
<file path=[Content_Types].xml><?xml version="1.0" encoding="utf-8"?>
<Types xmlns="http://schemas.openxmlformats.org/package/2006/content-types">
  <Default Extension="bin" ContentType="application/vnd.openxmlformats-officedocument.oleObject"/>
  <Default Extension="jpeg" ContentType="image/jpeg"/>
  <Default Extension="mp3" ContentType="audio/m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audio2.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360" r:id="rId2"/>
    <p:sldId id="361" r:id="rId3"/>
    <p:sldId id="371" r:id="rId4"/>
    <p:sldId id="362" r:id="rId5"/>
    <p:sldId id="256" r:id="rId6"/>
    <p:sldId id="367" r:id="rId7"/>
    <p:sldId id="375" r:id="rId8"/>
    <p:sldId id="376" r:id="rId9"/>
    <p:sldId id="378" r:id="rId10"/>
    <p:sldId id="379" r:id="rId11"/>
    <p:sldId id="377" r:id="rId12"/>
    <p:sldId id="380" r:id="rId13"/>
    <p:sldId id="281" r:id="rId14"/>
    <p:sldId id="339" r:id="rId15"/>
    <p:sldId id="363" r:id="rId16"/>
    <p:sldId id="368" r:id="rId17"/>
    <p:sldId id="369" r:id="rId18"/>
    <p:sldId id="370" r:id="rId19"/>
    <p:sldId id="364" r:id="rId20"/>
    <p:sldId id="372" r:id="rId21"/>
    <p:sldId id="374" r:id="rId22"/>
    <p:sldId id="357" r:id="rId23"/>
    <p:sldId id="3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48"/>
    <a:srgbClr val="FBB040"/>
    <a:srgbClr val="F7941E"/>
    <a:srgbClr val="0033CC"/>
    <a:srgbClr val="00B2A5"/>
    <a:srgbClr val="00A9A5"/>
    <a:srgbClr val="CC6600"/>
    <a:srgbClr val="FFDAAB"/>
    <a:srgbClr val="CBEAF0"/>
    <a:srgbClr val="48C0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6" autoAdjust="0"/>
    <p:restoredTop sz="94649"/>
  </p:normalViewPr>
  <p:slideViewPr>
    <p:cSldViewPr snapToGrid="0" showGuides="1">
      <p:cViewPr varScale="1">
        <p:scale>
          <a:sx n="74" d="100"/>
          <a:sy n="74" d="100"/>
        </p:scale>
        <p:origin x="540"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B5B60-3322-419E-ADF6-E231B311DD6E}" type="doc">
      <dgm:prSet loTypeId="urn:microsoft.com/office/officeart/2008/layout/VerticalCurvedList" loCatId="list" qsTypeId="urn:microsoft.com/office/officeart/2005/8/quickstyle/simple3" qsCatId="simple" csTypeId="urn:microsoft.com/office/officeart/2005/8/colors/colorful4" csCatId="colorful" phldr="1"/>
      <dgm:spPr/>
    </dgm:pt>
    <dgm:pt modelId="{D17870DC-042F-4D7A-88A2-DA0B7FE22CAC}">
      <dgm:prSet phldrT="[Text]" custT="1"/>
      <dgm:spPr/>
      <dgm:t>
        <a:bodyPr/>
        <a:lstStyle/>
        <a:p>
          <a:r>
            <a:rPr lang="en-US" sz="4000" b="1" dirty="0"/>
            <a:t>Reading</a:t>
          </a:r>
        </a:p>
      </dgm:t>
    </dgm:pt>
    <dgm:pt modelId="{CD8E5C36-3C5D-47E1-BE96-75664A34860F}" type="parTrans" cxnId="{EBB499BA-97EF-46D3-809A-8ED33852B64B}">
      <dgm:prSet/>
      <dgm:spPr/>
      <dgm:t>
        <a:bodyPr/>
        <a:lstStyle/>
        <a:p>
          <a:endParaRPr lang="en-US"/>
        </a:p>
      </dgm:t>
    </dgm:pt>
    <dgm:pt modelId="{853C4554-2633-42A3-8FA1-A76CC08F1F4D}" type="sibTrans" cxnId="{EBB499BA-97EF-46D3-809A-8ED33852B64B}">
      <dgm:prSet/>
      <dgm:spPr/>
      <dgm:t>
        <a:bodyPr/>
        <a:lstStyle/>
        <a:p>
          <a:endParaRPr lang="en-US"/>
        </a:p>
      </dgm:t>
    </dgm:pt>
    <dgm:pt modelId="{2436911F-936F-49E3-A5D1-480A9E2AD4D1}">
      <dgm:prSet phldrT="[Text]" custT="1"/>
      <dgm:spPr/>
      <dgm:t>
        <a:bodyPr/>
        <a:lstStyle/>
        <a:p>
          <a:r>
            <a:rPr lang="en-US" sz="4000" b="1" dirty="0"/>
            <a:t>Speaking</a:t>
          </a:r>
        </a:p>
      </dgm:t>
    </dgm:pt>
    <dgm:pt modelId="{4B80F83C-F408-4D0A-9341-C4CFF144D8C1}" type="parTrans" cxnId="{5776A374-ACC8-4476-8DFA-DD6EE5473464}">
      <dgm:prSet/>
      <dgm:spPr/>
      <dgm:t>
        <a:bodyPr/>
        <a:lstStyle/>
        <a:p>
          <a:endParaRPr lang="en-US"/>
        </a:p>
      </dgm:t>
    </dgm:pt>
    <dgm:pt modelId="{3B4FBE3F-CB2A-4AE7-B2C1-3B869FD8F9ED}" type="sibTrans" cxnId="{5776A374-ACC8-4476-8DFA-DD6EE5473464}">
      <dgm:prSet/>
      <dgm:spPr/>
      <dgm:t>
        <a:bodyPr/>
        <a:lstStyle/>
        <a:p>
          <a:endParaRPr lang="en-US"/>
        </a:p>
      </dgm:t>
    </dgm:pt>
    <dgm:pt modelId="{27DE0956-5BEE-4238-AB6C-6EB8F4DD9897}">
      <dgm:prSet phldrT="[Text]" custT="1"/>
      <dgm:spPr/>
      <dgm:t>
        <a:bodyPr/>
        <a:lstStyle/>
        <a:p>
          <a:r>
            <a:rPr lang="en-US" sz="4000" b="1" dirty="0"/>
            <a:t>Listening</a:t>
          </a:r>
        </a:p>
      </dgm:t>
    </dgm:pt>
    <dgm:pt modelId="{CCF3A8D6-505A-48CF-9491-8B08065FAD06}" type="parTrans" cxnId="{87F10457-CEED-4DBF-B7B9-B2EBCCABE109}">
      <dgm:prSet/>
      <dgm:spPr/>
      <dgm:t>
        <a:bodyPr/>
        <a:lstStyle/>
        <a:p>
          <a:endParaRPr lang="en-US"/>
        </a:p>
      </dgm:t>
    </dgm:pt>
    <dgm:pt modelId="{B008FB47-3D47-477A-A28D-9D3D4B410321}" type="sibTrans" cxnId="{87F10457-CEED-4DBF-B7B9-B2EBCCABE109}">
      <dgm:prSet/>
      <dgm:spPr/>
      <dgm:t>
        <a:bodyPr/>
        <a:lstStyle/>
        <a:p>
          <a:endParaRPr lang="en-US"/>
        </a:p>
      </dgm:t>
    </dgm:pt>
    <dgm:pt modelId="{221A80E5-1FFD-4FFD-8ABD-6C1CF462AA07}">
      <dgm:prSet phldrT="[Text]" custT="1"/>
      <dgm:spPr/>
      <dgm:t>
        <a:bodyPr/>
        <a:lstStyle/>
        <a:p>
          <a:r>
            <a:rPr lang="en-US" sz="4000" b="1" dirty="0"/>
            <a:t>Writing </a:t>
          </a:r>
        </a:p>
      </dgm:t>
    </dgm:pt>
    <dgm:pt modelId="{2660FEC4-2016-41CF-8ADB-4A41DC06B472}" type="parTrans" cxnId="{4153F4E2-2B2D-4B65-A8C8-769B3DDA1D35}">
      <dgm:prSet/>
      <dgm:spPr/>
      <dgm:t>
        <a:bodyPr/>
        <a:lstStyle/>
        <a:p>
          <a:endParaRPr lang="en-US"/>
        </a:p>
      </dgm:t>
    </dgm:pt>
    <dgm:pt modelId="{D59D9C6A-241B-4F9B-A453-678EF5325519}" type="sibTrans" cxnId="{4153F4E2-2B2D-4B65-A8C8-769B3DDA1D35}">
      <dgm:prSet/>
      <dgm:spPr/>
      <dgm:t>
        <a:bodyPr/>
        <a:lstStyle/>
        <a:p>
          <a:endParaRPr lang="en-US"/>
        </a:p>
      </dgm:t>
    </dgm:pt>
    <dgm:pt modelId="{1AA2BE65-5390-48F1-BF6B-0F0CE930DA9B}" type="pres">
      <dgm:prSet presAssocID="{342B5B60-3322-419E-ADF6-E231B311DD6E}" presName="Name0" presStyleCnt="0">
        <dgm:presLayoutVars>
          <dgm:chMax val="7"/>
          <dgm:chPref val="7"/>
          <dgm:dir/>
        </dgm:presLayoutVars>
      </dgm:prSet>
      <dgm:spPr/>
    </dgm:pt>
    <dgm:pt modelId="{85CF3783-0A18-4C4A-AE77-2E88C243658A}" type="pres">
      <dgm:prSet presAssocID="{342B5B60-3322-419E-ADF6-E231B311DD6E}" presName="Name1" presStyleCnt="0"/>
      <dgm:spPr/>
    </dgm:pt>
    <dgm:pt modelId="{29036F92-0179-470A-9BF3-3D45D5E3D36F}" type="pres">
      <dgm:prSet presAssocID="{342B5B60-3322-419E-ADF6-E231B311DD6E}" presName="cycle" presStyleCnt="0"/>
      <dgm:spPr/>
    </dgm:pt>
    <dgm:pt modelId="{F83E2643-9224-4EB8-8A12-8ECDB4D5554F}" type="pres">
      <dgm:prSet presAssocID="{342B5B60-3322-419E-ADF6-E231B311DD6E}" presName="srcNode" presStyleLbl="node1" presStyleIdx="0" presStyleCnt="4"/>
      <dgm:spPr/>
    </dgm:pt>
    <dgm:pt modelId="{10E1E235-1B91-4A43-873C-5629B5990215}" type="pres">
      <dgm:prSet presAssocID="{342B5B60-3322-419E-ADF6-E231B311DD6E}" presName="conn" presStyleLbl="parChTrans1D2" presStyleIdx="0" presStyleCnt="1"/>
      <dgm:spPr/>
    </dgm:pt>
    <dgm:pt modelId="{2854312C-A677-4C11-95B1-4424D4324B73}" type="pres">
      <dgm:prSet presAssocID="{342B5B60-3322-419E-ADF6-E231B311DD6E}" presName="extraNode" presStyleLbl="node1" presStyleIdx="0" presStyleCnt="4"/>
      <dgm:spPr/>
    </dgm:pt>
    <dgm:pt modelId="{DDCB2650-5BE8-45C8-A558-4975F742B294}" type="pres">
      <dgm:prSet presAssocID="{342B5B60-3322-419E-ADF6-E231B311DD6E}" presName="dstNode" presStyleLbl="node1" presStyleIdx="0" presStyleCnt="4"/>
      <dgm:spPr/>
    </dgm:pt>
    <dgm:pt modelId="{7470CF36-9AF7-4915-90D4-CE62A3082661}" type="pres">
      <dgm:prSet presAssocID="{D17870DC-042F-4D7A-88A2-DA0B7FE22CAC}" presName="text_1" presStyleLbl="node1" presStyleIdx="0" presStyleCnt="4">
        <dgm:presLayoutVars>
          <dgm:bulletEnabled val="1"/>
        </dgm:presLayoutVars>
      </dgm:prSet>
      <dgm:spPr/>
    </dgm:pt>
    <dgm:pt modelId="{E1EA4CF2-D346-483C-8A05-8F4F2350DCFC}" type="pres">
      <dgm:prSet presAssocID="{D17870DC-042F-4D7A-88A2-DA0B7FE22CAC}" presName="accent_1" presStyleCnt="0"/>
      <dgm:spPr/>
    </dgm:pt>
    <dgm:pt modelId="{B8F91917-40CF-417A-9C3E-309A17284DB6}" type="pres">
      <dgm:prSet presAssocID="{D17870DC-042F-4D7A-88A2-DA0B7FE22CAC}" presName="accentRepeatNode" presStyleLbl="solidFgAcc1" presStyleIdx="0" presStyleCnt="4"/>
      <dgm:spPr/>
    </dgm:pt>
    <dgm:pt modelId="{69C67B11-78C4-4EED-9EE9-2BE0F6E7061E}" type="pres">
      <dgm:prSet presAssocID="{2436911F-936F-49E3-A5D1-480A9E2AD4D1}" presName="text_2" presStyleLbl="node1" presStyleIdx="1" presStyleCnt="4">
        <dgm:presLayoutVars>
          <dgm:bulletEnabled val="1"/>
        </dgm:presLayoutVars>
      </dgm:prSet>
      <dgm:spPr/>
    </dgm:pt>
    <dgm:pt modelId="{44F0C993-BE90-48FA-9DC1-DF6CC3DEDBAE}" type="pres">
      <dgm:prSet presAssocID="{2436911F-936F-49E3-A5D1-480A9E2AD4D1}" presName="accent_2" presStyleCnt="0"/>
      <dgm:spPr/>
    </dgm:pt>
    <dgm:pt modelId="{09BD288A-4954-4FA7-9331-51106CCDD65F}" type="pres">
      <dgm:prSet presAssocID="{2436911F-936F-49E3-A5D1-480A9E2AD4D1}" presName="accentRepeatNode" presStyleLbl="solidFgAcc1" presStyleIdx="1" presStyleCnt="4"/>
      <dgm:spPr/>
    </dgm:pt>
    <dgm:pt modelId="{A955E74C-829B-49E5-B9EB-A6222B0ACBDF}" type="pres">
      <dgm:prSet presAssocID="{27DE0956-5BEE-4238-AB6C-6EB8F4DD9897}" presName="text_3" presStyleLbl="node1" presStyleIdx="2" presStyleCnt="4">
        <dgm:presLayoutVars>
          <dgm:bulletEnabled val="1"/>
        </dgm:presLayoutVars>
      </dgm:prSet>
      <dgm:spPr/>
    </dgm:pt>
    <dgm:pt modelId="{085485C9-AEDB-41AA-A13A-51FCBFDC6F1E}" type="pres">
      <dgm:prSet presAssocID="{27DE0956-5BEE-4238-AB6C-6EB8F4DD9897}" presName="accent_3" presStyleCnt="0"/>
      <dgm:spPr/>
    </dgm:pt>
    <dgm:pt modelId="{7DEFC3FB-574C-4779-8FD8-075FFF79726F}" type="pres">
      <dgm:prSet presAssocID="{27DE0956-5BEE-4238-AB6C-6EB8F4DD9897}" presName="accentRepeatNode" presStyleLbl="solidFgAcc1" presStyleIdx="2" presStyleCnt="4"/>
      <dgm:spPr/>
    </dgm:pt>
    <dgm:pt modelId="{7A0EB001-0538-4CBF-94A9-4AD1C00B65A3}" type="pres">
      <dgm:prSet presAssocID="{221A80E5-1FFD-4FFD-8ABD-6C1CF462AA07}" presName="text_4" presStyleLbl="node1" presStyleIdx="3" presStyleCnt="4">
        <dgm:presLayoutVars>
          <dgm:bulletEnabled val="1"/>
        </dgm:presLayoutVars>
      </dgm:prSet>
      <dgm:spPr/>
    </dgm:pt>
    <dgm:pt modelId="{0B894C6E-7C78-4BFB-9FF4-21748C18EE3E}" type="pres">
      <dgm:prSet presAssocID="{221A80E5-1FFD-4FFD-8ABD-6C1CF462AA07}" presName="accent_4" presStyleCnt="0"/>
      <dgm:spPr/>
    </dgm:pt>
    <dgm:pt modelId="{F7B7C54F-0072-4DEC-B43D-6FEC6DD44A8E}" type="pres">
      <dgm:prSet presAssocID="{221A80E5-1FFD-4FFD-8ABD-6C1CF462AA07}" presName="accentRepeatNode" presStyleLbl="solidFgAcc1" presStyleIdx="3" presStyleCnt="4"/>
      <dgm:spPr/>
    </dgm:pt>
  </dgm:ptLst>
  <dgm:cxnLst>
    <dgm:cxn modelId="{75F1AC6A-B230-4711-B9EE-77BE358C7E24}" type="presOf" srcId="{27DE0956-5BEE-4238-AB6C-6EB8F4DD9897}" destId="{A955E74C-829B-49E5-B9EB-A6222B0ACBDF}" srcOrd="0" destOrd="0" presId="urn:microsoft.com/office/officeart/2008/layout/VerticalCurvedList"/>
    <dgm:cxn modelId="{F6261152-D5F4-48E3-86F2-9DFDBFC4A1AA}" type="presOf" srcId="{342B5B60-3322-419E-ADF6-E231B311DD6E}" destId="{1AA2BE65-5390-48F1-BF6B-0F0CE930DA9B}" srcOrd="0" destOrd="0" presId="urn:microsoft.com/office/officeart/2008/layout/VerticalCurvedList"/>
    <dgm:cxn modelId="{5776A374-ACC8-4476-8DFA-DD6EE5473464}" srcId="{342B5B60-3322-419E-ADF6-E231B311DD6E}" destId="{2436911F-936F-49E3-A5D1-480A9E2AD4D1}" srcOrd="1" destOrd="0" parTransId="{4B80F83C-F408-4D0A-9341-C4CFF144D8C1}" sibTransId="{3B4FBE3F-CB2A-4AE7-B2C1-3B869FD8F9ED}"/>
    <dgm:cxn modelId="{87F10457-CEED-4DBF-B7B9-B2EBCCABE109}" srcId="{342B5B60-3322-419E-ADF6-E231B311DD6E}" destId="{27DE0956-5BEE-4238-AB6C-6EB8F4DD9897}" srcOrd="2" destOrd="0" parTransId="{CCF3A8D6-505A-48CF-9491-8B08065FAD06}" sibTransId="{B008FB47-3D47-477A-A28D-9D3D4B410321}"/>
    <dgm:cxn modelId="{36F24E78-1A39-4D26-B8E7-88FE069A7651}" type="presOf" srcId="{2436911F-936F-49E3-A5D1-480A9E2AD4D1}" destId="{69C67B11-78C4-4EED-9EE9-2BE0F6E7061E}" srcOrd="0" destOrd="0" presId="urn:microsoft.com/office/officeart/2008/layout/VerticalCurvedList"/>
    <dgm:cxn modelId="{EBB499BA-97EF-46D3-809A-8ED33852B64B}" srcId="{342B5B60-3322-419E-ADF6-E231B311DD6E}" destId="{D17870DC-042F-4D7A-88A2-DA0B7FE22CAC}" srcOrd="0" destOrd="0" parTransId="{CD8E5C36-3C5D-47E1-BE96-75664A34860F}" sibTransId="{853C4554-2633-42A3-8FA1-A76CC08F1F4D}"/>
    <dgm:cxn modelId="{97E02CC9-E8DA-4A0B-B180-A21F80DD789A}" type="presOf" srcId="{D17870DC-042F-4D7A-88A2-DA0B7FE22CAC}" destId="{7470CF36-9AF7-4915-90D4-CE62A3082661}" srcOrd="0" destOrd="0" presId="urn:microsoft.com/office/officeart/2008/layout/VerticalCurvedList"/>
    <dgm:cxn modelId="{67A624D6-B7D1-4BFC-BBEA-64B7D4EE0C31}" type="presOf" srcId="{221A80E5-1FFD-4FFD-8ABD-6C1CF462AA07}" destId="{7A0EB001-0538-4CBF-94A9-4AD1C00B65A3}" srcOrd="0" destOrd="0" presId="urn:microsoft.com/office/officeart/2008/layout/VerticalCurvedList"/>
    <dgm:cxn modelId="{4153F4E2-2B2D-4B65-A8C8-769B3DDA1D35}" srcId="{342B5B60-3322-419E-ADF6-E231B311DD6E}" destId="{221A80E5-1FFD-4FFD-8ABD-6C1CF462AA07}" srcOrd="3" destOrd="0" parTransId="{2660FEC4-2016-41CF-8ADB-4A41DC06B472}" sibTransId="{D59D9C6A-241B-4F9B-A453-678EF5325519}"/>
    <dgm:cxn modelId="{4F96BBFF-C1C2-4341-8460-F86CB408F85D}" type="presOf" srcId="{853C4554-2633-42A3-8FA1-A76CC08F1F4D}" destId="{10E1E235-1B91-4A43-873C-5629B5990215}" srcOrd="0" destOrd="0" presId="urn:microsoft.com/office/officeart/2008/layout/VerticalCurvedList"/>
    <dgm:cxn modelId="{D7049A47-089C-4740-A632-7798B2747B32}" type="presParOf" srcId="{1AA2BE65-5390-48F1-BF6B-0F0CE930DA9B}" destId="{85CF3783-0A18-4C4A-AE77-2E88C243658A}" srcOrd="0" destOrd="0" presId="urn:microsoft.com/office/officeart/2008/layout/VerticalCurvedList"/>
    <dgm:cxn modelId="{4D80A487-6749-4AA2-97A9-5B48B70C8F5A}" type="presParOf" srcId="{85CF3783-0A18-4C4A-AE77-2E88C243658A}" destId="{29036F92-0179-470A-9BF3-3D45D5E3D36F}" srcOrd="0" destOrd="0" presId="urn:microsoft.com/office/officeart/2008/layout/VerticalCurvedList"/>
    <dgm:cxn modelId="{5EC4EF0D-884D-4712-B18E-B1564566D6FA}" type="presParOf" srcId="{29036F92-0179-470A-9BF3-3D45D5E3D36F}" destId="{F83E2643-9224-4EB8-8A12-8ECDB4D5554F}" srcOrd="0" destOrd="0" presId="urn:microsoft.com/office/officeart/2008/layout/VerticalCurvedList"/>
    <dgm:cxn modelId="{E5CC679E-0C81-447C-806F-6F4741CEF7A4}" type="presParOf" srcId="{29036F92-0179-470A-9BF3-3D45D5E3D36F}" destId="{10E1E235-1B91-4A43-873C-5629B5990215}" srcOrd="1" destOrd="0" presId="urn:microsoft.com/office/officeart/2008/layout/VerticalCurvedList"/>
    <dgm:cxn modelId="{0E3A8980-35D4-41DE-BF7D-1667C7E957C0}" type="presParOf" srcId="{29036F92-0179-470A-9BF3-3D45D5E3D36F}" destId="{2854312C-A677-4C11-95B1-4424D4324B73}" srcOrd="2" destOrd="0" presId="urn:microsoft.com/office/officeart/2008/layout/VerticalCurvedList"/>
    <dgm:cxn modelId="{A2AE8E54-D34F-48DE-9649-2CADC270319A}" type="presParOf" srcId="{29036F92-0179-470A-9BF3-3D45D5E3D36F}" destId="{DDCB2650-5BE8-45C8-A558-4975F742B294}" srcOrd="3" destOrd="0" presId="urn:microsoft.com/office/officeart/2008/layout/VerticalCurvedList"/>
    <dgm:cxn modelId="{B26F90A8-5885-40DE-9317-755E16D8904A}" type="presParOf" srcId="{85CF3783-0A18-4C4A-AE77-2E88C243658A}" destId="{7470CF36-9AF7-4915-90D4-CE62A3082661}" srcOrd="1" destOrd="0" presId="urn:microsoft.com/office/officeart/2008/layout/VerticalCurvedList"/>
    <dgm:cxn modelId="{FEF821CB-5420-4095-8F68-568923DF0B51}" type="presParOf" srcId="{85CF3783-0A18-4C4A-AE77-2E88C243658A}" destId="{E1EA4CF2-D346-483C-8A05-8F4F2350DCFC}" srcOrd="2" destOrd="0" presId="urn:microsoft.com/office/officeart/2008/layout/VerticalCurvedList"/>
    <dgm:cxn modelId="{18D7AC7E-AC27-4956-AAB9-8229F5DC72BF}" type="presParOf" srcId="{E1EA4CF2-D346-483C-8A05-8F4F2350DCFC}" destId="{B8F91917-40CF-417A-9C3E-309A17284DB6}" srcOrd="0" destOrd="0" presId="urn:microsoft.com/office/officeart/2008/layout/VerticalCurvedList"/>
    <dgm:cxn modelId="{D7334770-8B9D-41F2-8F64-70CF5E55CBE7}" type="presParOf" srcId="{85CF3783-0A18-4C4A-AE77-2E88C243658A}" destId="{69C67B11-78C4-4EED-9EE9-2BE0F6E7061E}" srcOrd="3" destOrd="0" presId="urn:microsoft.com/office/officeart/2008/layout/VerticalCurvedList"/>
    <dgm:cxn modelId="{3E1BB1D3-BC00-4714-94F4-BCCC0051D516}" type="presParOf" srcId="{85CF3783-0A18-4C4A-AE77-2E88C243658A}" destId="{44F0C993-BE90-48FA-9DC1-DF6CC3DEDBAE}" srcOrd="4" destOrd="0" presId="urn:microsoft.com/office/officeart/2008/layout/VerticalCurvedList"/>
    <dgm:cxn modelId="{B26E5990-3714-47A8-BECE-51339327EC0E}" type="presParOf" srcId="{44F0C993-BE90-48FA-9DC1-DF6CC3DEDBAE}" destId="{09BD288A-4954-4FA7-9331-51106CCDD65F}" srcOrd="0" destOrd="0" presId="urn:microsoft.com/office/officeart/2008/layout/VerticalCurvedList"/>
    <dgm:cxn modelId="{EEF23EB2-61A2-4037-98A0-CFED07CBAE4C}" type="presParOf" srcId="{85CF3783-0A18-4C4A-AE77-2E88C243658A}" destId="{A955E74C-829B-49E5-B9EB-A6222B0ACBDF}" srcOrd="5" destOrd="0" presId="urn:microsoft.com/office/officeart/2008/layout/VerticalCurvedList"/>
    <dgm:cxn modelId="{D5013C2B-DEEC-46C2-A5E5-C93C5CD82403}" type="presParOf" srcId="{85CF3783-0A18-4C4A-AE77-2E88C243658A}" destId="{085485C9-AEDB-41AA-A13A-51FCBFDC6F1E}" srcOrd="6" destOrd="0" presId="urn:microsoft.com/office/officeart/2008/layout/VerticalCurvedList"/>
    <dgm:cxn modelId="{59C71CAF-581D-4F76-AE89-88C6B998352F}" type="presParOf" srcId="{085485C9-AEDB-41AA-A13A-51FCBFDC6F1E}" destId="{7DEFC3FB-574C-4779-8FD8-075FFF79726F}" srcOrd="0" destOrd="0" presId="urn:microsoft.com/office/officeart/2008/layout/VerticalCurvedList"/>
    <dgm:cxn modelId="{C20C1DBE-B60A-4FC7-A7E9-718B361FE45B}" type="presParOf" srcId="{85CF3783-0A18-4C4A-AE77-2E88C243658A}" destId="{7A0EB001-0538-4CBF-94A9-4AD1C00B65A3}" srcOrd="7" destOrd="0" presId="urn:microsoft.com/office/officeart/2008/layout/VerticalCurvedList"/>
    <dgm:cxn modelId="{7E9FBB58-7FE3-4158-A537-BD997598175E}" type="presParOf" srcId="{85CF3783-0A18-4C4A-AE77-2E88C243658A}" destId="{0B894C6E-7C78-4BFB-9FF4-21748C18EE3E}" srcOrd="8" destOrd="0" presId="urn:microsoft.com/office/officeart/2008/layout/VerticalCurvedList"/>
    <dgm:cxn modelId="{5ECEE023-DD7E-4672-8D20-1A1E37176CFB}" type="presParOf" srcId="{0B894C6E-7C78-4BFB-9FF4-21748C18EE3E}" destId="{F7B7C54F-0072-4DEC-B43D-6FEC6DD44A8E}"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2B5B60-3322-419E-ADF6-E231B311DD6E}" type="doc">
      <dgm:prSet loTypeId="urn:microsoft.com/office/officeart/2008/layout/VerticalCurvedList" loCatId="list" qsTypeId="urn:microsoft.com/office/officeart/2005/8/quickstyle/simple3" qsCatId="simple" csTypeId="urn:microsoft.com/office/officeart/2005/8/colors/colorful4" csCatId="colorful" phldr="1"/>
      <dgm:spPr/>
    </dgm:pt>
    <dgm:pt modelId="{D17870DC-042F-4D7A-88A2-DA0B7FE22CAC}">
      <dgm:prSet phldrT="[Text]"/>
      <dgm:spPr/>
      <dgm:t>
        <a:bodyPr/>
        <a:lstStyle/>
        <a:p>
          <a:r>
            <a:rPr lang="en-US" dirty="0"/>
            <a:t>Reading</a:t>
          </a:r>
        </a:p>
      </dgm:t>
    </dgm:pt>
    <dgm:pt modelId="{CD8E5C36-3C5D-47E1-BE96-75664A34860F}" type="parTrans" cxnId="{EBB499BA-97EF-46D3-809A-8ED33852B64B}">
      <dgm:prSet/>
      <dgm:spPr/>
      <dgm:t>
        <a:bodyPr/>
        <a:lstStyle/>
        <a:p>
          <a:endParaRPr lang="en-US"/>
        </a:p>
      </dgm:t>
    </dgm:pt>
    <dgm:pt modelId="{853C4554-2633-42A3-8FA1-A76CC08F1F4D}" type="sibTrans" cxnId="{EBB499BA-97EF-46D3-809A-8ED33852B64B}">
      <dgm:prSet/>
      <dgm:spPr/>
      <dgm:t>
        <a:bodyPr/>
        <a:lstStyle/>
        <a:p>
          <a:endParaRPr lang="en-US"/>
        </a:p>
      </dgm:t>
    </dgm:pt>
    <dgm:pt modelId="{2436911F-936F-49E3-A5D1-480A9E2AD4D1}">
      <dgm:prSet phldrT="[Text]"/>
      <dgm:spPr/>
      <dgm:t>
        <a:bodyPr/>
        <a:lstStyle/>
        <a:p>
          <a:r>
            <a:rPr lang="en-US" dirty="0"/>
            <a:t>Speaking</a:t>
          </a:r>
        </a:p>
      </dgm:t>
    </dgm:pt>
    <dgm:pt modelId="{4B80F83C-F408-4D0A-9341-C4CFF144D8C1}" type="parTrans" cxnId="{5776A374-ACC8-4476-8DFA-DD6EE5473464}">
      <dgm:prSet/>
      <dgm:spPr/>
      <dgm:t>
        <a:bodyPr/>
        <a:lstStyle/>
        <a:p>
          <a:endParaRPr lang="en-US"/>
        </a:p>
      </dgm:t>
    </dgm:pt>
    <dgm:pt modelId="{3B4FBE3F-CB2A-4AE7-B2C1-3B869FD8F9ED}" type="sibTrans" cxnId="{5776A374-ACC8-4476-8DFA-DD6EE5473464}">
      <dgm:prSet/>
      <dgm:spPr/>
      <dgm:t>
        <a:bodyPr/>
        <a:lstStyle/>
        <a:p>
          <a:endParaRPr lang="en-US"/>
        </a:p>
      </dgm:t>
    </dgm:pt>
    <dgm:pt modelId="{27DE0956-5BEE-4238-AB6C-6EB8F4DD9897}">
      <dgm:prSet phldrT="[Text]"/>
      <dgm:spPr/>
      <dgm:t>
        <a:bodyPr/>
        <a:lstStyle/>
        <a:p>
          <a:r>
            <a:rPr lang="en-US" dirty="0"/>
            <a:t>Listening</a:t>
          </a:r>
        </a:p>
      </dgm:t>
    </dgm:pt>
    <dgm:pt modelId="{CCF3A8D6-505A-48CF-9491-8B08065FAD06}" type="parTrans" cxnId="{87F10457-CEED-4DBF-B7B9-B2EBCCABE109}">
      <dgm:prSet/>
      <dgm:spPr/>
      <dgm:t>
        <a:bodyPr/>
        <a:lstStyle/>
        <a:p>
          <a:endParaRPr lang="en-US"/>
        </a:p>
      </dgm:t>
    </dgm:pt>
    <dgm:pt modelId="{B008FB47-3D47-477A-A28D-9D3D4B410321}" type="sibTrans" cxnId="{87F10457-CEED-4DBF-B7B9-B2EBCCABE109}">
      <dgm:prSet/>
      <dgm:spPr/>
      <dgm:t>
        <a:bodyPr/>
        <a:lstStyle/>
        <a:p>
          <a:endParaRPr lang="en-US"/>
        </a:p>
      </dgm:t>
    </dgm:pt>
    <dgm:pt modelId="{221A80E5-1FFD-4FFD-8ABD-6C1CF462AA07}">
      <dgm:prSet phldrT="[Text]"/>
      <dgm:spPr/>
      <dgm:t>
        <a:bodyPr/>
        <a:lstStyle/>
        <a:p>
          <a:r>
            <a:rPr lang="en-US" dirty="0"/>
            <a:t>Writing </a:t>
          </a:r>
        </a:p>
      </dgm:t>
    </dgm:pt>
    <dgm:pt modelId="{2660FEC4-2016-41CF-8ADB-4A41DC06B472}" type="parTrans" cxnId="{4153F4E2-2B2D-4B65-A8C8-769B3DDA1D35}">
      <dgm:prSet/>
      <dgm:spPr/>
      <dgm:t>
        <a:bodyPr/>
        <a:lstStyle/>
        <a:p>
          <a:endParaRPr lang="en-US"/>
        </a:p>
      </dgm:t>
    </dgm:pt>
    <dgm:pt modelId="{D59D9C6A-241B-4F9B-A453-678EF5325519}" type="sibTrans" cxnId="{4153F4E2-2B2D-4B65-A8C8-769B3DDA1D35}">
      <dgm:prSet/>
      <dgm:spPr/>
      <dgm:t>
        <a:bodyPr/>
        <a:lstStyle/>
        <a:p>
          <a:endParaRPr lang="en-US"/>
        </a:p>
      </dgm:t>
    </dgm:pt>
    <dgm:pt modelId="{1AA2BE65-5390-48F1-BF6B-0F0CE930DA9B}" type="pres">
      <dgm:prSet presAssocID="{342B5B60-3322-419E-ADF6-E231B311DD6E}" presName="Name0" presStyleCnt="0">
        <dgm:presLayoutVars>
          <dgm:chMax val="7"/>
          <dgm:chPref val="7"/>
          <dgm:dir/>
        </dgm:presLayoutVars>
      </dgm:prSet>
      <dgm:spPr/>
    </dgm:pt>
    <dgm:pt modelId="{85CF3783-0A18-4C4A-AE77-2E88C243658A}" type="pres">
      <dgm:prSet presAssocID="{342B5B60-3322-419E-ADF6-E231B311DD6E}" presName="Name1" presStyleCnt="0"/>
      <dgm:spPr/>
    </dgm:pt>
    <dgm:pt modelId="{29036F92-0179-470A-9BF3-3D45D5E3D36F}" type="pres">
      <dgm:prSet presAssocID="{342B5B60-3322-419E-ADF6-E231B311DD6E}" presName="cycle" presStyleCnt="0"/>
      <dgm:spPr/>
    </dgm:pt>
    <dgm:pt modelId="{F83E2643-9224-4EB8-8A12-8ECDB4D5554F}" type="pres">
      <dgm:prSet presAssocID="{342B5B60-3322-419E-ADF6-E231B311DD6E}" presName="srcNode" presStyleLbl="node1" presStyleIdx="0" presStyleCnt="4"/>
      <dgm:spPr/>
    </dgm:pt>
    <dgm:pt modelId="{10E1E235-1B91-4A43-873C-5629B5990215}" type="pres">
      <dgm:prSet presAssocID="{342B5B60-3322-419E-ADF6-E231B311DD6E}" presName="conn" presStyleLbl="parChTrans1D2" presStyleIdx="0" presStyleCnt="1"/>
      <dgm:spPr/>
    </dgm:pt>
    <dgm:pt modelId="{2854312C-A677-4C11-95B1-4424D4324B73}" type="pres">
      <dgm:prSet presAssocID="{342B5B60-3322-419E-ADF6-E231B311DD6E}" presName="extraNode" presStyleLbl="node1" presStyleIdx="0" presStyleCnt="4"/>
      <dgm:spPr/>
    </dgm:pt>
    <dgm:pt modelId="{DDCB2650-5BE8-45C8-A558-4975F742B294}" type="pres">
      <dgm:prSet presAssocID="{342B5B60-3322-419E-ADF6-E231B311DD6E}" presName="dstNode" presStyleLbl="node1" presStyleIdx="0" presStyleCnt="4"/>
      <dgm:spPr/>
    </dgm:pt>
    <dgm:pt modelId="{7470CF36-9AF7-4915-90D4-CE62A3082661}" type="pres">
      <dgm:prSet presAssocID="{D17870DC-042F-4D7A-88A2-DA0B7FE22CAC}" presName="text_1" presStyleLbl="node1" presStyleIdx="0" presStyleCnt="4">
        <dgm:presLayoutVars>
          <dgm:bulletEnabled val="1"/>
        </dgm:presLayoutVars>
      </dgm:prSet>
      <dgm:spPr/>
    </dgm:pt>
    <dgm:pt modelId="{E1EA4CF2-D346-483C-8A05-8F4F2350DCFC}" type="pres">
      <dgm:prSet presAssocID="{D17870DC-042F-4D7A-88A2-DA0B7FE22CAC}" presName="accent_1" presStyleCnt="0"/>
      <dgm:spPr/>
    </dgm:pt>
    <dgm:pt modelId="{B8F91917-40CF-417A-9C3E-309A17284DB6}" type="pres">
      <dgm:prSet presAssocID="{D17870DC-042F-4D7A-88A2-DA0B7FE22CAC}" presName="accentRepeatNode" presStyleLbl="solidFgAcc1" presStyleIdx="0" presStyleCnt="4"/>
      <dgm:spPr/>
    </dgm:pt>
    <dgm:pt modelId="{69C67B11-78C4-4EED-9EE9-2BE0F6E7061E}" type="pres">
      <dgm:prSet presAssocID="{2436911F-936F-49E3-A5D1-480A9E2AD4D1}" presName="text_2" presStyleLbl="node1" presStyleIdx="1" presStyleCnt="4">
        <dgm:presLayoutVars>
          <dgm:bulletEnabled val="1"/>
        </dgm:presLayoutVars>
      </dgm:prSet>
      <dgm:spPr/>
    </dgm:pt>
    <dgm:pt modelId="{44F0C993-BE90-48FA-9DC1-DF6CC3DEDBAE}" type="pres">
      <dgm:prSet presAssocID="{2436911F-936F-49E3-A5D1-480A9E2AD4D1}" presName="accent_2" presStyleCnt="0"/>
      <dgm:spPr/>
    </dgm:pt>
    <dgm:pt modelId="{09BD288A-4954-4FA7-9331-51106CCDD65F}" type="pres">
      <dgm:prSet presAssocID="{2436911F-936F-49E3-A5D1-480A9E2AD4D1}" presName="accentRepeatNode" presStyleLbl="solidFgAcc1" presStyleIdx="1" presStyleCnt="4"/>
      <dgm:spPr/>
    </dgm:pt>
    <dgm:pt modelId="{A955E74C-829B-49E5-B9EB-A6222B0ACBDF}" type="pres">
      <dgm:prSet presAssocID="{27DE0956-5BEE-4238-AB6C-6EB8F4DD9897}" presName="text_3" presStyleLbl="node1" presStyleIdx="2" presStyleCnt="4">
        <dgm:presLayoutVars>
          <dgm:bulletEnabled val="1"/>
        </dgm:presLayoutVars>
      </dgm:prSet>
      <dgm:spPr/>
    </dgm:pt>
    <dgm:pt modelId="{085485C9-AEDB-41AA-A13A-51FCBFDC6F1E}" type="pres">
      <dgm:prSet presAssocID="{27DE0956-5BEE-4238-AB6C-6EB8F4DD9897}" presName="accent_3" presStyleCnt="0"/>
      <dgm:spPr/>
    </dgm:pt>
    <dgm:pt modelId="{7DEFC3FB-574C-4779-8FD8-075FFF79726F}" type="pres">
      <dgm:prSet presAssocID="{27DE0956-5BEE-4238-AB6C-6EB8F4DD9897}" presName="accentRepeatNode" presStyleLbl="solidFgAcc1" presStyleIdx="2" presStyleCnt="4"/>
      <dgm:spPr/>
    </dgm:pt>
    <dgm:pt modelId="{7A0EB001-0538-4CBF-94A9-4AD1C00B65A3}" type="pres">
      <dgm:prSet presAssocID="{221A80E5-1FFD-4FFD-8ABD-6C1CF462AA07}" presName="text_4" presStyleLbl="node1" presStyleIdx="3" presStyleCnt="4">
        <dgm:presLayoutVars>
          <dgm:bulletEnabled val="1"/>
        </dgm:presLayoutVars>
      </dgm:prSet>
      <dgm:spPr/>
    </dgm:pt>
    <dgm:pt modelId="{0B894C6E-7C78-4BFB-9FF4-21748C18EE3E}" type="pres">
      <dgm:prSet presAssocID="{221A80E5-1FFD-4FFD-8ABD-6C1CF462AA07}" presName="accent_4" presStyleCnt="0"/>
      <dgm:spPr/>
    </dgm:pt>
    <dgm:pt modelId="{F7B7C54F-0072-4DEC-B43D-6FEC6DD44A8E}" type="pres">
      <dgm:prSet presAssocID="{221A80E5-1FFD-4FFD-8ABD-6C1CF462AA07}" presName="accentRepeatNode" presStyleLbl="solidFgAcc1" presStyleIdx="3" presStyleCnt="4"/>
      <dgm:spPr/>
    </dgm:pt>
  </dgm:ptLst>
  <dgm:cxnLst>
    <dgm:cxn modelId="{6C346C02-2938-48A0-8981-AC3316E4B421}" type="presOf" srcId="{221A80E5-1FFD-4FFD-8ABD-6C1CF462AA07}" destId="{7A0EB001-0538-4CBF-94A9-4AD1C00B65A3}" srcOrd="0" destOrd="0" presId="urn:microsoft.com/office/officeart/2008/layout/VerticalCurvedList"/>
    <dgm:cxn modelId="{7044A207-AB12-4948-8784-924435EB669E}" type="presOf" srcId="{342B5B60-3322-419E-ADF6-E231B311DD6E}" destId="{1AA2BE65-5390-48F1-BF6B-0F0CE930DA9B}" srcOrd="0" destOrd="0" presId="urn:microsoft.com/office/officeart/2008/layout/VerticalCurvedList"/>
    <dgm:cxn modelId="{CE737229-F96A-45E8-9766-1487F8AEAECC}" type="presOf" srcId="{2436911F-936F-49E3-A5D1-480A9E2AD4D1}" destId="{69C67B11-78C4-4EED-9EE9-2BE0F6E7061E}" srcOrd="0" destOrd="0" presId="urn:microsoft.com/office/officeart/2008/layout/VerticalCurvedList"/>
    <dgm:cxn modelId="{35B1CC5C-7290-4D69-A15B-A20565072361}" type="presOf" srcId="{D17870DC-042F-4D7A-88A2-DA0B7FE22CAC}" destId="{7470CF36-9AF7-4915-90D4-CE62A3082661}" srcOrd="0" destOrd="0" presId="urn:microsoft.com/office/officeart/2008/layout/VerticalCurvedList"/>
    <dgm:cxn modelId="{C4387963-9F97-4754-A0BC-F22A1B9FFB4A}" type="presOf" srcId="{853C4554-2633-42A3-8FA1-A76CC08F1F4D}" destId="{10E1E235-1B91-4A43-873C-5629B5990215}" srcOrd="0" destOrd="0" presId="urn:microsoft.com/office/officeart/2008/layout/VerticalCurvedList"/>
    <dgm:cxn modelId="{9BD51C6E-1527-4C2C-A124-38B17390FF0D}" type="presOf" srcId="{27DE0956-5BEE-4238-AB6C-6EB8F4DD9897}" destId="{A955E74C-829B-49E5-B9EB-A6222B0ACBDF}" srcOrd="0" destOrd="0" presId="urn:microsoft.com/office/officeart/2008/layout/VerticalCurvedList"/>
    <dgm:cxn modelId="{5776A374-ACC8-4476-8DFA-DD6EE5473464}" srcId="{342B5B60-3322-419E-ADF6-E231B311DD6E}" destId="{2436911F-936F-49E3-A5D1-480A9E2AD4D1}" srcOrd="1" destOrd="0" parTransId="{4B80F83C-F408-4D0A-9341-C4CFF144D8C1}" sibTransId="{3B4FBE3F-CB2A-4AE7-B2C1-3B869FD8F9ED}"/>
    <dgm:cxn modelId="{87F10457-CEED-4DBF-B7B9-B2EBCCABE109}" srcId="{342B5B60-3322-419E-ADF6-E231B311DD6E}" destId="{27DE0956-5BEE-4238-AB6C-6EB8F4DD9897}" srcOrd="2" destOrd="0" parTransId="{CCF3A8D6-505A-48CF-9491-8B08065FAD06}" sibTransId="{B008FB47-3D47-477A-A28D-9D3D4B410321}"/>
    <dgm:cxn modelId="{EBB499BA-97EF-46D3-809A-8ED33852B64B}" srcId="{342B5B60-3322-419E-ADF6-E231B311DD6E}" destId="{D17870DC-042F-4D7A-88A2-DA0B7FE22CAC}" srcOrd="0" destOrd="0" parTransId="{CD8E5C36-3C5D-47E1-BE96-75664A34860F}" sibTransId="{853C4554-2633-42A3-8FA1-A76CC08F1F4D}"/>
    <dgm:cxn modelId="{4153F4E2-2B2D-4B65-A8C8-769B3DDA1D35}" srcId="{342B5B60-3322-419E-ADF6-E231B311DD6E}" destId="{221A80E5-1FFD-4FFD-8ABD-6C1CF462AA07}" srcOrd="3" destOrd="0" parTransId="{2660FEC4-2016-41CF-8ADB-4A41DC06B472}" sibTransId="{D59D9C6A-241B-4F9B-A453-678EF5325519}"/>
    <dgm:cxn modelId="{BBCB31AB-78FE-4604-A09B-06AD7C9CBE51}" type="presParOf" srcId="{1AA2BE65-5390-48F1-BF6B-0F0CE930DA9B}" destId="{85CF3783-0A18-4C4A-AE77-2E88C243658A}" srcOrd="0" destOrd="0" presId="urn:microsoft.com/office/officeart/2008/layout/VerticalCurvedList"/>
    <dgm:cxn modelId="{C71F5CA7-45EB-41AD-81CE-AFCE15808C7F}" type="presParOf" srcId="{85CF3783-0A18-4C4A-AE77-2E88C243658A}" destId="{29036F92-0179-470A-9BF3-3D45D5E3D36F}" srcOrd="0" destOrd="0" presId="urn:microsoft.com/office/officeart/2008/layout/VerticalCurvedList"/>
    <dgm:cxn modelId="{5CEA3D59-5E75-46B1-8ED2-3AD58181E66D}" type="presParOf" srcId="{29036F92-0179-470A-9BF3-3D45D5E3D36F}" destId="{F83E2643-9224-4EB8-8A12-8ECDB4D5554F}" srcOrd="0" destOrd="0" presId="urn:microsoft.com/office/officeart/2008/layout/VerticalCurvedList"/>
    <dgm:cxn modelId="{8290E825-E5B9-49A9-AF1B-8A8B9696AFD0}" type="presParOf" srcId="{29036F92-0179-470A-9BF3-3D45D5E3D36F}" destId="{10E1E235-1B91-4A43-873C-5629B5990215}" srcOrd="1" destOrd="0" presId="urn:microsoft.com/office/officeart/2008/layout/VerticalCurvedList"/>
    <dgm:cxn modelId="{D764FCA3-99F7-4F81-816F-1CB8A2AE884C}" type="presParOf" srcId="{29036F92-0179-470A-9BF3-3D45D5E3D36F}" destId="{2854312C-A677-4C11-95B1-4424D4324B73}" srcOrd="2" destOrd="0" presId="urn:microsoft.com/office/officeart/2008/layout/VerticalCurvedList"/>
    <dgm:cxn modelId="{FC326B84-7E5F-4036-8C2C-01304929A9C5}" type="presParOf" srcId="{29036F92-0179-470A-9BF3-3D45D5E3D36F}" destId="{DDCB2650-5BE8-45C8-A558-4975F742B294}" srcOrd="3" destOrd="0" presId="urn:microsoft.com/office/officeart/2008/layout/VerticalCurvedList"/>
    <dgm:cxn modelId="{DAEE3AF5-2A8D-40C7-AD4E-B0C611A66A90}" type="presParOf" srcId="{85CF3783-0A18-4C4A-AE77-2E88C243658A}" destId="{7470CF36-9AF7-4915-90D4-CE62A3082661}" srcOrd="1" destOrd="0" presId="urn:microsoft.com/office/officeart/2008/layout/VerticalCurvedList"/>
    <dgm:cxn modelId="{66C8A83F-9DE3-40E2-ACAF-074198AB5B93}" type="presParOf" srcId="{85CF3783-0A18-4C4A-AE77-2E88C243658A}" destId="{E1EA4CF2-D346-483C-8A05-8F4F2350DCFC}" srcOrd="2" destOrd="0" presId="urn:microsoft.com/office/officeart/2008/layout/VerticalCurvedList"/>
    <dgm:cxn modelId="{508FB937-B256-4935-BF1D-58D4D8FDE50B}" type="presParOf" srcId="{E1EA4CF2-D346-483C-8A05-8F4F2350DCFC}" destId="{B8F91917-40CF-417A-9C3E-309A17284DB6}" srcOrd="0" destOrd="0" presId="urn:microsoft.com/office/officeart/2008/layout/VerticalCurvedList"/>
    <dgm:cxn modelId="{72627EF5-110D-4B02-A0B4-397512295574}" type="presParOf" srcId="{85CF3783-0A18-4C4A-AE77-2E88C243658A}" destId="{69C67B11-78C4-4EED-9EE9-2BE0F6E7061E}" srcOrd="3" destOrd="0" presId="urn:microsoft.com/office/officeart/2008/layout/VerticalCurvedList"/>
    <dgm:cxn modelId="{3EA8BE14-FA2F-4A8E-947F-654C11DABFDF}" type="presParOf" srcId="{85CF3783-0A18-4C4A-AE77-2E88C243658A}" destId="{44F0C993-BE90-48FA-9DC1-DF6CC3DEDBAE}" srcOrd="4" destOrd="0" presId="urn:microsoft.com/office/officeart/2008/layout/VerticalCurvedList"/>
    <dgm:cxn modelId="{50174A40-CD94-46F7-B248-1A2DC9F4973F}" type="presParOf" srcId="{44F0C993-BE90-48FA-9DC1-DF6CC3DEDBAE}" destId="{09BD288A-4954-4FA7-9331-51106CCDD65F}" srcOrd="0" destOrd="0" presId="urn:microsoft.com/office/officeart/2008/layout/VerticalCurvedList"/>
    <dgm:cxn modelId="{EA1416C1-829B-4AE9-BC50-8AA7B7A2186A}" type="presParOf" srcId="{85CF3783-0A18-4C4A-AE77-2E88C243658A}" destId="{A955E74C-829B-49E5-B9EB-A6222B0ACBDF}" srcOrd="5" destOrd="0" presId="urn:microsoft.com/office/officeart/2008/layout/VerticalCurvedList"/>
    <dgm:cxn modelId="{C1DB6224-F6B2-4832-A3B2-8713C30F0D8D}" type="presParOf" srcId="{85CF3783-0A18-4C4A-AE77-2E88C243658A}" destId="{085485C9-AEDB-41AA-A13A-51FCBFDC6F1E}" srcOrd="6" destOrd="0" presId="urn:microsoft.com/office/officeart/2008/layout/VerticalCurvedList"/>
    <dgm:cxn modelId="{1CB61056-E171-4F56-9638-08D64FE834A6}" type="presParOf" srcId="{085485C9-AEDB-41AA-A13A-51FCBFDC6F1E}" destId="{7DEFC3FB-574C-4779-8FD8-075FFF79726F}" srcOrd="0" destOrd="0" presId="urn:microsoft.com/office/officeart/2008/layout/VerticalCurvedList"/>
    <dgm:cxn modelId="{A9D00C32-8BD7-4FDF-B0C8-1CA46C63BAE0}" type="presParOf" srcId="{85CF3783-0A18-4C4A-AE77-2E88C243658A}" destId="{7A0EB001-0538-4CBF-94A9-4AD1C00B65A3}" srcOrd="7" destOrd="0" presId="urn:microsoft.com/office/officeart/2008/layout/VerticalCurvedList"/>
    <dgm:cxn modelId="{DC2B7209-E47B-4003-B79A-383FB7846570}" type="presParOf" srcId="{85CF3783-0A18-4C4A-AE77-2E88C243658A}" destId="{0B894C6E-7C78-4BFB-9FF4-21748C18EE3E}" srcOrd="8" destOrd="0" presId="urn:microsoft.com/office/officeart/2008/layout/VerticalCurvedList"/>
    <dgm:cxn modelId="{D309C8B0-F313-41D4-8582-107CE08B1D10}" type="presParOf" srcId="{0B894C6E-7C78-4BFB-9FF4-21748C18EE3E}" destId="{F7B7C54F-0072-4DEC-B43D-6FEC6DD44A8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1E235-1B91-4A43-873C-5629B5990215}">
      <dsp:nvSpPr>
        <dsp:cNvPr id="0" name=""/>
        <dsp:cNvSpPr/>
      </dsp:nvSpPr>
      <dsp:spPr>
        <a:xfrm>
          <a:off x="-4069844" y="-624671"/>
          <a:ext cx="4849757" cy="4849757"/>
        </a:xfrm>
        <a:prstGeom prst="blockArc">
          <a:avLst>
            <a:gd name="adj1" fmla="val 18900000"/>
            <a:gd name="adj2" fmla="val 2700000"/>
            <a:gd name="adj3" fmla="val 445"/>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70CF36-9AF7-4915-90D4-CE62A3082661}">
      <dsp:nvSpPr>
        <dsp:cNvPr id="0" name=""/>
        <dsp:cNvSpPr/>
      </dsp:nvSpPr>
      <dsp:spPr>
        <a:xfrm>
          <a:off x="408667" y="276799"/>
          <a:ext cx="5251368" cy="55388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9648"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b="1" kern="1200" dirty="0"/>
            <a:t>Reading</a:t>
          </a:r>
        </a:p>
      </dsp:txBody>
      <dsp:txXfrm>
        <a:off x="408667" y="276799"/>
        <a:ext cx="5251368" cy="553887"/>
      </dsp:txXfrm>
    </dsp:sp>
    <dsp:sp modelId="{B8F91917-40CF-417A-9C3E-309A17284DB6}">
      <dsp:nvSpPr>
        <dsp:cNvPr id="0" name=""/>
        <dsp:cNvSpPr/>
      </dsp:nvSpPr>
      <dsp:spPr>
        <a:xfrm>
          <a:off x="62487" y="207563"/>
          <a:ext cx="692359" cy="692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9C67B11-78C4-4EED-9EE9-2BE0F6E7061E}">
      <dsp:nvSpPr>
        <dsp:cNvPr id="0" name=""/>
        <dsp:cNvSpPr/>
      </dsp:nvSpPr>
      <dsp:spPr>
        <a:xfrm>
          <a:off x="726224" y="1107775"/>
          <a:ext cx="4933811" cy="553887"/>
        </a:xfrm>
        <a:prstGeom prst="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9648"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b="1" kern="1200" dirty="0"/>
            <a:t>Speaking</a:t>
          </a:r>
        </a:p>
      </dsp:txBody>
      <dsp:txXfrm>
        <a:off x="726224" y="1107775"/>
        <a:ext cx="4933811" cy="553887"/>
      </dsp:txXfrm>
    </dsp:sp>
    <dsp:sp modelId="{09BD288A-4954-4FA7-9331-51106CCDD65F}">
      <dsp:nvSpPr>
        <dsp:cNvPr id="0" name=""/>
        <dsp:cNvSpPr/>
      </dsp:nvSpPr>
      <dsp:spPr>
        <a:xfrm>
          <a:off x="380044" y="1038539"/>
          <a:ext cx="692359" cy="692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3465231"/>
              <a:satOff val="-15989"/>
              <a:lumOff val="588"/>
              <a:alphaOff val="0"/>
            </a:schemeClr>
          </a:solidFill>
          <a:prstDash val="solid"/>
          <a:miter lim="800000"/>
        </a:ln>
        <a:effectLst/>
      </dsp:spPr>
      <dsp:style>
        <a:lnRef idx="1">
          <a:scrgbClr r="0" g="0" b="0"/>
        </a:lnRef>
        <a:fillRef idx="2">
          <a:scrgbClr r="0" g="0" b="0"/>
        </a:fillRef>
        <a:effectRef idx="0">
          <a:scrgbClr r="0" g="0" b="0"/>
        </a:effectRef>
        <a:fontRef idx="minor"/>
      </dsp:style>
    </dsp:sp>
    <dsp:sp modelId="{A955E74C-829B-49E5-B9EB-A6222B0ACBDF}">
      <dsp:nvSpPr>
        <dsp:cNvPr id="0" name=""/>
        <dsp:cNvSpPr/>
      </dsp:nvSpPr>
      <dsp:spPr>
        <a:xfrm>
          <a:off x="726224" y="1938751"/>
          <a:ext cx="4933811" cy="553887"/>
        </a:xfrm>
        <a:prstGeom prst="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9648"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b="1" kern="1200" dirty="0"/>
            <a:t>Listening</a:t>
          </a:r>
        </a:p>
      </dsp:txBody>
      <dsp:txXfrm>
        <a:off x="726224" y="1938751"/>
        <a:ext cx="4933811" cy="553887"/>
      </dsp:txXfrm>
    </dsp:sp>
    <dsp:sp modelId="{7DEFC3FB-574C-4779-8FD8-075FFF79726F}">
      <dsp:nvSpPr>
        <dsp:cNvPr id="0" name=""/>
        <dsp:cNvSpPr/>
      </dsp:nvSpPr>
      <dsp:spPr>
        <a:xfrm>
          <a:off x="380044" y="1869515"/>
          <a:ext cx="692359" cy="692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6930461"/>
              <a:satOff val="-31979"/>
              <a:lumOff val="1177"/>
              <a:alphaOff val="0"/>
            </a:schemeClr>
          </a:solidFill>
          <a:prstDash val="solid"/>
          <a:miter lim="800000"/>
        </a:ln>
        <a:effectLst/>
      </dsp:spPr>
      <dsp:style>
        <a:lnRef idx="1">
          <a:scrgbClr r="0" g="0" b="0"/>
        </a:lnRef>
        <a:fillRef idx="2">
          <a:scrgbClr r="0" g="0" b="0"/>
        </a:fillRef>
        <a:effectRef idx="0">
          <a:scrgbClr r="0" g="0" b="0"/>
        </a:effectRef>
        <a:fontRef idx="minor"/>
      </dsp:style>
    </dsp:sp>
    <dsp:sp modelId="{7A0EB001-0538-4CBF-94A9-4AD1C00B65A3}">
      <dsp:nvSpPr>
        <dsp:cNvPr id="0" name=""/>
        <dsp:cNvSpPr/>
      </dsp:nvSpPr>
      <dsp:spPr>
        <a:xfrm>
          <a:off x="408667" y="2769727"/>
          <a:ext cx="5251368" cy="553887"/>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9648"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b="1" kern="1200" dirty="0"/>
            <a:t>Writing </a:t>
          </a:r>
        </a:p>
      </dsp:txBody>
      <dsp:txXfrm>
        <a:off x="408667" y="2769727"/>
        <a:ext cx="5251368" cy="553887"/>
      </dsp:txXfrm>
    </dsp:sp>
    <dsp:sp modelId="{F7B7C54F-0072-4DEC-B43D-6FEC6DD44A8E}">
      <dsp:nvSpPr>
        <dsp:cNvPr id="0" name=""/>
        <dsp:cNvSpPr/>
      </dsp:nvSpPr>
      <dsp:spPr>
        <a:xfrm>
          <a:off x="62487" y="2700491"/>
          <a:ext cx="692359" cy="692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1E235-1B91-4A43-873C-5629B5990215}">
      <dsp:nvSpPr>
        <dsp:cNvPr id="0" name=""/>
        <dsp:cNvSpPr/>
      </dsp:nvSpPr>
      <dsp:spPr>
        <a:xfrm>
          <a:off x="-4069844" y="-624671"/>
          <a:ext cx="4849757" cy="4849757"/>
        </a:xfrm>
        <a:prstGeom prst="blockArc">
          <a:avLst>
            <a:gd name="adj1" fmla="val 18900000"/>
            <a:gd name="adj2" fmla="val 2700000"/>
            <a:gd name="adj3" fmla="val 445"/>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70CF36-9AF7-4915-90D4-CE62A3082661}">
      <dsp:nvSpPr>
        <dsp:cNvPr id="0" name=""/>
        <dsp:cNvSpPr/>
      </dsp:nvSpPr>
      <dsp:spPr>
        <a:xfrm>
          <a:off x="408667" y="276799"/>
          <a:ext cx="5251368" cy="55388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9648"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Reading</a:t>
          </a:r>
        </a:p>
      </dsp:txBody>
      <dsp:txXfrm>
        <a:off x="408667" y="276799"/>
        <a:ext cx="5251368" cy="553887"/>
      </dsp:txXfrm>
    </dsp:sp>
    <dsp:sp modelId="{B8F91917-40CF-417A-9C3E-309A17284DB6}">
      <dsp:nvSpPr>
        <dsp:cNvPr id="0" name=""/>
        <dsp:cNvSpPr/>
      </dsp:nvSpPr>
      <dsp:spPr>
        <a:xfrm>
          <a:off x="62487" y="207563"/>
          <a:ext cx="692359" cy="692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9C67B11-78C4-4EED-9EE9-2BE0F6E7061E}">
      <dsp:nvSpPr>
        <dsp:cNvPr id="0" name=""/>
        <dsp:cNvSpPr/>
      </dsp:nvSpPr>
      <dsp:spPr>
        <a:xfrm>
          <a:off x="726224" y="1107775"/>
          <a:ext cx="4933811" cy="553887"/>
        </a:xfrm>
        <a:prstGeom prst="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9648"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Speaking</a:t>
          </a:r>
        </a:p>
      </dsp:txBody>
      <dsp:txXfrm>
        <a:off x="726224" y="1107775"/>
        <a:ext cx="4933811" cy="553887"/>
      </dsp:txXfrm>
    </dsp:sp>
    <dsp:sp modelId="{09BD288A-4954-4FA7-9331-51106CCDD65F}">
      <dsp:nvSpPr>
        <dsp:cNvPr id="0" name=""/>
        <dsp:cNvSpPr/>
      </dsp:nvSpPr>
      <dsp:spPr>
        <a:xfrm>
          <a:off x="380044" y="1038539"/>
          <a:ext cx="692359" cy="692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3465231"/>
              <a:satOff val="-15989"/>
              <a:lumOff val="588"/>
              <a:alphaOff val="0"/>
            </a:schemeClr>
          </a:solidFill>
          <a:prstDash val="solid"/>
          <a:miter lim="800000"/>
        </a:ln>
        <a:effectLst/>
      </dsp:spPr>
      <dsp:style>
        <a:lnRef idx="1">
          <a:scrgbClr r="0" g="0" b="0"/>
        </a:lnRef>
        <a:fillRef idx="2">
          <a:scrgbClr r="0" g="0" b="0"/>
        </a:fillRef>
        <a:effectRef idx="0">
          <a:scrgbClr r="0" g="0" b="0"/>
        </a:effectRef>
        <a:fontRef idx="minor"/>
      </dsp:style>
    </dsp:sp>
    <dsp:sp modelId="{A955E74C-829B-49E5-B9EB-A6222B0ACBDF}">
      <dsp:nvSpPr>
        <dsp:cNvPr id="0" name=""/>
        <dsp:cNvSpPr/>
      </dsp:nvSpPr>
      <dsp:spPr>
        <a:xfrm>
          <a:off x="726224" y="1938751"/>
          <a:ext cx="4933811" cy="553887"/>
        </a:xfrm>
        <a:prstGeom prst="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9648"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Listening</a:t>
          </a:r>
        </a:p>
      </dsp:txBody>
      <dsp:txXfrm>
        <a:off x="726224" y="1938751"/>
        <a:ext cx="4933811" cy="553887"/>
      </dsp:txXfrm>
    </dsp:sp>
    <dsp:sp modelId="{7DEFC3FB-574C-4779-8FD8-075FFF79726F}">
      <dsp:nvSpPr>
        <dsp:cNvPr id="0" name=""/>
        <dsp:cNvSpPr/>
      </dsp:nvSpPr>
      <dsp:spPr>
        <a:xfrm>
          <a:off x="380044" y="1869515"/>
          <a:ext cx="692359" cy="692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6930461"/>
              <a:satOff val="-31979"/>
              <a:lumOff val="1177"/>
              <a:alphaOff val="0"/>
            </a:schemeClr>
          </a:solidFill>
          <a:prstDash val="solid"/>
          <a:miter lim="800000"/>
        </a:ln>
        <a:effectLst/>
      </dsp:spPr>
      <dsp:style>
        <a:lnRef idx="1">
          <a:scrgbClr r="0" g="0" b="0"/>
        </a:lnRef>
        <a:fillRef idx="2">
          <a:scrgbClr r="0" g="0" b="0"/>
        </a:fillRef>
        <a:effectRef idx="0">
          <a:scrgbClr r="0" g="0" b="0"/>
        </a:effectRef>
        <a:fontRef idx="minor"/>
      </dsp:style>
    </dsp:sp>
    <dsp:sp modelId="{7A0EB001-0538-4CBF-94A9-4AD1C00B65A3}">
      <dsp:nvSpPr>
        <dsp:cNvPr id="0" name=""/>
        <dsp:cNvSpPr/>
      </dsp:nvSpPr>
      <dsp:spPr>
        <a:xfrm>
          <a:off x="408667" y="2769727"/>
          <a:ext cx="5251368" cy="553887"/>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9648"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Writing </a:t>
          </a:r>
        </a:p>
      </dsp:txBody>
      <dsp:txXfrm>
        <a:off x="408667" y="2769727"/>
        <a:ext cx="5251368" cy="553887"/>
      </dsp:txXfrm>
    </dsp:sp>
    <dsp:sp modelId="{F7B7C54F-0072-4DEC-B43D-6FEC6DD44A8E}">
      <dsp:nvSpPr>
        <dsp:cNvPr id="0" name=""/>
        <dsp:cNvSpPr/>
      </dsp:nvSpPr>
      <dsp:spPr>
        <a:xfrm>
          <a:off x="62487" y="2700491"/>
          <a:ext cx="692359" cy="692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51628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83392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833921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624616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417761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3/10/2024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NULL" TargetMode="External"/><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NULL" TargetMode="External"/><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NULL" TargetMode="External"/><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jpeg"/><Relationship Id="rId7" Type="http://schemas.openxmlformats.org/officeDocument/2006/relationships/diagramQuickStyle" Target="../diagrams/quickStyle1.xm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NULL" TargetMode="External"/><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NULL" TargetMode="External"/><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560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5689" y="206476"/>
            <a:ext cx="11031795" cy="6459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1147293" y="1343602"/>
            <a:ext cx="594360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p>
            <a:r>
              <a:rPr lang="en-GB" sz="4400" b="1" dirty="0">
                <a:solidFill>
                  <a:srgbClr val="0000FF"/>
                </a:solidFill>
                <a:latin typeface="VNI-Ariston" pitchFamily="2" charset="0"/>
              </a:rPr>
              <a:t>Hello every one !!!</a:t>
            </a:r>
            <a:endParaRPr lang="en-US" sz="4400" b="1" dirty="0">
              <a:solidFill>
                <a:srgbClr val="0000FF"/>
              </a:solidFill>
              <a:latin typeface="VNI-Ariston" pitchFamily="2" charset="0"/>
            </a:endParaRPr>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214093" y="2113030"/>
            <a:ext cx="3810000" cy="3810000"/>
          </a:xfrm>
          <a:prstGeom prst="rect">
            <a:avLst/>
          </a:prstGeom>
          <a:noFill/>
        </p:spPr>
      </p:pic>
    </p:spTree>
    <p:extLst>
      <p:ext uri="{BB962C8B-B14F-4D97-AF65-F5344CB8AC3E}">
        <p14:creationId xmlns:p14="http://schemas.microsoft.com/office/powerpoint/2010/main" val="19216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64" y="17929"/>
            <a:ext cx="12755419"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25270" y="455008"/>
            <a:ext cx="8873951"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6" name="วงรี 5">
            <a:extLst>
              <a:ext uri="{FF2B5EF4-FFF2-40B4-BE49-F238E27FC236}">
                <a16:creationId xmlns:a16="http://schemas.microsoft.com/office/drawing/2014/main" id="{B3C0FBCF-690C-4AD1-B426-EA44C48A395A}"/>
              </a:ext>
            </a:extLst>
          </p:cNvPr>
          <p:cNvSpPr/>
          <p:nvPr/>
        </p:nvSpPr>
        <p:spPr>
          <a:xfrm>
            <a:off x="2699543" y="3668061"/>
            <a:ext cx="5253692"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id="{ABBC749F-9E48-4250-9AA2-DC3E1C8E7555}"/>
              </a:ext>
            </a:extLst>
          </p:cNvPr>
          <p:cNvSpPr/>
          <p:nvPr/>
        </p:nvSpPr>
        <p:spPr>
          <a:xfrm>
            <a:off x="2699543" y="2409139"/>
            <a:ext cx="5253692" cy="935545"/>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CE7FE"/>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id="{2A5ECF2F-A4D3-4920-B733-C5208692906D}"/>
              </a:ext>
            </a:extLst>
          </p:cNvPr>
          <p:cNvSpPr/>
          <p:nvPr/>
        </p:nvSpPr>
        <p:spPr>
          <a:xfrm>
            <a:off x="2728448" y="5087753"/>
            <a:ext cx="5255866" cy="881786"/>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id="{F803C83A-E4B8-40AF-9030-E62B71477C05}"/>
              </a:ext>
            </a:extLst>
          </p:cNvPr>
          <p:cNvSpPr txBox="1"/>
          <p:nvPr/>
        </p:nvSpPr>
        <p:spPr>
          <a:xfrm>
            <a:off x="3044182" y="3921427"/>
            <a:ext cx="4718388" cy="523220"/>
          </a:xfrm>
          <a:prstGeom prst="rect">
            <a:avLst/>
          </a:prstGeom>
          <a:noFill/>
        </p:spPr>
        <p:txBody>
          <a:bodyPr wrap="square" rtlCol="0">
            <a:spAutoFit/>
          </a:bodyPr>
          <a:lstStyle/>
          <a:p>
            <a:pPr lvl="0">
              <a:defRPr/>
            </a:pPr>
            <a:r>
              <a:rPr lang="en-US" sz="2800" b="1" noProof="0" dirty="0">
                <a:solidFill>
                  <a:prstClr val="black"/>
                </a:solidFill>
                <a:latin typeface="Aharoni" panose="02010803020104030203" pitchFamily="2" charset="-79"/>
                <a:cs typeface="Aharoni" panose="02010803020104030203" pitchFamily="2" charset="-79"/>
              </a:rPr>
              <a:t>B</a:t>
            </a:r>
            <a:r>
              <a:rPr kumimoji="0" lang="en-US" sz="2800" b="1"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 </a:t>
            </a:r>
            <a:r>
              <a:rPr lang="en-US" sz="2800" dirty="0">
                <a:solidFill>
                  <a:srgbClr val="242021"/>
                </a:solidFill>
                <a:latin typeface="ChronicaPro-Book"/>
              </a:rPr>
              <a:t>it helps you make friends</a:t>
            </a:r>
            <a:endParaRPr kumimoji="0" lang="th-TH" sz="2800" b="0"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0" name="b">
            <a:extLst>
              <a:ext uri="{FF2B5EF4-FFF2-40B4-BE49-F238E27FC236}">
                <a16:creationId xmlns:a16="http://schemas.microsoft.com/office/drawing/2014/main" id="{B6CB0B9D-2E77-4D08-9E59-5ADCFF4EFA55}"/>
              </a:ext>
            </a:extLst>
          </p:cNvPr>
          <p:cNvSpPr txBox="1"/>
          <p:nvPr/>
        </p:nvSpPr>
        <p:spPr>
          <a:xfrm>
            <a:off x="2875912" y="2557990"/>
            <a:ext cx="4857686" cy="523220"/>
          </a:xfrm>
          <a:prstGeom prst="rect">
            <a:avLst/>
          </a:prstGeom>
          <a:noFill/>
        </p:spPr>
        <p:txBody>
          <a:bodyPr wrap="square" rtlCol="0">
            <a:spAutoFit/>
          </a:bodyPr>
          <a:lstStyle/>
          <a:p>
            <a:pPr lvl="0">
              <a:defRPr/>
            </a:pPr>
            <a:r>
              <a:rPr lang="en-US" sz="2800" b="1" noProof="0" dirty="0">
                <a:solidFill>
                  <a:prstClr val="black"/>
                </a:solidFill>
                <a:latin typeface="Aharoni" panose="02010803020104030203" pitchFamily="2" charset="-79"/>
                <a:cs typeface="Aharoni" panose="02010803020104030203" pitchFamily="2" charset="-79"/>
              </a:rPr>
              <a:t>A</a:t>
            </a:r>
            <a:r>
              <a:rPr kumimoji="0" lang="en-US" sz="28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a:t>
            </a:r>
            <a:r>
              <a:rPr lang="en-US" sz="2800" dirty="0">
                <a:solidFill>
                  <a:srgbClr val="242021"/>
                </a:solidFill>
                <a:latin typeface="ChronicaPro-Book"/>
              </a:rPr>
              <a:t> it makes others laugh too</a:t>
            </a:r>
            <a:endParaRPr kumimoji="0" lang="th-TH" sz="2800" b="0"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1" name="c">
            <a:extLst>
              <a:ext uri="{FF2B5EF4-FFF2-40B4-BE49-F238E27FC236}">
                <a16:creationId xmlns:a16="http://schemas.microsoft.com/office/drawing/2014/main" id="{C5BF58E0-BA96-4C8E-BD6F-31343ABF4934}"/>
              </a:ext>
            </a:extLst>
          </p:cNvPr>
          <p:cNvSpPr txBox="1"/>
          <p:nvPr/>
        </p:nvSpPr>
        <p:spPr>
          <a:xfrm>
            <a:off x="3024888" y="5256526"/>
            <a:ext cx="4708710" cy="523220"/>
          </a:xfrm>
          <a:prstGeom prst="rect">
            <a:avLst/>
          </a:prstGeom>
          <a:noFill/>
        </p:spPr>
        <p:txBody>
          <a:bodyPr wrap="square" rtlCol="0">
            <a:spAutoFit/>
          </a:bodyPr>
          <a:lstStyle/>
          <a:p>
            <a:pPr>
              <a:defRPr/>
            </a:pPr>
            <a:r>
              <a:rPr lang="en-US" sz="2800" b="1" noProof="0" dirty="0">
                <a:solidFill>
                  <a:prstClr val="black"/>
                </a:solidFill>
                <a:latin typeface="Aharoni" panose="02010803020104030203" pitchFamily="2" charset="-79"/>
                <a:cs typeface="Aharoni" panose="02010803020104030203" pitchFamily="2" charset="-79"/>
              </a:rPr>
              <a:t>C</a:t>
            </a:r>
            <a:r>
              <a:rPr kumimoji="0" lang="en-US" sz="28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a:t>
            </a:r>
            <a:r>
              <a:rPr lang="en-US" sz="2800" dirty="0">
                <a:solidFill>
                  <a:srgbClr val="242021"/>
                </a:solidFill>
                <a:latin typeface="ChronicaPro-Book"/>
              </a:rPr>
              <a:t> it helps people live longer</a:t>
            </a:r>
            <a:endParaRPr lang="en-US" sz="2800" dirty="0"/>
          </a:p>
        </p:txBody>
      </p:sp>
      <p:grpSp>
        <p:nvGrpSpPr>
          <p:cNvPr id="12" name="กลุ่ม 12">
            <a:extLst>
              <a:ext uri="{FF2B5EF4-FFF2-40B4-BE49-F238E27FC236}">
                <a16:creationId xmlns:a16="http://schemas.microsoft.com/office/drawing/2014/main" id="{67654437-D6ED-4895-AD04-A2F764A3F5E5}"/>
              </a:ext>
            </a:extLst>
          </p:cNvPr>
          <p:cNvGrpSpPr/>
          <p:nvPr/>
        </p:nvGrpSpPr>
        <p:grpSpPr>
          <a:xfrm>
            <a:off x="321751" y="332005"/>
            <a:ext cx="1521279" cy="1331216"/>
            <a:chOff x="3628809" y="1877210"/>
            <a:chExt cx="2998906" cy="2644351"/>
          </a:xfrm>
        </p:grpSpPr>
        <p:sp>
          <p:nvSpPr>
            <p:cNvPr id="13"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id="{FE1A25AC-E1B1-4A97-A3CC-612FC7188357}"/>
              </a:ext>
            </a:extLst>
          </p:cNvPr>
          <p:cNvGrpSpPr/>
          <p:nvPr/>
        </p:nvGrpSpPr>
        <p:grpSpPr>
          <a:xfrm>
            <a:off x="361646" y="354219"/>
            <a:ext cx="1282009" cy="1282009"/>
            <a:chOff x="3842018" y="1909696"/>
            <a:chExt cx="2527233" cy="2527233"/>
          </a:xfrm>
        </p:grpSpPr>
        <p:sp>
          <p:nvSpPr>
            <p:cNvPr id="22"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id="{12356E96-4AA6-4089-B0E1-57D8069AAB2A}"/>
              </a:ext>
            </a:extLst>
          </p:cNvPr>
          <p:cNvSpPr/>
          <p:nvPr/>
        </p:nvSpPr>
        <p:spPr>
          <a:xfrm>
            <a:off x="911565"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7795253" y="5083306"/>
            <a:ext cx="883659" cy="882475"/>
          </a:xfrm>
          <a:prstGeom prst="rect">
            <a:avLst/>
          </a:prstGeom>
        </p:spPr>
      </p:pic>
      <p:pic>
        <p:nvPicPr>
          <p:cNvPr id="26"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733074" y="2438636"/>
            <a:ext cx="851941" cy="882475"/>
          </a:xfrm>
          <a:prstGeom prst="rect">
            <a:avLst/>
          </a:prstGeom>
        </p:spPr>
      </p:pic>
      <p:pic>
        <p:nvPicPr>
          <p:cNvPr id="27"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077923" y="14009"/>
            <a:ext cx="406400" cy="406400"/>
          </a:xfrm>
          <a:prstGeom prst="rect">
            <a:avLst/>
          </a:prstGeom>
        </p:spPr>
      </p:pic>
      <p:pic>
        <p:nvPicPr>
          <p:cNvPr id="28"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12077923" y="455008"/>
            <a:ext cx="406400" cy="406400"/>
          </a:xfrm>
          <a:prstGeom prst="rect">
            <a:avLst/>
          </a:prstGeom>
        </p:spPr>
      </p:pic>
      <p:pic>
        <p:nvPicPr>
          <p:cNvPr id="29"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777841" y="3757188"/>
            <a:ext cx="851941" cy="882475"/>
          </a:xfrm>
          <a:prstGeom prst="rect">
            <a:avLst/>
          </a:prstGeom>
        </p:spPr>
      </p:pic>
      <p:sp>
        <p:nvSpPr>
          <p:cNvPr id="30" name="Rectangle 29"/>
          <p:cNvSpPr/>
          <p:nvPr/>
        </p:nvSpPr>
        <p:spPr>
          <a:xfrm>
            <a:off x="2075179" y="503881"/>
            <a:ext cx="8724041" cy="1015663"/>
          </a:xfrm>
          <a:prstGeom prst="rect">
            <a:avLst/>
          </a:prstGeom>
        </p:spPr>
        <p:txBody>
          <a:bodyPr wrap="square">
            <a:spAutoFit/>
          </a:bodyPr>
          <a:lstStyle/>
          <a:p>
            <a:r>
              <a:rPr lang="en-US" sz="3000" b="1" dirty="0">
                <a:solidFill>
                  <a:srgbClr val="FF0000"/>
                </a:solidFill>
              </a:rPr>
              <a:t>3.</a:t>
            </a:r>
            <a:r>
              <a:rPr lang="en-US" sz="3000" dirty="0">
                <a:solidFill>
                  <a:srgbClr val="242021"/>
                </a:solidFill>
                <a:latin typeface="ChronicaPro-Book"/>
              </a:rPr>
              <a:t> The writer says “Laughter is like medicine” because</a:t>
            </a:r>
            <a:r>
              <a:rPr lang="en-US" sz="3000" dirty="0">
                <a:solidFill>
                  <a:srgbClr val="949599"/>
                </a:solidFill>
                <a:latin typeface="ChronicaPro-Book"/>
              </a:rPr>
              <a:t> _________</a:t>
            </a:r>
            <a:r>
              <a:rPr lang="en-US" sz="3000" dirty="0">
                <a:solidFill>
                  <a:srgbClr val="242021"/>
                </a:solidFill>
                <a:latin typeface="ChronicaPro-Book"/>
              </a:rPr>
              <a:t>.</a:t>
            </a:r>
            <a:r>
              <a:rPr lang="en-US" sz="3000" b="1" dirty="0">
                <a:solidFill>
                  <a:srgbClr val="FF0000"/>
                </a:solidFill>
              </a:rPr>
              <a:t> </a:t>
            </a:r>
            <a:endParaRPr lang="en-US" sz="3000" b="1" dirty="0">
              <a:solidFill>
                <a:srgbClr val="0033CC"/>
              </a:solidFill>
            </a:endParaRPr>
          </a:p>
        </p:txBody>
      </p:sp>
    </p:spTree>
    <p:extLst>
      <p:ext uri="{BB962C8B-B14F-4D97-AF65-F5344CB8AC3E}">
        <p14:creationId xmlns:p14="http://schemas.microsoft.com/office/powerpoint/2010/main" val="13978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64" y="17929"/>
            <a:ext cx="12755419"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25270" y="455008"/>
            <a:ext cx="8873951"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6" name="วงรี 5">
            <a:extLst>
              <a:ext uri="{FF2B5EF4-FFF2-40B4-BE49-F238E27FC236}">
                <a16:creationId xmlns:a16="http://schemas.microsoft.com/office/drawing/2014/main" id="{B3C0FBCF-690C-4AD1-B426-EA44C48A395A}"/>
              </a:ext>
            </a:extLst>
          </p:cNvPr>
          <p:cNvSpPr/>
          <p:nvPr/>
        </p:nvSpPr>
        <p:spPr>
          <a:xfrm>
            <a:off x="2647603" y="5082790"/>
            <a:ext cx="5122543"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id="{ABBC749F-9E48-4250-9AA2-DC3E1C8E7555}"/>
              </a:ext>
            </a:extLst>
          </p:cNvPr>
          <p:cNvSpPr/>
          <p:nvPr/>
        </p:nvSpPr>
        <p:spPr>
          <a:xfrm>
            <a:off x="2647603" y="3811185"/>
            <a:ext cx="5122543" cy="959752"/>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id="{2A5ECF2F-A4D3-4920-B733-C5208692906D}"/>
              </a:ext>
            </a:extLst>
          </p:cNvPr>
          <p:cNvSpPr/>
          <p:nvPr/>
        </p:nvSpPr>
        <p:spPr>
          <a:xfrm>
            <a:off x="2565252" y="2507969"/>
            <a:ext cx="4867936"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F7941E"/>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id="{F803C83A-E4B8-40AF-9030-E62B71477C05}"/>
              </a:ext>
            </a:extLst>
          </p:cNvPr>
          <p:cNvSpPr txBox="1"/>
          <p:nvPr/>
        </p:nvSpPr>
        <p:spPr>
          <a:xfrm>
            <a:off x="3058962" y="5331666"/>
            <a:ext cx="4135120" cy="553998"/>
          </a:xfrm>
          <a:prstGeom prst="rect">
            <a:avLst/>
          </a:prstGeom>
          <a:noFill/>
        </p:spPr>
        <p:txBody>
          <a:bodyPr wrap="square" rtlCol="0">
            <a:spAutoFit/>
          </a:bodyPr>
          <a:lstStyle/>
          <a:p>
            <a:pPr>
              <a:defRPr/>
            </a:pPr>
            <a:r>
              <a:rPr lang="en-US" sz="3000" b="1" dirty="0">
                <a:solidFill>
                  <a:prstClr val="black"/>
                </a:solidFill>
                <a:latin typeface="Aharoni" panose="02010803020104030203" pitchFamily="2" charset="-79"/>
                <a:cs typeface="Aharoni" panose="02010803020104030203" pitchFamily="2" charset="-79"/>
              </a:rPr>
              <a:t>C</a:t>
            </a:r>
            <a:r>
              <a:rPr kumimoji="0" lang="en-US" sz="28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a:t>
            </a:r>
            <a:r>
              <a:rPr lang="en-US" sz="2800" dirty="0">
                <a:solidFill>
                  <a:srgbClr val="242021"/>
                </a:solidFill>
                <a:latin typeface="ChronicaPro-Book"/>
              </a:rPr>
              <a:t> laughing more often</a:t>
            </a:r>
            <a:r>
              <a:rPr lang="en-US" sz="2800" dirty="0"/>
              <a:t> </a:t>
            </a:r>
          </a:p>
        </p:txBody>
      </p:sp>
      <p:sp>
        <p:nvSpPr>
          <p:cNvPr id="10" name="b">
            <a:extLst>
              <a:ext uri="{FF2B5EF4-FFF2-40B4-BE49-F238E27FC236}">
                <a16:creationId xmlns:a16="http://schemas.microsoft.com/office/drawing/2014/main" id="{B6CB0B9D-2E77-4D08-9E59-5ADCFF4EFA55}"/>
              </a:ext>
            </a:extLst>
          </p:cNvPr>
          <p:cNvSpPr txBox="1"/>
          <p:nvPr/>
        </p:nvSpPr>
        <p:spPr>
          <a:xfrm>
            <a:off x="2988517" y="3984463"/>
            <a:ext cx="4135120" cy="523220"/>
          </a:xfrm>
          <a:prstGeom prst="rect">
            <a:avLst/>
          </a:prstGeom>
          <a:noFill/>
        </p:spPr>
        <p:txBody>
          <a:bodyPr wrap="square" rtlCol="0">
            <a:spAutoFit/>
          </a:bodyPr>
          <a:lstStyle/>
          <a:p>
            <a:pPr lvl="0">
              <a:defRPr/>
            </a:pPr>
            <a:r>
              <a:rPr lang="en-US" sz="2800" b="1" dirty="0">
                <a:solidFill>
                  <a:prstClr val="black"/>
                </a:solidFill>
                <a:latin typeface="Aharoni" panose="02010803020104030203" pitchFamily="2" charset="-79"/>
                <a:cs typeface="Aharoni" panose="02010803020104030203" pitchFamily="2" charset="-79"/>
              </a:rPr>
              <a:t>B</a:t>
            </a:r>
            <a:r>
              <a:rPr kumimoji="0" lang="en-US" sz="28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 </a:t>
            </a:r>
            <a:r>
              <a:rPr lang="en-US" sz="2800" dirty="0">
                <a:solidFill>
                  <a:srgbClr val="242021"/>
                </a:solidFill>
                <a:latin typeface="ChronicaPro-Book"/>
              </a:rPr>
              <a:t>loving other people</a:t>
            </a:r>
            <a:endParaRPr kumimoji="0" lang="th-TH" sz="2800" b="0"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1" name="c">
            <a:extLst>
              <a:ext uri="{FF2B5EF4-FFF2-40B4-BE49-F238E27FC236}">
                <a16:creationId xmlns:a16="http://schemas.microsoft.com/office/drawing/2014/main" id="{C5BF58E0-BA96-4C8E-BD6F-31343ABF4934}"/>
              </a:ext>
            </a:extLst>
          </p:cNvPr>
          <p:cNvSpPr txBox="1"/>
          <p:nvPr/>
        </p:nvSpPr>
        <p:spPr>
          <a:xfrm>
            <a:off x="2861101" y="2688770"/>
            <a:ext cx="4135120" cy="523220"/>
          </a:xfrm>
          <a:prstGeom prst="rect">
            <a:avLst/>
          </a:prstGeom>
          <a:noFill/>
        </p:spPr>
        <p:txBody>
          <a:bodyPr wrap="square" rtlCol="0">
            <a:spAutoFit/>
          </a:bodyPr>
          <a:lstStyle/>
          <a:p>
            <a:pPr lvl="0">
              <a:defRPr/>
            </a:pPr>
            <a:r>
              <a:rPr lang="en-US" sz="2800" b="1" dirty="0">
                <a:solidFill>
                  <a:prstClr val="black"/>
                </a:solidFill>
                <a:latin typeface="Aharoni" panose="02010803020104030203" pitchFamily="2" charset="-79"/>
                <a:cs typeface="Aharoni" panose="02010803020104030203" pitchFamily="2" charset="-79"/>
              </a:rPr>
              <a:t>A</a:t>
            </a:r>
            <a:r>
              <a:rPr kumimoji="0" lang="en-US" sz="2800" b="1"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 </a:t>
            </a:r>
            <a:r>
              <a:rPr lang="en-US" sz="2800" dirty="0">
                <a:solidFill>
                  <a:srgbClr val="242021"/>
                </a:solidFill>
                <a:latin typeface="ChronicaPro-Book"/>
              </a:rPr>
              <a:t>visiting new places</a:t>
            </a:r>
            <a:endParaRPr kumimoji="0" lang="th-TH" sz="2800"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grpSp>
        <p:nvGrpSpPr>
          <p:cNvPr id="12" name="กลุ่ม 12">
            <a:extLst>
              <a:ext uri="{FF2B5EF4-FFF2-40B4-BE49-F238E27FC236}">
                <a16:creationId xmlns:a16="http://schemas.microsoft.com/office/drawing/2014/main" id="{67654437-D6ED-4895-AD04-A2F764A3F5E5}"/>
              </a:ext>
            </a:extLst>
          </p:cNvPr>
          <p:cNvGrpSpPr/>
          <p:nvPr/>
        </p:nvGrpSpPr>
        <p:grpSpPr>
          <a:xfrm>
            <a:off x="321751" y="332005"/>
            <a:ext cx="1521279" cy="1331216"/>
            <a:chOff x="3628809" y="1877210"/>
            <a:chExt cx="2998906" cy="2644351"/>
          </a:xfrm>
        </p:grpSpPr>
        <p:sp>
          <p:nvSpPr>
            <p:cNvPr id="13"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id="{FE1A25AC-E1B1-4A97-A3CC-612FC7188357}"/>
              </a:ext>
            </a:extLst>
          </p:cNvPr>
          <p:cNvGrpSpPr/>
          <p:nvPr/>
        </p:nvGrpSpPr>
        <p:grpSpPr>
          <a:xfrm>
            <a:off x="361646" y="354219"/>
            <a:ext cx="1282009" cy="1282009"/>
            <a:chOff x="3842018" y="1909696"/>
            <a:chExt cx="2527233" cy="2527233"/>
          </a:xfrm>
        </p:grpSpPr>
        <p:sp>
          <p:nvSpPr>
            <p:cNvPr id="22"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id="{12356E96-4AA6-4089-B0E1-57D8069AAB2A}"/>
              </a:ext>
            </a:extLst>
          </p:cNvPr>
          <p:cNvSpPr/>
          <p:nvPr/>
        </p:nvSpPr>
        <p:spPr>
          <a:xfrm>
            <a:off x="911565"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7186450" y="2556432"/>
            <a:ext cx="883659" cy="882475"/>
          </a:xfrm>
          <a:prstGeom prst="rect">
            <a:avLst/>
          </a:prstGeom>
        </p:spPr>
      </p:pic>
      <p:pic>
        <p:nvPicPr>
          <p:cNvPr id="26"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193815" y="3888462"/>
            <a:ext cx="851941" cy="882475"/>
          </a:xfrm>
          <a:prstGeom prst="rect">
            <a:avLst/>
          </a:prstGeom>
        </p:spPr>
      </p:pic>
      <p:pic>
        <p:nvPicPr>
          <p:cNvPr id="27"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077923" y="14009"/>
            <a:ext cx="406400" cy="406400"/>
          </a:xfrm>
          <a:prstGeom prst="rect">
            <a:avLst/>
          </a:prstGeom>
        </p:spPr>
      </p:pic>
      <p:pic>
        <p:nvPicPr>
          <p:cNvPr id="28"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12077923" y="455008"/>
            <a:ext cx="406400" cy="406400"/>
          </a:xfrm>
          <a:prstGeom prst="rect">
            <a:avLst/>
          </a:prstGeom>
        </p:spPr>
      </p:pic>
      <p:pic>
        <p:nvPicPr>
          <p:cNvPr id="29"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276976" y="5182807"/>
            <a:ext cx="851941" cy="882475"/>
          </a:xfrm>
          <a:prstGeom prst="rect">
            <a:avLst/>
          </a:prstGeom>
        </p:spPr>
      </p:pic>
      <p:sp>
        <p:nvSpPr>
          <p:cNvPr id="30" name="Rectangle 29"/>
          <p:cNvSpPr/>
          <p:nvPr/>
        </p:nvSpPr>
        <p:spPr>
          <a:xfrm>
            <a:off x="2088425" y="739843"/>
            <a:ext cx="8547640" cy="523220"/>
          </a:xfrm>
          <a:prstGeom prst="rect">
            <a:avLst/>
          </a:prstGeom>
        </p:spPr>
        <p:txBody>
          <a:bodyPr wrap="square">
            <a:spAutoFit/>
          </a:bodyPr>
          <a:lstStyle/>
          <a:p>
            <a:r>
              <a:rPr lang="en-US" sz="2800" b="1" dirty="0">
                <a:solidFill>
                  <a:srgbClr val="FF0000"/>
                </a:solidFill>
              </a:rPr>
              <a:t>4.</a:t>
            </a:r>
            <a:r>
              <a:rPr lang="en-US" sz="2800" dirty="0">
                <a:solidFill>
                  <a:srgbClr val="242021"/>
                </a:solidFill>
                <a:latin typeface="ChronicaPro-Book"/>
              </a:rPr>
              <a:t> You can get knowledge and experience by </a:t>
            </a:r>
            <a:r>
              <a:rPr lang="en-US" sz="2800" dirty="0">
                <a:solidFill>
                  <a:srgbClr val="949599"/>
                </a:solidFill>
                <a:latin typeface="ChronicaPro-Book"/>
              </a:rPr>
              <a:t>______</a:t>
            </a:r>
            <a:r>
              <a:rPr lang="en-US" sz="2800" b="1" dirty="0">
                <a:solidFill>
                  <a:srgbClr val="FF0000"/>
                </a:solidFill>
              </a:rPr>
              <a:t> </a:t>
            </a:r>
            <a:endParaRPr lang="en-US" sz="2800" b="1" dirty="0">
              <a:solidFill>
                <a:srgbClr val="0033CC"/>
              </a:solidFill>
            </a:endParaRPr>
          </a:p>
        </p:txBody>
      </p:sp>
    </p:spTree>
    <p:extLst>
      <p:ext uri="{BB962C8B-B14F-4D97-AF65-F5344CB8AC3E}">
        <p14:creationId xmlns:p14="http://schemas.microsoft.com/office/powerpoint/2010/main" val="105090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64" y="17929"/>
            <a:ext cx="12755419"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25270" y="455008"/>
            <a:ext cx="8873951"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6" name="วงรี 5">
            <a:extLst>
              <a:ext uri="{FF2B5EF4-FFF2-40B4-BE49-F238E27FC236}">
                <a16:creationId xmlns:a16="http://schemas.microsoft.com/office/drawing/2014/main" id="{B3C0FBCF-690C-4AD1-B426-EA44C48A395A}"/>
              </a:ext>
            </a:extLst>
          </p:cNvPr>
          <p:cNvSpPr/>
          <p:nvPr/>
        </p:nvSpPr>
        <p:spPr>
          <a:xfrm>
            <a:off x="2565251" y="5123175"/>
            <a:ext cx="5204895"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id="{ABBC749F-9E48-4250-9AA2-DC3E1C8E7555}"/>
              </a:ext>
            </a:extLst>
          </p:cNvPr>
          <p:cNvSpPr/>
          <p:nvPr/>
        </p:nvSpPr>
        <p:spPr>
          <a:xfrm>
            <a:off x="2565251" y="3888462"/>
            <a:ext cx="5204895" cy="99660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CE7FE"/>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id="{2A5ECF2F-A4D3-4920-B733-C5208692906D}"/>
              </a:ext>
            </a:extLst>
          </p:cNvPr>
          <p:cNvSpPr/>
          <p:nvPr/>
        </p:nvSpPr>
        <p:spPr>
          <a:xfrm>
            <a:off x="2565251" y="2507969"/>
            <a:ext cx="5122543"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2">
              <a:lumMod val="20000"/>
              <a:lumOff val="80000"/>
            </a:schemeClr>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id="{F803C83A-E4B8-40AF-9030-E62B71477C05}"/>
              </a:ext>
            </a:extLst>
          </p:cNvPr>
          <p:cNvSpPr txBox="1"/>
          <p:nvPr/>
        </p:nvSpPr>
        <p:spPr>
          <a:xfrm>
            <a:off x="2796792" y="5369789"/>
            <a:ext cx="4825874" cy="523220"/>
          </a:xfrm>
          <a:prstGeom prst="rect">
            <a:avLst/>
          </a:prstGeom>
          <a:noFill/>
        </p:spPr>
        <p:txBody>
          <a:bodyPr wrap="square" rtlCol="0">
            <a:spAutoFit/>
          </a:bodyPr>
          <a:lstStyle/>
          <a:p>
            <a:pPr>
              <a:defRPr/>
            </a:pPr>
            <a:r>
              <a:rPr lang="en-US" sz="2800" b="1" dirty="0">
                <a:solidFill>
                  <a:prstClr val="black"/>
                </a:solidFill>
                <a:latin typeface="Arial" pitchFamily="34" charset="0"/>
                <a:cs typeface="Arial" pitchFamily="34" charset="0"/>
              </a:rPr>
              <a:t>C</a:t>
            </a:r>
            <a:r>
              <a:rPr kumimoji="0" lang="en-US" sz="2800" b="1" i="0" u="none" strike="noStrike" kern="1200" cap="none" spc="0" normalizeH="0" baseline="0" noProof="0" dirty="0">
                <a:ln>
                  <a:noFill/>
                </a:ln>
                <a:solidFill>
                  <a:prstClr val="black"/>
                </a:solidFill>
                <a:effectLst/>
                <a:uLnTx/>
                <a:uFillTx/>
                <a:latin typeface="Arial" pitchFamily="34" charset="0"/>
                <a:cs typeface="Arial" pitchFamily="34" charset="0"/>
              </a:rPr>
              <a:t>. </a:t>
            </a:r>
            <a:r>
              <a:rPr lang="en-US" sz="2800" dirty="0">
                <a:solidFill>
                  <a:srgbClr val="242021"/>
                </a:solidFill>
                <a:latin typeface="ChronicaPro-Book"/>
              </a:rPr>
              <a:t>Happiness is hard to find</a:t>
            </a:r>
            <a:r>
              <a:rPr lang="en-US" sz="2800" dirty="0"/>
              <a:t> </a:t>
            </a:r>
          </a:p>
        </p:txBody>
      </p:sp>
      <p:sp>
        <p:nvSpPr>
          <p:cNvPr id="10" name="b">
            <a:extLst>
              <a:ext uri="{FF2B5EF4-FFF2-40B4-BE49-F238E27FC236}">
                <a16:creationId xmlns:a16="http://schemas.microsoft.com/office/drawing/2014/main" id="{B6CB0B9D-2E77-4D08-9E59-5ADCFF4EFA55}"/>
              </a:ext>
            </a:extLst>
          </p:cNvPr>
          <p:cNvSpPr txBox="1"/>
          <p:nvPr/>
        </p:nvSpPr>
        <p:spPr>
          <a:xfrm>
            <a:off x="2959020" y="3930959"/>
            <a:ext cx="4406444" cy="954107"/>
          </a:xfrm>
          <a:prstGeom prst="rect">
            <a:avLst/>
          </a:prstGeom>
          <a:noFill/>
        </p:spPr>
        <p:txBody>
          <a:bodyPr wrap="square" rtlCol="0">
            <a:spAutoFit/>
          </a:bodyPr>
          <a:lstStyle/>
          <a:p>
            <a:pPr lvl="0">
              <a:defRPr/>
            </a:pPr>
            <a:r>
              <a:rPr lang="en-US" sz="2800" b="1" dirty="0">
                <a:solidFill>
                  <a:prstClr val="black"/>
                </a:solidFill>
                <a:latin typeface="Aharoni" panose="02010803020104030203" pitchFamily="2" charset="-79"/>
                <a:cs typeface="Aharoni" panose="02010803020104030203" pitchFamily="2" charset="-79"/>
              </a:rPr>
              <a:t>B</a:t>
            </a:r>
            <a:r>
              <a:rPr kumimoji="0" lang="en-US" sz="28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a:t>
            </a:r>
            <a:r>
              <a:rPr lang="en-US" sz="2800" dirty="0">
                <a:solidFill>
                  <a:srgbClr val="242021"/>
                </a:solidFill>
                <a:latin typeface="ChronicaPro-Book"/>
              </a:rPr>
              <a:t> Laughter is the power of </a:t>
            </a:r>
            <a:r>
              <a:rPr lang="en-US" sz="2800" dirty="0" err="1">
                <a:solidFill>
                  <a:srgbClr val="242021"/>
                </a:solidFill>
                <a:latin typeface="ChronicaPro-Book"/>
              </a:rPr>
              <a:t>happines</a:t>
            </a:r>
            <a:endParaRPr kumimoji="0" lang="th-TH" sz="2800" b="0"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1" name="c">
            <a:extLst>
              <a:ext uri="{FF2B5EF4-FFF2-40B4-BE49-F238E27FC236}">
                <a16:creationId xmlns:a16="http://schemas.microsoft.com/office/drawing/2014/main" id="{C5BF58E0-BA96-4C8E-BD6F-31343ABF4934}"/>
              </a:ext>
            </a:extLst>
          </p:cNvPr>
          <p:cNvSpPr txBox="1"/>
          <p:nvPr/>
        </p:nvSpPr>
        <p:spPr>
          <a:xfrm>
            <a:off x="3068116" y="2740666"/>
            <a:ext cx="4135120" cy="523220"/>
          </a:xfrm>
          <a:prstGeom prst="rect">
            <a:avLst/>
          </a:prstGeom>
          <a:noFill/>
        </p:spPr>
        <p:txBody>
          <a:bodyPr wrap="square" rtlCol="0">
            <a:spAutoFit/>
          </a:bodyPr>
          <a:lstStyle/>
          <a:p>
            <a:pPr lvl="0">
              <a:defRPr/>
            </a:pPr>
            <a:r>
              <a:rPr lang="en-US" sz="2800" b="1" dirty="0">
                <a:solidFill>
                  <a:prstClr val="black"/>
                </a:solidFill>
                <a:latin typeface="Arial" pitchFamily="34" charset="0"/>
                <a:cs typeface="Arial" pitchFamily="34" charset="0"/>
              </a:rPr>
              <a:t>A</a:t>
            </a:r>
            <a:r>
              <a:rPr kumimoji="0" lang="en-US" sz="2800" b="0" i="0" u="none" strike="noStrike" kern="1200" cap="none" spc="0" normalizeH="0" baseline="0" noProof="0" dirty="0">
                <a:ln>
                  <a:noFill/>
                </a:ln>
                <a:solidFill>
                  <a:prstClr val="black"/>
                </a:solidFill>
                <a:effectLst/>
                <a:uLnTx/>
                <a:uFillTx/>
                <a:latin typeface="+mj-lt"/>
                <a:cs typeface="Aharoni" panose="02010803020104030203" pitchFamily="2" charset="-79"/>
              </a:rPr>
              <a:t>.</a:t>
            </a:r>
            <a:r>
              <a:rPr lang="en-US" sz="2800" dirty="0">
                <a:solidFill>
                  <a:srgbClr val="242021"/>
                </a:solidFill>
                <a:latin typeface="ChronicaPro-Book"/>
              </a:rPr>
              <a:t> Live to be happy</a:t>
            </a:r>
            <a:r>
              <a:rPr kumimoji="0" lang="en-US" sz="2800" b="0" i="0" u="none" strike="noStrike" kern="1200" cap="none" spc="0" normalizeH="0" baseline="0" noProof="0" dirty="0">
                <a:ln>
                  <a:noFill/>
                </a:ln>
                <a:solidFill>
                  <a:prstClr val="black"/>
                </a:solidFill>
                <a:effectLst/>
                <a:uLnTx/>
                <a:uFillTx/>
                <a:latin typeface="+mj-lt"/>
                <a:cs typeface="Aharoni" panose="02010803020104030203" pitchFamily="2" charset="-79"/>
              </a:rPr>
              <a:t> </a:t>
            </a:r>
            <a:r>
              <a:rPr kumimoji="0" lang="en-US" sz="2800" b="0" i="0" u="none" strike="noStrike" kern="1200" cap="none" spc="0" normalizeH="0" noProof="0" dirty="0">
                <a:ln>
                  <a:noFill/>
                </a:ln>
                <a:solidFill>
                  <a:prstClr val="black"/>
                </a:solidFill>
                <a:effectLst/>
                <a:uLnTx/>
                <a:uFillTx/>
                <a:latin typeface="+mj-lt"/>
                <a:cs typeface="Aharoni" panose="02010803020104030203" pitchFamily="2" charset="-79"/>
              </a:rPr>
              <a:t>  </a:t>
            </a:r>
            <a:endParaRPr kumimoji="0" lang="th-TH" sz="2800" b="0" i="0" u="none" strike="noStrike" kern="1200" cap="none" spc="0" normalizeH="0" baseline="0" noProof="0" dirty="0">
              <a:ln>
                <a:noFill/>
              </a:ln>
              <a:solidFill>
                <a:srgbClr val="FF0000"/>
              </a:solidFill>
              <a:effectLst/>
              <a:uLnTx/>
              <a:uFillTx/>
              <a:latin typeface="+mj-lt"/>
              <a:cs typeface="Mali SemiBold" panose="00000700000000000000" pitchFamily="2" charset="-34"/>
            </a:endParaRPr>
          </a:p>
        </p:txBody>
      </p:sp>
      <p:grpSp>
        <p:nvGrpSpPr>
          <p:cNvPr id="12" name="กลุ่ม 12">
            <a:extLst>
              <a:ext uri="{FF2B5EF4-FFF2-40B4-BE49-F238E27FC236}">
                <a16:creationId xmlns:a16="http://schemas.microsoft.com/office/drawing/2014/main" id="{67654437-D6ED-4895-AD04-A2F764A3F5E5}"/>
              </a:ext>
            </a:extLst>
          </p:cNvPr>
          <p:cNvGrpSpPr/>
          <p:nvPr/>
        </p:nvGrpSpPr>
        <p:grpSpPr>
          <a:xfrm>
            <a:off x="321751" y="332005"/>
            <a:ext cx="1521279" cy="1331216"/>
            <a:chOff x="3628809" y="1877210"/>
            <a:chExt cx="2998906" cy="2644351"/>
          </a:xfrm>
        </p:grpSpPr>
        <p:sp>
          <p:nvSpPr>
            <p:cNvPr id="13"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id="{FE1A25AC-E1B1-4A97-A3CC-612FC7188357}"/>
              </a:ext>
            </a:extLst>
          </p:cNvPr>
          <p:cNvGrpSpPr/>
          <p:nvPr/>
        </p:nvGrpSpPr>
        <p:grpSpPr>
          <a:xfrm>
            <a:off x="361646" y="354219"/>
            <a:ext cx="1282009" cy="1282009"/>
            <a:chOff x="3842018" y="1909696"/>
            <a:chExt cx="2527233" cy="2527233"/>
          </a:xfrm>
        </p:grpSpPr>
        <p:sp>
          <p:nvSpPr>
            <p:cNvPr id="22"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id="{12356E96-4AA6-4089-B0E1-57D8069AAB2A}"/>
              </a:ext>
            </a:extLst>
          </p:cNvPr>
          <p:cNvSpPr/>
          <p:nvPr/>
        </p:nvSpPr>
        <p:spPr>
          <a:xfrm>
            <a:off x="911565"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7289686" y="2556432"/>
            <a:ext cx="883659" cy="882475"/>
          </a:xfrm>
          <a:prstGeom prst="rect">
            <a:avLst/>
          </a:prstGeom>
        </p:spPr>
      </p:pic>
      <p:pic>
        <p:nvPicPr>
          <p:cNvPr id="26"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282303" y="3888462"/>
            <a:ext cx="851941" cy="882475"/>
          </a:xfrm>
          <a:prstGeom prst="rect">
            <a:avLst/>
          </a:prstGeom>
        </p:spPr>
      </p:pic>
      <p:pic>
        <p:nvPicPr>
          <p:cNvPr id="27"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077923" y="14009"/>
            <a:ext cx="406400" cy="406400"/>
          </a:xfrm>
          <a:prstGeom prst="rect">
            <a:avLst/>
          </a:prstGeom>
        </p:spPr>
      </p:pic>
      <p:pic>
        <p:nvPicPr>
          <p:cNvPr id="28"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12077923" y="455008"/>
            <a:ext cx="406400" cy="406400"/>
          </a:xfrm>
          <a:prstGeom prst="rect">
            <a:avLst/>
          </a:prstGeom>
        </p:spPr>
      </p:pic>
      <p:pic>
        <p:nvPicPr>
          <p:cNvPr id="29"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350311" y="5229314"/>
            <a:ext cx="851941" cy="882475"/>
          </a:xfrm>
          <a:prstGeom prst="rect">
            <a:avLst/>
          </a:prstGeom>
        </p:spPr>
      </p:pic>
      <p:sp>
        <p:nvSpPr>
          <p:cNvPr id="30" name="Rectangle 29"/>
          <p:cNvSpPr/>
          <p:nvPr/>
        </p:nvSpPr>
        <p:spPr>
          <a:xfrm>
            <a:off x="2059843" y="731278"/>
            <a:ext cx="8225168" cy="584775"/>
          </a:xfrm>
          <a:prstGeom prst="rect">
            <a:avLst/>
          </a:prstGeom>
        </p:spPr>
        <p:txBody>
          <a:bodyPr wrap="square">
            <a:spAutoFit/>
          </a:bodyPr>
          <a:lstStyle/>
          <a:p>
            <a:r>
              <a:rPr lang="en-US" sz="3200" b="1" dirty="0">
                <a:solidFill>
                  <a:srgbClr val="FF0000"/>
                </a:solidFill>
              </a:rPr>
              <a:t>5</a:t>
            </a:r>
            <a:r>
              <a:rPr lang="en-US" sz="3200" b="1" dirty="0">
                <a:solidFill>
                  <a:srgbClr val="0033CC"/>
                </a:solidFill>
              </a:rPr>
              <a:t>.</a:t>
            </a:r>
            <a:r>
              <a:rPr lang="en-US" sz="3200" dirty="0">
                <a:solidFill>
                  <a:srgbClr val="242021"/>
                </a:solidFill>
                <a:latin typeface="ChronicaPro-Book"/>
              </a:rPr>
              <a:t> The best title for this passage is “</a:t>
            </a:r>
            <a:r>
              <a:rPr lang="en-US" sz="3200" dirty="0">
                <a:solidFill>
                  <a:srgbClr val="949599"/>
                </a:solidFill>
                <a:latin typeface="ChronicaPro-Book"/>
              </a:rPr>
              <a:t>______</a:t>
            </a:r>
            <a:r>
              <a:rPr lang="en-US" sz="3200" dirty="0">
                <a:solidFill>
                  <a:srgbClr val="242021"/>
                </a:solidFill>
                <a:latin typeface="ChronicaPro-Book"/>
              </a:rPr>
              <a:t>”.</a:t>
            </a:r>
            <a:r>
              <a:rPr lang="en-US" sz="3200" b="1" dirty="0">
                <a:solidFill>
                  <a:srgbClr val="0033CC"/>
                </a:solidFill>
              </a:rPr>
              <a:t> </a:t>
            </a:r>
          </a:p>
        </p:txBody>
      </p:sp>
    </p:spTree>
    <p:extLst>
      <p:ext uri="{BB962C8B-B14F-4D97-AF65-F5344CB8AC3E}">
        <p14:creationId xmlns:p14="http://schemas.microsoft.com/office/powerpoint/2010/main" val="140918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DD2240E7-4ABA-4AE3-AB66-E47C6446675C}"/>
              </a:ext>
            </a:extLst>
          </p:cNvPr>
          <p:cNvSpPr txBox="1"/>
          <p:nvPr/>
        </p:nvSpPr>
        <p:spPr>
          <a:xfrm>
            <a:off x="660701" y="718113"/>
            <a:ext cx="10243377" cy="2308324"/>
          </a:xfrm>
          <a:prstGeom prst="rect">
            <a:avLst/>
          </a:prstGeom>
          <a:noFill/>
        </p:spPr>
        <p:txBody>
          <a:bodyPr wrap="square">
            <a:spAutoFit/>
          </a:bodyPr>
          <a:lstStyle/>
          <a:p>
            <a:pPr>
              <a:lnSpc>
                <a:spcPct val="150000"/>
              </a:lnSpc>
            </a:pPr>
            <a:r>
              <a:rPr lang="en-US" sz="2400" b="1" i="0" dirty="0">
                <a:solidFill>
                  <a:srgbClr val="F26548"/>
                </a:solidFill>
                <a:effectLst/>
                <a:latin typeface="ChronicaPro-Bold"/>
              </a:rPr>
              <a:t>1. </a:t>
            </a:r>
            <a:r>
              <a:rPr lang="en-US" sz="2400" b="0" i="0" dirty="0">
                <a:solidFill>
                  <a:srgbClr val="242021"/>
                </a:solidFill>
                <a:effectLst/>
                <a:latin typeface="ChronicaPro-Book"/>
              </a:rPr>
              <a:t>The phrase “</a:t>
            </a:r>
            <a:r>
              <a:rPr lang="en-US" sz="2400" b="1" i="0" u="sng" dirty="0">
                <a:solidFill>
                  <a:srgbClr val="242021"/>
                </a:solidFill>
                <a:effectLst/>
                <a:latin typeface="ChronicaPro-Bold"/>
              </a:rPr>
              <a:t>the key</a:t>
            </a:r>
            <a:r>
              <a:rPr lang="en-US" sz="2400" b="0" i="0" dirty="0">
                <a:solidFill>
                  <a:srgbClr val="242021"/>
                </a:solidFill>
                <a:effectLst/>
                <a:latin typeface="ChronicaPro-Book"/>
              </a:rPr>
              <a:t>” in the first line is closest in meaning to </a:t>
            </a:r>
            <a:r>
              <a:rPr lang="en-US" sz="2400" b="0" i="0" dirty="0">
                <a:solidFill>
                  <a:srgbClr val="949599"/>
                </a:solidFill>
                <a:effectLst/>
                <a:latin typeface="ChronicaPro-Book"/>
              </a:rPr>
              <a:t>______</a:t>
            </a:r>
            <a:r>
              <a:rPr lang="en-US" sz="2400" b="0" i="0" dirty="0">
                <a:solidFill>
                  <a:srgbClr val="242021"/>
                </a:solidFill>
                <a:effectLst/>
                <a:latin typeface="ChronicaPro-Book"/>
              </a:rPr>
              <a:t>.</a:t>
            </a:r>
            <a:br>
              <a:rPr lang="en-US" sz="2400" b="0" i="0" dirty="0">
                <a:solidFill>
                  <a:srgbClr val="242021"/>
                </a:solidFill>
                <a:effectLst/>
                <a:latin typeface="ChronicaPro-Book"/>
              </a:rPr>
            </a:br>
            <a:r>
              <a:rPr lang="en-US" sz="2400" b="0" i="0" dirty="0">
                <a:solidFill>
                  <a:srgbClr val="00A9A5"/>
                </a:solidFill>
                <a:effectLst/>
                <a:latin typeface="ChronicaPro-Medium"/>
              </a:rPr>
              <a:t>A. </a:t>
            </a:r>
            <a:r>
              <a:rPr lang="en-US" sz="2400" b="0" i="0" dirty="0">
                <a:solidFill>
                  <a:srgbClr val="242021"/>
                </a:solidFill>
                <a:effectLst/>
                <a:latin typeface="ChronicaPro-Book"/>
              </a:rPr>
              <a:t>the first factor</a:t>
            </a:r>
            <a:br>
              <a:rPr lang="en-US" sz="2400" b="0" i="0" dirty="0">
                <a:solidFill>
                  <a:srgbClr val="242021"/>
                </a:solidFill>
                <a:effectLst/>
                <a:latin typeface="ChronicaPro-Book"/>
              </a:rPr>
            </a:br>
            <a:r>
              <a:rPr lang="en-US" sz="2400" b="0" i="0" dirty="0">
                <a:solidFill>
                  <a:srgbClr val="00A9A5"/>
                </a:solidFill>
                <a:effectLst/>
                <a:latin typeface="ChronicaPro-Medium"/>
              </a:rPr>
              <a:t>B. </a:t>
            </a:r>
            <a:r>
              <a:rPr lang="en-US" sz="2400" b="0" i="0" dirty="0">
                <a:solidFill>
                  <a:srgbClr val="242021"/>
                </a:solidFill>
                <a:effectLst/>
                <a:latin typeface="ChronicaPro-Book"/>
              </a:rPr>
              <a:t>the most important factor</a:t>
            </a:r>
            <a:br>
              <a:rPr lang="en-US" sz="2400" b="0" i="0" dirty="0">
                <a:solidFill>
                  <a:srgbClr val="242021"/>
                </a:solidFill>
                <a:effectLst/>
                <a:latin typeface="ChronicaPro-Book"/>
              </a:rPr>
            </a:br>
            <a:r>
              <a:rPr lang="en-US" sz="2400" b="0" i="0" dirty="0">
                <a:solidFill>
                  <a:srgbClr val="00A9A5"/>
                </a:solidFill>
                <a:effectLst/>
                <a:latin typeface="ChronicaPro-Medium"/>
              </a:rPr>
              <a:t>C. </a:t>
            </a:r>
            <a:r>
              <a:rPr lang="en-US" sz="2400" b="0" i="0" dirty="0">
                <a:solidFill>
                  <a:srgbClr val="242021"/>
                </a:solidFill>
                <a:effectLst/>
                <a:latin typeface="ChronicaPro-Book"/>
              </a:rPr>
              <a:t>the new factor</a:t>
            </a:r>
            <a:endParaRPr lang="en-US" sz="2400" dirty="0"/>
          </a:p>
        </p:txBody>
      </p:sp>
      <p:sp>
        <p:nvSpPr>
          <p:cNvPr id="11" name="TextBox 10">
            <a:extLst>
              <a:ext uri="{FF2B5EF4-FFF2-40B4-BE49-F238E27FC236}">
                <a16:creationId xmlns:a16="http://schemas.microsoft.com/office/drawing/2014/main" id="{DD2240E7-4ABA-4AE3-AB66-E47C6446675C}"/>
              </a:ext>
            </a:extLst>
          </p:cNvPr>
          <p:cNvSpPr txBox="1"/>
          <p:nvPr/>
        </p:nvSpPr>
        <p:spPr>
          <a:xfrm>
            <a:off x="660699" y="3059010"/>
            <a:ext cx="9531904" cy="2862322"/>
          </a:xfrm>
          <a:prstGeom prst="rect">
            <a:avLst/>
          </a:prstGeom>
          <a:noFill/>
        </p:spPr>
        <p:txBody>
          <a:bodyPr wrap="square">
            <a:spAutoFit/>
          </a:bodyPr>
          <a:lstStyle/>
          <a:p>
            <a:pPr>
              <a:lnSpc>
                <a:spcPct val="150000"/>
              </a:lnSpc>
            </a:pPr>
            <a:r>
              <a:rPr lang="en-US" sz="2400" b="1" i="0" dirty="0">
                <a:solidFill>
                  <a:srgbClr val="F26548"/>
                </a:solidFill>
                <a:effectLst/>
                <a:latin typeface="ChronicaPro-Bold"/>
              </a:rPr>
              <a:t>2. </a:t>
            </a:r>
            <a:r>
              <a:rPr lang="en-US" sz="2400" b="0" i="0" dirty="0">
                <a:solidFill>
                  <a:srgbClr val="242021"/>
                </a:solidFill>
                <a:effectLst/>
                <a:latin typeface="ChronicaPro-Book"/>
              </a:rPr>
              <a:t>To show your love to other people, you </a:t>
            </a:r>
            <a:r>
              <a:rPr lang="en-US" sz="2400" b="0" i="0" dirty="0">
                <a:solidFill>
                  <a:srgbClr val="949599"/>
                </a:solidFill>
                <a:effectLst/>
                <a:latin typeface="ChronicaPro-Book"/>
              </a:rPr>
              <a:t>______</a:t>
            </a:r>
            <a:r>
              <a:rPr lang="en-US" sz="2400" b="0" i="0" dirty="0">
                <a:solidFill>
                  <a:srgbClr val="242021"/>
                </a:solidFill>
                <a:effectLst/>
                <a:latin typeface="ChronicaPro-Book"/>
              </a:rPr>
              <a:t>.</a:t>
            </a:r>
            <a:br>
              <a:rPr lang="en-US" sz="2400" b="0" i="0" dirty="0">
                <a:solidFill>
                  <a:srgbClr val="242021"/>
                </a:solidFill>
                <a:effectLst/>
                <a:latin typeface="ChronicaPro-Book"/>
              </a:rPr>
            </a:br>
            <a:r>
              <a:rPr lang="en-US" sz="2400" b="0" i="0" dirty="0">
                <a:solidFill>
                  <a:srgbClr val="00A9A5"/>
                </a:solidFill>
                <a:effectLst/>
                <a:latin typeface="ChronicaPro-Medium"/>
              </a:rPr>
              <a:t>A. </a:t>
            </a:r>
            <a:r>
              <a:rPr lang="en-US" sz="2400" b="0" i="0" dirty="0">
                <a:solidFill>
                  <a:srgbClr val="242021"/>
                </a:solidFill>
                <a:effectLst/>
                <a:latin typeface="ChronicaPro-Book"/>
              </a:rPr>
              <a:t>give them money</a:t>
            </a:r>
            <a:br>
              <a:rPr lang="en-US" sz="2400" b="0" i="0" dirty="0">
                <a:solidFill>
                  <a:srgbClr val="242021"/>
                </a:solidFill>
                <a:effectLst/>
                <a:latin typeface="ChronicaPro-Book"/>
              </a:rPr>
            </a:br>
            <a:r>
              <a:rPr lang="en-US" sz="2400" b="0" i="0" dirty="0">
                <a:solidFill>
                  <a:srgbClr val="00A9A5"/>
                </a:solidFill>
                <a:effectLst/>
                <a:latin typeface="ChronicaPro-Medium"/>
              </a:rPr>
              <a:t>B. </a:t>
            </a:r>
            <a:r>
              <a:rPr lang="en-US" sz="2400" b="0" i="0" dirty="0">
                <a:solidFill>
                  <a:srgbClr val="242021"/>
                </a:solidFill>
                <a:effectLst/>
                <a:latin typeface="ChronicaPro-Book"/>
              </a:rPr>
              <a:t>take care of yourself</a:t>
            </a:r>
            <a:br>
              <a:rPr lang="en-US" sz="2400" b="0" i="0" dirty="0">
                <a:solidFill>
                  <a:srgbClr val="242021"/>
                </a:solidFill>
                <a:effectLst/>
                <a:latin typeface="ChronicaPro-Book"/>
              </a:rPr>
            </a:br>
            <a:r>
              <a:rPr lang="en-US" sz="2400" b="0" i="0" dirty="0">
                <a:solidFill>
                  <a:srgbClr val="00A9A5"/>
                </a:solidFill>
                <a:effectLst/>
                <a:latin typeface="ChronicaPro-Medium"/>
              </a:rPr>
              <a:t>C. </a:t>
            </a:r>
            <a:r>
              <a:rPr lang="en-US" sz="2400" b="0" i="0" dirty="0">
                <a:solidFill>
                  <a:srgbClr val="242021"/>
                </a:solidFill>
                <a:effectLst/>
                <a:latin typeface="ChronicaPro-Book"/>
              </a:rPr>
              <a:t>do things with them</a:t>
            </a:r>
            <a:r>
              <a:rPr lang="en-US" sz="2400" dirty="0"/>
              <a:t> </a:t>
            </a:r>
            <a:br>
              <a:rPr lang="en-US" sz="2400" dirty="0"/>
            </a:br>
            <a:endParaRPr lang="en-US" sz="2400" dirty="0"/>
          </a:p>
        </p:txBody>
      </p:sp>
      <p:sp>
        <p:nvSpPr>
          <p:cNvPr id="8" name="TextBox 7">
            <a:extLst>
              <a:ext uri="{FF2B5EF4-FFF2-40B4-BE49-F238E27FC236}">
                <a16:creationId xmlns:a16="http://schemas.microsoft.com/office/drawing/2014/main" id="{E2D08B1B-5819-43CC-89AE-705108DA13FD}"/>
              </a:ext>
            </a:extLst>
          </p:cNvPr>
          <p:cNvSpPr txBox="1"/>
          <p:nvPr/>
        </p:nvSpPr>
        <p:spPr>
          <a:xfrm>
            <a:off x="758957" y="175673"/>
            <a:ext cx="10514440" cy="461665"/>
          </a:xfrm>
          <a:prstGeom prst="rect">
            <a:avLst/>
          </a:prstGeom>
          <a:noFill/>
          <a:effectLst/>
        </p:spPr>
        <p:txBody>
          <a:bodyPr wrap="square" rtlCol="0">
            <a:spAutoFit/>
          </a:bodyPr>
          <a:lstStyle>
            <a:defPPr>
              <a:defRPr lang="en-US"/>
            </a:defPPr>
            <a:lvl1pPr>
              <a:defRPr sz="2400" b="1">
                <a:effectLst>
                  <a:glow rad="88900">
                    <a:schemeClr val="bg1"/>
                  </a:glow>
                </a:effectLst>
                <a:latin typeface="Arial" panose="020B0604020202020204" pitchFamily="34" charset="0"/>
                <a:cs typeface="Arial" panose="020B0604020202020204" pitchFamily="34" charset="0"/>
              </a:defRPr>
            </a:lvl1pPr>
          </a:lstStyle>
          <a:p>
            <a:r>
              <a:rPr lang="en-US" dirty="0">
                <a:solidFill>
                  <a:srgbClr val="FF0000"/>
                </a:solidFill>
                <a:latin typeface="+mn-lt"/>
              </a:rPr>
              <a:t>Read the passage and choose the correct answer A, B, or C. </a:t>
            </a:r>
          </a:p>
        </p:txBody>
      </p:sp>
      <p:sp>
        <p:nvSpPr>
          <p:cNvPr id="9" name="Rounded Rectangle 15">
            <a:extLst>
              <a:ext uri="{FF2B5EF4-FFF2-40B4-BE49-F238E27FC236}">
                <a16:creationId xmlns:a16="http://schemas.microsoft.com/office/drawing/2014/main" id="{43BEF3B2-354F-44FA-8157-55872B645EAB}"/>
              </a:ext>
            </a:extLst>
          </p:cNvPr>
          <p:cNvSpPr/>
          <p:nvPr/>
        </p:nvSpPr>
        <p:spPr>
          <a:xfrm>
            <a:off x="253281" y="80534"/>
            <a:ext cx="502607"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13038032-D95B-41F8-814F-53C17129D19C}"/>
              </a:ext>
            </a:extLst>
          </p:cNvPr>
          <p:cNvSpPr txBox="1"/>
          <p:nvPr/>
        </p:nvSpPr>
        <p:spPr>
          <a:xfrm>
            <a:off x="306065" y="-22106"/>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6" name="Oval 15">
            <a:extLst>
              <a:ext uri="{FF2B5EF4-FFF2-40B4-BE49-F238E27FC236}">
                <a16:creationId xmlns:a16="http://schemas.microsoft.com/office/drawing/2014/main" id="{F55A5617-AE4E-464A-B286-F190083E3154}"/>
              </a:ext>
            </a:extLst>
          </p:cNvPr>
          <p:cNvSpPr/>
          <p:nvPr/>
        </p:nvSpPr>
        <p:spPr>
          <a:xfrm>
            <a:off x="660700" y="1922448"/>
            <a:ext cx="456867" cy="4641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55A5617-AE4E-464A-B286-F190083E3154}"/>
              </a:ext>
            </a:extLst>
          </p:cNvPr>
          <p:cNvSpPr/>
          <p:nvPr/>
        </p:nvSpPr>
        <p:spPr>
          <a:xfrm>
            <a:off x="658780" y="4824773"/>
            <a:ext cx="456867" cy="4641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379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8896B32-6AE5-4C11-BAB0-3F2790097776}"/>
              </a:ext>
            </a:extLst>
          </p:cNvPr>
          <p:cNvSpPr txBox="1"/>
          <p:nvPr/>
        </p:nvSpPr>
        <p:spPr>
          <a:xfrm>
            <a:off x="755499" y="2214878"/>
            <a:ext cx="10830620" cy="2308324"/>
          </a:xfrm>
          <a:prstGeom prst="rect">
            <a:avLst/>
          </a:prstGeom>
          <a:noFill/>
        </p:spPr>
        <p:txBody>
          <a:bodyPr wrap="square">
            <a:spAutoFit/>
          </a:bodyPr>
          <a:lstStyle/>
          <a:p>
            <a:pPr>
              <a:lnSpc>
                <a:spcPct val="150000"/>
              </a:lnSpc>
            </a:pPr>
            <a:r>
              <a:rPr lang="en-US" sz="2400" b="1" i="0" dirty="0">
                <a:solidFill>
                  <a:srgbClr val="F26548"/>
                </a:solidFill>
                <a:effectLst/>
                <a:latin typeface="ChronicaPro-Bold"/>
              </a:rPr>
              <a:t>4. </a:t>
            </a:r>
            <a:r>
              <a:rPr lang="en-US" sz="2400" dirty="0">
                <a:solidFill>
                  <a:srgbClr val="242021"/>
                </a:solidFill>
                <a:latin typeface="ChronicaPro-Book"/>
              </a:rPr>
              <a:t>Y</a:t>
            </a:r>
            <a:r>
              <a:rPr lang="en-US" sz="2400" b="0" i="0" dirty="0">
                <a:solidFill>
                  <a:srgbClr val="242021"/>
                </a:solidFill>
                <a:effectLst/>
                <a:latin typeface="ChronicaPro-Book"/>
              </a:rPr>
              <a:t>ou can get knowledge and experience by </a:t>
            </a:r>
            <a:r>
              <a:rPr lang="en-US" sz="2400" b="0" i="0" dirty="0">
                <a:solidFill>
                  <a:srgbClr val="949599"/>
                </a:solidFill>
                <a:effectLst/>
                <a:latin typeface="ChronicaPro-Book"/>
              </a:rPr>
              <a:t>______</a:t>
            </a:r>
            <a:r>
              <a:rPr lang="en-US" sz="2400" b="0" i="0" dirty="0">
                <a:solidFill>
                  <a:srgbClr val="242021"/>
                </a:solidFill>
                <a:effectLst/>
                <a:latin typeface="ChronicaPro-Book"/>
              </a:rPr>
              <a:t>.</a:t>
            </a:r>
            <a:br>
              <a:rPr lang="en-US" sz="2400" b="0" i="0" dirty="0">
                <a:solidFill>
                  <a:srgbClr val="242021"/>
                </a:solidFill>
                <a:effectLst/>
                <a:latin typeface="ChronicaPro-Book"/>
              </a:rPr>
            </a:br>
            <a:r>
              <a:rPr lang="en-US" sz="2400" b="0" i="0" dirty="0">
                <a:solidFill>
                  <a:srgbClr val="00A9A5"/>
                </a:solidFill>
                <a:effectLst/>
                <a:latin typeface="ChronicaPro-Medium"/>
              </a:rPr>
              <a:t>A. </a:t>
            </a:r>
            <a:r>
              <a:rPr lang="en-US" sz="2400" b="0" i="0" dirty="0">
                <a:solidFill>
                  <a:srgbClr val="242021"/>
                </a:solidFill>
                <a:effectLst/>
                <a:latin typeface="ChronicaPro-Book"/>
              </a:rPr>
              <a:t>visiting new places</a:t>
            </a:r>
            <a:br>
              <a:rPr lang="en-US" sz="2400" b="0" i="0" dirty="0">
                <a:solidFill>
                  <a:srgbClr val="242021"/>
                </a:solidFill>
                <a:effectLst/>
                <a:latin typeface="ChronicaPro-Book"/>
              </a:rPr>
            </a:br>
            <a:r>
              <a:rPr lang="en-US" sz="2400" b="0" i="0" dirty="0">
                <a:solidFill>
                  <a:srgbClr val="00A9A5"/>
                </a:solidFill>
                <a:effectLst/>
                <a:latin typeface="ChronicaPro-Medium"/>
              </a:rPr>
              <a:t>B. </a:t>
            </a:r>
            <a:r>
              <a:rPr lang="en-US" sz="2400" b="0" i="0" dirty="0">
                <a:solidFill>
                  <a:srgbClr val="242021"/>
                </a:solidFill>
                <a:effectLst/>
                <a:latin typeface="ChronicaPro-Book"/>
              </a:rPr>
              <a:t>loving other people</a:t>
            </a:r>
            <a:br>
              <a:rPr lang="en-US" sz="2400" b="0" i="0" dirty="0">
                <a:solidFill>
                  <a:srgbClr val="242021"/>
                </a:solidFill>
                <a:effectLst/>
                <a:latin typeface="ChronicaPro-Book"/>
              </a:rPr>
            </a:br>
            <a:r>
              <a:rPr lang="en-US" sz="2400" b="0" i="0" dirty="0">
                <a:solidFill>
                  <a:srgbClr val="00A9A5"/>
                </a:solidFill>
                <a:effectLst/>
                <a:latin typeface="ChronicaPro-Medium"/>
              </a:rPr>
              <a:t>C. </a:t>
            </a:r>
            <a:r>
              <a:rPr lang="en-US" sz="2400" b="0" i="0" dirty="0">
                <a:solidFill>
                  <a:srgbClr val="242021"/>
                </a:solidFill>
                <a:effectLst/>
                <a:latin typeface="ChronicaPro-Book"/>
              </a:rPr>
              <a:t>laughing more often</a:t>
            </a:r>
            <a:r>
              <a:rPr lang="en-US" sz="2400" dirty="0"/>
              <a:t> </a:t>
            </a:r>
          </a:p>
        </p:txBody>
      </p:sp>
      <p:sp>
        <p:nvSpPr>
          <p:cNvPr id="11" name="TextBox 10">
            <a:extLst>
              <a:ext uri="{FF2B5EF4-FFF2-40B4-BE49-F238E27FC236}">
                <a16:creationId xmlns:a16="http://schemas.microsoft.com/office/drawing/2014/main" id="{28896B32-6AE5-4C11-BAB0-3F2790097776}"/>
              </a:ext>
            </a:extLst>
          </p:cNvPr>
          <p:cNvSpPr txBox="1"/>
          <p:nvPr/>
        </p:nvSpPr>
        <p:spPr>
          <a:xfrm>
            <a:off x="755499" y="-9428"/>
            <a:ext cx="10596444" cy="2308324"/>
          </a:xfrm>
          <a:prstGeom prst="rect">
            <a:avLst/>
          </a:prstGeom>
          <a:noFill/>
        </p:spPr>
        <p:txBody>
          <a:bodyPr wrap="square">
            <a:spAutoFit/>
          </a:bodyPr>
          <a:lstStyle/>
          <a:p>
            <a:pPr>
              <a:lnSpc>
                <a:spcPct val="150000"/>
              </a:lnSpc>
            </a:pPr>
            <a:r>
              <a:rPr lang="en-US" sz="2400" b="1" i="0" dirty="0">
                <a:solidFill>
                  <a:srgbClr val="F26548"/>
                </a:solidFill>
                <a:effectLst/>
                <a:latin typeface="ChronicaPro-Bold"/>
              </a:rPr>
              <a:t>3. </a:t>
            </a:r>
            <a:r>
              <a:rPr lang="en-US" sz="2400" dirty="0">
                <a:solidFill>
                  <a:srgbClr val="242021"/>
                </a:solidFill>
                <a:latin typeface="ChronicaPro-Book"/>
              </a:rPr>
              <a:t>T</a:t>
            </a:r>
            <a:r>
              <a:rPr lang="en-US" sz="2400" b="0" i="0" dirty="0">
                <a:solidFill>
                  <a:srgbClr val="242021"/>
                </a:solidFill>
                <a:effectLst/>
                <a:latin typeface="ChronicaPro-Book"/>
              </a:rPr>
              <a:t>he writer says “Laughter is like medicine” because</a:t>
            </a:r>
            <a:r>
              <a:rPr lang="en-US" sz="2400" dirty="0">
                <a:solidFill>
                  <a:srgbClr val="949599"/>
                </a:solidFill>
                <a:latin typeface="ChronicaPro-Book"/>
              </a:rPr>
              <a:t> ______</a:t>
            </a:r>
            <a:r>
              <a:rPr lang="en-US" sz="2400" dirty="0">
                <a:solidFill>
                  <a:srgbClr val="242021"/>
                </a:solidFill>
                <a:latin typeface="ChronicaPro-Book"/>
              </a:rPr>
              <a:t>.</a:t>
            </a:r>
            <a:br>
              <a:rPr lang="en-US" sz="2400" b="0" i="0" dirty="0">
                <a:solidFill>
                  <a:srgbClr val="242021"/>
                </a:solidFill>
                <a:effectLst/>
                <a:latin typeface="ChronicaPro-Book"/>
              </a:rPr>
            </a:br>
            <a:r>
              <a:rPr lang="en-US" sz="2400" b="0" i="0" dirty="0">
                <a:solidFill>
                  <a:srgbClr val="00A9A5"/>
                </a:solidFill>
                <a:effectLst/>
                <a:latin typeface="ChronicaPro-Medium"/>
              </a:rPr>
              <a:t>A. </a:t>
            </a:r>
            <a:r>
              <a:rPr lang="en-US" sz="2400" b="0" i="0" dirty="0">
                <a:solidFill>
                  <a:srgbClr val="242021"/>
                </a:solidFill>
                <a:effectLst/>
                <a:latin typeface="ChronicaPro-Book"/>
              </a:rPr>
              <a:t>it makes others laugh too</a:t>
            </a:r>
            <a:br>
              <a:rPr lang="en-US" sz="2400" b="0" i="0" dirty="0">
                <a:solidFill>
                  <a:srgbClr val="242021"/>
                </a:solidFill>
                <a:effectLst/>
                <a:latin typeface="ChronicaPro-Book"/>
              </a:rPr>
            </a:br>
            <a:r>
              <a:rPr lang="en-US" sz="2400" b="0" i="0" dirty="0">
                <a:solidFill>
                  <a:srgbClr val="00A9A5"/>
                </a:solidFill>
                <a:effectLst/>
                <a:latin typeface="ChronicaPro-Medium"/>
              </a:rPr>
              <a:t>B. </a:t>
            </a:r>
            <a:r>
              <a:rPr lang="en-US" sz="2400" b="0" i="0" dirty="0">
                <a:solidFill>
                  <a:srgbClr val="242021"/>
                </a:solidFill>
                <a:effectLst/>
                <a:latin typeface="ChronicaPro-Book"/>
              </a:rPr>
              <a:t>it helps you make friends</a:t>
            </a:r>
            <a:br>
              <a:rPr lang="en-US" sz="2400" b="0" i="0" dirty="0">
                <a:solidFill>
                  <a:srgbClr val="242021"/>
                </a:solidFill>
                <a:effectLst/>
                <a:latin typeface="ChronicaPro-Book"/>
              </a:rPr>
            </a:br>
            <a:r>
              <a:rPr lang="en-US" sz="2400" b="0" i="0" dirty="0">
                <a:solidFill>
                  <a:srgbClr val="00A9A5"/>
                </a:solidFill>
                <a:effectLst/>
                <a:latin typeface="ChronicaPro-Medium"/>
              </a:rPr>
              <a:t>C. </a:t>
            </a:r>
            <a:r>
              <a:rPr lang="en-US" sz="2400" b="0" i="0" dirty="0">
                <a:solidFill>
                  <a:srgbClr val="242021"/>
                </a:solidFill>
                <a:effectLst/>
                <a:latin typeface="ChronicaPro-Book"/>
              </a:rPr>
              <a:t>it helps people live longer</a:t>
            </a:r>
            <a:endParaRPr lang="en-US" sz="2400" dirty="0"/>
          </a:p>
        </p:txBody>
      </p:sp>
      <p:sp>
        <p:nvSpPr>
          <p:cNvPr id="16" name="Oval 15">
            <a:extLst>
              <a:ext uri="{FF2B5EF4-FFF2-40B4-BE49-F238E27FC236}">
                <a16:creationId xmlns:a16="http://schemas.microsoft.com/office/drawing/2014/main" id="{F55A5617-AE4E-464A-B286-F190083E3154}"/>
              </a:ext>
            </a:extLst>
          </p:cNvPr>
          <p:cNvSpPr/>
          <p:nvPr/>
        </p:nvSpPr>
        <p:spPr>
          <a:xfrm>
            <a:off x="744348" y="1761862"/>
            <a:ext cx="456867" cy="4641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55A5617-AE4E-464A-B286-F190083E3154}"/>
              </a:ext>
            </a:extLst>
          </p:cNvPr>
          <p:cNvSpPr/>
          <p:nvPr/>
        </p:nvSpPr>
        <p:spPr>
          <a:xfrm>
            <a:off x="744348" y="2893722"/>
            <a:ext cx="456867" cy="4641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627B712-A572-4E19-A866-9BA1B62B1D72}"/>
              </a:ext>
            </a:extLst>
          </p:cNvPr>
          <p:cNvSpPr txBox="1"/>
          <p:nvPr/>
        </p:nvSpPr>
        <p:spPr>
          <a:xfrm>
            <a:off x="744347" y="4415779"/>
            <a:ext cx="9812791" cy="2308324"/>
          </a:xfrm>
          <a:prstGeom prst="rect">
            <a:avLst/>
          </a:prstGeom>
          <a:noFill/>
        </p:spPr>
        <p:txBody>
          <a:bodyPr wrap="square">
            <a:spAutoFit/>
          </a:bodyPr>
          <a:lstStyle/>
          <a:p>
            <a:pPr>
              <a:lnSpc>
                <a:spcPct val="150000"/>
              </a:lnSpc>
            </a:pPr>
            <a:r>
              <a:rPr lang="en-US" sz="2400" b="1" i="0" dirty="0">
                <a:solidFill>
                  <a:srgbClr val="F26548"/>
                </a:solidFill>
                <a:effectLst/>
                <a:latin typeface="ChronicaPro-Bold"/>
              </a:rPr>
              <a:t>5. </a:t>
            </a:r>
            <a:r>
              <a:rPr lang="en-US" sz="2400" dirty="0">
                <a:solidFill>
                  <a:srgbClr val="242021"/>
                </a:solidFill>
                <a:latin typeface="ChronicaPro-Book"/>
              </a:rPr>
              <a:t>T</a:t>
            </a:r>
            <a:r>
              <a:rPr lang="en-US" sz="2400" b="0" i="0" dirty="0">
                <a:solidFill>
                  <a:srgbClr val="242021"/>
                </a:solidFill>
                <a:effectLst/>
                <a:latin typeface="ChronicaPro-Book"/>
              </a:rPr>
              <a:t>he best title for this passage is “</a:t>
            </a:r>
            <a:r>
              <a:rPr lang="en-US" sz="2400" b="0" i="0" dirty="0">
                <a:solidFill>
                  <a:srgbClr val="949599"/>
                </a:solidFill>
                <a:effectLst/>
                <a:latin typeface="ChronicaPro-Book"/>
              </a:rPr>
              <a:t>______</a:t>
            </a:r>
            <a:r>
              <a:rPr lang="en-US" sz="2400" b="0" i="0" dirty="0">
                <a:solidFill>
                  <a:srgbClr val="242021"/>
                </a:solidFill>
                <a:effectLst/>
                <a:latin typeface="ChronicaPro-Book"/>
              </a:rPr>
              <a:t>”.</a:t>
            </a:r>
            <a:br>
              <a:rPr lang="en-US" sz="2400" b="0" i="0" dirty="0">
                <a:solidFill>
                  <a:srgbClr val="242021"/>
                </a:solidFill>
                <a:effectLst/>
                <a:latin typeface="ChronicaPro-Book"/>
              </a:rPr>
            </a:br>
            <a:r>
              <a:rPr lang="en-US" sz="2400" b="0" i="0" dirty="0">
                <a:solidFill>
                  <a:srgbClr val="00A9A5"/>
                </a:solidFill>
                <a:effectLst/>
                <a:latin typeface="ChronicaPro-Medium"/>
              </a:rPr>
              <a:t>A. </a:t>
            </a:r>
            <a:r>
              <a:rPr lang="en-US" sz="2400" dirty="0">
                <a:solidFill>
                  <a:srgbClr val="242021"/>
                </a:solidFill>
                <a:latin typeface="ChronicaPro-Book"/>
              </a:rPr>
              <a:t>L</a:t>
            </a:r>
            <a:r>
              <a:rPr lang="en-US" sz="2400" b="0" i="0" dirty="0">
                <a:solidFill>
                  <a:srgbClr val="242021"/>
                </a:solidFill>
                <a:effectLst/>
                <a:latin typeface="ChronicaPro-Book"/>
              </a:rPr>
              <a:t>ive to be happy</a:t>
            </a:r>
            <a:br>
              <a:rPr lang="en-US" sz="2400" b="0" i="0" dirty="0">
                <a:solidFill>
                  <a:srgbClr val="242021"/>
                </a:solidFill>
                <a:effectLst/>
                <a:latin typeface="ChronicaPro-Book"/>
              </a:rPr>
            </a:br>
            <a:r>
              <a:rPr lang="en-US" sz="2400" b="0" i="0" dirty="0">
                <a:solidFill>
                  <a:srgbClr val="00A9A5"/>
                </a:solidFill>
                <a:effectLst/>
                <a:latin typeface="ChronicaPro-Medium"/>
              </a:rPr>
              <a:t>B. </a:t>
            </a:r>
            <a:r>
              <a:rPr lang="en-US" sz="2400" dirty="0">
                <a:solidFill>
                  <a:srgbClr val="242021"/>
                </a:solidFill>
                <a:latin typeface="ChronicaPro-Book"/>
              </a:rPr>
              <a:t>L</a:t>
            </a:r>
            <a:r>
              <a:rPr lang="en-US" sz="2400" b="0" i="0" dirty="0">
                <a:solidFill>
                  <a:srgbClr val="242021"/>
                </a:solidFill>
                <a:effectLst/>
                <a:latin typeface="ChronicaPro-Book"/>
              </a:rPr>
              <a:t>aughter is the power of happiness</a:t>
            </a:r>
            <a:br>
              <a:rPr lang="en-US" sz="2400" b="0" i="0" dirty="0">
                <a:solidFill>
                  <a:srgbClr val="242021"/>
                </a:solidFill>
                <a:effectLst/>
                <a:latin typeface="ChronicaPro-Book"/>
              </a:rPr>
            </a:br>
            <a:r>
              <a:rPr lang="en-US" sz="2400" b="0" i="0" dirty="0">
                <a:solidFill>
                  <a:srgbClr val="00A9A5"/>
                </a:solidFill>
                <a:effectLst/>
                <a:latin typeface="ChronicaPro-Medium"/>
              </a:rPr>
              <a:t>C. </a:t>
            </a:r>
            <a:r>
              <a:rPr lang="en-US" sz="2400" b="0" i="0" dirty="0">
                <a:solidFill>
                  <a:srgbClr val="242021"/>
                </a:solidFill>
                <a:effectLst/>
                <a:latin typeface="ChronicaPro-Book"/>
              </a:rPr>
              <a:t>Happiness is hard to find</a:t>
            </a:r>
            <a:r>
              <a:rPr lang="en-US" sz="2400" dirty="0"/>
              <a:t> </a:t>
            </a:r>
          </a:p>
        </p:txBody>
      </p:sp>
      <p:sp>
        <p:nvSpPr>
          <p:cNvPr id="18" name="Oval 17">
            <a:extLst>
              <a:ext uri="{FF2B5EF4-FFF2-40B4-BE49-F238E27FC236}">
                <a16:creationId xmlns:a16="http://schemas.microsoft.com/office/drawing/2014/main" id="{F55A5617-AE4E-464A-B286-F190083E3154}"/>
              </a:ext>
            </a:extLst>
          </p:cNvPr>
          <p:cNvSpPr/>
          <p:nvPr/>
        </p:nvSpPr>
        <p:spPr>
          <a:xfrm>
            <a:off x="713861" y="5083472"/>
            <a:ext cx="456867" cy="4641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286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27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702D4E20-F005-43E3-A86D-B1A08F02DDF2}"/>
              </a:ext>
            </a:extLst>
          </p:cNvPr>
          <p:cNvSpPr txBox="1"/>
          <p:nvPr/>
        </p:nvSpPr>
        <p:spPr>
          <a:xfrm>
            <a:off x="1441299" y="819634"/>
            <a:ext cx="10338245"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Interview each other, using the questions below. Take notes of the answers and then report the results to the class.</a:t>
            </a:r>
          </a:p>
        </p:txBody>
      </p:sp>
      <p:sp>
        <p:nvSpPr>
          <p:cNvPr id="15" name="TextBox 14">
            <a:extLst>
              <a:ext uri="{FF2B5EF4-FFF2-40B4-BE49-F238E27FC236}">
                <a16:creationId xmlns:a16="http://schemas.microsoft.com/office/drawing/2014/main" id="{8C252576-2549-42FF-8832-F8AA48611C19}"/>
              </a:ext>
            </a:extLst>
          </p:cNvPr>
          <p:cNvSpPr txBox="1"/>
          <p:nvPr/>
        </p:nvSpPr>
        <p:spPr>
          <a:xfrm>
            <a:off x="938693" y="8196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16" name="Picture 2" descr="Oral Language - Nemours Reading BrightStart!">
            <a:extLst>
              <a:ext uri="{FF2B5EF4-FFF2-40B4-BE49-F238E27FC236}">
                <a16:creationId xmlns:a16="http://schemas.microsoft.com/office/drawing/2014/main" id="{24B75C15-F4D9-4DF1-928F-CA1035C96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223" y="1916478"/>
            <a:ext cx="2533112" cy="242483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51BB26B-C9FF-45B8-ABAC-2F863F1772CE}"/>
              </a:ext>
            </a:extLst>
          </p:cNvPr>
          <p:cNvSpPr txBox="1"/>
          <p:nvPr/>
        </p:nvSpPr>
        <p:spPr>
          <a:xfrm>
            <a:off x="3638706" y="1678939"/>
            <a:ext cx="8140838" cy="954107"/>
          </a:xfrm>
          <a:prstGeom prst="rect">
            <a:avLst/>
          </a:prstGeom>
          <a:noFill/>
        </p:spPr>
        <p:txBody>
          <a:bodyPr wrap="square">
            <a:spAutoFit/>
          </a:bodyPr>
          <a:lstStyle/>
          <a:p>
            <a:pPr algn="ctr"/>
            <a:r>
              <a:rPr lang="en-US" sz="2800" b="1" i="0" dirty="0">
                <a:solidFill>
                  <a:srgbClr val="C00000"/>
                </a:solidFill>
                <a:effectLst/>
                <a:latin typeface="ChronicaPro-Bold"/>
              </a:rPr>
              <a:t>How much do you know about </a:t>
            </a:r>
          </a:p>
          <a:p>
            <a:pPr algn="ctr"/>
            <a:r>
              <a:rPr lang="en-US" sz="2800" b="1" i="0" dirty="0">
                <a:solidFill>
                  <a:srgbClr val="C00000"/>
                </a:solidFill>
                <a:effectLst/>
                <a:latin typeface="ChronicaPro-Bold"/>
              </a:rPr>
              <a:t>community service?</a:t>
            </a:r>
            <a:r>
              <a:rPr lang="en-US" sz="2800" dirty="0">
                <a:solidFill>
                  <a:srgbClr val="C00000"/>
                </a:solidFill>
              </a:rPr>
              <a:t> </a:t>
            </a:r>
          </a:p>
        </p:txBody>
      </p:sp>
      <p:sp>
        <p:nvSpPr>
          <p:cNvPr id="19" name="TextBox 18">
            <a:extLst>
              <a:ext uri="{FF2B5EF4-FFF2-40B4-BE49-F238E27FC236}">
                <a16:creationId xmlns:a16="http://schemas.microsoft.com/office/drawing/2014/main" id="{EC6E27AD-8065-4144-825A-DCDE59CECF29}"/>
              </a:ext>
            </a:extLst>
          </p:cNvPr>
          <p:cNvSpPr txBox="1"/>
          <p:nvPr/>
        </p:nvSpPr>
        <p:spPr>
          <a:xfrm>
            <a:off x="1424255" y="189831"/>
            <a:ext cx="4132696"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II. </a:t>
            </a:r>
            <a:r>
              <a:rPr lang="en-US" sz="2800" b="1" u="sng" dirty="0">
                <a:solidFill>
                  <a:srgbClr val="FF0000"/>
                </a:solidFill>
                <a:effectLst>
                  <a:glow rad="88900">
                    <a:schemeClr val="bg1"/>
                  </a:glow>
                </a:effectLst>
                <a:latin typeface="Arial" panose="020B0604020202020204" pitchFamily="34" charset="0"/>
                <a:cs typeface="Arial" panose="020B0604020202020204" pitchFamily="34" charset="0"/>
              </a:rPr>
              <a:t>SPEAKING</a:t>
            </a:r>
          </a:p>
        </p:txBody>
      </p:sp>
      <p:sp>
        <p:nvSpPr>
          <p:cNvPr id="20" name="Rounded Rectangle 15">
            <a:extLst>
              <a:ext uri="{FF2B5EF4-FFF2-40B4-BE49-F238E27FC236}">
                <a16:creationId xmlns:a16="http://schemas.microsoft.com/office/drawing/2014/main" id="{671DF0E9-1DB7-4854-8929-8DB2C4C66734}"/>
              </a:ext>
            </a:extLst>
          </p:cNvPr>
          <p:cNvSpPr/>
          <p:nvPr/>
        </p:nvSpPr>
        <p:spPr>
          <a:xfrm>
            <a:off x="979315" y="941939"/>
            <a:ext cx="502607"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1" name="TextBox 20">
            <a:extLst>
              <a:ext uri="{FF2B5EF4-FFF2-40B4-BE49-F238E27FC236}">
                <a16:creationId xmlns:a16="http://schemas.microsoft.com/office/drawing/2014/main" id="{8C252576-2549-42FF-8832-F8AA48611C19}"/>
              </a:ext>
            </a:extLst>
          </p:cNvPr>
          <p:cNvSpPr txBox="1"/>
          <p:nvPr/>
        </p:nvSpPr>
        <p:spPr>
          <a:xfrm>
            <a:off x="1032101" y="83929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2" name="TextBox 21">
            <a:extLst>
              <a:ext uri="{FF2B5EF4-FFF2-40B4-BE49-F238E27FC236}">
                <a16:creationId xmlns:a16="http://schemas.microsoft.com/office/drawing/2014/main" id="{39DB8869-12AC-46A3-804E-F89D8D90458C}"/>
              </a:ext>
            </a:extLst>
          </p:cNvPr>
          <p:cNvSpPr txBox="1"/>
          <p:nvPr/>
        </p:nvSpPr>
        <p:spPr>
          <a:xfrm>
            <a:off x="4321687" y="2759564"/>
            <a:ext cx="5446643" cy="738664"/>
          </a:xfrm>
          <a:prstGeom prst="rect">
            <a:avLst/>
          </a:prstGeom>
          <a:noFill/>
        </p:spPr>
        <p:txBody>
          <a:bodyPr wrap="square" rtlCol="0">
            <a:spAutoFit/>
          </a:bodyPr>
          <a:lstStyle/>
          <a:p>
            <a:pPr>
              <a:lnSpc>
                <a:spcPct val="150000"/>
              </a:lnSpc>
            </a:pPr>
            <a:r>
              <a:rPr lang="en-US" sz="2800" dirty="0"/>
              <a:t>1. Who can do community service?</a:t>
            </a:r>
          </a:p>
        </p:txBody>
      </p:sp>
      <p:sp>
        <p:nvSpPr>
          <p:cNvPr id="24" name="TextBox 23">
            <a:extLst>
              <a:ext uri="{FF2B5EF4-FFF2-40B4-BE49-F238E27FC236}">
                <a16:creationId xmlns:a16="http://schemas.microsoft.com/office/drawing/2014/main" id="{39DB8869-12AC-46A3-804E-F89D8D90458C}"/>
              </a:ext>
            </a:extLst>
          </p:cNvPr>
          <p:cNvSpPr txBox="1"/>
          <p:nvPr/>
        </p:nvSpPr>
        <p:spPr>
          <a:xfrm>
            <a:off x="4321773" y="3602651"/>
            <a:ext cx="5446643" cy="738664"/>
          </a:xfrm>
          <a:prstGeom prst="rect">
            <a:avLst/>
          </a:prstGeom>
          <a:noFill/>
        </p:spPr>
        <p:txBody>
          <a:bodyPr wrap="square" rtlCol="0">
            <a:spAutoFit/>
          </a:bodyPr>
          <a:lstStyle/>
          <a:p>
            <a:pPr>
              <a:lnSpc>
                <a:spcPct val="150000"/>
              </a:lnSpc>
            </a:pPr>
            <a:r>
              <a:rPr lang="en-US" sz="2800" dirty="0"/>
              <a:t>2. Who needs community help?</a:t>
            </a:r>
          </a:p>
        </p:txBody>
      </p:sp>
      <p:sp>
        <p:nvSpPr>
          <p:cNvPr id="26" name="TextBox 25">
            <a:extLst>
              <a:ext uri="{FF2B5EF4-FFF2-40B4-BE49-F238E27FC236}">
                <a16:creationId xmlns:a16="http://schemas.microsoft.com/office/drawing/2014/main" id="{39DB8869-12AC-46A3-804E-F89D8D90458C}"/>
              </a:ext>
            </a:extLst>
          </p:cNvPr>
          <p:cNvSpPr txBox="1"/>
          <p:nvPr/>
        </p:nvSpPr>
        <p:spPr>
          <a:xfrm>
            <a:off x="4406707" y="4406329"/>
            <a:ext cx="5446643" cy="738664"/>
          </a:xfrm>
          <a:prstGeom prst="rect">
            <a:avLst/>
          </a:prstGeom>
          <a:noFill/>
        </p:spPr>
        <p:txBody>
          <a:bodyPr wrap="square" rtlCol="0">
            <a:spAutoFit/>
          </a:bodyPr>
          <a:lstStyle/>
          <a:p>
            <a:pPr>
              <a:lnSpc>
                <a:spcPct val="150000"/>
              </a:lnSpc>
            </a:pPr>
            <a:r>
              <a:rPr lang="en-US" sz="2800" dirty="0"/>
              <a:t>3. What can you do to help them?</a:t>
            </a:r>
          </a:p>
        </p:txBody>
      </p:sp>
    </p:spTree>
    <p:extLst>
      <p:ext uri="{BB962C8B-B14F-4D97-AF65-F5344CB8AC3E}">
        <p14:creationId xmlns:p14="http://schemas.microsoft.com/office/powerpoint/2010/main" val="1187092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27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702D4E20-F005-43E3-A86D-B1A08F02DDF2}"/>
              </a:ext>
            </a:extLst>
          </p:cNvPr>
          <p:cNvSpPr txBox="1"/>
          <p:nvPr/>
        </p:nvSpPr>
        <p:spPr>
          <a:xfrm>
            <a:off x="1441299" y="819634"/>
            <a:ext cx="10338245"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Interview each other, using the questions below. Take notes of the answers and then report the results to the class.</a:t>
            </a:r>
          </a:p>
        </p:txBody>
      </p:sp>
      <p:sp>
        <p:nvSpPr>
          <p:cNvPr id="15" name="TextBox 14">
            <a:extLst>
              <a:ext uri="{FF2B5EF4-FFF2-40B4-BE49-F238E27FC236}">
                <a16:creationId xmlns:a16="http://schemas.microsoft.com/office/drawing/2014/main" id="{8C252576-2549-42FF-8832-F8AA48611C19}"/>
              </a:ext>
            </a:extLst>
          </p:cNvPr>
          <p:cNvSpPr txBox="1"/>
          <p:nvPr/>
        </p:nvSpPr>
        <p:spPr>
          <a:xfrm>
            <a:off x="938693" y="8196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16" name="Picture 2" descr="Oral Language - Nemours Reading BrightStart!">
            <a:extLst>
              <a:ext uri="{FF2B5EF4-FFF2-40B4-BE49-F238E27FC236}">
                <a16:creationId xmlns:a16="http://schemas.microsoft.com/office/drawing/2014/main" id="{24B75C15-F4D9-4DF1-928F-CA1035C96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223" y="1916478"/>
            <a:ext cx="2533112" cy="242483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51BB26B-C9FF-45B8-ABAC-2F863F1772CE}"/>
              </a:ext>
            </a:extLst>
          </p:cNvPr>
          <p:cNvSpPr txBox="1"/>
          <p:nvPr/>
        </p:nvSpPr>
        <p:spPr>
          <a:xfrm>
            <a:off x="3638706" y="1678939"/>
            <a:ext cx="8140838" cy="954107"/>
          </a:xfrm>
          <a:prstGeom prst="rect">
            <a:avLst/>
          </a:prstGeom>
          <a:noFill/>
        </p:spPr>
        <p:txBody>
          <a:bodyPr wrap="square">
            <a:spAutoFit/>
          </a:bodyPr>
          <a:lstStyle/>
          <a:p>
            <a:pPr algn="ctr"/>
            <a:r>
              <a:rPr lang="en-US" sz="2800" b="1" i="0" dirty="0">
                <a:solidFill>
                  <a:srgbClr val="C00000"/>
                </a:solidFill>
                <a:effectLst/>
                <a:latin typeface="ChronicaPro-Bold"/>
              </a:rPr>
              <a:t>How much do you know about </a:t>
            </a:r>
          </a:p>
          <a:p>
            <a:pPr algn="ctr"/>
            <a:r>
              <a:rPr lang="en-US" sz="2800" b="1" i="0" dirty="0">
                <a:solidFill>
                  <a:srgbClr val="C00000"/>
                </a:solidFill>
                <a:effectLst/>
                <a:latin typeface="ChronicaPro-Bold"/>
              </a:rPr>
              <a:t>community service?</a:t>
            </a:r>
            <a:r>
              <a:rPr lang="en-US" sz="2800" dirty="0">
                <a:solidFill>
                  <a:srgbClr val="C00000"/>
                </a:solidFill>
              </a:rPr>
              <a:t> </a:t>
            </a:r>
          </a:p>
        </p:txBody>
      </p:sp>
      <p:sp>
        <p:nvSpPr>
          <p:cNvPr id="19" name="TextBox 18">
            <a:extLst>
              <a:ext uri="{FF2B5EF4-FFF2-40B4-BE49-F238E27FC236}">
                <a16:creationId xmlns:a16="http://schemas.microsoft.com/office/drawing/2014/main" id="{EC6E27AD-8065-4144-825A-DCDE59CECF29}"/>
              </a:ext>
            </a:extLst>
          </p:cNvPr>
          <p:cNvSpPr txBox="1"/>
          <p:nvPr/>
        </p:nvSpPr>
        <p:spPr>
          <a:xfrm>
            <a:off x="1424255" y="189831"/>
            <a:ext cx="4132696"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II. </a:t>
            </a:r>
            <a:r>
              <a:rPr lang="en-US" sz="2800" b="1" u="sng" dirty="0">
                <a:solidFill>
                  <a:srgbClr val="FF0000"/>
                </a:solidFill>
                <a:effectLst>
                  <a:glow rad="88900">
                    <a:schemeClr val="bg1"/>
                  </a:glow>
                </a:effectLst>
                <a:latin typeface="Arial" panose="020B0604020202020204" pitchFamily="34" charset="0"/>
                <a:cs typeface="Arial" panose="020B0604020202020204" pitchFamily="34" charset="0"/>
              </a:rPr>
              <a:t>SPEAKING</a:t>
            </a:r>
          </a:p>
        </p:txBody>
      </p:sp>
      <p:sp>
        <p:nvSpPr>
          <p:cNvPr id="20" name="Rounded Rectangle 15">
            <a:extLst>
              <a:ext uri="{FF2B5EF4-FFF2-40B4-BE49-F238E27FC236}">
                <a16:creationId xmlns:a16="http://schemas.microsoft.com/office/drawing/2014/main" id="{671DF0E9-1DB7-4854-8929-8DB2C4C66734}"/>
              </a:ext>
            </a:extLst>
          </p:cNvPr>
          <p:cNvSpPr/>
          <p:nvPr/>
        </p:nvSpPr>
        <p:spPr>
          <a:xfrm>
            <a:off x="979315" y="941939"/>
            <a:ext cx="502607"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1" name="TextBox 20">
            <a:extLst>
              <a:ext uri="{FF2B5EF4-FFF2-40B4-BE49-F238E27FC236}">
                <a16:creationId xmlns:a16="http://schemas.microsoft.com/office/drawing/2014/main" id="{8C252576-2549-42FF-8832-F8AA48611C19}"/>
              </a:ext>
            </a:extLst>
          </p:cNvPr>
          <p:cNvSpPr txBox="1"/>
          <p:nvPr/>
        </p:nvSpPr>
        <p:spPr>
          <a:xfrm>
            <a:off x="1032101" y="83929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2" name="TextBox 21">
            <a:extLst>
              <a:ext uri="{FF2B5EF4-FFF2-40B4-BE49-F238E27FC236}">
                <a16:creationId xmlns:a16="http://schemas.microsoft.com/office/drawing/2014/main" id="{39DB8869-12AC-46A3-804E-F89D8D90458C}"/>
              </a:ext>
            </a:extLst>
          </p:cNvPr>
          <p:cNvSpPr txBox="1"/>
          <p:nvPr/>
        </p:nvSpPr>
        <p:spPr>
          <a:xfrm>
            <a:off x="4321687" y="2759564"/>
            <a:ext cx="5446643" cy="738664"/>
          </a:xfrm>
          <a:prstGeom prst="rect">
            <a:avLst/>
          </a:prstGeom>
          <a:noFill/>
        </p:spPr>
        <p:txBody>
          <a:bodyPr wrap="square" rtlCol="0">
            <a:spAutoFit/>
          </a:bodyPr>
          <a:lstStyle/>
          <a:p>
            <a:pPr>
              <a:lnSpc>
                <a:spcPct val="150000"/>
              </a:lnSpc>
            </a:pPr>
            <a:r>
              <a:rPr lang="en-US" sz="2800" dirty="0"/>
              <a:t>1. Who can do community service?</a:t>
            </a:r>
          </a:p>
        </p:txBody>
      </p:sp>
      <p:sp>
        <p:nvSpPr>
          <p:cNvPr id="18" name="TextBox 17">
            <a:extLst>
              <a:ext uri="{FF2B5EF4-FFF2-40B4-BE49-F238E27FC236}">
                <a16:creationId xmlns:a16="http://schemas.microsoft.com/office/drawing/2014/main" id="{33B7ECDE-FB1B-4B61-9A05-07802CA32DE1}"/>
              </a:ext>
            </a:extLst>
          </p:cNvPr>
          <p:cNvSpPr txBox="1"/>
          <p:nvPr/>
        </p:nvSpPr>
        <p:spPr>
          <a:xfrm>
            <a:off x="4730516" y="3487996"/>
            <a:ext cx="2171635" cy="523220"/>
          </a:xfrm>
          <a:prstGeom prst="rect">
            <a:avLst/>
          </a:prstGeom>
          <a:noFill/>
        </p:spPr>
        <p:txBody>
          <a:bodyPr wrap="square">
            <a:spAutoFit/>
          </a:bodyPr>
          <a:lstStyle/>
          <a:p>
            <a:r>
              <a:rPr lang="en-GB" sz="2800" b="1" i="1" dirty="0">
                <a:solidFill>
                  <a:srgbClr val="FF0000"/>
                </a:solidFill>
                <a:effectLst/>
                <a:latin typeface="Calibri" panose="020F0502020204030204" pitchFamily="34" charset="0"/>
                <a:ea typeface="Calibri" panose="020F0502020204030204" pitchFamily="34" charset="0"/>
                <a:sym typeface="Wingdings"/>
              </a:rPr>
              <a:t> </a:t>
            </a:r>
            <a:r>
              <a:rPr lang="en-GB" sz="2800" b="1" i="1" dirty="0">
                <a:solidFill>
                  <a:srgbClr val="FF0000"/>
                </a:solidFill>
                <a:effectLst/>
                <a:latin typeface="Calibri" panose="020F0502020204030204" pitchFamily="34" charset="0"/>
                <a:ea typeface="Calibri" panose="020F0502020204030204" pitchFamily="34" charset="0"/>
              </a:rPr>
              <a:t>Anybody.</a:t>
            </a:r>
            <a:endParaRPr lang="en-US" sz="2800" b="1" i="1" dirty="0">
              <a:solidFill>
                <a:srgbClr val="FF0000"/>
              </a:solidFill>
            </a:endParaRPr>
          </a:p>
        </p:txBody>
      </p:sp>
    </p:spTree>
    <p:extLst>
      <p:ext uri="{BB962C8B-B14F-4D97-AF65-F5344CB8AC3E}">
        <p14:creationId xmlns:p14="http://schemas.microsoft.com/office/powerpoint/2010/main" val="382657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27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702D4E20-F005-43E3-A86D-B1A08F02DDF2}"/>
              </a:ext>
            </a:extLst>
          </p:cNvPr>
          <p:cNvSpPr txBox="1"/>
          <p:nvPr/>
        </p:nvSpPr>
        <p:spPr>
          <a:xfrm>
            <a:off x="1441299" y="819634"/>
            <a:ext cx="10338245"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Interview each other, using the questions below. Take notes of the answers and then report the results to the class.</a:t>
            </a:r>
          </a:p>
        </p:txBody>
      </p:sp>
      <p:sp>
        <p:nvSpPr>
          <p:cNvPr id="15" name="TextBox 14">
            <a:extLst>
              <a:ext uri="{FF2B5EF4-FFF2-40B4-BE49-F238E27FC236}">
                <a16:creationId xmlns:a16="http://schemas.microsoft.com/office/drawing/2014/main" id="{8C252576-2549-42FF-8832-F8AA48611C19}"/>
              </a:ext>
            </a:extLst>
          </p:cNvPr>
          <p:cNvSpPr txBox="1"/>
          <p:nvPr/>
        </p:nvSpPr>
        <p:spPr>
          <a:xfrm>
            <a:off x="938693" y="8196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16" name="Picture 2" descr="Oral Language - Nemours Reading BrightStart!">
            <a:extLst>
              <a:ext uri="{FF2B5EF4-FFF2-40B4-BE49-F238E27FC236}">
                <a16:creationId xmlns:a16="http://schemas.microsoft.com/office/drawing/2014/main" id="{24B75C15-F4D9-4DF1-928F-CA1035C96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223" y="1916478"/>
            <a:ext cx="2533112" cy="242483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51BB26B-C9FF-45B8-ABAC-2F863F1772CE}"/>
              </a:ext>
            </a:extLst>
          </p:cNvPr>
          <p:cNvSpPr txBox="1"/>
          <p:nvPr/>
        </p:nvSpPr>
        <p:spPr>
          <a:xfrm>
            <a:off x="3638706" y="1678939"/>
            <a:ext cx="8140838" cy="954107"/>
          </a:xfrm>
          <a:prstGeom prst="rect">
            <a:avLst/>
          </a:prstGeom>
          <a:noFill/>
        </p:spPr>
        <p:txBody>
          <a:bodyPr wrap="square">
            <a:spAutoFit/>
          </a:bodyPr>
          <a:lstStyle/>
          <a:p>
            <a:pPr algn="ctr"/>
            <a:r>
              <a:rPr lang="en-US" sz="2800" b="1" i="0" dirty="0">
                <a:solidFill>
                  <a:srgbClr val="C00000"/>
                </a:solidFill>
                <a:effectLst/>
                <a:latin typeface="ChronicaPro-Bold"/>
              </a:rPr>
              <a:t>How much do you know about </a:t>
            </a:r>
          </a:p>
          <a:p>
            <a:pPr algn="ctr"/>
            <a:r>
              <a:rPr lang="en-US" sz="2800" b="1" i="0" dirty="0">
                <a:solidFill>
                  <a:srgbClr val="C00000"/>
                </a:solidFill>
                <a:effectLst/>
                <a:latin typeface="ChronicaPro-Bold"/>
              </a:rPr>
              <a:t>community service?</a:t>
            </a:r>
            <a:r>
              <a:rPr lang="en-US" sz="2800" dirty="0">
                <a:solidFill>
                  <a:srgbClr val="C00000"/>
                </a:solidFill>
              </a:rPr>
              <a:t> </a:t>
            </a:r>
          </a:p>
        </p:txBody>
      </p:sp>
      <p:sp>
        <p:nvSpPr>
          <p:cNvPr id="19" name="TextBox 18">
            <a:extLst>
              <a:ext uri="{FF2B5EF4-FFF2-40B4-BE49-F238E27FC236}">
                <a16:creationId xmlns:a16="http://schemas.microsoft.com/office/drawing/2014/main" id="{EC6E27AD-8065-4144-825A-DCDE59CECF29}"/>
              </a:ext>
            </a:extLst>
          </p:cNvPr>
          <p:cNvSpPr txBox="1"/>
          <p:nvPr/>
        </p:nvSpPr>
        <p:spPr>
          <a:xfrm>
            <a:off x="1424255" y="189831"/>
            <a:ext cx="4132696"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II. </a:t>
            </a:r>
            <a:r>
              <a:rPr lang="en-US" sz="2800" b="1" u="sng" dirty="0">
                <a:solidFill>
                  <a:srgbClr val="FF0000"/>
                </a:solidFill>
                <a:effectLst>
                  <a:glow rad="88900">
                    <a:schemeClr val="bg1"/>
                  </a:glow>
                </a:effectLst>
                <a:latin typeface="Arial" panose="020B0604020202020204" pitchFamily="34" charset="0"/>
                <a:cs typeface="Arial" panose="020B0604020202020204" pitchFamily="34" charset="0"/>
              </a:rPr>
              <a:t>SPEAKING</a:t>
            </a:r>
          </a:p>
        </p:txBody>
      </p:sp>
      <p:sp>
        <p:nvSpPr>
          <p:cNvPr id="20" name="Rounded Rectangle 15">
            <a:extLst>
              <a:ext uri="{FF2B5EF4-FFF2-40B4-BE49-F238E27FC236}">
                <a16:creationId xmlns:a16="http://schemas.microsoft.com/office/drawing/2014/main" id="{671DF0E9-1DB7-4854-8929-8DB2C4C66734}"/>
              </a:ext>
            </a:extLst>
          </p:cNvPr>
          <p:cNvSpPr/>
          <p:nvPr/>
        </p:nvSpPr>
        <p:spPr>
          <a:xfrm>
            <a:off x="979315" y="941939"/>
            <a:ext cx="502607"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1" name="TextBox 20">
            <a:extLst>
              <a:ext uri="{FF2B5EF4-FFF2-40B4-BE49-F238E27FC236}">
                <a16:creationId xmlns:a16="http://schemas.microsoft.com/office/drawing/2014/main" id="{8C252576-2549-42FF-8832-F8AA48611C19}"/>
              </a:ext>
            </a:extLst>
          </p:cNvPr>
          <p:cNvSpPr txBox="1"/>
          <p:nvPr/>
        </p:nvSpPr>
        <p:spPr>
          <a:xfrm>
            <a:off x="1032101" y="83929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4" name="TextBox 23">
            <a:extLst>
              <a:ext uri="{FF2B5EF4-FFF2-40B4-BE49-F238E27FC236}">
                <a16:creationId xmlns:a16="http://schemas.microsoft.com/office/drawing/2014/main" id="{39DB8869-12AC-46A3-804E-F89D8D90458C}"/>
              </a:ext>
            </a:extLst>
          </p:cNvPr>
          <p:cNvSpPr txBox="1"/>
          <p:nvPr/>
        </p:nvSpPr>
        <p:spPr>
          <a:xfrm>
            <a:off x="4395102" y="3128896"/>
            <a:ext cx="5446643" cy="738664"/>
          </a:xfrm>
          <a:prstGeom prst="rect">
            <a:avLst/>
          </a:prstGeom>
          <a:noFill/>
        </p:spPr>
        <p:txBody>
          <a:bodyPr wrap="square" rtlCol="0">
            <a:spAutoFit/>
          </a:bodyPr>
          <a:lstStyle/>
          <a:p>
            <a:pPr>
              <a:lnSpc>
                <a:spcPct val="150000"/>
              </a:lnSpc>
            </a:pPr>
            <a:r>
              <a:rPr lang="en-US" sz="2800" dirty="0"/>
              <a:t>2. Who needs community help?</a:t>
            </a:r>
          </a:p>
        </p:txBody>
      </p:sp>
      <p:sp>
        <p:nvSpPr>
          <p:cNvPr id="18" name="TextBox 17">
            <a:extLst>
              <a:ext uri="{FF2B5EF4-FFF2-40B4-BE49-F238E27FC236}">
                <a16:creationId xmlns:a16="http://schemas.microsoft.com/office/drawing/2014/main" id="{E21967A3-A4C8-435C-BE33-74C66D54F5CE}"/>
              </a:ext>
            </a:extLst>
          </p:cNvPr>
          <p:cNvSpPr txBox="1"/>
          <p:nvPr/>
        </p:nvSpPr>
        <p:spPr>
          <a:xfrm>
            <a:off x="4129753" y="4059173"/>
            <a:ext cx="6813549" cy="954107"/>
          </a:xfrm>
          <a:prstGeom prst="rect">
            <a:avLst/>
          </a:prstGeom>
          <a:noFill/>
        </p:spPr>
        <p:txBody>
          <a:bodyPr wrap="square">
            <a:spAutoFit/>
          </a:bodyPr>
          <a:lstStyle/>
          <a:p>
            <a:r>
              <a:rPr lang="en-GB" sz="2800" b="1" i="1" dirty="0">
                <a:solidFill>
                  <a:srgbClr val="FF0000"/>
                </a:solidFill>
                <a:latin typeface="Calibri" panose="020F0502020204030204" pitchFamily="34" charset="0"/>
                <a:ea typeface="Calibri" panose="020F0502020204030204" pitchFamily="34" charset="0"/>
                <a:sym typeface="Wingdings"/>
              </a:rPr>
              <a:t> </a:t>
            </a:r>
            <a:r>
              <a:rPr lang="en-GB" sz="2800" b="1" i="1" dirty="0">
                <a:solidFill>
                  <a:srgbClr val="FF0000"/>
                </a:solidFill>
                <a:effectLst/>
                <a:latin typeface="Calibri" panose="020F0502020204030204" pitchFamily="34" charset="0"/>
                <a:ea typeface="Calibri" panose="020F0502020204030204" pitchFamily="34" charset="0"/>
              </a:rPr>
              <a:t>Street children, old and sick people, the </a:t>
            </a:r>
            <a:r>
              <a:rPr lang="en-GB" sz="2800" b="1" i="1" dirty="0">
                <a:solidFill>
                  <a:srgbClr val="FF0000"/>
                </a:solidFill>
                <a:latin typeface="Calibri" panose="020F0502020204030204" pitchFamily="34" charset="0"/>
                <a:ea typeface="Calibri" panose="020F0502020204030204" pitchFamily="34" charset="0"/>
              </a:rPr>
              <a:t>poor , </a:t>
            </a:r>
            <a:r>
              <a:rPr lang="en-GB" sz="2800" b="1" i="1" dirty="0">
                <a:solidFill>
                  <a:srgbClr val="FF0000"/>
                </a:solidFill>
                <a:effectLst/>
                <a:latin typeface="Calibri" panose="020F0502020204030204" pitchFamily="34" charset="0"/>
                <a:ea typeface="Calibri" panose="020F0502020204030204" pitchFamily="34" charset="0"/>
              </a:rPr>
              <a:t>street animals, etc.</a:t>
            </a:r>
            <a:endParaRPr lang="en-US" sz="2800" b="1" i="1" dirty="0">
              <a:solidFill>
                <a:srgbClr val="FF0000"/>
              </a:solidFill>
            </a:endParaRPr>
          </a:p>
        </p:txBody>
      </p:sp>
    </p:spTree>
    <p:extLst>
      <p:ext uri="{BB962C8B-B14F-4D97-AF65-F5344CB8AC3E}">
        <p14:creationId xmlns:p14="http://schemas.microsoft.com/office/powerpoint/2010/main" val="237044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27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702D4E20-F005-43E3-A86D-B1A08F02DDF2}"/>
              </a:ext>
            </a:extLst>
          </p:cNvPr>
          <p:cNvSpPr txBox="1"/>
          <p:nvPr/>
        </p:nvSpPr>
        <p:spPr>
          <a:xfrm>
            <a:off x="1441299" y="819634"/>
            <a:ext cx="10338245"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Interview each other, using the questions below. Take notes of the answers and then report the results to the class.</a:t>
            </a:r>
          </a:p>
        </p:txBody>
      </p:sp>
      <p:sp>
        <p:nvSpPr>
          <p:cNvPr id="15" name="TextBox 14">
            <a:extLst>
              <a:ext uri="{FF2B5EF4-FFF2-40B4-BE49-F238E27FC236}">
                <a16:creationId xmlns:a16="http://schemas.microsoft.com/office/drawing/2014/main" id="{8C252576-2549-42FF-8832-F8AA48611C19}"/>
              </a:ext>
            </a:extLst>
          </p:cNvPr>
          <p:cNvSpPr txBox="1"/>
          <p:nvPr/>
        </p:nvSpPr>
        <p:spPr>
          <a:xfrm>
            <a:off x="938693" y="8196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16" name="Picture 2" descr="Oral Language - Nemours Reading BrightStart!">
            <a:extLst>
              <a:ext uri="{FF2B5EF4-FFF2-40B4-BE49-F238E27FC236}">
                <a16:creationId xmlns:a16="http://schemas.microsoft.com/office/drawing/2014/main" id="{24B75C15-F4D9-4DF1-928F-CA1035C96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223" y="1916478"/>
            <a:ext cx="2533112" cy="242483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51BB26B-C9FF-45B8-ABAC-2F863F1772CE}"/>
              </a:ext>
            </a:extLst>
          </p:cNvPr>
          <p:cNvSpPr txBox="1"/>
          <p:nvPr/>
        </p:nvSpPr>
        <p:spPr>
          <a:xfrm>
            <a:off x="3638706" y="1678939"/>
            <a:ext cx="8140838" cy="954107"/>
          </a:xfrm>
          <a:prstGeom prst="rect">
            <a:avLst/>
          </a:prstGeom>
          <a:noFill/>
        </p:spPr>
        <p:txBody>
          <a:bodyPr wrap="square">
            <a:spAutoFit/>
          </a:bodyPr>
          <a:lstStyle/>
          <a:p>
            <a:pPr algn="ctr"/>
            <a:r>
              <a:rPr lang="en-US" sz="2800" b="1" i="0" dirty="0">
                <a:solidFill>
                  <a:srgbClr val="C00000"/>
                </a:solidFill>
                <a:effectLst/>
                <a:latin typeface="ChronicaPro-Bold"/>
              </a:rPr>
              <a:t>How much do you know about </a:t>
            </a:r>
          </a:p>
          <a:p>
            <a:pPr algn="ctr"/>
            <a:r>
              <a:rPr lang="en-US" sz="2800" b="1" i="0" dirty="0">
                <a:solidFill>
                  <a:srgbClr val="C00000"/>
                </a:solidFill>
                <a:effectLst/>
                <a:latin typeface="ChronicaPro-Bold"/>
              </a:rPr>
              <a:t>community service?</a:t>
            </a:r>
            <a:r>
              <a:rPr lang="en-US" sz="2800" dirty="0">
                <a:solidFill>
                  <a:srgbClr val="C00000"/>
                </a:solidFill>
              </a:rPr>
              <a:t> </a:t>
            </a:r>
          </a:p>
        </p:txBody>
      </p:sp>
      <p:sp>
        <p:nvSpPr>
          <p:cNvPr id="19" name="TextBox 18">
            <a:extLst>
              <a:ext uri="{FF2B5EF4-FFF2-40B4-BE49-F238E27FC236}">
                <a16:creationId xmlns:a16="http://schemas.microsoft.com/office/drawing/2014/main" id="{EC6E27AD-8065-4144-825A-DCDE59CECF29}"/>
              </a:ext>
            </a:extLst>
          </p:cNvPr>
          <p:cNvSpPr txBox="1"/>
          <p:nvPr/>
        </p:nvSpPr>
        <p:spPr>
          <a:xfrm>
            <a:off x="1424255" y="189831"/>
            <a:ext cx="4132696"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II. </a:t>
            </a:r>
            <a:r>
              <a:rPr lang="en-US" sz="2800" b="1" u="sng" dirty="0">
                <a:solidFill>
                  <a:srgbClr val="FF0000"/>
                </a:solidFill>
                <a:effectLst>
                  <a:glow rad="88900">
                    <a:schemeClr val="bg1"/>
                  </a:glow>
                </a:effectLst>
                <a:latin typeface="Arial" panose="020B0604020202020204" pitchFamily="34" charset="0"/>
                <a:cs typeface="Arial" panose="020B0604020202020204" pitchFamily="34" charset="0"/>
              </a:rPr>
              <a:t>SPEAKING</a:t>
            </a:r>
          </a:p>
        </p:txBody>
      </p:sp>
      <p:sp>
        <p:nvSpPr>
          <p:cNvPr id="20" name="Rounded Rectangle 15">
            <a:extLst>
              <a:ext uri="{FF2B5EF4-FFF2-40B4-BE49-F238E27FC236}">
                <a16:creationId xmlns:a16="http://schemas.microsoft.com/office/drawing/2014/main" id="{671DF0E9-1DB7-4854-8929-8DB2C4C66734}"/>
              </a:ext>
            </a:extLst>
          </p:cNvPr>
          <p:cNvSpPr/>
          <p:nvPr/>
        </p:nvSpPr>
        <p:spPr>
          <a:xfrm>
            <a:off x="979315" y="941939"/>
            <a:ext cx="502607"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1" name="TextBox 20">
            <a:extLst>
              <a:ext uri="{FF2B5EF4-FFF2-40B4-BE49-F238E27FC236}">
                <a16:creationId xmlns:a16="http://schemas.microsoft.com/office/drawing/2014/main" id="{8C252576-2549-42FF-8832-F8AA48611C19}"/>
              </a:ext>
            </a:extLst>
          </p:cNvPr>
          <p:cNvSpPr txBox="1"/>
          <p:nvPr/>
        </p:nvSpPr>
        <p:spPr>
          <a:xfrm>
            <a:off x="1032101" y="83929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6" name="TextBox 25">
            <a:extLst>
              <a:ext uri="{FF2B5EF4-FFF2-40B4-BE49-F238E27FC236}">
                <a16:creationId xmlns:a16="http://schemas.microsoft.com/office/drawing/2014/main" id="{39DB8869-12AC-46A3-804E-F89D8D90458C}"/>
              </a:ext>
            </a:extLst>
          </p:cNvPr>
          <p:cNvSpPr txBox="1"/>
          <p:nvPr/>
        </p:nvSpPr>
        <p:spPr>
          <a:xfrm>
            <a:off x="4406706" y="2896812"/>
            <a:ext cx="5446643" cy="738664"/>
          </a:xfrm>
          <a:prstGeom prst="rect">
            <a:avLst/>
          </a:prstGeom>
          <a:noFill/>
        </p:spPr>
        <p:txBody>
          <a:bodyPr wrap="square" rtlCol="0">
            <a:spAutoFit/>
          </a:bodyPr>
          <a:lstStyle/>
          <a:p>
            <a:pPr>
              <a:lnSpc>
                <a:spcPct val="150000"/>
              </a:lnSpc>
            </a:pPr>
            <a:r>
              <a:rPr lang="en-US" sz="2800" dirty="0"/>
              <a:t>3. What can you do to help them?</a:t>
            </a:r>
          </a:p>
        </p:txBody>
      </p:sp>
      <p:sp>
        <p:nvSpPr>
          <p:cNvPr id="18" name="TextBox 17">
            <a:extLst>
              <a:ext uri="{FF2B5EF4-FFF2-40B4-BE49-F238E27FC236}">
                <a16:creationId xmlns:a16="http://schemas.microsoft.com/office/drawing/2014/main" id="{6A8AD583-AEFA-484C-A42F-536DE7D42B8D}"/>
              </a:ext>
            </a:extLst>
          </p:cNvPr>
          <p:cNvSpPr txBox="1"/>
          <p:nvPr/>
        </p:nvSpPr>
        <p:spPr>
          <a:xfrm>
            <a:off x="4018827" y="3724320"/>
            <a:ext cx="7455418" cy="2092881"/>
          </a:xfrm>
          <a:prstGeom prst="rect">
            <a:avLst/>
          </a:prstGeom>
          <a:noFill/>
        </p:spPr>
        <p:txBody>
          <a:bodyPr wrap="square">
            <a:spAutoFit/>
          </a:bodyPr>
          <a:lstStyle/>
          <a:p>
            <a:pPr marL="342900" indent="-342900">
              <a:buFont typeface="Wingdings" panose="05000000000000000000" pitchFamily="2" charset="2"/>
              <a:buChar char="ü"/>
            </a:pPr>
            <a:r>
              <a:rPr lang="en-GB" sz="2600" b="1" dirty="0">
                <a:solidFill>
                  <a:srgbClr val="FF0000"/>
                </a:solidFill>
                <a:effectLst/>
                <a:latin typeface="Calibri" panose="020F0502020204030204" pitchFamily="34" charset="0"/>
                <a:ea typeface="Calibri" panose="020F0502020204030204" pitchFamily="34" charset="0"/>
              </a:rPr>
              <a:t>cooking / shopping for the old / the sick; </a:t>
            </a:r>
          </a:p>
          <a:p>
            <a:pPr marL="342900" indent="-342900">
              <a:buFont typeface="Wingdings" panose="05000000000000000000" pitchFamily="2" charset="2"/>
              <a:buChar char="ü"/>
            </a:pPr>
            <a:r>
              <a:rPr lang="en-GB" sz="2600" b="1" dirty="0">
                <a:solidFill>
                  <a:srgbClr val="FF0000"/>
                </a:solidFill>
                <a:effectLst/>
                <a:latin typeface="Calibri" panose="020F0502020204030204" pitchFamily="34" charset="0"/>
                <a:ea typeface="Calibri" panose="020F0502020204030204" pitchFamily="34" charset="0"/>
              </a:rPr>
              <a:t>collecting books / clothes for street children; </a:t>
            </a:r>
          </a:p>
          <a:p>
            <a:pPr marL="342900" indent="-342900">
              <a:buFont typeface="Wingdings" panose="05000000000000000000" pitchFamily="2" charset="2"/>
              <a:buChar char="ü"/>
            </a:pPr>
            <a:r>
              <a:rPr lang="en-GB" sz="2600" b="1" dirty="0">
                <a:solidFill>
                  <a:srgbClr val="FF0000"/>
                </a:solidFill>
                <a:effectLst/>
                <a:latin typeface="Calibri" panose="020F0502020204030204" pitchFamily="34" charset="0"/>
                <a:ea typeface="Calibri" panose="020F0502020204030204" pitchFamily="34" charset="0"/>
              </a:rPr>
              <a:t>opening classes to teach street children; </a:t>
            </a:r>
          </a:p>
          <a:p>
            <a:pPr marL="342900" indent="-342900">
              <a:buFont typeface="Wingdings" panose="05000000000000000000" pitchFamily="2" charset="2"/>
              <a:buChar char="ü"/>
            </a:pPr>
            <a:r>
              <a:rPr lang="en-GB" sz="2600" b="1" dirty="0">
                <a:solidFill>
                  <a:srgbClr val="FF0000"/>
                </a:solidFill>
                <a:effectLst/>
                <a:latin typeface="Calibri" panose="020F0502020204030204" pitchFamily="34" charset="0"/>
                <a:ea typeface="Calibri" panose="020F0502020204030204" pitchFamily="34" charset="0"/>
              </a:rPr>
              <a:t>adopting a dog / a cat</a:t>
            </a:r>
          </a:p>
          <a:p>
            <a:pPr marL="342900" indent="-342900">
              <a:buFont typeface="Wingdings" panose="05000000000000000000" pitchFamily="2" charset="2"/>
              <a:buChar char="ü"/>
            </a:pPr>
            <a:r>
              <a:rPr lang="en-GB" sz="2600" b="1" dirty="0">
                <a:solidFill>
                  <a:srgbClr val="FF0000"/>
                </a:solidFill>
                <a:latin typeface="Calibri" panose="020F0502020204030204" pitchFamily="34" charset="0"/>
                <a:ea typeface="Calibri" panose="020F0502020204030204" pitchFamily="34" charset="0"/>
              </a:rPr>
              <a:t>…</a:t>
            </a:r>
            <a:endParaRPr lang="en-GB" sz="2600" b="1" dirty="0">
              <a:solidFill>
                <a:srgbClr val="FF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374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arn(inVertic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arn(inVertical)">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barn(inVertical)">
                                      <p:cBhvr>
                                        <p:cTn id="2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40129" y="1023966"/>
            <a:ext cx="10515600" cy="4351338"/>
          </a:xfrm>
        </p:spPr>
        <p:txBody>
          <a:bodyPr/>
          <a:lstStyle/>
          <a:p>
            <a:endParaRPr lang="en-US"/>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45713" y="60953"/>
            <a:ext cx="4132696"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III. </a:t>
            </a:r>
            <a:r>
              <a:rPr lang="en-US" sz="2800" b="1" u="sng" dirty="0">
                <a:solidFill>
                  <a:srgbClr val="FF0000"/>
                </a:solidFill>
                <a:effectLst>
                  <a:glow rad="88900">
                    <a:schemeClr val="bg1"/>
                  </a:glow>
                </a:effectLst>
                <a:latin typeface="Arial" panose="020B0604020202020204" pitchFamily="34" charset="0"/>
                <a:cs typeface="Arial" panose="020B0604020202020204" pitchFamily="34" charset="0"/>
              </a:rPr>
              <a:t>LISTENING</a:t>
            </a:r>
          </a:p>
        </p:txBody>
      </p:sp>
      <p:sp>
        <p:nvSpPr>
          <p:cNvPr id="6" name="TextBox 5">
            <a:extLst>
              <a:ext uri="{FF2B5EF4-FFF2-40B4-BE49-F238E27FC236}">
                <a16:creationId xmlns:a16="http://schemas.microsoft.com/office/drawing/2014/main" id="{702D4E20-F005-43E3-A86D-B1A08F02DDF2}"/>
              </a:ext>
            </a:extLst>
          </p:cNvPr>
          <p:cNvSpPr txBox="1"/>
          <p:nvPr/>
        </p:nvSpPr>
        <p:spPr>
          <a:xfrm>
            <a:off x="1811654" y="726666"/>
            <a:ext cx="672751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and complete each sentence with one word. </a:t>
            </a:r>
          </a:p>
        </p:txBody>
      </p:sp>
      <p:sp>
        <p:nvSpPr>
          <p:cNvPr id="7" name="Rounded Rectangle 15">
            <a:extLst>
              <a:ext uri="{FF2B5EF4-FFF2-40B4-BE49-F238E27FC236}">
                <a16:creationId xmlns:a16="http://schemas.microsoft.com/office/drawing/2014/main" id="{671DF0E9-1DB7-4854-8929-8DB2C4C66734}"/>
              </a:ext>
            </a:extLst>
          </p:cNvPr>
          <p:cNvSpPr/>
          <p:nvPr/>
        </p:nvSpPr>
        <p:spPr>
          <a:xfrm>
            <a:off x="1289717" y="706192"/>
            <a:ext cx="502607"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a:extLst>
              <a:ext uri="{FF2B5EF4-FFF2-40B4-BE49-F238E27FC236}">
                <a16:creationId xmlns:a16="http://schemas.microsoft.com/office/drawing/2014/main" id="{8C252576-2549-42FF-8832-F8AA48611C19}"/>
              </a:ext>
            </a:extLst>
          </p:cNvPr>
          <p:cNvSpPr txBox="1"/>
          <p:nvPr/>
        </p:nvSpPr>
        <p:spPr>
          <a:xfrm>
            <a:off x="1342503" y="60355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9" name="TextBox 8">
            <a:extLst>
              <a:ext uri="{FF2B5EF4-FFF2-40B4-BE49-F238E27FC236}">
                <a16:creationId xmlns:a16="http://schemas.microsoft.com/office/drawing/2014/main" id="{C5FB5FE9-2D58-4D82-A136-652993329682}"/>
              </a:ext>
            </a:extLst>
          </p:cNvPr>
          <p:cNvSpPr txBox="1"/>
          <p:nvPr/>
        </p:nvSpPr>
        <p:spPr>
          <a:xfrm>
            <a:off x="1026017" y="1311438"/>
            <a:ext cx="11165983" cy="5693866"/>
          </a:xfrm>
          <a:prstGeom prst="rect">
            <a:avLst/>
          </a:prstGeom>
          <a:noFill/>
        </p:spPr>
        <p:txBody>
          <a:bodyPr wrap="square">
            <a:spAutoFit/>
          </a:bodyPr>
          <a:lstStyle/>
          <a:p>
            <a:pPr>
              <a:lnSpc>
                <a:spcPct val="200000"/>
              </a:lnSpc>
            </a:pPr>
            <a:r>
              <a:rPr lang="en-US" sz="2600" b="1" i="0" dirty="0">
                <a:solidFill>
                  <a:srgbClr val="F26548"/>
                </a:solidFill>
                <a:effectLst/>
              </a:rPr>
              <a:t>1. </a:t>
            </a:r>
            <a:r>
              <a:rPr lang="en-US" sz="2600" b="0" i="0" dirty="0">
                <a:solidFill>
                  <a:srgbClr val="242021"/>
                </a:solidFill>
                <a:effectLst/>
              </a:rPr>
              <a:t>While camping, we have a lot of time for </a:t>
            </a:r>
            <a:r>
              <a:rPr lang="en-US" sz="2600" b="0" i="0" dirty="0">
                <a:solidFill>
                  <a:srgbClr val="949599"/>
                </a:solidFill>
                <a:effectLst/>
              </a:rPr>
              <a:t>____________</a:t>
            </a:r>
            <a:r>
              <a:rPr lang="en-US" sz="2600" b="0" i="0" dirty="0">
                <a:solidFill>
                  <a:srgbClr val="242021"/>
                </a:solidFill>
                <a:effectLst/>
              </a:rPr>
              <a:t>.</a:t>
            </a:r>
            <a:br>
              <a:rPr lang="en-US" sz="2600" b="0" i="0" dirty="0">
                <a:solidFill>
                  <a:srgbClr val="242021"/>
                </a:solidFill>
                <a:effectLst/>
              </a:rPr>
            </a:br>
            <a:r>
              <a:rPr lang="en-US" sz="2600" b="1" i="0" dirty="0">
                <a:solidFill>
                  <a:srgbClr val="F26548"/>
                </a:solidFill>
                <a:effectLst/>
              </a:rPr>
              <a:t>2. </a:t>
            </a:r>
            <a:r>
              <a:rPr lang="en-US" sz="2600" b="0" i="0" dirty="0">
                <a:solidFill>
                  <a:srgbClr val="242021"/>
                </a:solidFill>
                <a:effectLst/>
              </a:rPr>
              <a:t>When camping near the beach, we can build </a:t>
            </a:r>
            <a:r>
              <a:rPr lang="en-US" sz="2600" b="0" i="0" dirty="0">
                <a:solidFill>
                  <a:srgbClr val="949599"/>
                </a:solidFill>
                <a:effectLst/>
              </a:rPr>
              <a:t>____________</a:t>
            </a:r>
            <a:r>
              <a:rPr lang="en-US" sz="2600" b="0" i="0" dirty="0">
                <a:solidFill>
                  <a:srgbClr val="242021"/>
                </a:solidFill>
                <a:effectLst/>
              </a:rPr>
              <a:t>.</a:t>
            </a:r>
            <a:br>
              <a:rPr lang="en-US" sz="2600" b="0" i="0" dirty="0">
                <a:solidFill>
                  <a:srgbClr val="242021"/>
                </a:solidFill>
                <a:effectLst/>
              </a:rPr>
            </a:br>
            <a:r>
              <a:rPr lang="en-US" sz="2600" b="1" i="0" dirty="0">
                <a:solidFill>
                  <a:srgbClr val="F26548"/>
                </a:solidFill>
                <a:effectLst/>
              </a:rPr>
              <a:t>3. </a:t>
            </a:r>
            <a:r>
              <a:rPr lang="en-US" sz="2600" b="0" i="0" dirty="0">
                <a:solidFill>
                  <a:srgbClr val="242021"/>
                </a:solidFill>
                <a:effectLst/>
              </a:rPr>
              <a:t>We can have dinner by an </a:t>
            </a:r>
            <a:r>
              <a:rPr lang="en-US" sz="2600" b="0" i="0" dirty="0">
                <a:solidFill>
                  <a:srgbClr val="949599"/>
                </a:solidFill>
                <a:effectLst/>
              </a:rPr>
              <a:t>____________ </a:t>
            </a:r>
            <a:r>
              <a:rPr lang="en-US" sz="2600" b="0" i="0" dirty="0">
                <a:solidFill>
                  <a:srgbClr val="242021"/>
                </a:solidFill>
                <a:effectLst/>
              </a:rPr>
              <a:t>fire.</a:t>
            </a:r>
            <a:br>
              <a:rPr lang="en-US" sz="2600" b="0" i="0" dirty="0">
                <a:solidFill>
                  <a:srgbClr val="242021"/>
                </a:solidFill>
                <a:effectLst/>
              </a:rPr>
            </a:br>
            <a:r>
              <a:rPr lang="en-US" sz="2600" b="1" i="0" dirty="0">
                <a:solidFill>
                  <a:srgbClr val="F26548"/>
                </a:solidFill>
                <a:effectLst/>
              </a:rPr>
              <a:t>4. </a:t>
            </a:r>
            <a:r>
              <a:rPr lang="en-US" sz="2600" dirty="0">
                <a:solidFill>
                  <a:srgbClr val="242021"/>
                </a:solidFill>
              </a:rPr>
              <a:t>A</a:t>
            </a:r>
            <a:r>
              <a:rPr lang="en-US" sz="2600" b="0" i="0" dirty="0">
                <a:solidFill>
                  <a:srgbClr val="242021"/>
                </a:solidFill>
                <a:effectLst/>
              </a:rPr>
              <a:t>t the campsite, there is no television or </a:t>
            </a:r>
            <a:r>
              <a:rPr lang="en-US" sz="2600" b="0" i="0" dirty="0">
                <a:solidFill>
                  <a:srgbClr val="949599"/>
                </a:solidFill>
                <a:effectLst/>
              </a:rPr>
              <a:t>____________</a:t>
            </a:r>
            <a:r>
              <a:rPr lang="en-US" sz="2600" b="0" i="0" dirty="0">
                <a:solidFill>
                  <a:srgbClr val="242021"/>
                </a:solidFill>
                <a:effectLst/>
              </a:rPr>
              <a:t>.</a:t>
            </a:r>
            <a:br>
              <a:rPr lang="en-US" sz="2600" b="0" i="0" dirty="0">
                <a:solidFill>
                  <a:srgbClr val="242021"/>
                </a:solidFill>
                <a:effectLst/>
              </a:rPr>
            </a:br>
            <a:r>
              <a:rPr lang="en-US" sz="2600" b="1" i="0" dirty="0">
                <a:solidFill>
                  <a:srgbClr val="F26548"/>
                </a:solidFill>
                <a:effectLst/>
              </a:rPr>
              <a:t>5. </a:t>
            </a:r>
            <a:r>
              <a:rPr lang="en-US" sz="2600" b="0" i="0" dirty="0">
                <a:solidFill>
                  <a:srgbClr val="242021"/>
                </a:solidFill>
                <a:effectLst/>
              </a:rPr>
              <a:t>Name one thing we should bring along when camping:</a:t>
            </a:r>
          </a:p>
          <a:p>
            <a:pPr>
              <a:lnSpc>
                <a:spcPct val="200000"/>
              </a:lnSpc>
            </a:pPr>
            <a:r>
              <a:rPr lang="en-GB" sz="2600" dirty="0"/>
              <a:t>  </a:t>
            </a:r>
            <a:r>
              <a:rPr lang="en-US" sz="2600" dirty="0">
                <a:solidFill>
                  <a:srgbClr val="949599"/>
                </a:solidFill>
              </a:rPr>
              <a:t>__________________________</a:t>
            </a:r>
            <a:r>
              <a:rPr lang="en-US" sz="2600" dirty="0">
                <a:solidFill>
                  <a:srgbClr val="242021"/>
                </a:solidFill>
              </a:rPr>
              <a:t>.</a:t>
            </a:r>
          </a:p>
          <a:p>
            <a:pPr>
              <a:lnSpc>
                <a:spcPct val="200000"/>
              </a:lnSpc>
            </a:pPr>
            <a:endParaRPr lang="en-US" sz="2600" dirty="0"/>
          </a:p>
        </p:txBody>
      </p:sp>
      <p:sp>
        <p:nvSpPr>
          <p:cNvPr id="10" name="TextBox 9">
            <a:extLst>
              <a:ext uri="{FF2B5EF4-FFF2-40B4-BE49-F238E27FC236}">
                <a16:creationId xmlns:a16="http://schemas.microsoft.com/office/drawing/2014/main" id="{66EB9A29-F60C-4581-B700-921EBFCAD79F}"/>
              </a:ext>
            </a:extLst>
          </p:cNvPr>
          <p:cNvSpPr txBox="1"/>
          <p:nvPr/>
        </p:nvSpPr>
        <p:spPr>
          <a:xfrm>
            <a:off x="7194897" y="1477323"/>
            <a:ext cx="1500809"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games </a:t>
            </a:r>
            <a:endParaRPr lang="en-US" sz="2400" b="1" dirty="0">
              <a:solidFill>
                <a:srgbClr val="FF0000"/>
              </a:solidFill>
            </a:endParaRPr>
          </a:p>
        </p:txBody>
      </p:sp>
      <p:sp>
        <p:nvSpPr>
          <p:cNvPr id="11" name="TextBox 10">
            <a:extLst>
              <a:ext uri="{FF2B5EF4-FFF2-40B4-BE49-F238E27FC236}">
                <a16:creationId xmlns:a16="http://schemas.microsoft.com/office/drawing/2014/main" id="{2879E0C4-D20A-425E-9354-479D65619148}"/>
              </a:ext>
            </a:extLst>
          </p:cNvPr>
          <p:cNvSpPr txBox="1"/>
          <p:nvPr/>
        </p:nvSpPr>
        <p:spPr>
          <a:xfrm>
            <a:off x="7494320" y="2273971"/>
            <a:ext cx="2761659"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sandcastles </a:t>
            </a:r>
            <a:endParaRPr lang="en-US" sz="2400" b="1" dirty="0">
              <a:solidFill>
                <a:srgbClr val="FF0000"/>
              </a:solidFill>
            </a:endParaRPr>
          </a:p>
        </p:txBody>
      </p:sp>
      <p:sp>
        <p:nvSpPr>
          <p:cNvPr id="12" name="TextBox 11">
            <a:extLst>
              <a:ext uri="{FF2B5EF4-FFF2-40B4-BE49-F238E27FC236}">
                <a16:creationId xmlns:a16="http://schemas.microsoft.com/office/drawing/2014/main" id="{B92F3DF4-3945-49C3-8AA2-12944549BF58}"/>
              </a:ext>
            </a:extLst>
          </p:cNvPr>
          <p:cNvSpPr txBox="1"/>
          <p:nvPr/>
        </p:nvSpPr>
        <p:spPr>
          <a:xfrm>
            <a:off x="5322845" y="3081635"/>
            <a:ext cx="896796"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open </a:t>
            </a:r>
            <a:endParaRPr lang="en-US" sz="2400" b="1" dirty="0">
              <a:solidFill>
                <a:srgbClr val="FF0000"/>
              </a:solidFill>
            </a:endParaRPr>
          </a:p>
        </p:txBody>
      </p:sp>
      <p:sp>
        <p:nvSpPr>
          <p:cNvPr id="13" name="TextBox 12">
            <a:extLst>
              <a:ext uri="{FF2B5EF4-FFF2-40B4-BE49-F238E27FC236}">
                <a16:creationId xmlns:a16="http://schemas.microsoft.com/office/drawing/2014/main" id="{03328344-FC84-444C-AE61-945BB0E78A05}"/>
              </a:ext>
            </a:extLst>
          </p:cNvPr>
          <p:cNvSpPr txBox="1"/>
          <p:nvPr/>
        </p:nvSpPr>
        <p:spPr>
          <a:xfrm>
            <a:off x="6969743" y="3995330"/>
            <a:ext cx="2330016"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computer</a:t>
            </a:r>
            <a:endParaRPr lang="en-US" sz="2400" b="1" dirty="0">
              <a:solidFill>
                <a:srgbClr val="FF0000"/>
              </a:solidFill>
            </a:endParaRPr>
          </a:p>
        </p:txBody>
      </p:sp>
      <p:sp>
        <p:nvSpPr>
          <p:cNvPr id="14" name="TextBox 13">
            <a:extLst>
              <a:ext uri="{FF2B5EF4-FFF2-40B4-BE49-F238E27FC236}">
                <a16:creationId xmlns:a16="http://schemas.microsoft.com/office/drawing/2014/main" id="{9F4606B1-C642-4D1A-BF4F-C17D3150BB33}"/>
              </a:ext>
            </a:extLst>
          </p:cNvPr>
          <p:cNvSpPr txBox="1"/>
          <p:nvPr/>
        </p:nvSpPr>
        <p:spPr>
          <a:xfrm>
            <a:off x="1342503" y="5400063"/>
            <a:ext cx="6792248"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food / water / compass/ </a:t>
            </a:r>
            <a:r>
              <a:rPr lang="en-US" sz="2400" b="1" dirty="0">
                <a:solidFill>
                  <a:srgbClr val="FF0000"/>
                </a:solidFill>
                <a:latin typeface="Calibri" panose="020F0502020204030204" pitchFamily="34" charset="0"/>
              </a:rPr>
              <a:t>sleeping bag/ insect cream</a:t>
            </a:r>
            <a:endParaRPr lang="en-US" sz="2400" b="1" dirty="0">
              <a:solidFill>
                <a:srgbClr val="FF0000"/>
              </a:solidFill>
            </a:endParaRPr>
          </a:p>
        </p:txBody>
      </p:sp>
      <p:pic>
        <p:nvPicPr>
          <p:cNvPr id="15" name="0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93914" y="395155"/>
            <a:ext cx="490055" cy="490055"/>
          </a:xfrm>
          <a:prstGeom prst="rect">
            <a:avLst/>
          </a:prstGeom>
        </p:spPr>
      </p:pic>
    </p:spTree>
    <p:extLst>
      <p:ext uri="{BB962C8B-B14F-4D97-AF65-F5344CB8AC3E}">
        <p14:creationId xmlns:p14="http://schemas.microsoft.com/office/powerpoint/2010/main" val="118709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5"/>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77063" fill="hold"/>
                                        <p:tgtEl>
                                          <p:spTgt spid="15"/>
                                        </p:tgtEl>
                                      </p:cBhvr>
                                    </p:cmd>
                                  </p:childTnLst>
                                </p:cTn>
                              </p:par>
                            </p:childTnLst>
                          </p:cTn>
                        </p:par>
                      </p:childTnLst>
                    </p:cTn>
                  </p:par>
                </p:childTnLst>
              </p:cTn>
              <p:nextCondLst>
                <p:cond evt="onClick" delay="0">
                  <p:tgtEl>
                    <p:spTgt spid="15"/>
                  </p:tgtEl>
                </p:cond>
              </p:nextCondLst>
            </p:seq>
            <p:audio>
              <p:cMediaNode vol="80000">
                <p:cTn id="33" fill="hold" display="0">
                  <p:stCondLst>
                    <p:cond delay="indefinite"/>
                  </p:stCondLst>
                  <p:endCondLst>
                    <p:cond evt="onStopAudio" delay="0">
                      <p:tgtEl>
                        <p:sldTgt/>
                      </p:tgtEl>
                    </p:cond>
                  </p:endCondLst>
                </p:cTn>
                <p:tgtEl>
                  <p:spTgt spid="15"/>
                </p:tgtEl>
              </p:cMediaNode>
            </p:audio>
          </p:childTnLst>
        </p:cTn>
      </p:par>
    </p:tnLst>
    <p:bldLst>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7478" y="4265481"/>
            <a:ext cx="2329999" cy="179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2062" y="4326441"/>
            <a:ext cx="2278866" cy="1636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82" r="12354"/>
          <a:stretch/>
        </p:blipFill>
        <p:spPr bwMode="auto">
          <a:xfrm>
            <a:off x="5126914" y="4326441"/>
            <a:ext cx="2310205" cy="1649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58642" y="4325982"/>
            <a:ext cx="2311810" cy="1642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228" y="4330718"/>
            <a:ext cx="2371094" cy="1562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AutoShape 2"/>
          <p:cNvSpPr>
            <a:spLocks noChangeArrowheads="1"/>
          </p:cNvSpPr>
          <p:nvPr/>
        </p:nvSpPr>
        <p:spPr bwMode="auto">
          <a:xfrm>
            <a:off x="217751" y="798542"/>
            <a:ext cx="2311810" cy="1583948"/>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fontAlgn="base">
              <a:spcBef>
                <a:spcPct val="0"/>
              </a:spcBef>
              <a:spcAft>
                <a:spcPts val="1000"/>
              </a:spcAft>
            </a:pPr>
            <a:r>
              <a:rPr lang="en-US" sz="2800" b="1" dirty="0">
                <a:solidFill>
                  <a:srgbClr val="FF0000"/>
                </a:solidFill>
              </a:rPr>
              <a:t>Personal hygiene</a:t>
            </a:r>
          </a:p>
          <a:p>
            <a:pPr algn="ctr" fontAlgn="base">
              <a:spcBef>
                <a:spcPct val="0"/>
              </a:spcBef>
              <a:spcAft>
                <a:spcPts val="1000"/>
              </a:spcAft>
            </a:pPr>
            <a:endParaRPr lang="en-US" sz="2400" b="1" dirty="0">
              <a:solidFill>
                <a:srgbClr val="FF0000"/>
              </a:solidFill>
              <a:cs typeface="Times New Roman" pitchFamily="18" charset="0"/>
            </a:endParaRPr>
          </a:p>
        </p:txBody>
      </p:sp>
      <p:sp>
        <p:nvSpPr>
          <p:cNvPr id="12" name="AutoShape 3"/>
          <p:cNvSpPr>
            <a:spLocks noChangeArrowheads="1"/>
          </p:cNvSpPr>
          <p:nvPr/>
        </p:nvSpPr>
        <p:spPr bwMode="auto">
          <a:xfrm>
            <a:off x="2719602" y="791844"/>
            <a:ext cx="2311810" cy="1505905"/>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fontAlgn="base">
              <a:spcBef>
                <a:spcPct val="0"/>
              </a:spcBef>
              <a:spcAft>
                <a:spcPts val="1000"/>
              </a:spcAft>
            </a:pPr>
            <a:r>
              <a:rPr lang="en-GB" sz="3200" b="1" dirty="0">
                <a:solidFill>
                  <a:srgbClr val="FF0000"/>
                </a:solidFill>
              </a:rPr>
              <a:t>Get enough sleep</a:t>
            </a:r>
            <a:endParaRPr lang="en-US" sz="3200" b="1" dirty="0">
              <a:solidFill>
                <a:srgbClr val="FF0000"/>
              </a:solidFill>
            </a:endParaRPr>
          </a:p>
          <a:p>
            <a:pPr algn="ctr" fontAlgn="base">
              <a:spcBef>
                <a:spcPct val="0"/>
              </a:spcBef>
              <a:spcAft>
                <a:spcPts val="1000"/>
              </a:spcAft>
            </a:pPr>
            <a:endParaRPr lang="en-US" sz="2800" b="1" dirty="0">
              <a:solidFill>
                <a:srgbClr val="FF0000"/>
              </a:solidFill>
              <a:latin typeface="Arial" pitchFamily="34" charset="0"/>
              <a:cs typeface="Arial" pitchFamily="34" charset="0"/>
            </a:endParaRPr>
          </a:p>
        </p:txBody>
      </p:sp>
      <p:sp>
        <p:nvSpPr>
          <p:cNvPr id="13" name="AutoShape 4"/>
          <p:cNvSpPr>
            <a:spLocks noChangeArrowheads="1"/>
          </p:cNvSpPr>
          <p:nvPr/>
        </p:nvSpPr>
        <p:spPr bwMode="auto">
          <a:xfrm>
            <a:off x="5197117" y="813176"/>
            <a:ext cx="2190136" cy="1505905"/>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a:r>
              <a:rPr lang="en-US" sz="3200" b="1" dirty="0">
                <a:solidFill>
                  <a:srgbClr val="FF0000"/>
                </a:solidFill>
              </a:rPr>
              <a:t>Do</a:t>
            </a:r>
          </a:p>
          <a:p>
            <a:pPr algn="ctr"/>
            <a:r>
              <a:rPr lang="en-US" sz="3200" b="1" dirty="0">
                <a:solidFill>
                  <a:srgbClr val="FF0000"/>
                </a:solidFill>
              </a:rPr>
              <a:t> exercise</a:t>
            </a:r>
          </a:p>
          <a:p>
            <a:pPr algn="ctr" fontAlgn="base">
              <a:spcBef>
                <a:spcPct val="0"/>
              </a:spcBef>
              <a:spcAft>
                <a:spcPts val="1000"/>
              </a:spcAft>
            </a:pPr>
            <a:endParaRPr lang="en-US" sz="2800" b="1" dirty="0">
              <a:solidFill>
                <a:srgbClr val="FF0000"/>
              </a:solidFill>
              <a:latin typeface="Arial" pitchFamily="34" charset="0"/>
              <a:cs typeface="Arial" pitchFamily="34" charset="0"/>
            </a:endParaRPr>
          </a:p>
        </p:txBody>
      </p:sp>
      <p:sp>
        <p:nvSpPr>
          <p:cNvPr id="14" name="AutoShape 5"/>
          <p:cNvSpPr>
            <a:spLocks noChangeArrowheads="1"/>
          </p:cNvSpPr>
          <p:nvPr/>
        </p:nvSpPr>
        <p:spPr bwMode="auto">
          <a:xfrm>
            <a:off x="7551665" y="845625"/>
            <a:ext cx="2311810" cy="1398341"/>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fontAlgn="base">
              <a:spcBef>
                <a:spcPct val="0"/>
              </a:spcBef>
              <a:spcAft>
                <a:spcPts val="1000"/>
              </a:spcAft>
            </a:pPr>
            <a:r>
              <a:rPr lang="en-US" sz="3200" b="1" dirty="0">
                <a:solidFill>
                  <a:srgbClr val="FF0000"/>
                </a:solidFill>
              </a:rPr>
              <a:t>Healthy diet</a:t>
            </a:r>
          </a:p>
          <a:p>
            <a:pPr algn="ctr" fontAlgn="base">
              <a:spcBef>
                <a:spcPct val="0"/>
              </a:spcBef>
              <a:spcAft>
                <a:spcPts val="1000"/>
              </a:spcAft>
            </a:pPr>
            <a:endParaRPr lang="en-US" sz="3200" b="1" dirty="0">
              <a:solidFill>
                <a:srgbClr val="FF0000"/>
              </a:solidFill>
              <a:latin typeface="Arial" pitchFamily="34" charset="0"/>
              <a:cs typeface="Arial" pitchFamily="34" charset="0"/>
            </a:endParaRPr>
          </a:p>
        </p:txBody>
      </p:sp>
      <p:sp>
        <p:nvSpPr>
          <p:cNvPr id="15" name="AutoShape 6"/>
          <p:cNvSpPr>
            <a:spLocks noChangeArrowheads="1"/>
          </p:cNvSpPr>
          <p:nvPr/>
        </p:nvSpPr>
        <p:spPr bwMode="auto">
          <a:xfrm>
            <a:off x="10048568" y="838130"/>
            <a:ext cx="2068461" cy="1398341"/>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fontAlgn="base">
              <a:spcBef>
                <a:spcPct val="0"/>
              </a:spcBef>
              <a:spcAft>
                <a:spcPts val="1000"/>
              </a:spcAft>
            </a:pPr>
            <a:r>
              <a:rPr lang="en-US" sz="2800" b="1" dirty="0">
                <a:solidFill>
                  <a:srgbClr val="FF0000"/>
                </a:solidFill>
                <a:latin typeface="Arial" pitchFamily="34" charset="0"/>
                <a:cs typeface="Arial" pitchFamily="34" charset="0"/>
              </a:rPr>
              <a:t>visit new places</a:t>
            </a:r>
          </a:p>
        </p:txBody>
      </p:sp>
      <p:sp>
        <p:nvSpPr>
          <p:cNvPr id="16" name="Rectangle 15"/>
          <p:cNvSpPr/>
          <p:nvPr/>
        </p:nvSpPr>
        <p:spPr>
          <a:xfrm>
            <a:off x="180076" y="781370"/>
            <a:ext cx="2361489" cy="1739975"/>
          </a:xfrm>
          <a:prstGeom prst="rect">
            <a:avLst/>
          </a:prstGeom>
          <a:ln/>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1</a:t>
            </a:r>
          </a:p>
        </p:txBody>
      </p:sp>
      <p:sp>
        <p:nvSpPr>
          <p:cNvPr id="17" name="Rectangle 16"/>
          <p:cNvSpPr/>
          <p:nvPr/>
        </p:nvSpPr>
        <p:spPr>
          <a:xfrm>
            <a:off x="2673882" y="796610"/>
            <a:ext cx="2418767" cy="1739975"/>
          </a:xfrm>
          <a:prstGeom prst="rect">
            <a:avLst/>
          </a:prstGeom>
          <a:ln/>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2</a:t>
            </a:r>
          </a:p>
        </p:txBody>
      </p:sp>
      <p:sp>
        <p:nvSpPr>
          <p:cNvPr id="18" name="Rectangle 17"/>
          <p:cNvSpPr/>
          <p:nvPr/>
        </p:nvSpPr>
        <p:spPr>
          <a:xfrm>
            <a:off x="5197668" y="813176"/>
            <a:ext cx="2249037" cy="1726024"/>
          </a:xfrm>
          <a:prstGeom prst="rect">
            <a:avLst/>
          </a:prstGeom>
          <a:ln/>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3</a:t>
            </a:r>
          </a:p>
        </p:txBody>
      </p:sp>
      <p:sp>
        <p:nvSpPr>
          <p:cNvPr id="19" name="Rectangle 18"/>
          <p:cNvSpPr/>
          <p:nvPr/>
        </p:nvSpPr>
        <p:spPr>
          <a:xfrm>
            <a:off x="7528559" y="826094"/>
            <a:ext cx="2334915" cy="1739975"/>
          </a:xfrm>
          <a:prstGeom prst="rect">
            <a:avLst/>
          </a:prstGeom>
          <a:ln/>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4</a:t>
            </a:r>
          </a:p>
        </p:txBody>
      </p:sp>
      <p:sp>
        <p:nvSpPr>
          <p:cNvPr id="20" name="Rectangle 19"/>
          <p:cNvSpPr/>
          <p:nvPr/>
        </p:nvSpPr>
        <p:spPr>
          <a:xfrm>
            <a:off x="9942964" y="822959"/>
            <a:ext cx="2174066" cy="1739975"/>
          </a:xfrm>
          <a:prstGeom prst="rect">
            <a:avLst/>
          </a:prstGeom>
          <a:ln/>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5</a:t>
            </a:r>
          </a:p>
        </p:txBody>
      </p:sp>
      <p:sp>
        <p:nvSpPr>
          <p:cNvPr id="21" name="Rectangle 20"/>
          <p:cNvSpPr/>
          <p:nvPr/>
        </p:nvSpPr>
        <p:spPr>
          <a:xfrm>
            <a:off x="102994" y="4258897"/>
            <a:ext cx="2442726" cy="1767165"/>
          </a:xfrm>
          <a:prstGeom prst="rect">
            <a:avLst/>
          </a:prstGeom>
          <a:ln/>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A</a:t>
            </a:r>
          </a:p>
        </p:txBody>
      </p:sp>
      <p:sp>
        <p:nvSpPr>
          <p:cNvPr id="22" name="Rectangle 21"/>
          <p:cNvSpPr/>
          <p:nvPr/>
        </p:nvSpPr>
        <p:spPr>
          <a:xfrm>
            <a:off x="2615670" y="4297368"/>
            <a:ext cx="2415742" cy="1721893"/>
          </a:xfrm>
          <a:prstGeom prst="rect">
            <a:avLst/>
          </a:prstGeom>
          <a:ln/>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B</a:t>
            </a:r>
          </a:p>
        </p:txBody>
      </p:sp>
      <p:sp>
        <p:nvSpPr>
          <p:cNvPr id="23" name="Rectangle 22"/>
          <p:cNvSpPr/>
          <p:nvPr/>
        </p:nvSpPr>
        <p:spPr>
          <a:xfrm>
            <a:off x="5110238" y="4304651"/>
            <a:ext cx="2388049" cy="1708207"/>
          </a:xfrm>
          <a:prstGeom prst="rect">
            <a:avLst/>
          </a:prstGeom>
          <a:ln/>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C</a:t>
            </a:r>
          </a:p>
        </p:txBody>
      </p:sp>
      <p:sp>
        <p:nvSpPr>
          <p:cNvPr id="24" name="Rectangle 23"/>
          <p:cNvSpPr/>
          <p:nvPr/>
        </p:nvSpPr>
        <p:spPr>
          <a:xfrm>
            <a:off x="7556757" y="4294639"/>
            <a:ext cx="2331225" cy="1716896"/>
          </a:xfrm>
          <a:prstGeom prst="rect">
            <a:avLst/>
          </a:prstGeom>
          <a:ln/>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D</a:t>
            </a:r>
          </a:p>
        </p:txBody>
      </p:sp>
      <p:sp>
        <p:nvSpPr>
          <p:cNvPr id="25" name="Rectangle 24"/>
          <p:cNvSpPr/>
          <p:nvPr/>
        </p:nvSpPr>
        <p:spPr>
          <a:xfrm>
            <a:off x="9917478" y="4297368"/>
            <a:ext cx="2283254" cy="1728547"/>
          </a:xfrm>
          <a:prstGeom prst="rect">
            <a:avLst/>
          </a:prstGeom>
          <a:ln/>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E</a:t>
            </a:r>
          </a:p>
        </p:txBody>
      </p:sp>
      <p:sp>
        <p:nvSpPr>
          <p:cNvPr id="26" name="Rectangle 25"/>
          <p:cNvSpPr/>
          <p:nvPr/>
        </p:nvSpPr>
        <p:spPr>
          <a:xfrm>
            <a:off x="1528761" y="-4903"/>
            <a:ext cx="3563888" cy="707874"/>
          </a:xfrm>
          <a:prstGeom prst="rect">
            <a:avLst/>
          </a:prstGeom>
        </p:spPr>
        <p:txBody>
          <a:bodyPr lIns="91427" tIns="45714" rIns="91427" bIns="45714">
            <a:spAutoFit/>
          </a:bodyPr>
          <a:lstStyle/>
          <a:p>
            <a:pPr>
              <a:defRPr/>
            </a:pPr>
            <a:r>
              <a:rPr lang="en-US" sz="4000" b="1" dirty="0">
                <a:ln>
                  <a:solidFill>
                    <a:srgbClr val="FF0000"/>
                  </a:solidFill>
                </a:ln>
                <a:solidFill>
                  <a:schemeClr val="tx2"/>
                </a:solidFill>
                <a:latin typeface=".VnArabia" pitchFamily="34" charset="0"/>
                <a:cs typeface="Arial" pitchFamily="34" charset="0"/>
              </a:rPr>
              <a:t>Warm up</a:t>
            </a:r>
            <a:r>
              <a:rPr lang="en-US" sz="4000" b="1" dirty="0">
                <a:ln>
                  <a:solidFill>
                    <a:srgbClr val="FF0000"/>
                  </a:solidFill>
                </a:ln>
                <a:solidFill>
                  <a:srgbClr val="FFFF00"/>
                </a:solidFill>
                <a:cs typeface="Arial" pitchFamily="34" charset="0"/>
              </a:rPr>
              <a:t>:</a:t>
            </a:r>
            <a:endParaRPr lang="en-US" sz="4000" dirty="0">
              <a:ln>
                <a:solidFill>
                  <a:srgbClr val="FF0000"/>
                </a:solidFill>
              </a:ln>
              <a:solidFill>
                <a:srgbClr val="FFFF00"/>
              </a:solidFill>
              <a:cs typeface="Arial" pitchFamily="34" charset="0"/>
            </a:endParaRPr>
          </a:p>
        </p:txBody>
      </p:sp>
      <p:sp>
        <p:nvSpPr>
          <p:cNvPr id="27" name="Rectangle 1"/>
          <p:cNvSpPr>
            <a:spLocks noChangeArrowheads="1"/>
          </p:cNvSpPr>
          <p:nvPr/>
        </p:nvSpPr>
        <p:spPr bwMode="auto">
          <a:xfrm>
            <a:off x="4948237" y="-2363"/>
            <a:ext cx="5038725"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p>
            <a:r>
              <a:rPr lang="en-US" sz="4400" b="1" dirty="0"/>
              <a:t>Game:  </a:t>
            </a:r>
            <a:r>
              <a:rPr lang="en-US" sz="4400" b="1" dirty="0" err="1">
                <a:solidFill>
                  <a:srgbClr val="00B050"/>
                </a:solidFill>
              </a:rPr>
              <a:t>Pelmanism</a:t>
            </a:r>
            <a:endParaRPr lang="en-US" sz="4400" dirty="0">
              <a:solidFill>
                <a:srgbClr val="00B050"/>
              </a:solidFill>
              <a:latin typeface="Arial" charset="0"/>
            </a:endParaRPr>
          </a:p>
        </p:txBody>
      </p:sp>
      <p:sp>
        <p:nvSpPr>
          <p:cNvPr id="28" name="Rectangle 27"/>
          <p:cNvSpPr/>
          <p:nvPr/>
        </p:nvSpPr>
        <p:spPr>
          <a:xfrm>
            <a:off x="3990731" y="3096850"/>
            <a:ext cx="4033476" cy="584775"/>
          </a:xfrm>
          <a:prstGeom prst="rect">
            <a:avLst/>
          </a:prstGeom>
        </p:spPr>
        <p:txBody>
          <a:bodyPr wrap="none">
            <a:spAutoFit/>
          </a:bodyPr>
          <a:lstStyle/>
          <a:p>
            <a:r>
              <a:rPr lang="en-GB" sz="3200" b="1" dirty="0">
                <a:solidFill>
                  <a:srgbClr val="FF0000"/>
                </a:solidFill>
                <a:latin typeface=".VnArial Narrow" pitchFamily="34" charset="0"/>
              </a:rPr>
              <a:t>How to get a healthy life</a:t>
            </a:r>
            <a:endParaRPr lang="en-US" sz="3200" b="1" dirty="0">
              <a:solidFill>
                <a:srgbClr val="FF0000"/>
              </a:solidFill>
              <a:latin typeface=".VnArial Narrow" pitchFamily="34" charset="0"/>
            </a:endParaRPr>
          </a:p>
        </p:txBody>
      </p:sp>
    </p:spTree>
    <p:extLst>
      <p:ext uri="{BB962C8B-B14F-4D97-AF65-F5344CB8AC3E}">
        <p14:creationId xmlns:p14="http://schemas.microsoft.com/office/powerpoint/2010/main" val="204084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250" fill="hold"/>
                                        <p:tgtEl>
                                          <p:spTgt spid="28"/>
                                        </p:tgtEl>
                                        <p:attrNameLst>
                                          <p:attrName>ppt_w</p:attrName>
                                        </p:attrNameLst>
                                      </p:cBhvr>
                                      <p:tavLst>
                                        <p:tav tm="0">
                                          <p:val>
                                            <p:fltVal val="0"/>
                                          </p:val>
                                        </p:tav>
                                        <p:tav tm="100000">
                                          <p:val>
                                            <p:strVal val="#ppt_w"/>
                                          </p:val>
                                        </p:tav>
                                      </p:tavLst>
                                    </p:anim>
                                    <p:anim calcmode="lin" valueType="num">
                                      <p:cBhvr>
                                        <p:cTn id="8" dur="1250" fill="hold"/>
                                        <p:tgtEl>
                                          <p:spTgt spid="28"/>
                                        </p:tgtEl>
                                        <p:attrNameLst>
                                          <p:attrName>ppt_h</p:attrName>
                                        </p:attrNameLst>
                                      </p:cBhvr>
                                      <p:tavLst>
                                        <p:tav tm="0">
                                          <p:val>
                                            <p:fltVal val="0"/>
                                          </p:val>
                                        </p:tav>
                                        <p:tav tm="100000">
                                          <p:val>
                                            <p:strVal val="#ppt_h"/>
                                          </p:val>
                                        </p:tav>
                                      </p:tavLst>
                                    </p:anim>
                                    <p:animEffect transition="in" filter="fade">
                                      <p:cBhvr>
                                        <p:cTn id="9"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6"/>
                    </p:tgtEl>
                  </p:cond>
                </p:stCondLst>
                <p:endSync evt="end" delay="0">
                  <p:rtn val="all"/>
                </p:endSync>
                <p:childTnLst>
                  <p:par>
                    <p:cTn id="11" fill="hold">
                      <p:stCondLst>
                        <p:cond delay="0"/>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1" presetClass="entr" presetSubtype="4" fill="hold" grpId="1"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4)">
                                      <p:cBhvr>
                                        <p:cTn id="21" dur="500"/>
                                        <p:tgtEl>
                                          <p:spTgt spid="16"/>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2"/>
                    </p:tgtEl>
                  </p:cond>
                </p:stCondLst>
                <p:endSync evt="end" delay="0">
                  <p:rtn val="all"/>
                </p:endSync>
                <p:childTnLst>
                  <p:par>
                    <p:cTn id="29" fill="hold">
                      <p:stCondLst>
                        <p:cond delay="0"/>
                      </p:stCondLst>
                      <p:childTnLst>
                        <p:par>
                          <p:cTn id="30" fill="hold">
                            <p:stCondLst>
                              <p:cond delay="0"/>
                            </p:stCondLst>
                            <p:childTnLst>
                              <p:par>
                                <p:cTn id="31" presetID="21" presetClass="entr" presetSubtype="4" fill="hold" grpId="1"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heel(4)">
                                      <p:cBhvr>
                                        <p:cTn id="33" dur="500"/>
                                        <p:tgtEl>
                                          <p:spTgt spid="17"/>
                                        </p:tgtEl>
                                      </p:cBhvr>
                                    </p:animEffec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3" presetClass="exit" presetSubtype="10" fill="hold" grpId="0" nodeType="clickEffect">
                                  <p:stCondLst>
                                    <p:cond delay="0"/>
                                  </p:stCondLst>
                                  <p:childTnLst>
                                    <p:animEffect transition="out" filter="blinds(horizontal)">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21" presetClass="entr" presetSubtype="4" fill="hold" grpId="1"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heel(4)">
                                      <p:cBhvr>
                                        <p:cTn id="45" dur="500"/>
                                        <p:tgtEl>
                                          <p:spTgt spid="18"/>
                                        </p:tgtEl>
                                      </p:cBhvr>
                                    </p:animEffec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19"/>
                    </p:tgtEl>
                  </p:cond>
                </p:stCondLst>
                <p:endSync evt="end" delay="0">
                  <p:rtn val="all"/>
                </p:endSync>
                <p:childTnLst>
                  <p:par>
                    <p:cTn id="47" fill="hold">
                      <p:stCondLst>
                        <p:cond delay="0"/>
                      </p:stCondLst>
                      <p:childTnLst>
                        <p:par>
                          <p:cTn id="48" fill="hold">
                            <p:stCondLst>
                              <p:cond delay="0"/>
                            </p:stCondLst>
                            <p:childTnLst>
                              <p:par>
                                <p:cTn id="49" presetID="3" presetClass="exit" presetSubtype="10" fill="hold" grpId="0" nodeType="clickEffect">
                                  <p:stCondLst>
                                    <p:cond delay="0"/>
                                  </p:stCondLst>
                                  <p:childTnLst>
                                    <p:animEffect transition="out" filter="blinds(horizontal)">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21" presetClass="entr" presetSubtype="4" fill="hold" grpId="1"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heel(4)">
                                      <p:cBhvr>
                                        <p:cTn id="57" dur="500"/>
                                        <p:tgtEl>
                                          <p:spTgt spid="19"/>
                                        </p:tgtEl>
                                      </p:cBhvr>
                                    </p:animEffect>
                                  </p:childTnLst>
                                </p:cTn>
                              </p:par>
                            </p:childTnLst>
                          </p:cTn>
                        </p:par>
                      </p:childTnLst>
                    </p:cTn>
                  </p:par>
                </p:childTnLst>
              </p:cTn>
              <p:nextCondLst>
                <p:cond evt="onClick" delay="0">
                  <p:tgtEl>
                    <p:spTgt spid="14"/>
                  </p:tgtEl>
                </p:cond>
              </p:nextCondLst>
            </p:seq>
            <p:seq concurrent="1" nextAc="seek">
              <p:cTn id="58" restart="whenNotActive" fill="hold" evtFilter="cancelBubble" nodeType="interactiveSeq">
                <p:stCondLst>
                  <p:cond evt="onClick" delay="0">
                    <p:tgtEl>
                      <p:spTgt spid="20"/>
                    </p:tgtEl>
                  </p:cond>
                </p:stCondLst>
                <p:endSync evt="end" delay="0">
                  <p:rtn val="all"/>
                </p:endSync>
                <p:childTnLst>
                  <p:par>
                    <p:cTn id="59" fill="hold">
                      <p:stCondLst>
                        <p:cond delay="0"/>
                      </p:stCondLst>
                      <p:childTnLst>
                        <p:par>
                          <p:cTn id="60" fill="hold">
                            <p:stCondLst>
                              <p:cond delay="0"/>
                            </p:stCondLst>
                            <p:childTnLst>
                              <p:par>
                                <p:cTn id="61" presetID="3" presetClass="exit" presetSubtype="10" fill="hold" grpId="0" nodeType="clickEffect">
                                  <p:stCondLst>
                                    <p:cond delay="0"/>
                                  </p:stCondLst>
                                  <p:childTnLst>
                                    <p:animEffect transition="out" filter="blinds(horizontal)">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15"/>
                    </p:tgtEl>
                  </p:cond>
                </p:stCondLst>
                <p:endSync evt="end" delay="0">
                  <p:rtn val="all"/>
                </p:endSync>
                <p:childTnLst>
                  <p:par>
                    <p:cTn id="65" fill="hold">
                      <p:stCondLst>
                        <p:cond delay="0"/>
                      </p:stCondLst>
                      <p:childTnLst>
                        <p:par>
                          <p:cTn id="66" fill="hold">
                            <p:stCondLst>
                              <p:cond delay="0"/>
                            </p:stCondLst>
                            <p:childTnLst>
                              <p:par>
                                <p:cTn id="67" presetID="21" presetClass="entr" presetSubtype="4" fill="hold" grpId="1"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heel(4)">
                                      <p:cBhvr>
                                        <p:cTn id="69" dur="500"/>
                                        <p:tgtEl>
                                          <p:spTgt spid="20"/>
                                        </p:tgtEl>
                                      </p:cBhvr>
                                    </p:animEffect>
                                  </p:childTnLst>
                                </p:cTn>
                              </p:par>
                            </p:childTnLst>
                          </p:cTn>
                        </p:par>
                      </p:childTnLst>
                    </p:cTn>
                  </p:par>
                </p:childTnLst>
              </p:cTn>
              <p:nextCondLst>
                <p:cond evt="onClick" delay="0">
                  <p:tgtEl>
                    <p:spTgt spid="15"/>
                  </p:tgtEl>
                </p:cond>
              </p:nextCondLst>
            </p:seq>
            <p:seq concurrent="1" nextAc="seek">
              <p:cTn id="70" restart="whenNotActive" fill="hold" evtFilter="cancelBubble" nodeType="interactiveSeq">
                <p:stCondLst>
                  <p:cond evt="onClick" delay="0">
                    <p:tgtEl>
                      <p:spTgt spid="21"/>
                    </p:tgtEl>
                  </p:cond>
                </p:stCondLst>
                <p:endSync evt="end" delay="0">
                  <p:rtn val="all"/>
                </p:endSync>
                <p:childTnLst>
                  <p:par>
                    <p:cTn id="71" fill="hold">
                      <p:stCondLst>
                        <p:cond delay="0"/>
                      </p:stCondLst>
                      <p:childTnLst>
                        <p:par>
                          <p:cTn id="72" fill="hold">
                            <p:stCondLst>
                              <p:cond delay="0"/>
                            </p:stCondLst>
                            <p:childTnLst>
                              <p:par>
                                <p:cTn id="73" presetID="14" presetClass="exit" presetSubtype="10" fill="hold" grpId="0" nodeType="clickEffect">
                                  <p:stCondLst>
                                    <p:cond delay="0"/>
                                  </p:stCondLst>
                                  <p:childTnLst>
                                    <p:animEffect transition="out" filter="randombar(horizontal)">
                                      <p:cBhvr>
                                        <p:cTn id="74" dur="750"/>
                                        <p:tgtEl>
                                          <p:spTgt spid="21"/>
                                        </p:tgtEl>
                                      </p:cBhvr>
                                    </p:animEffect>
                                    <p:set>
                                      <p:cBhvr>
                                        <p:cTn id="75" dur="1" fill="hold">
                                          <p:stCondLst>
                                            <p:cond delay="74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6" restart="whenNotActive" fill="hold" evtFilter="cancelBubble" nodeType="interactiveSeq">
                <p:stCondLst>
                  <p:cond evt="onClick" delay="0">
                    <p:tgtEl>
                      <p:spTgt spid="1026"/>
                    </p:tgtEl>
                  </p:cond>
                </p:stCondLst>
                <p:endSync evt="end" delay="0">
                  <p:rtn val="all"/>
                </p:endSync>
                <p:childTnLst>
                  <p:par>
                    <p:cTn id="77" fill="hold">
                      <p:stCondLst>
                        <p:cond delay="0"/>
                      </p:stCondLst>
                      <p:childTnLst>
                        <p:par>
                          <p:cTn id="78" fill="hold">
                            <p:stCondLst>
                              <p:cond delay="0"/>
                            </p:stCondLst>
                            <p:childTnLst>
                              <p:par>
                                <p:cTn id="79" presetID="14" presetClass="entr" presetSubtype="10" fill="hold" grpId="1"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randombar(horizontal)">
                                      <p:cBhvr>
                                        <p:cTn id="81" dur="500"/>
                                        <p:tgtEl>
                                          <p:spTgt spid="21"/>
                                        </p:tgtEl>
                                      </p:cBhvr>
                                    </p:animEffect>
                                  </p:childTnLst>
                                </p:cTn>
                              </p:par>
                            </p:childTnLst>
                          </p:cTn>
                        </p:par>
                      </p:childTnLst>
                    </p:cTn>
                  </p:par>
                </p:childTnLst>
              </p:cTn>
              <p:nextCondLst>
                <p:cond evt="onClick" delay="0">
                  <p:tgtEl>
                    <p:spTgt spid="102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16" presetClass="exit" presetSubtype="21" fill="hold" grpId="0" nodeType="clickEffect">
                                  <p:stCondLst>
                                    <p:cond delay="0"/>
                                  </p:stCondLst>
                                  <p:childTnLst>
                                    <p:animEffect transition="out" filter="barn(inVertical)">
                                      <p:cBhvr>
                                        <p:cTn id="86" dur="750"/>
                                        <p:tgtEl>
                                          <p:spTgt spid="22"/>
                                        </p:tgtEl>
                                      </p:cBhvr>
                                    </p:animEffect>
                                    <p:set>
                                      <p:cBhvr>
                                        <p:cTn id="87" dur="1" fill="hold">
                                          <p:stCondLst>
                                            <p:cond delay="7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8" restart="whenNotActive" fill="hold" evtFilter="cancelBubble" nodeType="interactiveSeq">
                <p:stCondLst>
                  <p:cond evt="onClick" delay="0">
                    <p:tgtEl>
                      <p:spTgt spid="1027"/>
                    </p:tgtEl>
                  </p:cond>
                </p:stCondLst>
                <p:endSync evt="end" delay="0">
                  <p:rtn val="all"/>
                </p:endSync>
                <p:childTnLst>
                  <p:par>
                    <p:cTn id="89" fill="hold">
                      <p:stCondLst>
                        <p:cond delay="0"/>
                      </p:stCondLst>
                      <p:childTnLst>
                        <p:par>
                          <p:cTn id="90" fill="hold">
                            <p:stCondLst>
                              <p:cond delay="0"/>
                            </p:stCondLst>
                            <p:childTnLst>
                              <p:par>
                                <p:cTn id="91" presetID="16" presetClass="entr" presetSubtype="21" fill="hold" grpId="1"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barn(inVertical)">
                                      <p:cBhvr>
                                        <p:cTn id="93" dur="750"/>
                                        <p:tgtEl>
                                          <p:spTgt spid="22"/>
                                        </p:tgtEl>
                                      </p:cBhvr>
                                    </p:animEffect>
                                  </p:childTnLst>
                                </p:cTn>
                              </p:par>
                            </p:childTnLst>
                          </p:cTn>
                        </p:par>
                      </p:childTnLst>
                    </p:cTn>
                  </p:par>
                </p:childTnLst>
              </p:cTn>
              <p:nextCondLst>
                <p:cond evt="onClick" delay="0">
                  <p:tgtEl>
                    <p:spTgt spid="1027"/>
                  </p:tgtEl>
                </p:cond>
              </p:nextCondLst>
            </p:seq>
            <p:seq concurrent="1" nextAc="seek">
              <p:cTn id="94" restart="whenNotActive" fill="hold" evtFilter="cancelBubble" nodeType="interactiveSeq">
                <p:stCondLst>
                  <p:cond evt="onClick" delay="0">
                    <p:tgtEl>
                      <p:spTgt spid="23"/>
                    </p:tgtEl>
                  </p:cond>
                </p:stCondLst>
                <p:endSync evt="end" delay="0">
                  <p:rtn val="all"/>
                </p:endSync>
                <p:childTnLst>
                  <p:par>
                    <p:cTn id="95" fill="hold">
                      <p:stCondLst>
                        <p:cond delay="0"/>
                      </p:stCondLst>
                      <p:childTnLst>
                        <p:par>
                          <p:cTn id="96" fill="hold">
                            <p:stCondLst>
                              <p:cond delay="0"/>
                            </p:stCondLst>
                            <p:childTnLst>
                              <p:par>
                                <p:cTn id="97" presetID="6" presetClass="exit" presetSubtype="32" fill="hold" grpId="0" nodeType="clickEffect">
                                  <p:stCondLst>
                                    <p:cond delay="0"/>
                                  </p:stCondLst>
                                  <p:childTnLst>
                                    <p:animEffect transition="out" filter="circle(out)">
                                      <p:cBhvr>
                                        <p:cTn id="98" dur="750"/>
                                        <p:tgtEl>
                                          <p:spTgt spid="23"/>
                                        </p:tgtEl>
                                      </p:cBhvr>
                                    </p:animEffect>
                                    <p:set>
                                      <p:cBhvr>
                                        <p:cTn id="99" dur="1" fill="hold">
                                          <p:stCondLst>
                                            <p:cond delay="74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1028"/>
                    </p:tgtEl>
                  </p:cond>
                </p:stCondLst>
                <p:endSync evt="end" delay="0">
                  <p:rtn val="all"/>
                </p:endSync>
                <p:childTnLst>
                  <p:par>
                    <p:cTn id="101" fill="hold">
                      <p:stCondLst>
                        <p:cond delay="0"/>
                      </p:stCondLst>
                      <p:childTnLst>
                        <p:par>
                          <p:cTn id="102" fill="hold">
                            <p:stCondLst>
                              <p:cond delay="0"/>
                            </p:stCondLst>
                            <p:childTnLst>
                              <p:par>
                                <p:cTn id="103" presetID="6" presetClass="entr" presetSubtype="16" fill="hold" grpId="1"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circle(in)">
                                      <p:cBhvr>
                                        <p:cTn id="105" dur="1000"/>
                                        <p:tgtEl>
                                          <p:spTgt spid="23"/>
                                        </p:tgtEl>
                                      </p:cBhvr>
                                    </p:animEffect>
                                  </p:childTnLst>
                                </p:cTn>
                              </p:par>
                            </p:childTnLst>
                          </p:cTn>
                        </p:par>
                      </p:childTnLst>
                    </p:cTn>
                  </p:par>
                </p:childTnLst>
              </p:cTn>
              <p:nextCondLst>
                <p:cond evt="onClick" delay="0">
                  <p:tgtEl>
                    <p:spTgt spid="1028"/>
                  </p:tgtEl>
                </p:cond>
              </p:nextCondLst>
            </p:seq>
            <p:seq concurrent="1" nextAc="seek">
              <p:cTn id="106" restart="whenNotActive" fill="hold" evtFilter="cancelBubble" nodeType="interactiveSeq">
                <p:stCondLst>
                  <p:cond evt="onClick" delay="0">
                    <p:tgtEl>
                      <p:spTgt spid="24"/>
                    </p:tgtEl>
                  </p:cond>
                </p:stCondLst>
                <p:endSync evt="end" delay="0">
                  <p:rtn val="all"/>
                </p:endSync>
                <p:childTnLst>
                  <p:par>
                    <p:cTn id="107" fill="hold">
                      <p:stCondLst>
                        <p:cond delay="0"/>
                      </p:stCondLst>
                      <p:childTnLst>
                        <p:par>
                          <p:cTn id="108" fill="hold">
                            <p:stCondLst>
                              <p:cond delay="0"/>
                            </p:stCondLst>
                            <p:childTnLst>
                              <p:par>
                                <p:cTn id="109" presetID="14" presetClass="exit" presetSubtype="10" fill="hold" grpId="0" nodeType="clickEffect">
                                  <p:stCondLst>
                                    <p:cond delay="0"/>
                                  </p:stCondLst>
                                  <p:childTnLst>
                                    <p:animEffect transition="out" filter="randombar(horizontal)">
                                      <p:cBhvr>
                                        <p:cTn id="110" dur="750"/>
                                        <p:tgtEl>
                                          <p:spTgt spid="24"/>
                                        </p:tgtEl>
                                      </p:cBhvr>
                                    </p:animEffect>
                                    <p:set>
                                      <p:cBhvr>
                                        <p:cTn id="111" dur="1" fill="hold">
                                          <p:stCondLst>
                                            <p:cond delay="74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12" restart="whenNotActive" fill="hold" evtFilter="cancelBubble" nodeType="interactiveSeq">
                <p:stCondLst>
                  <p:cond evt="onClick" delay="0">
                    <p:tgtEl>
                      <p:spTgt spid="1029"/>
                    </p:tgtEl>
                  </p:cond>
                </p:stCondLst>
                <p:endSync evt="end" delay="0">
                  <p:rtn val="all"/>
                </p:endSync>
                <p:childTnLst>
                  <p:par>
                    <p:cTn id="113" fill="hold">
                      <p:stCondLst>
                        <p:cond delay="0"/>
                      </p:stCondLst>
                      <p:childTnLst>
                        <p:par>
                          <p:cTn id="114" fill="hold">
                            <p:stCondLst>
                              <p:cond delay="0"/>
                            </p:stCondLst>
                            <p:childTnLst>
                              <p:par>
                                <p:cTn id="115" presetID="14" presetClass="entr" presetSubtype="10" fill="hold" grpId="1" nodeType="click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randombar(horizontal)">
                                      <p:cBhvr>
                                        <p:cTn id="117" dur="1000"/>
                                        <p:tgtEl>
                                          <p:spTgt spid="24"/>
                                        </p:tgtEl>
                                      </p:cBhvr>
                                    </p:animEffect>
                                  </p:childTnLst>
                                </p:cTn>
                              </p:par>
                            </p:childTnLst>
                          </p:cTn>
                        </p:par>
                      </p:childTnLst>
                    </p:cTn>
                  </p:par>
                </p:childTnLst>
              </p:cTn>
              <p:nextCondLst>
                <p:cond evt="onClick" delay="0">
                  <p:tgtEl>
                    <p:spTgt spid="1029"/>
                  </p:tgtEl>
                </p:cond>
              </p:nextCondLst>
            </p:seq>
            <p:seq concurrent="1" nextAc="seek">
              <p:cTn id="118" restart="whenNotActive" fill="hold" evtFilter="cancelBubble" nodeType="interactiveSeq">
                <p:stCondLst>
                  <p:cond evt="onClick" delay="0">
                    <p:tgtEl>
                      <p:spTgt spid="25"/>
                    </p:tgtEl>
                  </p:cond>
                </p:stCondLst>
                <p:endSync evt="end" delay="0">
                  <p:rtn val="all"/>
                </p:endSync>
                <p:childTnLst>
                  <p:par>
                    <p:cTn id="119" fill="hold">
                      <p:stCondLst>
                        <p:cond delay="0"/>
                      </p:stCondLst>
                      <p:childTnLst>
                        <p:par>
                          <p:cTn id="120" fill="hold">
                            <p:stCondLst>
                              <p:cond delay="0"/>
                            </p:stCondLst>
                            <p:childTnLst>
                              <p:par>
                                <p:cTn id="121" presetID="14" presetClass="exit" presetSubtype="10" fill="hold" grpId="0" nodeType="clickEffect">
                                  <p:stCondLst>
                                    <p:cond delay="0"/>
                                  </p:stCondLst>
                                  <p:childTnLst>
                                    <p:animEffect transition="out" filter="randombar(horizontal)">
                                      <p:cBhvr>
                                        <p:cTn id="122" dur="750"/>
                                        <p:tgtEl>
                                          <p:spTgt spid="25"/>
                                        </p:tgtEl>
                                      </p:cBhvr>
                                    </p:animEffect>
                                    <p:set>
                                      <p:cBhvr>
                                        <p:cTn id="123" dur="1" fill="hold">
                                          <p:stCondLst>
                                            <p:cond delay="74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24" restart="whenNotActive" fill="hold" evtFilter="cancelBubble" nodeType="interactiveSeq">
                <p:stCondLst>
                  <p:cond evt="onClick" delay="0">
                    <p:tgtEl>
                      <p:spTgt spid="1030"/>
                    </p:tgtEl>
                  </p:cond>
                </p:stCondLst>
                <p:endSync evt="end" delay="0">
                  <p:rtn val="all"/>
                </p:endSync>
                <p:childTnLst>
                  <p:par>
                    <p:cTn id="125" fill="hold">
                      <p:stCondLst>
                        <p:cond delay="0"/>
                      </p:stCondLst>
                      <p:childTnLst>
                        <p:par>
                          <p:cTn id="126" fill="hold">
                            <p:stCondLst>
                              <p:cond delay="0"/>
                            </p:stCondLst>
                            <p:childTnLst>
                              <p:par>
                                <p:cTn id="127" presetID="14" presetClass="entr" presetSubtype="10" fill="hold" grpId="1" nodeType="click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randombar(horizontal)">
                                      <p:cBhvr>
                                        <p:cTn id="129" dur="750"/>
                                        <p:tgtEl>
                                          <p:spTgt spid="25"/>
                                        </p:tgtEl>
                                      </p:cBhvr>
                                    </p:animEffect>
                                  </p:childTnLst>
                                </p:cTn>
                              </p:par>
                            </p:childTnLst>
                          </p:cTn>
                        </p:par>
                      </p:childTnLst>
                    </p:cTn>
                  </p:par>
                </p:childTnLst>
              </p:cTn>
              <p:nextCondLst>
                <p:cond evt="onClick" delay="0">
                  <p:tgtEl>
                    <p:spTgt spid="1030"/>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86452" y="1235032"/>
            <a:ext cx="10515600" cy="4351338"/>
          </a:xfrm>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2691" y="751096"/>
            <a:ext cx="10193329" cy="430887"/>
          </a:xfrm>
          <a:prstGeom prst="rect">
            <a:avLst/>
          </a:prstGeom>
          <a:noFill/>
          <a:effectLst/>
        </p:spPr>
        <p:txBody>
          <a:bodyPr wrap="square" rtlCol="0">
            <a:spAutoFit/>
          </a:bodyPr>
          <a:lstStyle/>
          <a:p>
            <a:r>
              <a:rPr lang="en-US" sz="2200" b="1" dirty="0">
                <a:effectLst>
                  <a:glow rad="88900">
                    <a:schemeClr val="bg1"/>
                  </a:glow>
                </a:effectLst>
                <a:cs typeface="Arial" panose="020B0604020202020204" pitchFamily="34" charset="0"/>
              </a:rPr>
              <a:t>Write complete sentences to make a passage describing community activities</a:t>
            </a:r>
          </a:p>
        </p:txBody>
      </p:sp>
      <p:sp>
        <p:nvSpPr>
          <p:cNvPr id="6" name="Rounded Rectangle 5"/>
          <p:cNvSpPr/>
          <p:nvPr/>
        </p:nvSpPr>
        <p:spPr>
          <a:xfrm>
            <a:off x="1124451" y="700378"/>
            <a:ext cx="502607"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1177237" y="59773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1563699" y="74932"/>
            <a:ext cx="4132696"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Times New Roman" pitchFamily="18" charset="0"/>
                <a:cs typeface="Times New Roman" pitchFamily="18" charset="0"/>
              </a:rPr>
              <a:t>IV. </a:t>
            </a:r>
            <a:r>
              <a:rPr lang="en-US" sz="2800" b="1" u="sng" dirty="0">
                <a:solidFill>
                  <a:srgbClr val="FF0000"/>
                </a:solidFill>
                <a:effectLst>
                  <a:glow rad="88900">
                    <a:schemeClr val="bg1"/>
                  </a:glow>
                </a:effectLst>
                <a:latin typeface="Times New Roman" pitchFamily="18" charset="0"/>
                <a:cs typeface="Times New Roman" pitchFamily="18" charset="0"/>
              </a:rPr>
              <a:t>WRITING</a:t>
            </a:r>
          </a:p>
        </p:txBody>
      </p:sp>
      <p:sp>
        <p:nvSpPr>
          <p:cNvPr id="9" name="TextBox 8">
            <a:extLst>
              <a:ext uri="{FF2B5EF4-FFF2-40B4-BE49-F238E27FC236}">
                <a16:creationId xmlns:a16="http://schemas.microsoft.com/office/drawing/2014/main" id="{24099519-0587-4C00-9928-73ED990C981F}"/>
              </a:ext>
            </a:extLst>
          </p:cNvPr>
          <p:cNvSpPr txBox="1"/>
          <p:nvPr/>
        </p:nvSpPr>
        <p:spPr>
          <a:xfrm>
            <a:off x="1574271" y="1220244"/>
            <a:ext cx="9935352" cy="4524315"/>
          </a:xfrm>
          <a:prstGeom prst="rect">
            <a:avLst/>
          </a:prstGeom>
          <a:noFill/>
        </p:spPr>
        <p:txBody>
          <a:bodyPr wrap="square">
            <a:spAutoFit/>
          </a:bodyPr>
          <a:lstStyle/>
          <a:p>
            <a:r>
              <a:rPr lang="en-US" sz="2400" b="1" i="0">
                <a:solidFill>
                  <a:srgbClr val="F26548"/>
                </a:solidFill>
                <a:effectLst/>
              </a:rPr>
              <a:t>1. </a:t>
            </a:r>
            <a:r>
              <a:rPr lang="en-US" sz="2400" b="0" i="0">
                <a:solidFill>
                  <a:srgbClr val="242021"/>
                </a:solidFill>
                <a:effectLst/>
              </a:rPr>
              <a:t>we </a:t>
            </a:r>
            <a:r>
              <a:rPr lang="en-US" sz="2400" b="0" i="0" dirty="0">
                <a:solidFill>
                  <a:srgbClr val="242021"/>
                </a:solidFill>
                <a:effectLst/>
              </a:rPr>
              <a:t>/ join / community activities / once a </a:t>
            </a:r>
            <a:r>
              <a:rPr lang="en-US" sz="2400" b="0" i="0">
                <a:solidFill>
                  <a:srgbClr val="242021"/>
                </a:solidFill>
                <a:effectLst/>
              </a:rPr>
              <a:t>month.</a:t>
            </a:r>
          </a:p>
          <a:p>
            <a:r>
              <a:rPr lang="en-US" sz="2400">
                <a:solidFill>
                  <a:srgbClr val="242021"/>
                </a:solidFill>
              </a:rPr>
              <a:t>_______________________________________________________</a:t>
            </a:r>
            <a:br>
              <a:rPr lang="en-US" sz="2400" b="0" i="0" dirty="0">
                <a:solidFill>
                  <a:srgbClr val="242021"/>
                </a:solidFill>
                <a:effectLst/>
              </a:rPr>
            </a:br>
            <a:r>
              <a:rPr lang="en-US" sz="2400" b="1" i="0" dirty="0">
                <a:solidFill>
                  <a:srgbClr val="F26548"/>
                </a:solidFill>
                <a:effectLst/>
              </a:rPr>
              <a:t>2. </a:t>
            </a:r>
            <a:r>
              <a:rPr lang="en-US" sz="2400" b="0" i="0" dirty="0">
                <a:solidFill>
                  <a:srgbClr val="242021"/>
                </a:solidFill>
                <a:effectLst/>
              </a:rPr>
              <a:t>last month / we / plant / trees / </a:t>
            </a:r>
            <a:r>
              <a:rPr lang="en-US" sz="2400" b="0" i="0">
                <a:solidFill>
                  <a:srgbClr val="242021"/>
                </a:solidFill>
                <a:effectLst/>
              </a:rPr>
              <a:t>park.</a:t>
            </a:r>
          </a:p>
          <a:p>
            <a:r>
              <a:rPr lang="en-US" sz="2400">
                <a:solidFill>
                  <a:srgbClr val="242021"/>
                </a:solidFill>
              </a:rPr>
              <a:t>_______________________________________________________</a:t>
            </a:r>
            <a:br>
              <a:rPr lang="en-US" sz="2400" b="0" i="0" dirty="0">
                <a:solidFill>
                  <a:srgbClr val="242021"/>
                </a:solidFill>
                <a:effectLst/>
              </a:rPr>
            </a:br>
            <a:r>
              <a:rPr lang="en-US" sz="2400" b="1" i="0" dirty="0">
                <a:solidFill>
                  <a:srgbClr val="F26548"/>
                </a:solidFill>
                <a:effectLst/>
              </a:rPr>
              <a:t>3. </a:t>
            </a:r>
            <a:r>
              <a:rPr lang="en-US" sz="2400" b="0" i="0" dirty="0">
                <a:solidFill>
                  <a:srgbClr val="242021"/>
                </a:solidFill>
                <a:effectLst/>
              </a:rPr>
              <a:t>we / dig / holes / put / young trees / </a:t>
            </a:r>
            <a:r>
              <a:rPr lang="en-US" sz="2400" b="0" i="0">
                <a:solidFill>
                  <a:srgbClr val="242021"/>
                </a:solidFill>
                <a:effectLst/>
              </a:rPr>
              <a:t>in.</a:t>
            </a:r>
          </a:p>
          <a:p>
            <a:r>
              <a:rPr lang="en-US" sz="2400">
                <a:solidFill>
                  <a:srgbClr val="242021"/>
                </a:solidFill>
              </a:rPr>
              <a:t>_______________________________________________________</a:t>
            </a:r>
            <a:br>
              <a:rPr lang="en-US" sz="2400" b="0" i="0" dirty="0">
                <a:solidFill>
                  <a:srgbClr val="242021"/>
                </a:solidFill>
                <a:effectLst/>
              </a:rPr>
            </a:br>
            <a:r>
              <a:rPr lang="en-US" sz="2400" b="1" i="0" dirty="0">
                <a:solidFill>
                  <a:srgbClr val="F26548"/>
                </a:solidFill>
                <a:effectLst/>
              </a:rPr>
              <a:t>4. </a:t>
            </a:r>
            <a:r>
              <a:rPr lang="en-US" sz="2400" b="0" i="0" dirty="0">
                <a:solidFill>
                  <a:srgbClr val="242021"/>
                </a:solidFill>
                <a:effectLst/>
              </a:rPr>
              <a:t>then / we / water / them / two or three </a:t>
            </a:r>
            <a:r>
              <a:rPr lang="en-US" sz="2400" b="0" i="0">
                <a:solidFill>
                  <a:srgbClr val="242021"/>
                </a:solidFill>
                <a:effectLst/>
              </a:rPr>
              <a:t>weeks.</a:t>
            </a:r>
          </a:p>
          <a:p>
            <a:r>
              <a:rPr lang="en-US" sz="2400">
                <a:solidFill>
                  <a:srgbClr val="242021"/>
                </a:solidFill>
              </a:rPr>
              <a:t>_______________________________________________________</a:t>
            </a:r>
            <a:br>
              <a:rPr lang="en-US" sz="2400" b="0" i="0" dirty="0">
                <a:solidFill>
                  <a:srgbClr val="242021"/>
                </a:solidFill>
                <a:effectLst/>
              </a:rPr>
            </a:br>
            <a:r>
              <a:rPr lang="en-US" sz="2400" b="1" i="0" dirty="0">
                <a:solidFill>
                  <a:srgbClr val="F26548"/>
                </a:solidFill>
                <a:effectLst/>
              </a:rPr>
              <a:t>5. </a:t>
            </a:r>
            <a:r>
              <a:rPr lang="en-US" sz="2400" b="0" i="0" dirty="0">
                <a:solidFill>
                  <a:srgbClr val="242021"/>
                </a:solidFill>
                <a:effectLst/>
              </a:rPr>
              <a:t>now / trees / grow / very </a:t>
            </a:r>
            <a:r>
              <a:rPr lang="en-US" sz="2400" b="0" i="0">
                <a:solidFill>
                  <a:srgbClr val="242021"/>
                </a:solidFill>
                <a:effectLst/>
              </a:rPr>
              <a:t>well.</a:t>
            </a:r>
          </a:p>
          <a:p>
            <a:r>
              <a:rPr lang="en-US" sz="2400">
                <a:solidFill>
                  <a:srgbClr val="242021"/>
                </a:solidFill>
              </a:rPr>
              <a:t>_______________________________________________________</a:t>
            </a:r>
            <a:br>
              <a:rPr lang="en-US" sz="2400" b="0" i="0" dirty="0">
                <a:solidFill>
                  <a:srgbClr val="242021"/>
                </a:solidFill>
                <a:effectLst/>
              </a:rPr>
            </a:br>
            <a:r>
              <a:rPr lang="en-US" sz="2400" b="1" i="0" dirty="0">
                <a:solidFill>
                  <a:srgbClr val="F26548"/>
                </a:solidFill>
                <a:effectLst/>
              </a:rPr>
              <a:t>6. </a:t>
            </a:r>
            <a:r>
              <a:rPr lang="en-US" sz="2400" b="0" i="0" dirty="0">
                <a:solidFill>
                  <a:srgbClr val="242021"/>
                </a:solidFill>
                <a:effectLst/>
              </a:rPr>
              <a:t>they / make / park / greener / air / fresher</a:t>
            </a:r>
            <a:r>
              <a:rPr lang="en-US" sz="2400" b="0" i="0">
                <a:solidFill>
                  <a:srgbClr val="242021"/>
                </a:solidFill>
                <a:effectLst/>
              </a:rPr>
              <a:t>.</a:t>
            </a:r>
            <a:r>
              <a:rPr lang="en-US" sz="2400"/>
              <a:t> </a:t>
            </a:r>
          </a:p>
          <a:p>
            <a:r>
              <a:rPr lang="en-US" sz="2400">
                <a:solidFill>
                  <a:srgbClr val="242021"/>
                </a:solidFill>
              </a:rPr>
              <a:t>_______________________________________________________</a:t>
            </a:r>
            <a:endParaRPr lang="en-US" sz="2400" dirty="0"/>
          </a:p>
        </p:txBody>
      </p:sp>
      <p:sp>
        <p:nvSpPr>
          <p:cNvPr id="10" name="TextBox 9">
            <a:extLst>
              <a:ext uri="{FF2B5EF4-FFF2-40B4-BE49-F238E27FC236}">
                <a16:creationId xmlns:a16="http://schemas.microsoft.com/office/drawing/2014/main" id="{51F73E4D-4D5B-4FB3-BF82-FBC47200659A}"/>
              </a:ext>
            </a:extLst>
          </p:cNvPr>
          <p:cNvSpPr txBox="1"/>
          <p:nvPr/>
        </p:nvSpPr>
        <p:spPr>
          <a:xfrm>
            <a:off x="1844811" y="1589971"/>
            <a:ext cx="7487007"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We join community activities once a month.</a:t>
            </a:r>
            <a:endParaRPr lang="en-US" sz="2400" b="1" dirty="0">
              <a:solidFill>
                <a:srgbClr val="FF0000"/>
              </a:solidFill>
            </a:endParaRPr>
          </a:p>
        </p:txBody>
      </p:sp>
      <p:sp>
        <p:nvSpPr>
          <p:cNvPr id="11" name="TextBox 10">
            <a:extLst>
              <a:ext uri="{FF2B5EF4-FFF2-40B4-BE49-F238E27FC236}">
                <a16:creationId xmlns:a16="http://schemas.microsoft.com/office/drawing/2014/main" id="{79C5C5BA-3CDB-4685-984F-D7C82475ED3D}"/>
              </a:ext>
            </a:extLst>
          </p:cNvPr>
          <p:cNvSpPr txBox="1"/>
          <p:nvPr/>
        </p:nvSpPr>
        <p:spPr>
          <a:xfrm>
            <a:off x="1844811" y="2335948"/>
            <a:ext cx="7487007"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Last month we planted (some) trees in the park.</a:t>
            </a:r>
            <a:endParaRPr lang="en-US" sz="2400" b="1" dirty="0">
              <a:solidFill>
                <a:srgbClr val="FF0000"/>
              </a:solidFill>
            </a:endParaRPr>
          </a:p>
        </p:txBody>
      </p:sp>
      <p:sp>
        <p:nvSpPr>
          <p:cNvPr id="12" name="TextBox 11">
            <a:extLst>
              <a:ext uri="{FF2B5EF4-FFF2-40B4-BE49-F238E27FC236}">
                <a16:creationId xmlns:a16="http://schemas.microsoft.com/office/drawing/2014/main" id="{2CAD764C-58D5-4182-BC0B-702662ED6B60}"/>
              </a:ext>
            </a:extLst>
          </p:cNvPr>
          <p:cNvSpPr txBox="1"/>
          <p:nvPr/>
        </p:nvSpPr>
        <p:spPr>
          <a:xfrm>
            <a:off x="1844811" y="3052959"/>
            <a:ext cx="7487007"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We dug some holes to put the young trees in.</a:t>
            </a:r>
            <a:endParaRPr lang="en-US" sz="2400" b="1" dirty="0">
              <a:solidFill>
                <a:srgbClr val="FF0000"/>
              </a:solidFill>
            </a:endParaRPr>
          </a:p>
        </p:txBody>
      </p:sp>
      <p:sp>
        <p:nvSpPr>
          <p:cNvPr id="13" name="TextBox 12">
            <a:extLst>
              <a:ext uri="{FF2B5EF4-FFF2-40B4-BE49-F238E27FC236}">
                <a16:creationId xmlns:a16="http://schemas.microsoft.com/office/drawing/2014/main" id="{F59976ED-1715-431E-9643-378CBE86E472}"/>
              </a:ext>
            </a:extLst>
          </p:cNvPr>
          <p:cNvSpPr txBox="1"/>
          <p:nvPr/>
        </p:nvSpPr>
        <p:spPr>
          <a:xfrm>
            <a:off x="1844811" y="3769978"/>
            <a:ext cx="7487007"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Then we watered them for two or three weeks.</a:t>
            </a:r>
            <a:endParaRPr lang="en-US" sz="2400" b="1" dirty="0">
              <a:solidFill>
                <a:srgbClr val="FF0000"/>
              </a:solidFill>
            </a:endParaRPr>
          </a:p>
        </p:txBody>
      </p:sp>
      <p:sp>
        <p:nvSpPr>
          <p:cNvPr id="14" name="TextBox 13">
            <a:extLst>
              <a:ext uri="{FF2B5EF4-FFF2-40B4-BE49-F238E27FC236}">
                <a16:creationId xmlns:a16="http://schemas.microsoft.com/office/drawing/2014/main" id="{3C589411-B835-4C61-8977-884EED5A2385}"/>
              </a:ext>
            </a:extLst>
          </p:cNvPr>
          <p:cNvSpPr txBox="1"/>
          <p:nvPr/>
        </p:nvSpPr>
        <p:spPr>
          <a:xfrm>
            <a:off x="1844811" y="4515006"/>
            <a:ext cx="7487007"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Now the trees are growing very well.</a:t>
            </a:r>
            <a:endParaRPr lang="en-US" sz="2400" b="1" dirty="0">
              <a:solidFill>
                <a:srgbClr val="FF0000"/>
              </a:solidFill>
            </a:endParaRPr>
          </a:p>
        </p:txBody>
      </p:sp>
      <p:sp>
        <p:nvSpPr>
          <p:cNvPr id="15" name="TextBox 14">
            <a:extLst>
              <a:ext uri="{FF2B5EF4-FFF2-40B4-BE49-F238E27FC236}">
                <a16:creationId xmlns:a16="http://schemas.microsoft.com/office/drawing/2014/main" id="{0ADD7BC8-905A-434A-B9A9-0BB999D2B4EE}"/>
              </a:ext>
            </a:extLst>
          </p:cNvPr>
          <p:cNvSpPr txBox="1"/>
          <p:nvPr/>
        </p:nvSpPr>
        <p:spPr>
          <a:xfrm>
            <a:off x="1844811" y="5248604"/>
            <a:ext cx="6761592"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They will make the park greener and the air fresher.</a:t>
            </a:r>
            <a:endParaRPr lang="en-US" sz="2400" b="1" dirty="0">
              <a:solidFill>
                <a:srgbClr val="FF0000"/>
              </a:solidFill>
            </a:endParaRPr>
          </a:p>
        </p:txBody>
      </p:sp>
    </p:spTree>
    <p:extLst>
      <p:ext uri="{BB962C8B-B14F-4D97-AF65-F5344CB8AC3E}">
        <p14:creationId xmlns:p14="http://schemas.microsoft.com/office/powerpoint/2010/main" val="308815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3" y="0"/>
            <a:ext cx="12192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48068" y="958690"/>
            <a:ext cx="379076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WRAP-UP</a:t>
            </a:r>
          </a:p>
        </p:txBody>
      </p:sp>
      <p:sp>
        <p:nvSpPr>
          <p:cNvPr id="6" name="Rounded Rectangle 5"/>
          <p:cNvSpPr/>
          <p:nvPr/>
        </p:nvSpPr>
        <p:spPr>
          <a:xfrm>
            <a:off x="1574322" y="917744"/>
            <a:ext cx="502607"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1627108" y="81510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8" name="TextBox 7"/>
          <p:cNvSpPr txBox="1"/>
          <p:nvPr/>
        </p:nvSpPr>
        <p:spPr>
          <a:xfrm>
            <a:off x="2006150" y="106221"/>
            <a:ext cx="4969836" cy="523220"/>
          </a:xfrm>
          <a:prstGeom prst="rect">
            <a:avLst/>
          </a:prstGeom>
          <a:noFill/>
          <a:effectLst/>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 CONSOLIDATION</a:t>
            </a:r>
          </a:p>
        </p:txBody>
      </p:sp>
      <p:graphicFrame>
        <p:nvGraphicFramePr>
          <p:cNvPr id="9" name="Diagram 8">
            <a:extLst>
              <a:ext uri="{FF2B5EF4-FFF2-40B4-BE49-F238E27FC236}">
                <a16:creationId xmlns:a16="http://schemas.microsoft.com/office/drawing/2014/main" id="{5320008D-AABD-48E2-A840-046C86E8A166}"/>
              </a:ext>
            </a:extLst>
          </p:cNvPr>
          <p:cNvGraphicFramePr/>
          <p:nvPr>
            <p:extLst>
              <p:ext uri="{D42A27DB-BD31-4B8C-83A1-F6EECF244321}">
                <p14:modId xmlns:p14="http://schemas.microsoft.com/office/powerpoint/2010/main" val="1884217985"/>
              </p:ext>
            </p:extLst>
          </p:nvPr>
        </p:nvGraphicFramePr>
        <p:xfrm>
          <a:off x="4208511" y="1743092"/>
          <a:ext cx="5707901" cy="3600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B69C41B4-60C9-4513-BE5D-9A01658935ED}"/>
              </a:ext>
            </a:extLst>
          </p:cNvPr>
          <p:cNvSpPr txBox="1"/>
          <p:nvPr/>
        </p:nvSpPr>
        <p:spPr>
          <a:xfrm>
            <a:off x="1698170" y="2563508"/>
            <a:ext cx="2510340" cy="1754326"/>
          </a:xfrm>
          <a:prstGeom prst="rect">
            <a:avLst/>
          </a:prstGeom>
          <a:noFill/>
        </p:spPr>
        <p:txBody>
          <a:bodyPr wrap="square" rtlCol="0">
            <a:spAutoFit/>
          </a:bodyPr>
          <a:lstStyle/>
          <a:p>
            <a:pPr algn="ctr"/>
            <a:r>
              <a:rPr lang="en-US" sz="5400" b="1" dirty="0">
                <a:solidFill>
                  <a:srgbClr val="0070C0"/>
                </a:solidFill>
                <a:effectLst>
                  <a:outerShdw blurRad="38100" dist="38100" dir="2700000" algn="tl">
                    <a:srgbClr val="000000">
                      <a:alpha val="43137"/>
                    </a:srgbClr>
                  </a:outerShdw>
                </a:effectLst>
              </a:rPr>
              <a:t>UNITS </a:t>
            </a:r>
          </a:p>
          <a:p>
            <a:pPr algn="ctr"/>
            <a:r>
              <a:rPr lang="en-US" sz="5400" b="1" dirty="0">
                <a:solidFill>
                  <a:srgbClr val="0070C0"/>
                </a:solidFill>
                <a:effectLst>
                  <a:outerShdw blurRad="38100" dist="38100" dir="2700000" algn="tl">
                    <a:srgbClr val="000000">
                      <a:alpha val="43137"/>
                    </a:srgbClr>
                  </a:outerShdw>
                </a:effectLst>
              </a:rPr>
              <a:t>1-2-3</a:t>
            </a:r>
          </a:p>
        </p:txBody>
      </p:sp>
    </p:spTree>
    <p:extLst>
      <p:ext uri="{BB962C8B-B14F-4D97-AF65-F5344CB8AC3E}">
        <p14:creationId xmlns:p14="http://schemas.microsoft.com/office/powerpoint/2010/main" val="2414967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38112"/>
            <a:ext cx="12700000" cy="714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32000" y="381002"/>
            <a:ext cx="7924800" cy="1015651"/>
          </a:xfrm>
          <a:prstGeom prst="rect">
            <a:avLst/>
          </a:prstGeom>
          <a:noFill/>
        </p:spPr>
        <p:txBody>
          <a:bodyPr lIns="91427" tIns="45714" rIns="91427"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uLnTx/>
                <a:uFillTx/>
              </a:rPr>
              <a:t> homework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691" y="4067032"/>
            <a:ext cx="4583423" cy="2613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a:xfrm>
            <a:off x="2590800" y="2362200"/>
            <a:ext cx="7010400" cy="1413387"/>
          </a:xfrm>
          <a:prstGeom prst="rect">
            <a:avLst/>
          </a:prstGeom>
          <a:noFill/>
          <a:extLst>
            <a:ext uri="{909E8E84-426E-40DD-AFC4-6F175D3DCCD1}">
              <a14:hiddenFill xmlns:a14="http://schemas.microsoft.com/office/drawing/2010/main">
                <a:solidFill>
                  <a:schemeClr val="bg1"/>
                </a:solidFill>
              </a14:hiddenFill>
            </a:ext>
          </a:ex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rgbClr val="CC3300"/>
              </a:buClr>
              <a:buFont typeface="Wingdings" pitchFamily="2" charset="2"/>
              <a:buChar char="F"/>
            </a:pPr>
            <a:r>
              <a:rPr lang="en-US" b="1" dirty="0">
                <a:solidFill>
                  <a:srgbClr val="CC3300"/>
                </a:solidFill>
                <a:latin typeface="Comic Sans MS" pitchFamily="66" charset="0"/>
              </a:rPr>
              <a:t> Review all language contents.</a:t>
            </a:r>
          </a:p>
          <a:p>
            <a:pPr>
              <a:lnSpc>
                <a:spcPct val="110000"/>
              </a:lnSpc>
              <a:buClr>
                <a:srgbClr val="CC3300"/>
              </a:buClr>
              <a:buFont typeface="Wingdings" pitchFamily="2" charset="2"/>
              <a:buChar char="F"/>
            </a:pPr>
            <a:r>
              <a:rPr lang="en-US" b="1" dirty="0">
                <a:solidFill>
                  <a:srgbClr val="CC3300"/>
                </a:solidFill>
                <a:latin typeface="Comic Sans MS" pitchFamily="66" charset="0"/>
              </a:rPr>
              <a:t> Prepare: The first 45 minute - test</a:t>
            </a:r>
          </a:p>
        </p:txBody>
      </p:sp>
    </p:spTree>
    <p:extLst>
      <p:ext uri="{BB962C8B-B14F-4D97-AF65-F5344CB8AC3E}">
        <p14:creationId xmlns:p14="http://schemas.microsoft.com/office/powerpoint/2010/main" val="482681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30869" y="1828802"/>
            <a:ext cx="9131300" cy="4545013"/>
            <a:chOff x="912" y="672"/>
            <a:chExt cx="3982" cy="2863"/>
          </a:xfrm>
        </p:grpSpPr>
        <p:sp>
          <p:nvSpPr>
            <p:cNvPr id="1030" name="Freeform 3"/>
            <p:cNvSpPr>
              <a:spLocks/>
            </p:cNvSpPr>
            <p:nvPr/>
          </p:nvSpPr>
          <p:spPr bwMode="auto">
            <a:xfrm>
              <a:off x="1999" y="1619"/>
              <a:ext cx="2622" cy="1759"/>
            </a:xfrm>
            <a:custGeom>
              <a:avLst/>
              <a:gdLst>
                <a:gd name="T0" fmla="*/ 1308 w 2622"/>
                <a:gd name="T1" fmla="*/ 0 h 1759"/>
                <a:gd name="T2" fmla="*/ 2622 w 2622"/>
                <a:gd name="T3" fmla="*/ 624 h 1759"/>
                <a:gd name="T4" fmla="*/ 2622 w 2622"/>
                <a:gd name="T5" fmla="*/ 1759 h 1759"/>
                <a:gd name="T6" fmla="*/ 1760 w 2622"/>
                <a:gd name="T7" fmla="*/ 1759 h 1759"/>
                <a:gd name="T8" fmla="*/ 871 w 2622"/>
                <a:gd name="T9" fmla="*/ 1759 h 1759"/>
                <a:gd name="T10" fmla="*/ 0 w 2622"/>
                <a:gd name="T11" fmla="*/ 1759 h 1759"/>
                <a:gd name="T12" fmla="*/ 0 w 2622"/>
                <a:gd name="T13" fmla="*/ 624 h 1759"/>
                <a:gd name="T14" fmla="*/ 1308 w 2622"/>
                <a:gd name="T15" fmla="*/ 0 h 1759"/>
                <a:gd name="T16" fmla="*/ 0 60000 65536"/>
                <a:gd name="T17" fmla="*/ 0 60000 65536"/>
                <a:gd name="T18" fmla="*/ 0 60000 65536"/>
                <a:gd name="T19" fmla="*/ 0 60000 65536"/>
                <a:gd name="T20" fmla="*/ 0 60000 65536"/>
                <a:gd name="T21" fmla="*/ 0 60000 65536"/>
                <a:gd name="T22" fmla="*/ 0 60000 65536"/>
                <a:gd name="T23" fmla="*/ 0 60000 65536"/>
                <a:gd name="T24" fmla="*/ 0 w 2622"/>
                <a:gd name="T25" fmla="*/ 0 h 1759"/>
                <a:gd name="T26" fmla="*/ 2622 w 2622"/>
                <a:gd name="T27" fmla="*/ 1759 h 17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2" h="1759">
                  <a:moveTo>
                    <a:pt x="1308" y="0"/>
                  </a:moveTo>
                  <a:lnTo>
                    <a:pt x="2622" y="624"/>
                  </a:lnTo>
                  <a:lnTo>
                    <a:pt x="2622" y="1759"/>
                  </a:lnTo>
                  <a:lnTo>
                    <a:pt x="1760" y="1759"/>
                  </a:lnTo>
                  <a:lnTo>
                    <a:pt x="871" y="1759"/>
                  </a:lnTo>
                  <a:lnTo>
                    <a:pt x="0" y="1759"/>
                  </a:lnTo>
                  <a:lnTo>
                    <a:pt x="0" y="624"/>
                  </a:lnTo>
                  <a:lnTo>
                    <a:pt x="1308"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 name="Freeform 4"/>
            <p:cNvSpPr>
              <a:spLocks/>
            </p:cNvSpPr>
            <p:nvPr/>
          </p:nvSpPr>
          <p:spPr bwMode="auto">
            <a:xfrm>
              <a:off x="2964" y="1002"/>
              <a:ext cx="707" cy="702"/>
            </a:xfrm>
            <a:custGeom>
              <a:avLst/>
              <a:gdLst>
                <a:gd name="T0" fmla="*/ 707 w 707"/>
                <a:gd name="T1" fmla="*/ 702 h 702"/>
                <a:gd name="T2" fmla="*/ 707 w 707"/>
                <a:gd name="T3" fmla="*/ 0 h 702"/>
                <a:gd name="T4" fmla="*/ 0 w 707"/>
                <a:gd name="T5" fmla="*/ 0 h 702"/>
                <a:gd name="T6" fmla="*/ 0 w 707"/>
                <a:gd name="T7" fmla="*/ 688 h 702"/>
                <a:gd name="T8" fmla="*/ 343 w 707"/>
                <a:gd name="T9" fmla="*/ 512 h 702"/>
                <a:gd name="T10" fmla="*/ 707 w 707"/>
                <a:gd name="T11" fmla="*/ 702 h 702"/>
                <a:gd name="T12" fmla="*/ 0 60000 65536"/>
                <a:gd name="T13" fmla="*/ 0 60000 65536"/>
                <a:gd name="T14" fmla="*/ 0 60000 65536"/>
                <a:gd name="T15" fmla="*/ 0 60000 65536"/>
                <a:gd name="T16" fmla="*/ 0 60000 65536"/>
                <a:gd name="T17" fmla="*/ 0 60000 65536"/>
                <a:gd name="T18" fmla="*/ 0 w 707"/>
                <a:gd name="T19" fmla="*/ 0 h 702"/>
                <a:gd name="T20" fmla="*/ 707 w 707"/>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707" h="702">
                  <a:moveTo>
                    <a:pt x="707" y="702"/>
                  </a:moveTo>
                  <a:lnTo>
                    <a:pt x="707" y="0"/>
                  </a:lnTo>
                  <a:lnTo>
                    <a:pt x="0" y="0"/>
                  </a:lnTo>
                  <a:lnTo>
                    <a:pt x="0" y="688"/>
                  </a:lnTo>
                  <a:lnTo>
                    <a:pt x="343" y="512"/>
                  </a:lnTo>
                  <a:lnTo>
                    <a:pt x="707" y="702"/>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 name="Freeform 5"/>
            <p:cNvSpPr>
              <a:spLocks/>
            </p:cNvSpPr>
            <p:nvPr/>
          </p:nvSpPr>
          <p:spPr bwMode="auto">
            <a:xfrm>
              <a:off x="1743" y="1622"/>
              <a:ext cx="1221" cy="615"/>
            </a:xfrm>
            <a:custGeom>
              <a:avLst/>
              <a:gdLst>
                <a:gd name="T0" fmla="*/ 0 w 1221"/>
                <a:gd name="T1" fmla="*/ 615 h 615"/>
                <a:gd name="T2" fmla="*/ 1221 w 1221"/>
                <a:gd name="T3" fmla="*/ 72 h 615"/>
                <a:gd name="T4" fmla="*/ 1221 w 1221"/>
                <a:gd name="T5" fmla="*/ 61 h 615"/>
                <a:gd name="T6" fmla="*/ 1221 w 1221"/>
                <a:gd name="T7" fmla="*/ 43 h 615"/>
                <a:gd name="T8" fmla="*/ 1221 w 1221"/>
                <a:gd name="T9" fmla="*/ 22 h 615"/>
                <a:gd name="T10" fmla="*/ 1221 w 1221"/>
                <a:gd name="T11" fmla="*/ 0 h 615"/>
                <a:gd name="T12" fmla="*/ 0 w 1221"/>
                <a:gd name="T13" fmla="*/ 544 h 615"/>
                <a:gd name="T14" fmla="*/ 0 w 1221"/>
                <a:gd name="T15" fmla="*/ 615 h 615"/>
                <a:gd name="T16" fmla="*/ 0 60000 65536"/>
                <a:gd name="T17" fmla="*/ 0 60000 65536"/>
                <a:gd name="T18" fmla="*/ 0 60000 65536"/>
                <a:gd name="T19" fmla="*/ 0 60000 65536"/>
                <a:gd name="T20" fmla="*/ 0 60000 65536"/>
                <a:gd name="T21" fmla="*/ 0 60000 65536"/>
                <a:gd name="T22" fmla="*/ 0 60000 65536"/>
                <a:gd name="T23" fmla="*/ 0 60000 65536"/>
                <a:gd name="T24" fmla="*/ 0 w 1221"/>
                <a:gd name="T25" fmla="*/ 0 h 615"/>
                <a:gd name="T26" fmla="*/ 1221 w 1221"/>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1" h="615">
                  <a:moveTo>
                    <a:pt x="0" y="615"/>
                  </a:moveTo>
                  <a:lnTo>
                    <a:pt x="1221" y="72"/>
                  </a:lnTo>
                  <a:lnTo>
                    <a:pt x="1221" y="61"/>
                  </a:lnTo>
                  <a:lnTo>
                    <a:pt x="1221" y="43"/>
                  </a:lnTo>
                  <a:lnTo>
                    <a:pt x="1221" y="22"/>
                  </a:lnTo>
                  <a:lnTo>
                    <a:pt x="1221" y="0"/>
                  </a:lnTo>
                  <a:lnTo>
                    <a:pt x="0" y="544"/>
                  </a:lnTo>
                  <a:lnTo>
                    <a:pt x="0" y="615"/>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Rectangle 6"/>
            <p:cNvSpPr>
              <a:spLocks noChangeArrowheads="1"/>
            </p:cNvSpPr>
            <p:nvPr/>
          </p:nvSpPr>
          <p:spPr bwMode="auto">
            <a:xfrm>
              <a:off x="1999" y="3469"/>
              <a:ext cx="2622" cy="66"/>
            </a:xfrm>
            <a:prstGeom prst="rect">
              <a:avLst/>
            </a:prstGeom>
            <a:solidFill>
              <a:srgbClr val="7A11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Freeform 7"/>
            <p:cNvSpPr>
              <a:spLocks/>
            </p:cNvSpPr>
            <p:nvPr/>
          </p:nvSpPr>
          <p:spPr bwMode="auto">
            <a:xfrm>
              <a:off x="2777" y="672"/>
              <a:ext cx="1053" cy="266"/>
            </a:xfrm>
            <a:custGeom>
              <a:avLst/>
              <a:gdLst>
                <a:gd name="T0" fmla="*/ 530 w 1053"/>
                <a:gd name="T1" fmla="*/ 0 h 266"/>
                <a:gd name="T2" fmla="*/ 0 w 1053"/>
                <a:gd name="T3" fmla="*/ 266 h 266"/>
                <a:gd name="T4" fmla="*/ 1053 w 1053"/>
                <a:gd name="T5" fmla="*/ 266 h 266"/>
                <a:gd name="T6" fmla="*/ 530 w 1053"/>
                <a:gd name="T7" fmla="*/ 0 h 266"/>
                <a:gd name="T8" fmla="*/ 0 60000 65536"/>
                <a:gd name="T9" fmla="*/ 0 60000 65536"/>
                <a:gd name="T10" fmla="*/ 0 60000 65536"/>
                <a:gd name="T11" fmla="*/ 0 60000 65536"/>
                <a:gd name="T12" fmla="*/ 0 w 1053"/>
                <a:gd name="T13" fmla="*/ 0 h 266"/>
                <a:gd name="T14" fmla="*/ 1053 w 1053"/>
                <a:gd name="T15" fmla="*/ 266 h 266"/>
              </a:gdLst>
              <a:ahLst/>
              <a:cxnLst>
                <a:cxn ang="T8">
                  <a:pos x="T0" y="T1"/>
                </a:cxn>
                <a:cxn ang="T9">
                  <a:pos x="T2" y="T3"/>
                </a:cxn>
                <a:cxn ang="T10">
                  <a:pos x="T4" y="T5"/>
                </a:cxn>
                <a:cxn ang="T11">
                  <a:pos x="T6" y="T7"/>
                </a:cxn>
              </a:cxnLst>
              <a:rect l="T12" t="T13" r="T14" b="T15"/>
              <a:pathLst>
                <a:path w="1053" h="266">
                  <a:moveTo>
                    <a:pt x="530" y="0"/>
                  </a:moveTo>
                  <a:lnTo>
                    <a:pt x="0" y="266"/>
                  </a:lnTo>
                  <a:lnTo>
                    <a:pt x="1053" y="266"/>
                  </a:lnTo>
                  <a:lnTo>
                    <a:pt x="530"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8"/>
            <p:cNvSpPr>
              <a:spLocks/>
            </p:cNvSpPr>
            <p:nvPr/>
          </p:nvSpPr>
          <p:spPr bwMode="auto">
            <a:xfrm>
              <a:off x="3668" y="1632"/>
              <a:ext cx="1206" cy="611"/>
            </a:xfrm>
            <a:custGeom>
              <a:avLst/>
              <a:gdLst>
                <a:gd name="T0" fmla="*/ 1206 w 1206"/>
                <a:gd name="T1" fmla="*/ 611 h 611"/>
                <a:gd name="T2" fmla="*/ 0 w 1206"/>
                <a:gd name="T3" fmla="*/ 68 h 611"/>
                <a:gd name="T4" fmla="*/ 0 w 1206"/>
                <a:gd name="T5" fmla="*/ 58 h 611"/>
                <a:gd name="T6" fmla="*/ 0 w 1206"/>
                <a:gd name="T7" fmla="*/ 41 h 611"/>
                <a:gd name="T8" fmla="*/ 0 w 1206"/>
                <a:gd name="T9" fmla="*/ 23 h 611"/>
                <a:gd name="T10" fmla="*/ 0 w 1206"/>
                <a:gd name="T11" fmla="*/ 0 h 611"/>
                <a:gd name="T12" fmla="*/ 1206 w 1206"/>
                <a:gd name="T13" fmla="*/ 541 h 611"/>
                <a:gd name="T14" fmla="*/ 1206 w 1206"/>
                <a:gd name="T15" fmla="*/ 611 h 611"/>
                <a:gd name="T16" fmla="*/ 0 60000 65536"/>
                <a:gd name="T17" fmla="*/ 0 60000 65536"/>
                <a:gd name="T18" fmla="*/ 0 60000 65536"/>
                <a:gd name="T19" fmla="*/ 0 60000 65536"/>
                <a:gd name="T20" fmla="*/ 0 60000 65536"/>
                <a:gd name="T21" fmla="*/ 0 60000 65536"/>
                <a:gd name="T22" fmla="*/ 0 60000 65536"/>
                <a:gd name="T23" fmla="*/ 0 60000 65536"/>
                <a:gd name="T24" fmla="*/ 0 w 1206"/>
                <a:gd name="T25" fmla="*/ 0 h 611"/>
                <a:gd name="T26" fmla="*/ 1206 w 1206"/>
                <a:gd name="T27" fmla="*/ 611 h 6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6" h="611">
                  <a:moveTo>
                    <a:pt x="1206" y="611"/>
                  </a:moveTo>
                  <a:lnTo>
                    <a:pt x="0" y="68"/>
                  </a:lnTo>
                  <a:lnTo>
                    <a:pt x="0" y="58"/>
                  </a:lnTo>
                  <a:lnTo>
                    <a:pt x="0" y="41"/>
                  </a:lnTo>
                  <a:lnTo>
                    <a:pt x="0" y="23"/>
                  </a:lnTo>
                  <a:lnTo>
                    <a:pt x="0" y="0"/>
                  </a:lnTo>
                  <a:lnTo>
                    <a:pt x="1206" y="541"/>
                  </a:lnTo>
                  <a:lnTo>
                    <a:pt x="1206" y="611"/>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Rectangle 9"/>
            <p:cNvSpPr>
              <a:spLocks noChangeArrowheads="1"/>
            </p:cNvSpPr>
            <p:nvPr/>
          </p:nvSpPr>
          <p:spPr bwMode="auto">
            <a:xfrm>
              <a:off x="3023" y="2555"/>
              <a:ext cx="594" cy="8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7" name="Freeform 10"/>
            <p:cNvSpPr>
              <a:spLocks/>
            </p:cNvSpPr>
            <p:nvPr/>
          </p:nvSpPr>
          <p:spPr bwMode="auto">
            <a:xfrm>
              <a:off x="3126" y="1079"/>
              <a:ext cx="366" cy="355"/>
            </a:xfrm>
            <a:custGeom>
              <a:avLst/>
              <a:gdLst>
                <a:gd name="T0" fmla="*/ 190 w 366"/>
                <a:gd name="T1" fmla="*/ 0 h 355"/>
                <a:gd name="T2" fmla="*/ 147 w 366"/>
                <a:gd name="T3" fmla="*/ 4 h 355"/>
                <a:gd name="T4" fmla="*/ 110 w 366"/>
                <a:gd name="T5" fmla="*/ 12 h 355"/>
                <a:gd name="T6" fmla="*/ 79 w 366"/>
                <a:gd name="T7" fmla="*/ 26 h 355"/>
                <a:gd name="T8" fmla="*/ 51 w 366"/>
                <a:gd name="T9" fmla="*/ 47 h 355"/>
                <a:gd name="T10" fmla="*/ 28 w 366"/>
                <a:gd name="T11" fmla="*/ 72 h 355"/>
                <a:gd name="T12" fmla="*/ 14 w 366"/>
                <a:gd name="T13" fmla="*/ 99 h 355"/>
                <a:gd name="T14" fmla="*/ 2 w 366"/>
                <a:gd name="T15" fmla="*/ 130 h 355"/>
                <a:gd name="T16" fmla="*/ 0 w 366"/>
                <a:gd name="T17" fmla="*/ 163 h 355"/>
                <a:gd name="T18" fmla="*/ 0 w 366"/>
                <a:gd name="T19" fmla="*/ 223 h 355"/>
                <a:gd name="T20" fmla="*/ 0 w 366"/>
                <a:gd name="T21" fmla="*/ 272 h 355"/>
                <a:gd name="T22" fmla="*/ 0 w 366"/>
                <a:gd name="T23" fmla="*/ 315 h 355"/>
                <a:gd name="T24" fmla="*/ 0 w 366"/>
                <a:gd name="T25" fmla="*/ 355 h 355"/>
                <a:gd name="T26" fmla="*/ 79 w 366"/>
                <a:gd name="T27" fmla="*/ 355 h 355"/>
                <a:gd name="T28" fmla="*/ 130 w 366"/>
                <a:gd name="T29" fmla="*/ 355 h 355"/>
                <a:gd name="T30" fmla="*/ 161 w 366"/>
                <a:gd name="T31" fmla="*/ 355 h 355"/>
                <a:gd name="T32" fmla="*/ 187 w 366"/>
                <a:gd name="T33" fmla="*/ 355 h 355"/>
                <a:gd name="T34" fmla="*/ 210 w 366"/>
                <a:gd name="T35" fmla="*/ 355 h 355"/>
                <a:gd name="T36" fmla="*/ 241 w 366"/>
                <a:gd name="T37" fmla="*/ 355 h 355"/>
                <a:gd name="T38" fmla="*/ 289 w 366"/>
                <a:gd name="T39" fmla="*/ 355 h 355"/>
                <a:gd name="T40" fmla="*/ 366 w 366"/>
                <a:gd name="T41" fmla="*/ 355 h 355"/>
                <a:gd name="T42" fmla="*/ 366 w 366"/>
                <a:gd name="T43" fmla="*/ 297 h 355"/>
                <a:gd name="T44" fmla="*/ 366 w 366"/>
                <a:gd name="T45" fmla="*/ 245 h 355"/>
                <a:gd name="T46" fmla="*/ 366 w 366"/>
                <a:gd name="T47" fmla="*/ 198 h 355"/>
                <a:gd name="T48" fmla="*/ 366 w 366"/>
                <a:gd name="T49" fmla="*/ 157 h 355"/>
                <a:gd name="T50" fmla="*/ 363 w 366"/>
                <a:gd name="T51" fmla="*/ 136 h 355"/>
                <a:gd name="T52" fmla="*/ 357 w 366"/>
                <a:gd name="T53" fmla="*/ 111 h 355"/>
                <a:gd name="T54" fmla="*/ 343 w 366"/>
                <a:gd name="T55" fmla="*/ 84 h 355"/>
                <a:gd name="T56" fmla="*/ 326 w 366"/>
                <a:gd name="T57" fmla="*/ 60 h 355"/>
                <a:gd name="T58" fmla="*/ 300 w 366"/>
                <a:gd name="T59" fmla="*/ 35 h 355"/>
                <a:gd name="T60" fmla="*/ 269 w 366"/>
                <a:gd name="T61" fmla="*/ 16 h 355"/>
                <a:gd name="T62" fmla="*/ 232 w 366"/>
                <a:gd name="T63" fmla="*/ 4 h 355"/>
                <a:gd name="T64" fmla="*/ 190 w 366"/>
                <a:gd name="T65" fmla="*/ 0 h 3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6"/>
                <a:gd name="T100" fmla="*/ 0 h 355"/>
                <a:gd name="T101" fmla="*/ 366 w 366"/>
                <a:gd name="T102" fmla="*/ 355 h 3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6" h="355">
                  <a:moveTo>
                    <a:pt x="190" y="0"/>
                  </a:moveTo>
                  <a:lnTo>
                    <a:pt x="147" y="4"/>
                  </a:lnTo>
                  <a:lnTo>
                    <a:pt x="110" y="12"/>
                  </a:lnTo>
                  <a:lnTo>
                    <a:pt x="79" y="26"/>
                  </a:lnTo>
                  <a:lnTo>
                    <a:pt x="51" y="47"/>
                  </a:lnTo>
                  <a:lnTo>
                    <a:pt x="28" y="72"/>
                  </a:lnTo>
                  <a:lnTo>
                    <a:pt x="14" y="99"/>
                  </a:lnTo>
                  <a:lnTo>
                    <a:pt x="2" y="130"/>
                  </a:lnTo>
                  <a:lnTo>
                    <a:pt x="0" y="163"/>
                  </a:lnTo>
                  <a:lnTo>
                    <a:pt x="0" y="223"/>
                  </a:lnTo>
                  <a:lnTo>
                    <a:pt x="0" y="272"/>
                  </a:lnTo>
                  <a:lnTo>
                    <a:pt x="0" y="315"/>
                  </a:lnTo>
                  <a:lnTo>
                    <a:pt x="0" y="355"/>
                  </a:lnTo>
                  <a:lnTo>
                    <a:pt x="79" y="355"/>
                  </a:lnTo>
                  <a:lnTo>
                    <a:pt x="130" y="355"/>
                  </a:lnTo>
                  <a:lnTo>
                    <a:pt x="161" y="355"/>
                  </a:lnTo>
                  <a:lnTo>
                    <a:pt x="187" y="355"/>
                  </a:lnTo>
                  <a:lnTo>
                    <a:pt x="210" y="355"/>
                  </a:lnTo>
                  <a:lnTo>
                    <a:pt x="241" y="355"/>
                  </a:lnTo>
                  <a:lnTo>
                    <a:pt x="289" y="355"/>
                  </a:lnTo>
                  <a:lnTo>
                    <a:pt x="366" y="355"/>
                  </a:lnTo>
                  <a:lnTo>
                    <a:pt x="366" y="297"/>
                  </a:lnTo>
                  <a:lnTo>
                    <a:pt x="366" y="245"/>
                  </a:lnTo>
                  <a:lnTo>
                    <a:pt x="366" y="198"/>
                  </a:lnTo>
                  <a:lnTo>
                    <a:pt x="366" y="157"/>
                  </a:lnTo>
                  <a:lnTo>
                    <a:pt x="363" y="136"/>
                  </a:lnTo>
                  <a:lnTo>
                    <a:pt x="357" y="111"/>
                  </a:lnTo>
                  <a:lnTo>
                    <a:pt x="343" y="84"/>
                  </a:lnTo>
                  <a:lnTo>
                    <a:pt x="326" y="60"/>
                  </a:lnTo>
                  <a:lnTo>
                    <a:pt x="300" y="35"/>
                  </a:lnTo>
                  <a:lnTo>
                    <a:pt x="269" y="16"/>
                  </a:lnTo>
                  <a:lnTo>
                    <a:pt x="232" y="4"/>
                  </a:lnTo>
                  <a:lnTo>
                    <a:pt x="1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1"/>
            <p:cNvSpPr>
              <a:spLocks/>
            </p:cNvSpPr>
            <p:nvPr/>
          </p:nvSpPr>
          <p:spPr bwMode="auto">
            <a:xfrm>
              <a:off x="2828" y="2398"/>
              <a:ext cx="28" cy="666"/>
            </a:xfrm>
            <a:custGeom>
              <a:avLst/>
              <a:gdLst>
                <a:gd name="T0" fmla="*/ 14 w 28"/>
                <a:gd name="T1" fmla="*/ 20 h 666"/>
                <a:gd name="T2" fmla="*/ 0 w 28"/>
                <a:gd name="T3" fmla="*/ 10 h 666"/>
                <a:gd name="T4" fmla="*/ 0 w 28"/>
                <a:gd name="T5" fmla="*/ 666 h 666"/>
                <a:gd name="T6" fmla="*/ 28 w 28"/>
                <a:gd name="T7" fmla="*/ 666 h 666"/>
                <a:gd name="T8" fmla="*/ 28 w 28"/>
                <a:gd name="T9" fmla="*/ 10 h 666"/>
                <a:gd name="T10" fmla="*/ 14 w 28"/>
                <a:gd name="T11" fmla="*/ 0 h 666"/>
                <a:gd name="T12" fmla="*/ 28 w 28"/>
                <a:gd name="T13" fmla="*/ 10 h 666"/>
                <a:gd name="T14" fmla="*/ 28 w 28"/>
                <a:gd name="T15" fmla="*/ 0 h 666"/>
                <a:gd name="T16" fmla="*/ 14 w 28"/>
                <a:gd name="T17" fmla="*/ 0 h 666"/>
                <a:gd name="T18" fmla="*/ 14 w 28"/>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6"/>
                <a:gd name="T32" fmla="*/ 28 w 28"/>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6">
                  <a:moveTo>
                    <a:pt x="14" y="20"/>
                  </a:moveTo>
                  <a:lnTo>
                    <a:pt x="0" y="10"/>
                  </a:lnTo>
                  <a:lnTo>
                    <a:pt x="0" y="666"/>
                  </a:lnTo>
                  <a:lnTo>
                    <a:pt x="28" y="666"/>
                  </a:lnTo>
                  <a:lnTo>
                    <a:pt x="28" y="10"/>
                  </a:lnTo>
                  <a:lnTo>
                    <a:pt x="14" y="0"/>
                  </a:lnTo>
                  <a:lnTo>
                    <a:pt x="28" y="10"/>
                  </a:lnTo>
                  <a:lnTo>
                    <a:pt x="28" y="0"/>
                  </a:lnTo>
                  <a:lnTo>
                    <a:pt x="14" y="0"/>
                  </a:lnTo>
                  <a:lnTo>
                    <a:pt x="1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2"/>
            <p:cNvSpPr>
              <a:spLocks/>
            </p:cNvSpPr>
            <p:nvPr/>
          </p:nvSpPr>
          <p:spPr bwMode="auto">
            <a:xfrm>
              <a:off x="2305" y="2398"/>
              <a:ext cx="537" cy="20"/>
            </a:xfrm>
            <a:custGeom>
              <a:avLst/>
              <a:gdLst>
                <a:gd name="T0" fmla="*/ 29 w 537"/>
                <a:gd name="T1" fmla="*/ 10 h 20"/>
                <a:gd name="T2" fmla="*/ 15 w 537"/>
                <a:gd name="T3" fmla="*/ 20 h 20"/>
                <a:gd name="T4" fmla="*/ 537 w 537"/>
                <a:gd name="T5" fmla="*/ 20 h 20"/>
                <a:gd name="T6" fmla="*/ 537 w 537"/>
                <a:gd name="T7" fmla="*/ 0 h 20"/>
                <a:gd name="T8" fmla="*/ 15 w 537"/>
                <a:gd name="T9" fmla="*/ 0 h 20"/>
                <a:gd name="T10" fmla="*/ 0 w 537"/>
                <a:gd name="T11" fmla="*/ 10 h 20"/>
                <a:gd name="T12" fmla="*/ 15 w 537"/>
                <a:gd name="T13" fmla="*/ 0 h 20"/>
                <a:gd name="T14" fmla="*/ 0 w 537"/>
                <a:gd name="T15" fmla="*/ 0 h 20"/>
                <a:gd name="T16" fmla="*/ 0 w 537"/>
                <a:gd name="T17" fmla="*/ 10 h 20"/>
                <a:gd name="T18" fmla="*/ 29 w 537"/>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7"/>
                <a:gd name="T31" fmla="*/ 0 h 20"/>
                <a:gd name="T32" fmla="*/ 537 w 537"/>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7" h="20">
                  <a:moveTo>
                    <a:pt x="29" y="10"/>
                  </a:moveTo>
                  <a:lnTo>
                    <a:pt x="15" y="20"/>
                  </a:lnTo>
                  <a:lnTo>
                    <a:pt x="537" y="20"/>
                  </a:lnTo>
                  <a:lnTo>
                    <a:pt x="537" y="0"/>
                  </a:lnTo>
                  <a:lnTo>
                    <a:pt x="15" y="0"/>
                  </a:lnTo>
                  <a:lnTo>
                    <a:pt x="0" y="10"/>
                  </a:lnTo>
                  <a:lnTo>
                    <a:pt x="15" y="0"/>
                  </a:lnTo>
                  <a:lnTo>
                    <a:pt x="0" y="0"/>
                  </a:lnTo>
                  <a:lnTo>
                    <a:pt x="0" y="10"/>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3"/>
            <p:cNvSpPr>
              <a:spLocks/>
            </p:cNvSpPr>
            <p:nvPr/>
          </p:nvSpPr>
          <p:spPr bwMode="auto">
            <a:xfrm>
              <a:off x="2305" y="2408"/>
              <a:ext cx="29" cy="667"/>
            </a:xfrm>
            <a:custGeom>
              <a:avLst/>
              <a:gdLst>
                <a:gd name="T0" fmla="*/ 15 w 29"/>
                <a:gd name="T1" fmla="*/ 646 h 667"/>
                <a:gd name="T2" fmla="*/ 29 w 29"/>
                <a:gd name="T3" fmla="*/ 656 h 667"/>
                <a:gd name="T4" fmla="*/ 29 w 29"/>
                <a:gd name="T5" fmla="*/ 0 h 667"/>
                <a:gd name="T6" fmla="*/ 0 w 29"/>
                <a:gd name="T7" fmla="*/ 0 h 667"/>
                <a:gd name="T8" fmla="*/ 0 w 29"/>
                <a:gd name="T9" fmla="*/ 656 h 667"/>
                <a:gd name="T10" fmla="*/ 15 w 29"/>
                <a:gd name="T11" fmla="*/ 667 h 667"/>
                <a:gd name="T12" fmla="*/ 0 w 29"/>
                <a:gd name="T13" fmla="*/ 656 h 667"/>
                <a:gd name="T14" fmla="*/ 0 w 29"/>
                <a:gd name="T15" fmla="*/ 667 h 667"/>
                <a:gd name="T16" fmla="*/ 15 w 29"/>
                <a:gd name="T17" fmla="*/ 667 h 667"/>
                <a:gd name="T18" fmla="*/ 15 w 29"/>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7"/>
                <a:gd name="T32" fmla="*/ 29 w 29"/>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7">
                  <a:moveTo>
                    <a:pt x="15" y="646"/>
                  </a:moveTo>
                  <a:lnTo>
                    <a:pt x="29" y="656"/>
                  </a:lnTo>
                  <a:lnTo>
                    <a:pt x="29" y="0"/>
                  </a:lnTo>
                  <a:lnTo>
                    <a:pt x="0" y="0"/>
                  </a:lnTo>
                  <a:lnTo>
                    <a:pt x="0" y="656"/>
                  </a:lnTo>
                  <a:lnTo>
                    <a:pt x="15" y="667"/>
                  </a:lnTo>
                  <a:lnTo>
                    <a:pt x="0" y="656"/>
                  </a:lnTo>
                  <a:lnTo>
                    <a:pt x="0" y="667"/>
                  </a:lnTo>
                  <a:lnTo>
                    <a:pt x="15" y="667"/>
                  </a:lnTo>
                  <a:lnTo>
                    <a:pt x="15"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14"/>
            <p:cNvSpPr>
              <a:spLocks/>
            </p:cNvSpPr>
            <p:nvPr/>
          </p:nvSpPr>
          <p:spPr bwMode="auto">
            <a:xfrm>
              <a:off x="2320" y="3054"/>
              <a:ext cx="536" cy="21"/>
            </a:xfrm>
            <a:custGeom>
              <a:avLst/>
              <a:gdLst>
                <a:gd name="T0" fmla="*/ 508 w 536"/>
                <a:gd name="T1" fmla="*/ 10 h 21"/>
                <a:gd name="T2" fmla="*/ 522 w 536"/>
                <a:gd name="T3" fmla="*/ 0 h 21"/>
                <a:gd name="T4" fmla="*/ 0 w 536"/>
                <a:gd name="T5" fmla="*/ 0 h 21"/>
                <a:gd name="T6" fmla="*/ 0 w 536"/>
                <a:gd name="T7" fmla="*/ 21 h 21"/>
                <a:gd name="T8" fmla="*/ 522 w 536"/>
                <a:gd name="T9" fmla="*/ 21 h 21"/>
                <a:gd name="T10" fmla="*/ 536 w 536"/>
                <a:gd name="T11" fmla="*/ 10 h 21"/>
                <a:gd name="T12" fmla="*/ 522 w 536"/>
                <a:gd name="T13" fmla="*/ 21 h 21"/>
                <a:gd name="T14" fmla="*/ 536 w 536"/>
                <a:gd name="T15" fmla="*/ 21 h 21"/>
                <a:gd name="T16" fmla="*/ 536 w 536"/>
                <a:gd name="T17" fmla="*/ 10 h 21"/>
                <a:gd name="T18" fmla="*/ 508 w 536"/>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6"/>
                <a:gd name="T31" fmla="*/ 0 h 21"/>
                <a:gd name="T32" fmla="*/ 536 w 53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6" h="21">
                  <a:moveTo>
                    <a:pt x="508" y="10"/>
                  </a:moveTo>
                  <a:lnTo>
                    <a:pt x="522" y="0"/>
                  </a:lnTo>
                  <a:lnTo>
                    <a:pt x="0" y="0"/>
                  </a:lnTo>
                  <a:lnTo>
                    <a:pt x="0" y="21"/>
                  </a:lnTo>
                  <a:lnTo>
                    <a:pt x="522" y="21"/>
                  </a:lnTo>
                  <a:lnTo>
                    <a:pt x="536" y="10"/>
                  </a:lnTo>
                  <a:lnTo>
                    <a:pt x="522" y="21"/>
                  </a:lnTo>
                  <a:lnTo>
                    <a:pt x="536" y="21"/>
                  </a:lnTo>
                  <a:lnTo>
                    <a:pt x="536" y="10"/>
                  </a:lnTo>
                  <a:lnTo>
                    <a:pt x="50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5"/>
            <p:cNvSpPr>
              <a:spLocks/>
            </p:cNvSpPr>
            <p:nvPr/>
          </p:nvSpPr>
          <p:spPr bwMode="auto">
            <a:xfrm>
              <a:off x="2322" y="2590"/>
              <a:ext cx="517" cy="20"/>
            </a:xfrm>
            <a:custGeom>
              <a:avLst/>
              <a:gdLst>
                <a:gd name="T0" fmla="*/ 517 w 517"/>
                <a:gd name="T1" fmla="*/ 10 h 20"/>
                <a:gd name="T2" fmla="*/ 517 w 517"/>
                <a:gd name="T3" fmla="*/ 0 h 20"/>
                <a:gd name="T4" fmla="*/ 0 w 517"/>
                <a:gd name="T5" fmla="*/ 0 h 20"/>
                <a:gd name="T6" fmla="*/ 0 w 517"/>
                <a:gd name="T7" fmla="*/ 20 h 20"/>
                <a:gd name="T8" fmla="*/ 517 w 517"/>
                <a:gd name="T9" fmla="*/ 20 h 20"/>
                <a:gd name="T10" fmla="*/ 517 w 517"/>
                <a:gd name="T11" fmla="*/ 10 h 20"/>
                <a:gd name="T12" fmla="*/ 0 60000 65536"/>
                <a:gd name="T13" fmla="*/ 0 60000 65536"/>
                <a:gd name="T14" fmla="*/ 0 60000 65536"/>
                <a:gd name="T15" fmla="*/ 0 60000 65536"/>
                <a:gd name="T16" fmla="*/ 0 60000 65536"/>
                <a:gd name="T17" fmla="*/ 0 60000 65536"/>
                <a:gd name="T18" fmla="*/ 0 w 517"/>
                <a:gd name="T19" fmla="*/ 0 h 20"/>
                <a:gd name="T20" fmla="*/ 517 w 5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17" h="20">
                  <a:moveTo>
                    <a:pt x="517" y="10"/>
                  </a:moveTo>
                  <a:lnTo>
                    <a:pt x="517" y="0"/>
                  </a:lnTo>
                  <a:lnTo>
                    <a:pt x="0" y="0"/>
                  </a:lnTo>
                  <a:lnTo>
                    <a:pt x="0" y="20"/>
                  </a:lnTo>
                  <a:lnTo>
                    <a:pt x="517" y="20"/>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16"/>
            <p:cNvSpPr>
              <a:spLocks/>
            </p:cNvSpPr>
            <p:nvPr/>
          </p:nvSpPr>
          <p:spPr bwMode="auto">
            <a:xfrm>
              <a:off x="2322" y="2829"/>
              <a:ext cx="517" cy="21"/>
            </a:xfrm>
            <a:custGeom>
              <a:avLst/>
              <a:gdLst>
                <a:gd name="T0" fmla="*/ 517 w 517"/>
                <a:gd name="T1" fmla="*/ 10 h 21"/>
                <a:gd name="T2" fmla="*/ 517 w 517"/>
                <a:gd name="T3" fmla="*/ 0 h 21"/>
                <a:gd name="T4" fmla="*/ 0 w 517"/>
                <a:gd name="T5" fmla="*/ 0 h 21"/>
                <a:gd name="T6" fmla="*/ 0 w 517"/>
                <a:gd name="T7" fmla="*/ 21 h 21"/>
                <a:gd name="T8" fmla="*/ 517 w 517"/>
                <a:gd name="T9" fmla="*/ 21 h 21"/>
                <a:gd name="T10" fmla="*/ 517 w 517"/>
                <a:gd name="T11" fmla="*/ 10 h 21"/>
                <a:gd name="T12" fmla="*/ 0 60000 65536"/>
                <a:gd name="T13" fmla="*/ 0 60000 65536"/>
                <a:gd name="T14" fmla="*/ 0 60000 65536"/>
                <a:gd name="T15" fmla="*/ 0 60000 65536"/>
                <a:gd name="T16" fmla="*/ 0 60000 65536"/>
                <a:gd name="T17" fmla="*/ 0 60000 65536"/>
                <a:gd name="T18" fmla="*/ 0 w 517"/>
                <a:gd name="T19" fmla="*/ 0 h 21"/>
                <a:gd name="T20" fmla="*/ 517 w 5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17" h="21">
                  <a:moveTo>
                    <a:pt x="517" y="10"/>
                  </a:moveTo>
                  <a:lnTo>
                    <a:pt x="517" y="0"/>
                  </a:lnTo>
                  <a:lnTo>
                    <a:pt x="0" y="0"/>
                  </a:lnTo>
                  <a:lnTo>
                    <a:pt x="0" y="21"/>
                  </a:lnTo>
                  <a:lnTo>
                    <a:pt x="517" y="21"/>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17"/>
            <p:cNvSpPr>
              <a:spLocks/>
            </p:cNvSpPr>
            <p:nvPr/>
          </p:nvSpPr>
          <p:spPr bwMode="auto">
            <a:xfrm>
              <a:off x="2558"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8"/>
            <p:cNvSpPr>
              <a:spLocks/>
            </p:cNvSpPr>
            <p:nvPr/>
          </p:nvSpPr>
          <p:spPr bwMode="auto">
            <a:xfrm>
              <a:off x="4289" y="2398"/>
              <a:ext cx="29" cy="666"/>
            </a:xfrm>
            <a:custGeom>
              <a:avLst/>
              <a:gdLst>
                <a:gd name="T0" fmla="*/ 15 w 29"/>
                <a:gd name="T1" fmla="*/ 20 h 666"/>
                <a:gd name="T2" fmla="*/ 0 w 29"/>
                <a:gd name="T3" fmla="*/ 10 h 666"/>
                <a:gd name="T4" fmla="*/ 0 w 29"/>
                <a:gd name="T5" fmla="*/ 666 h 666"/>
                <a:gd name="T6" fmla="*/ 29 w 29"/>
                <a:gd name="T7" fmla="*/ 666 h 666"/>
                <a:gd name="T8" fmla="*/ 29 w 29"/>
                <a:gd name="T9" fmla="*/ 10 h 666"/>
                <a:gd name="T10" fmla="*/ 15 w 29"/>
                <a:gd name="T11" fmla="*/ 0 h 666"/>
                <a:gd name="T12" fmla="*/ 29 w 29"/>
                <a:gd name="T13" fmla="*/ 10 h 666"/>
                <a:gd name="T14" fmla="*/ 29 w 29"/>
                <a:gd name="T15" fmla="*/ 0 h 666"/>
                <a:gd name="T16" fmla="*/ 15 w 29"/>
                <a:gd name="T17" fmla="*/ 0 h 666"/>
                <a:gd name="T18" fmla="*/ 15 w 29"/>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6"/>
                <a:gd name="T32" fmla="*/ 29 w 29"/>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6">
                  <a:moveTo>
                    <a:pt x="15" y="20"/>
                  </a:moveTo>
                  <a:lnTo>
                    <a:pt x="0" y="10"/>
                  </a:lnTo>
                  <a:lnTo>
                    <a:pt x="0" y="666"/>
                  </a:lnTo>
                  <a:lnTo>
                    <a:pt x="29" y="666"/>
                  </a:lnTo>
                  <a:lnTo>
                    <a:pt x="29" y="10"/>
                  </a:lnTo>
                  <a:lnTo>
                    <a:pt x="15" y="0"/>
                  </a:lnTo>
                  <a:lnTo>
                    <a:pt x="29" y="10"/>
                  </a:lnTo>
                  <a:lnTo>
                    <a:pt x="29" y="0"/>
                  </a:lnTo>
                  <a:lnTo>
                    <a:pt x="15" y="0"/>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9"/>
            <p:cNvSpPr>
              <a:spLocks/>
            </p:cNvSpPr>
            <p:nvPr/>
          </p:nvSpPr>
          <p:spPr bwMode="auto">
            <a:xfrm>
              <a:off x="3770" y="2398"/>
              <a:ext cx="534" cy="20"/>
            </a:xfrm>
            <a:custGeom>
              <a:avLst/>
              <a:gdLst>
                <a:gd name="T0" fmla="*/ 28 w 534"/>
                <a:gd name="T1" fmla="*/ 10 h 20"/>
                <a:gd name="T2" fmla="*/ 14 w 534"/>
                <a:gd name="T3" fmla="*/ 20 h 20"/>
                <a:gd name="T4" fmla="*/ 534 w 534"/>
                <a:gd name="T5" fmla="*/ 20 h 20"/>
                <a:gd name="T6" fmla="*/ 534 w 534"/>
                <a:gd name="T7" fmla="*/ 0 h 20"/>
                <a:gd name="T8" fmla="*/ 14 w 534"/>
                <a:gd name="T9" fmla="*/ 0 h 20"/>
                <a:gd name="T10" fmla="*/ 0 w 534"/>
                <a:gd name="T11" fmla="*/ 10 h 20"/>
                <a:gd name="T12" fmla="*/ 14 w 534"/>
                <a:gd name="T13" fmla="*/ 0 h 20"/>
                <a:gd name="T14" fmla="*/ 0 w 534"/>
                <a:gd name="T15" fmla="*/ 0 h 20"/>
                <a:gd name="T16" fmla="*/ 0 w 534"/>
                <a:gd name="T17" fmla="*/ 10 h 20"/>
                <a:gd name="T18" fmla="*/ 28 w 534"/>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0"/>
                <a:gd name="T32" fmla="*/ 534 w 53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0">
                  <a:moveTo>
                    <a:pt x="28" y="10"/>
                  </a:moveTo>
                  <a:lnTo>
                    <a:pt x="14" y="20"/>
                  </a:lnTo>
                  <a:lnTo>
                    <a:pt x="534" y="20"/>
                  </a:lnTo>
                  <a:lnTo>
                    <a:pt x="534" y="0"/>
                  </a:lnTo>
                  <a:lnTo>
                    <a:pt x="14" y="0"/>
                  </a:lnTo>
                  <a:lnTo>
                    <a:pt x="0" y="10"/>
                  </a:lnTo>
                  <a:lnTo>
                    <a:pt x="14" y="0"/>
                  </a:lnTo>
                  <a:lnTo>
                    <a:pt x="0" y="0"/>
                  </a:lnTo>
                  <a:lnTo>
                    <a:pt x="0" y="10"/>
                  </a:lnTo>
                  <a:lnTo>
                    <a:pt x="2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20"/>
            <p:cNvSpPr>
              <a:spLocks/>
            </p:cNvSpPr>
            <p:nvPr/>
          </p:nvSpPr>
          <p:spPr bwMode="auto">
            <a:xfrm>
              <a:off x="3770" y="2408"/>
              <a:ext cx="28" cy="667"/>
            </a:xfrm>
            <a:custGeom>
              <a:avLst/>
              <a:gdLst>
                <a:gd name="T0" fmla="*/ 14 w 28"/>
                <a:gd name="T1" fmla="*/ 646 h 667"/>
                <a:gd name="T2" fmla="*/ 28 w 28"/>
                <a:gd name="T3" fmla="*/ 656 h 667"/>
                <a:gd name="T4" fmla="*/ 28 w 28"/>
                <a:gd name="T5" fmla="*/ 0 h 667"/>
                <a:gd name="T6" fmla="*/ 0 w 28"/>
                <a:gd name="T7" fmla="*/ 0 h 667"/>
                <a:gd name="T8" fmla="*/ 0 w 28"/>
                <a:gd name="T9" fmla="*/ 656 h 667"/>
                <a:gd name="T10" fmla="*/ 14 w 28"/>
                <a:gd name="T11" fmla="*/ 667 h 667"/>
                <a:gd name="T12" fmla="*/ 0 w 28"/>
                <a:gd name="T13" fmla="*/ 656 h 667"/>
                <a:gd name="T14" fmla="*/ 0 w 28"/>
                <a:gd name="T15" fmla="*/ 667 h 667"/>
                <a:gd name="T16" fmla="*/ 14 w 28"/>
                <a:gd name="T17" fmla="*/ 667 h 667"/>
                <a:gd name="T18" fmla="*/ 14 w 28"/>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7"/>
                <a:gd name="T32" fmla="*/ 28 w 28"/>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7">
                  <a:moveTo>
                    <a:pt x="14" y="646"/>
                  </a:moveTo>
                  <a:lnTo>
                    <a:pt x="28" y="656"/>
                  </a:lnTo>
                  <a:lnTo>
                    <a:pt x="28" y="0"/>
                  </a:lnTo>
                  <a:lnTo>
                    <a:pt x="0" y="0"/>
                  </a:lnTo>
                  <a:lnTo>
                    <a:pt x="0" y="656"/>
                  </a:lnTo>
                  <a:lnTo>
                    <a:pt x="14" y="667"/>
                  </a:lnTo>
                  <a:lnTo>
                    <a:pt x="0" y="656"/>
                  </a:lnTo>
                  <a:lnTo>
                    <a:pt x="0" y="667"/>
                  </a:lnTo>
                  <a:lnTo>
                    <a:pt x="14" y="667"/>
                  </a:lnTo>
                  <a:lnTo>
                    <a:pt x="14"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21"/>
            <p:cNvSpPr>
              <a:spLocks/>
            </p:cNvSpPr>
            <p:nvPr/>
          </p:nvSpPr>
          <p:spPr bwMode="auto">
            <a:xfrm>
              <a:off x="3784" y="3054"/>
              <a:ext cx="534" cy="21"/>
            </a:xfrm>
            <a:custGeom>
              <a:avLst/>
              <a:gdLst>
                <a:gd name="T0" fmla="*/ 505 w 534"/>
                <a:gd name="T1" fmla="*/ 10 h 21"/>
                <a:gd name="T2" fmla="*/ 520 w 534"/>
                <a:gd name="T3" fmla="*/ 0 h 21"/>
                <a:gd name="T4" fmla="*/ 0 w 534"/>
                <a:gd name="T5" fmla="*/ 0 h 21"/>
                <a:gd name="T6" fmla="*/ 0 w 534"/>
                <a:gd name="T7" fmla="*/ 21 h 21"/>
                <a:gd name="T8" fmla="*/ 520 w 534"/>
                <a:gd name="T9" fmla="*/ 21 h 21"/>
                <a:gd name="T10" fmla="*/ 534 w 534"/>
                <a:gd name="T11" fmla="*/ 10 h 21"/>
                <a:gd name="T12" fmla="*/ 520 w 534"/>
                <a:gd name="T13" fmla="*/ 21 h 21"/>
                <a:gd name="T14" fmla="*/ 534 w 534"/>
                <a:gd name="T15" fmla="*/ 21 h 21"/>
                <a:gd name="T16" fmla="*/ 534 w 534"/>
                <a:gd name="T17" fmla="*/ 10 h 21"/>
                <a:gd name="T18" fmla="*/ 505 w 534"/>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1"/>
                <a:gd name="T32" fmla="*/ 534 w 534"/>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1">
                  <a:moveTo>
                    <a:pt x="505" y="10"/>
                  </a:moveTo>
                  <a:lnTo>
                    <a:pt x="520" y="0"/>
                  </a:lnTo>
                  <a:lnTo>
                    <a:pt x="0" y="0"/>
                  </a:lnTo>
                  <a:lnTo>
                    <a:pt x="0" y="21"/>
                  </a:lnTo>
                  <a:lnTo>
                    <a:pt x="520" y="21"/>
                  </a:lnTo>
                  <a:lnTo>
                    <a:pt x="534" y="10"/>
                  </a:lnTo>
                  <a:lnTo>
                    <a:pt x="520" y="21"/>
                  </a:lnTo>
                  <a:lnTo>
                    <a:pt x="534" y="21"/>
                  </a:lnTo>
                  <a:lnTo>
                    <a:pt x="534" y="1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22"/>
            <p:cNvSpPr>
              <a:spLocks/>
            </p:cNvSpPr>
            <p:nvPr/>
          </p:nvSpPr>
          <p:spPr bwMode="auto">
            <a:xfrm>
              <a:off x="3793" y="2590"/>
              <a:ext cx="505" cy="20"/>
            </a:xfrm>
            <a:custGeom>
              <a:avLst/>
              <a:gdLst>
                <a:gd name="T0" fmla="*/ 505 w 505"/>
                <a:gd name="T1" fmla="*/ 10 h 20"/>
                <a:gd name="T2" fmla="*/ 505 w 505"/>
                <a:gd name="T3" fmla="*/ 0 h 20"/>
                <a:gd name="T4" fmla="*/ 0 w 505"/>
                <a:gd name="T5" fmla="*/ 0 h 20"/>
                <a:gd name="T6" fmla="*/ 0 w 505"/>
                <a:gd name="T7" fmla="*/ 20 h 20"/>
                <a:gd name="T8" fmla="*/ 505 w 505"/>
                <a:gd name="T9" fmla="*/ 20 h 20"/>
                <a:gd name="T10" fmla="*/ 505 w 505"/>
                <a:gd name="T11" fmla="*/ 10 h 20"/>
                <a:gd name="T12" fmla="*/ 0 60000 65536"/>
                <a:gd name="T13" fmla="*/ 0 60000 65536"/>
                <a:gd name="T14" fmla="*/ 0 60000 65536"/>
                <a:gd name="T15" fmla="*/ 0 60000 65536"/>
                <a:gd name="T16" fmla="*/ 0 60000 65536"/>
                <a:gd name="T17" fmla="*/ 0 60000 65536"/>
                <a:gd name="T18" fmla="*/ 0 w 505"/>
                <a:gd name="T19" fmla="*/ 0 h 20"/>
                <a:gd name="T20" fmla="*/ 505 w 50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05" h="20">
                  <a:moveTo>
                    <a:pt x="505" y="10"/>
                  </a:moveTo>
                  <a:lnTo>
                    <a:pt x="505" y="0"/>
                  </a:lnTo>
                  <a:lnTo>
                    <a:pt x="0" y="0"/>
                  </a:lnTo>
                  <a:lnTo>
                    <a:pt x="0" y="20"/>
                  </a:lnTo>
                  <a:lnTo>
                    <a:pt x="505" y="2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23"/>
            <p:cNvSpPr>
              <a:spLocks/>
            </p:cNvSpPr>
            <p:nvPr/>
          </p:nvSpPr>
          <p:spPr bwMode="auto">
            <a:xfrm>
              <a:off x="3793" y="2829"/>
              <a:ext cx="505" cy="21"/>
            </a:xfrm>
            <a:custGeom>
              <a:avLst/>
              <a:gdLst>
                <a:gd name="T0" fmla="*/ 505 w 505"/>
                <a:gd name="T1" fmla="*/ 10 h 21"/>
                <a:gd name="T2" fmla="*/ 505 w 505"/>
                <a:gd name="T3" fmla="*/ 0 h 21"/>
                <a:gd name="T4" fmla="*/ 0 w 505"/>
                <a:gd name="T5" fmla="*/ 0 h 21"/>
                <a:gd name="T6" fmla="*/ 0 w 505"/>
                <a:gd name="T7" fmla="*/ 21 h 21"/>
                <a:gd name="T8" fmla="*/ 505 w 505"/>
                <a:gd name="T9" fmla="*/ 21 h 21"/>
                <a:gd name="T10" fmla="*/ 505 w 505"/>
                <a:gd name="T11" fmla="*/ 10 h 21"/>
                <a:gd name="T12" fmla="*/ 0 60000 65536"/>
                <a:gd name="T13" fmla="*/ 0 60000 65536"/>
                <a:gd name="T14" fmla="*/ 0 60000 65536"/>
                <a:gd name="T15" fmla="*/ 0 60000 65536"/>
                <a:gd name="T16" fmla="*/ 0 60000 65536"/>
                <a:gd name="T17" fmla="*/ 0 60000 65536"/>
                <a:gd name="T18" fmla="*/ 0 w 505"/>
                <a:gd name="T19" fmla="*/ 0 h 21"/>
                <a:gd name="T20" fmla="*/ 505 w 50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05" h="21">
                  <a:moveTo>
                    <a:pt x="505" y="10"/>
                  </a:moveTo>
                  <a:lnTo>
                    <a:pt x="505" y="0"/>
                  </a:lnTo>
                  <a:lnTo>
                    <a:pt x="0" y="0"/>
                  </a:lnTo>
                  <a:lnTo>
                    <a:pt x="0" y="21"/>
                  </a:lnTo>
                  <a:lnTo>
                    <a:pt x="505" y="21"/>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24"/>
            <p:cNvSpPr>
              <a:spLocks/>
            </p:cNvSpPr>
            <p:nvPr/>
          </p:nvSpPr>
          <p:spPr bwMode="auto">
            <a:xfrm>
              <a:off x="4023"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25"/>
            <p:cNvSpPr>
              <a:spLocks/>
            </p:cNvSpPr>
            <p:nvPr/>
          </p:nvSpPr>
          <p:spPr bwMode="auto">
            <a:xfrm>
              <a:off x="3148" y="1139"/>
              <a:ext cx="301" cy="241"/>
            </a:xfrm>
            <a:custGeom>
              <a:avLst/>
              <a:gdLst>
                <a:gd name="T0" fmla="*/ 176 w 301"/>
                <a:gd name="T1" fmla="*/ 239 h 241"/>
                <a:gd name="T2" fmla="*/ 227 w 301"/>
                <a:gd name="T3" fmla="*/ 239 h 241"/>
                <a:gd name="T4" fmla="*/ 264 w 301"/>
                <a:gd name="T5" fmla="*/ 235 h 241"/>
                <a:gd name="T6" fmla="*/ 287 w 301"/>
                <a:gd name="T7" fmla="*/ 227 h 241"/>
                <a:gd name="T8" fmla="*/ 296 w 301"/>
                <a:gd name="T9" fmla="*/ 224 h 241"/>
                <a:gd name="T10" fmla="*/ 298 w 301"/>
                <a:gd name="T11" fmla="*/ 218 h 241"/>
                <a:gd name="T12" fmla="*/ 301 w 301"/>
                <a:gd name="T13" fmla="*/ 208 h 241"/>
                <a:gd name="T14" fmla="*/ 293 w 301"/>
                <a:gd name="T15" fmla="*/ 187 h 241"/>
                <a:gd name="T16" fmla="*/ 284 w 301"/>
                <a:gd name="T17" fmla="*/ 167 h 241"/>
                <a:gd name="T18" fmla="*/ 278 w 301"/>
                <a:gd name="T19" fmla="*/ 156 h 241"/>
                <a:gd name="T20" fmla="*/ 276 w 301"/>
                <a:gd name="T21" fmla="*/ 148 h 241"/>
                <a:gd name="T22" fmla="*/ 273 w 301"/>
                <a:gd name="T23" fmla="*/ 142 h 241"/>
                <a:gd name="T24" fmla="*/ 270 w 301"/>
                <a:gd name="T25" fmla="*/ 130 h 241"/>
                <a:gd name="T26" fmla="*/ 264 w 301"/>
                <a:gd name="T27" fmla="*/ 107 h 241"/>
                <a:gd name="T28" fmla="*/ 264 w 301"/>
                <a:gd name="T29" fmla="*/ 94 h 241"/>
                <a:gd name="T30" fmla="*/ 264 w 301"/>
                <a:gd name="T31" fmla="*/ 88 h 241"/>
                <a:gd name="T32" fmla="*/ 261 w 301"/>
                <a:gd name="T33" fmla="*/ 72 h 241"/>
                <a:gd name="T34" fmla="*/ 259 w 301"/>
                <a:gd name="T35" fmla="*/ 47 h 241"/>
                <a:gd name="T36" fmla="*/ 253 w 301"/>
                <a:gd name="T37" fmla="*/ 22 h 241"/>
                <a:gd name="T38" fmla="*/ 225 w 301"/>
                <a:gd name="T39" fmla="*/ 4 h 241"/>
                <a:gd name="T40" fmla="*/ 176 w 301"/>
                <a:gd name="T41" fmla="*/ 0 h 241"/>
                <a:gd name="T42" fmla="*/ 134 w 301"/>
                <a:gd name="T43" fmla="*/ 8 h 241"/>
                <a:gd name="T44" fmla="*/ 117 w 301"/>
                <a:gd name="T45" fmla="*/ 30 h 241"/>
                <a:gd name="T46" fmla="*/ 103 w 301"/>
                <a:gd name="T47" fmla="*/ 53 h 241"/>
                <a:gd name="T48" fmla="*/ 94 w 301"/>
                <a:gd name="T49" fmla="*/ 68 h 241"/>
                <a:gd name="T50" fmla="*/ 91 w 301"/>
                <a:gd name="T51" fmla="*/ 72 h 241"/>
                <a:gd name="T52" fmla="*/ 85 w 301"/>
                <a:gd name="T53" fmla="*/ 84 h 241"/>
                <a:gd name="T54" fmla="*/ 68 w 301"/>
                <a:gd name="T55" fmla="*/ 105 h 241"/>
                <a:gd name="T56" fmla="*/ 60 w 301"/>
                <a:gd name="T57" fmla="*/ 115 h 241"/>
                <a:gd name="T58" fmla="*/ 57 w 301"/>
                <a:gd name="T59" fmla="*/ 119 h 241"/>
                <a:gd name="T60" fmla="*/ 51 w 301"/>
                <a:gd name="T61" fmla="*/ 125 h 241"/>
                <a:gd name="T62" fmla="*/ 40 w 301"/>
                <a:gd name="T63" fmla="*/ 138 h 241"/>
                <a:gd name="T64" fmla="*/ 20 w 301"/>
                <a:gd name="T65" fmla="*/ 154 h 241"/>
                <a:gd name="T66" fmla="*/ 3 w 301"/>
                <a:gd name="T67" fmla="*/ 175 h 241"/>
                <a:gd name="T68" fmla="*/ 0 w 301"/>
                <a:gd name="T69" fmla="*/ 185 h 241"/>
                <a:gd name="T70" fmla="*/ 6 w 301"/>
                <a:gd name="T71" fmla="*/ 187 h 241"/>
                <a:gd name="T72" fmla="*/ 12 w 301"/>
                <a:gd name="T73" fmla="*/ 194 h 241"/>
                <a:gd name="T74" fmla="*/ 32 w 301"/>
                <a:gd name="T75" fmla="*/ 206 h 241"/>
                <a:gd name="T76" fmla="*/ 66 w 301"/>
                <a:gd name="T77" fmla="*/ 220 h 241"/>
                <a:gd name="T78" fmla="*/ 114 w 301"/>
                <a:gd name="T79" fmla="*/ 233 h 2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1"/>
                <a:gd name="T121" fmla="*/ 0 h 241"/>
                <a:gd name="T122" fmla="*/ 301 w 301"/>
                <a:gd name="T123" fmla="*/ 241 h 2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1" h="241">
                  <a:moveTo>
                    <a:pt x="145" y="237"/>
                  </a:moveTo>
                  <a:lnTo>
                    <a:pt x="176" y="239"/>
                  </a:lnTo>
                  <a:lnTo>
                    <a:pt x="205" y="241"/>
                  </a:lnTo>
                  <a:lnTo>
                    <a:pt x="227" y="239"/>
                  </a:lnTo>
                  <a:lnTo>
                    <a:pt x="247" y="237"/>
                  </a:lnTo>
                  <a:lnTo>
                    <a:pt x="264" y="235"/>
                  </a:lnTo>
                  <a:lnTo>
                    <a:pt x="276" y="231"/>
                  </a:lnTo>
                  <a:lnTo>
                    <a:pt x="287" y="227"/>
                  </a:lnTo>
                  <a:lnTo>
                    <a:pt x="293" y="224"/>
                  </a:lnTo>
                  <a:lnTo>
                    <a:pt x="296" y="224"/>
                  </a:lnTo>
                  <a:lnTo>
                    <a:pt x="296" y="222"/>
                  </a:lnTo>
                  <a:lnTo>
                    <a:pt x="298" y="218"/>
                  </a:lnTo>
                  <a:lnTo>
                    <a:pt x="301" y="216"/>
                  </a:lnTo>
                  <a:lnTo>
                    <a:pt x="301" y="208"/>
                  </a:lnTo>
                  <a:lnTo>
                    <a:pt x="298" y="200"/>
                  </a:lnTo>
                  <a:lnTo>
                    <a:pt x="293" y="187"/>
                  </a:lnTo>
                  <a:lnTo>
                    <a:pt x="287" y="173"/>
                  </a:lnTo>
                  <a:lnTo>
                    <a:pt x="284" y="167"/>
                  </a:lnTo>
                  <a:lnTo>
                    <a:pt x="281" y="161"/>
                  </a:lnTo>
                  <a:lnTo>
                    <a:pt x="278" y="156"/>
                  </a:lnTo>
                  <a:lnTo>
                    <a:pt x="278" y="150"/>
                  </a:lnTo>
                  <a:lnTo>
                    <a:pt x="276" y="148"/>
                  </a:lnTo>
                  <a:lnTo>
                    <a:pt x="273" y="144"/>
                  </a:lnTo>
                  <a:lnTo>
                    <a:pt x="273" y="142"/>
                  </a:lnTo>
                  <a:lnTo>
                    <a:pt x="273" y="140"/>
                  </a:lnTo>
                  <a:lnTo>
                    <a:pt x="270" y="130"/>
                  </a:lnTo>
                  <a:lnTo>
                    <a:pt x="267" y="117"/>
                  </a:lnTo>
                  <a:lnTo>
                    <a:pt x="264" y="107"/>
                  </a:lnTo>
                  <a:lnTo>
                    <a:pt x="264" y="97"/>
                  </a:lnTo>
                  <a:lnTo>
                    <a:pt x="264" y="94"/>
                  </a:lnTo>
                  <a:lnTo>
                    <a:pt x="264" y="90"/>
                  </a:lnTo>
                  <a:lnTo>
                    <a:pt x="264" y="88"/>
                  </a:lnTo>
                  <a:lnTo>
                    <a:pt x="264" y="86"/>
                  </a:lnTo>
                  <a:lnTo>
                    <a:pt x="261" y="72"/>
                  </a:lnTo>
                  <a:lnTo>
                    <a:pt x="259" y="59"/>
                  </a:lnTo>
                  <a:lnTo>
                    <a:pt x="259" y="47"/>
                  </a:lnTo>
                  <a:lnTo>
                    <a:pt x="256" y="39"/>
                  </a:lnTo>
                  <a:lnTo>
                    <a:pt x="253" y="22"/>
                  </a:lnTo>
                  <a:lnTo>
                    <a:pt x="242" y="10"/>
                  </a:lnTo>
                  <a:lnTo>
                    <a:pt x="225" y="4"/>
                  </a:lnTo>
                  <a:lnTo>
                    <a:pt x="199" y="2"/>
                  </a:lnTo>
                  <a:lnTo>
                    <a:pt x="176" y="0"/>
                  </a:lnTo>
                  <a:lnTo>
                    <a:pt x="154" y="0"/>
                  </a:lnTo>
                  <a:lnTo>
                    <a:pt x="134" y="8"/>
                  </a:lnTo>
                  <a:lnTo>
                    <a:pt x="122" y="22"/>
                  </a:lnTo>
                  <a:lnTo>
                    <a:pt x="117" y="30"/>
                  </a:lnTo>
                  <a:lnTo>
                    <a:pt x="111" y="41"/>
                  </a:lnTo>
                  <a:lnTo>
                    <a:pt x="103" y="53"/>
                  </a:lnTo>
                  <a:lnTo>
                    <a:pt x="94" y="66"/>
                  </a:lnTo>
                  <a:lnTo>
                    <a:pt x="94" y="68"/>
                  </a:lnTo>
                  <a:lnTo>
                    <a:pt x="94" y="70"/>
                  </a:lnTo>
                  <a:lnTo>
                    <a:pt x="91" y="72"/>
                  </a:lnTo>
                  <a:lnTo>
                    <a:pt x="88" y="72"/>
                  </a:lnTo>
                  <a:lnTo>
                    <a:pt x="85" y="84"/>
                  </a:lnTo>
                  <a:lnTo>
                    <a:pt x="77" y="94"/>
                  </a:lnTo>
                  <a:lnTo>
                    <a:pt x="68" y="105"/>
                  </a:lnTo>
                  <a:lnTo>
                    <a:pt x="60" y="115"/>
                  </a:lnTo>
                  <a:lnTo>
                    <a:pt x="60" y="117"/>
                  </a:lnTo>
                  <a:lnTo>
                    <a:pt x="57" y="119"/>
                  </a:lnTo>
                  <a:lnTo>
                    <a:pt x="51" y="125"/>
                  </a:lnTo>
                  <a:lnTo>
                    <a:pt x="46" y="132"/>
                  </a:lnTo>
                  <a:lnTo>
                    <a:pt x="40" y="138"/>
                  </a:lnTo>
                  <a:lnTo>
                    <a:pt x="34" y="142"/>
                  </a:lnTo>
                  <a:lnTo>
                    <a:pt x="20" y="154"/>
                  </a:lnTo>
                  <a:lnTo>
                    <a:pt x="9" y="165"/>
                  </a:lnTo>
                  <a:lnTo>
                    <a:pt x="3" y="175"/>
                  </a:lnTo>
                  <a:lnTo>
                    <a:pt x="0" y="183"/>
                  </a:lnTo>
                  <a:lnTo>
                    <a:pt x="0" y="185"/>
                  </a:lnTo>
                  <a:lnTo>
                    <a:pt x="3" y="187"/>
                  </a:lnTo>
                  <a:lnTo>
                    <a:pt x="6" y="187"/>
                  </a:lnTo>
                  <a:lnTo>
                    <a:pt x="6" y="189"/>
                  </a:lnTo>
                  <a:lnTo>
                    <a:pt x="12" y="194"/>
                  </a:lnTo>
                  <a:lnTo>
                    <a:pt x="20" y="200"/>
                  </a:lnTo>
                  <a:lnTo>
                    <a:pt x="32" y="206"/>
                  </a:lnTo>
                  <a:lnTo>
                    <a:pt x="46" y="212"/>
                  </a:lnTo>
                  <a:lnTo>
                    <a:pt x="66" y="220"/>
                  </a:lnTo>
                  <a:lnTo>
                    <a:pt x="88" y="227"/>
                  </a:lnTo>
                  <a:lnTo>
                    <a:pt x="114" y="233"/>
                  </a:lnTo>
                  <a:lnTo>
                    <a:pt x="145" y="237"/>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26"/>
            <p:cNvSpPr>
              <a:spLocks/>
            </p:cNvSpPr>
            <p:nvPr/>
          </p:nvSpPr>
          <p:spPr bwMode="auto">
            <a:xfrm>
              <a:off x="3148" y="1306"/>
              <a:ext cx="301" cy="64"/>
            </a:xfrm>
            <a:custGeom>
              <a:avLst/>
              <a:gdLst>
                <a:gd name="T0" fmla="*/ 151 w 301"/>
                <a:gd name="T1" fmla="*/ 12 h 64"/>
                <a:gd name="T2" fmla="*/ 199 w 301"/>
                <a:gd name="T3" fmla="*/ 20 h 64"/>
                <a:gd name="T4" fmla="*/ 244 w 301"/>
                <a:gd name="T5" fmla="*/ 33 h 64"/>
                <a:gd name="T6" fmla="*/ 278 w 301"/>
                <a:gd name="T7" fmla="*/ 49 h 64"/>
                <a:gd name="T8" fmla="*/ 296 w 301"/>
                <a:gd name="T9" fmla="*/ 57 h 64"/>
                <a:gd name="T10" fmla="*/ 298 w 301"/>
                <a:gd name="T11" fmla="*/ 51 h 64"/>
                <a:gd name="T12" fmla="*/ 276 w 301"/>
                <a:gd name="T13" fmla="*/ 33 h 64"/>
                <a:gd name="T14" fmla="*/ 202 w 301"/>
                <a:gd name="T15" fmla="*/ 10 h 64"/>
                <a:gd name="T16" fmla="*/ 117 w 301"/>
                <a:gd name="T17" fmla="*/ 0 h 64"/>
                <a:gd name="T18" fmla="*/ 34 w 301"/>
                <a:gd name="T19" fmla="*/ 6 h 64"/>
                <a:gd name="T20" fmla="*/ 0 w 301"/>
                <a:gd name="T21" fmla="*/ 18 h 64"/>
                <a:gd name="T22" fmla="*/ 6 w 301"/>
                <a:gd name="T23" fmla="*/ 20 h 64"/>
                <a:gd name="T24" fmla="*/ 17 w 301"/>
                <a:gd name="T25" fmla="*/ 18 h 64"/>
                <a:gd name="T26" fmla="*/ 43 w 301"/>
                <a:gd name="T27" fmla="*/ 14 h 64"/>
                <a:gd name="T28" fmla="*/ 68 w 301"/>
                <a:gd name="T29" fmla="*/ 12 h 64"/>
                <a:gd name="T30" fmla="*/ 97 w 301"/>
                <a:gd name="T31" fmla="*/ 10 h 64"/>
                <a:gd name="T32" fmla="*/ 108 w 301"/>
                <a:gd name="T33" fmla="*/ 12 h 64"/>
                <a:gd name="T34" fmla="*/ 103 w 301"/>
                <a:gd name="T35" fmla="*/ 20 h 64"/>
                <a:gd name="T36" fmla="*/ 94 w 301"/>
                <a:gd name="T37" fmla="*/ 24 h 64"/>
                <a:gd name="T38" fmla="*/ 80 w 301"/>
                <a:gd name="T39" fmla="*/ 31 h 64"/>
                <a:gd name="T40" fmla="*/ 74 w 301"/>
                <a:gd name="T41" fmla="*/ 37 h 64"/>
                <a:gd name="T42" fmla="*/ 77 w 301"/>
                <a:gd name="T43" fmla="*/ 51 h 64"/>
                <a:gd name="T44" fmla="*/ 85 w 301"/>
                <a:gd name="T45" fmla="*/ 60 h 64"/>
                <a:gd name="T46" fmla="*/ 85 w 301"/>
                <a:gd name="T47" fmla="*/ 60 h 64"/>
                <a:gd name="T48" fmla="*/ 88 w 301"/>
                <a:gd name="T49" fmla="*/ 60 h 64"/>
                <a:gd name="T50" fmla="*/ 94 w 301"/>
                <a:gd name="T51" fmla="*/ 64 h 64"/>
                <a:gd name="T52" fmla="*/ 105 w 301"/>
                <a:gd name="T53" fmla="*/ 62 h 64"/>
                <a:gd name="T54" fmla="*/ 117 w 301"/>
                <a:gd name="T55" fmla="*/ 53 h 64"/>
                <a:gd name="T56" fmla="*/ 122 w 301"/>
                <a:gd name="T57" fmla="*/ 43 h 64"/>
                <a:gd name="T58" fmla="*/ 120 w 301"/>
                <a:gd name="T59" fmla="*/ 29 h 64"/>
                <a:gd name="T60" fmla="*/ 111 w 301"/>
                <a:gd name="T61" fmla="*/ 20 h 64"/>
                <a:gd name="T62" fmla="*/ 120 w 301"/>
                <a:gd name="T63" fmla="*/ 12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64"/>
                <a:gd name="T98" fmla="*/ 301 w 301"/>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64">
                  <a:moveTo>
                    <a:pt x="122" y="10"/>
                  </a:moveTo>
                  <a:lnTo>
                    <a:pt x="151" y="12"/>
                  </a:lnTo>
                  <a:lnTo>
                    <a:pt x="176" y="14"/>
                  </a:lnTo>
                  <a:lnTo>
                    <a:pt x="199" y="20"/>
                  </a:lnTo>
                  <a:lnTo>
                    <a:pt x="222" y="24"/>
                  </a:lnTo>
                  <a:lnTo>
                    <a:pt x="244" y="33"/>
                  </a:lnTo>
                  <a:lnTo>
                    <a:pt x="261" y="39"/>
                  </a:lnTo>
                  <a:lnTo>
                    <a:pt x="278" y="49"/>
                  </a:lnTo>
                  <a:lnTo>
                    <a:pt x="293" y="57"/>
                  </a:lnTo>
                  <a:lnTo>
                    <a:pt x="296" y="57"/>
                  </a:lnTo>
                  <a:lnTo>
                    <a:pt x="296" y="55"/>
                  </a:lnTo>
                  <a:lnTo>
                    <a:pt x="298" y="51"/>
                  </a:lnTo>
                  <a:lnTo>
                    <a:pt x="301" y="49"/>
                  </a:lnTo>
                  <a:lnTo>
                    <a:pt x="276" y="33"/>
                  </a:lnTo>
                  <a:lnTo>
                    <a:pt x="242" y="20"/>
                  </a:lnTo>
                  <a:lnTo>
                    <a:pt x="202" y="10"/>
                  </a:lnTo>
                  <a:lnTo>
                    <a:pt x="159" y="4"/>
                  </a:lnTo>
                  <a:lnTo>
                    <a:pt x="117" y="0"/>
                  </a:lnTo>
                  <a:lnTo>
                    <a:pt x="74" y="2"/>
                  </a:lnTo>
                  <a:lnTo>
                    <a:pt x="34" y="6"/>
                  </a:lnTo>
                  <a:lnTo>
                    <a:pt x="0" y="16"/>
                  </a:lnTo>
                  <a:lnTo>
                    <a:pt x="0" y="18"/>
                  </a:lnTo>
                  <a:lnTo>
                    <a:pt x="3" y="20"/>
                  </a:lnTo>
                  <a:lnTo>
                    <a:pt x="6" y="20"/>
                  </a:lnTo>
                  <a:lnTo>
                    <a:pt x="6" y="22"/>
                  </a:lnTo>
                  <a:lnTo>
                    <a:pt x="17" y="18"/>
                  </a:lnTo>
                  <a:lnTo>
                    <a:pt x="32" y="16"/>
                  </a:lnTo>
                  <a:lnTo>
                    <a:pt x="43" y="14"/>
                  </a:lnTo>
                  <a:lnTo>
                    <a:pt x="57" y="12"/>
                  </a:lnTo>
                  <a:lnTo>
                    <a:pt x="68" y="12"/>
                  </a:lnTo>
                  <a:lnTo>
                    <a:pt x="83" y="10"/>
                  </a:lnTo>
                  <a:lnTo>
                    <a:pt x="97" y="10"/>
                  </a:lnTo>
                  <a:lnTo>
                    <a:pt x="111" y="10"/>
                  </a:lnTo>
                  <a:lnTo>
                    <a:pt x="108" y="12"/>
                  </a:lnTo>
                  <a:lnTo>
                    <a:pt x="105" y="16"/>
                  </a:lnTo>
                  <a:lnTo>
                    <a:pt x="103" y="20"/>
                  </a:lnTo>
                  <a:lnTo>
                    <a:pt x="103" y="22"/>
                  </a:lnTo>
                  <a:lnTo>
                    <a:pt x="94" y="24"/>
                  </a:lnTo>
                  <a:lnTo>
                    <a:pt x="85" y="27"/>
                  </a:lnTo>
                  <a:lnTo>
                    <a:pt x="80" y="31"/>
                  </a:lnTo>
                  <a:lnTo>
                    <a:pt x="74" y="33"/>
                  </a:lnTo>
                  <a:lnTo>
                    <a:pt x="74" y="37"/>
                  </a:lnTo>
                  <a:lnTo>
                    <a:pt x="74" y="43"/>
                  </a:lnTo>
                  <a:lnTo>
                    <a:pt x="77" y="51"/>
                  </a:lnTo>
                  <a:lnTo>
                    <a:pt x="83" y="57"/>
                  </a:lnTo>
                  <a:lnTo>
                    <a:pt x="85" y="60"/>
                  </a:lnTo>
                  <a:lnTo>
                    <a:pt x="88" y="60"/>
                  </a:lnTo>
                  <a:lnTo>
                    <a:pt x="91" y="62"/>
                  </a:lnTo>
                  <a:lnTo>
                    <a:pt x="94" y="64"/>
                  </a:lnTo>
                  <a:lnTo>
                    <a:pt x="105" y="62"/>
                  </a:lnTo>
                  <a:lnTo>
                    <a:pt x="114" y="57"/>
                  </a:lnTo>
                  <a:lnTo>
                    <a:pt x="117" y="53"/>
                  </a:lnTo>
                  <a:lnTo>
                    <a:pt x="122" y="47"/>
                  </a:lnTo>
                  <a:lnTo>
                    <a:pt x="122" y="43"/>
                  </a:lnTo>
                  <a:lnTo>
                    <a:pt x="122" y="37"/>
                  </a:lnTo>
                  <a:lnTo>
                    <a:pt x="120" y="29"/>
                  </a:lnTo>
                  <a:lnTo>
                    <a:pt x="111" y="22"/>
                  </a:lnTo>
                  <a:lnTo>
                    <a:pt x="111" y="20"/>
                  </a:lnTo>
                  <a:lnTo>
                    <a:pt x="114" y="16"/>
                  </a:lnTo>
                  <a:lnTo>
                    <a:pt x="120" y="12"/>
                  </a:lnTo>
                  <a:lnTo>
                    <a:pt x="1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7"/>
            <p:cNvSpPr>
              <a:spLocks/>
            </p:cNvSpPr>
            <p:nvPr/>
          </p:nvSpPr>
          <p:spPr bwMode="auto">
            <a:xfrm>
              <a:off x="3225" y="1363"/>
              <a:ext cx="17" cy="17"/>
            </a:xfrm>
            <a:custGeom>
              <a:avLst/>
              <a:gdLst>
                <a:gd name="T0" fmla="*/ 6 w 17"/>
                <a:gd name="T1" fmla="*/ 0 h 17"/>
                <a:gd name="T2" fmla="*/ 8 w 17"/>
                <a:gd name="T3" fmla="*/ 3 h 17"/>
                <a:gd name="T4" fmla="*/ 8 w 17"/>
                <a:gd name="T5" fmla="*/ 3 h 17"/>
                <a:gd name="T6" fmla="*/ 8 w 17"/>
                <a:gd name="T7" fmla="*/ 3 h 17"/>
                <a:gd name="T8" fmla="*/ 11 w 17"/>
                <a:gd name="T9" fmla="*/ 3 h 17"/>
                <a:gd name="T10" fmla="*/ 11 w 17"/>
                <a:gd name="T11" fmla="*/ 3 h 17"/>
                <a:gd name="T12" fmla="*/ 14 w 17"/>
                <a:gd name="T13" fmla="*/ 5 h 17"/>
                <a:gd name="T14" fmla="*/ 17 w 17"/>
                <a:gd name="T15" fmla="*/ 7 h 17"/>
                <a:gd name="T16" fmla="*/ 17 w 17"/>
                <a:gd name="T17" fmla="*/ 7 h 17"/>
                <a:gd name="T18" fmla="*/ 17 w 17"/>
                <a:gd name="T19" fmla="*/ 9 h 17"/>
                <a:gd name="T20" fmla="*/ 17 w 17"/>
                <a:gd name="T21" fmla="*/ 11 h 17"/>
                <a:gd name="T22" fmla="*/ 14 w 17"/>
                <a:gd name="T23" fmla="*/ 13 h 17"/>
                <a:gd name="T24" fmla="*/ 8 w 17"/>
                <a:gd name="T25" fmla="*/ 13 h 17"/>
                <a:gd name="T26" fmla="*/ 8 w 17"/>
                <a:gd name="T27" fmla="*/ 17 h 17"/>
                <a:gd name="T28" fmla="*/ 6 w 17"/>
                <a:gd name="T29" fmla="*/ 17 h 17"/>
                <a:gd name="T30" fmla="*/ 6 w 17"/>
                <a:gd name="T31" fmla="*/ 13 h 17"/>
                <a:gd name="T32" fmla="*/ 0 w 17"/>
                <a:gd name="T33" fmla="*/ 11 h 17"/>
                <a:gd name="T34" fmla="*/ 0 w 17"/>
                <a:gd name="T35" fmla="*/ 9 h 17"/>
                <a:gd name="T36" fmla="*/ 0 w 17"/>
                <a:gd name="T37" fmla="*/ 5 h 17"/>
                <a:gd name="T38" fmla="*/ 6 w 17"/>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6" y="0"/>
                  </a:moveTo>
                  <a:lnTo>
                    <a:pt x="8" y="3"/>
                  </a:lnTo>
                  <a:lnTo>
                    <a:pt x="11" y="3"/>
                  </a:lnTo>
                  <a:lnTo>
                    <a:pt x="14" y="5"/>
                  </a:lnTo>
                  <a:lnTo>
                    <a:pt x="17" y="7"/>
                  </a:lnTo>
                  <a:lnTo>
                    <a:pt x="17" y="9"/>
                  </a:lnTo>
                  <a:lnTo>
                    <a:pt x="17" y="11"/>
                  </a:lnTo>
                  <a:lnTo>
                    <a:pt x="14" y="13"/>
                  </a:lnTo>
                  <a:lnTo>
                    <a:pt x="8" y="13"/>
                  </a:lnTo>
                  <a:lnTo>
                    <a:pt x="8" y="17"/>
                  </a:lnTo>
                  <a:lnTo>
                    <a:pt x="6" y="17"/>
                  </a:lnTo>
                  <a:lnTo>
                    <a:pt x="6" y="13"/>
                  </a:lnTo>
                  <a:lnTo>
                    <a:pt x="0" y="11"/>
                  </a:lnTo>
                  <a:lnTo>
                    <a:pt x="0" y="9"/>
                  </a:lnTo>
                  <a:lnTo>
                    <a:pt x="0" y="5"/>
                  </a:lnTo>
                  <a:lnTo>
                    <a:pt x="6"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8"/>
            <p:cNvSpPr>
              <a:spLocks/>
            </p:cNvSpPr>
            <p:nvPr/>
          </p:nvSpPr>
          <p:spPr bwMode="auto">
            <a:xfrm>
              <a:off x="3591" y="2377"/>
              <a:ext cx="28" cy="37"/>
            </a:xfrm>
            <a:custGeom>
              <a:avLst/>
              <a:gdLst>
                <a:gd name="T0" fmla="*/ 0 w 28"/>
                <a:gd name="T1" fmla="*/ 0 h 37"/>
                <a:gd name="T2" fmla="*/ 0 w 28"/>
                <a:gd name="T3" fmla="*/ 0 h 37"/>
                <a:gd name="T4" fmla="*/ 0 w 28"/>
                <a:gd name="T5" fmla="*/ 21 h 37"/>
                <a:gd name="T6" fmla="*/ 0 w 28"/>
                <a:gd name="T7" fmla="*/ 33 h 37"/>
                <a:gd name="T8" fmla="*/ 0 w 28"/>
                <a:gd name="T9" fmla="*/ 37 h 37"/>
                <a:gd name="T10" fmla="*/ 14 w 28"/>
                <a:gd name="T11" fmla="*/ 37 h 37"/>
                <a:gd name="T12" fmla="*/ 14 w 28"/>
                <a:gd name="T13" fmla="*/ 37 h 37"/>
                <a:gd name="T14" fmla="*/ 28 w 28"/>
                <a:gd name="T15" fmla="*/ 37 h 37"/>
                <a:gd name="T16" fmla="*/ 28 w 28"/>
                <a:gd name="T17" fmla="*/ 33 h 37"/>
                <a:gd name="T18" fmla="*/ 28 w 28"/>
                <a:gd name="T19" fmla="*/ 21 h 37"/>
                <a:gd name="T20" fmla="*/ 28 w 28"/>
                <a:gd name="T21" fmla="*/ 0 h 37"/>
                <a:gd name="T22" fmla="*/ 28 w 28"/>
                <a:gd name="T23" fmla="*/ 0 h 37"/>
                <a:gd name="T24" fmla="*/ 0 w 28"/>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37"/>
                <a:gd name="T41" fmla="*/ 28 w 2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37">
                  <a:moveTo>
                    <a:pt x="0" y="0"/>
                  </a:moveTo>
                  <a:lnTo>
                    <a:pt x="0" y="0"/>
                  </a:lnTo>
                  <a:lnTo>
                    <a:pt x="0" y="21"/>
                  </a:lnTo>
                  <a:lnTo>
                    <a:pt x="0" y="33"/>
                  </a:lnTo>
                  <a:lnTo>
                    <a:pt x="0" y="37"/>
                  </a:lnTo>
                  <a:lnTo>
                    <a:pt x="14" y="37"/>
                  </a:lnTo>
                  <a:lnTo>
                    <a:pt x="28" y="37"/>
                  </a:lnTo>
                  <a:lnTo>
                    <a:pt x="28" y="33"/>
                  </a:lnTo>
                  <a:lnTo>
                    <a:pt x="28" y="21"/>
                  </a:lnTo>
                  <a:lnTo>
                    <a:pt x="2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9"/>
            <p:cNvSpPr>
              <a:spLocks/>
            </p:cNvSpPr>
            <p:nvPr/>
          </p:nvSpPr>
          <p:spPr bwMode="auto">
            <a:xfrm>
              <a:off x="3023" y="2187"/>
              <a:ext cx="596" cy="190"/>
            </a:xfrm>
            <a:custGeom>
              <a:avLst/>
              <a:gdLst>
                <a:gd name="T0" fmla="*/ 29 w 596"/>
                <a:gd name="T1" fmla="*/ 190 h 190"/>
                <a:gd name="T2" fmla="*/ 29 w 596"/>
                <a:gd name="T3" fmla="*/ 190 h 190"/>
                <a:gd name="T4" fmla="*/ 35 w 596"/>
                <a:gd name="T5" fmla="*/ 149 h 190"/>
                <a:gd name="T6" fmla="*/ 52 w 596"/>
                <a:gd name="T7" fmla="*/ 114 h 190"/>
                <a:gd name="T8" fmla="*/ 77 w 596"/>
                <a:gd name="T9" fmla="*/ 85 h 190"/>
                <a:gd name="T10" fmla="*/ 111 w 596"/>
                <a:gd name="T11" fmla="*/ 62 h 190"/>
                <a:gd name="T12" fmla="*/ 151 w 596"/>
                <a:gd name="T13" fmla="*/ 41 h 190"/>
                <a:gd name="T14" fmla="*/ 196 w 596"/>
                <a:gd name="T15" fmla="*/ 31 h 190"/>
                <a:gd name="T16" fmla="*/ 245 w 596"/>
                <a:gd name="T17" fmla="*/ 23 h 190"/>
                <a:gd name="T18" fmla="*/ 298 w 596"/>
                <a:gd name="T19" fmla="*/ 21 h 190"/>
                <a:gd name="T20" fmla="*/ 352 w 596"/>
                <a:gd name="T21" fmla="*/ 25 h 190"/>
                <a:gd name="T22" fmla="*/ 401 w 596"/>
                <a:gd name="T23" fmla="*/ 33 h 190"/>
                <a:gd name="T24" fmla="*/ 446 w 596"/>
                <a:gd name="T25" fmla="*/ 46 h 190"/>
                <a:gd name="T26" fmla="*/ 486 w 596"/>
                <a:gd name="T27" fmla="*/ 66 h 190"/>
                <a:gd name="T28" fmla="*/ 520 w 596"/>
                <a:gd name="T29" fmla="*/ 89 h 190"/>
                <a:gd name="T30" fmla="*/ 545 w 596"/>
                <a:gd name="T31" fmla="*/ 118 h 190"/>
                <a:gd name="T32" fmla="*/ 562 w 596"/>
                <a:gd name="T33" fmla="*/ 151 h 190"/>
                <a:gd name="T34" fmla="*/ 568 w 596"/>
                <a:gd name="T35" fmla="*/ 190 h 190"/>
                <a:gd name="T36" fmla="*/ 596 w 596"/>
                <a:gd name="T37" fmla="*/ 190 h 190"/>
                <a:gd name="T38" fmla="*/ 591 w 596"/>
                <a:gd name="T39" fmla="*/ 147 h 190"/>
                <a:gd name="T40" fmla="*/ 568 w 596"/>
                <a:gd name="T41" fmla="*/ 109 h 190"/>
                <a:gd name="T42" fmla="*/ 543 w 596"/>
                <a:gd name="T43" fmla="*/ 76 h 190"/>
                <a:gd name="T44" fmla="*/ 503 w 596"/>
                <a:gd name="T45" fmla="*/ 50 h 190"/>
                <a:gd name="T46" fmla="*/ 457 w 596"/>
                <a:gd name="T47" fmla="*/ 29 h 190"/>
                <a:gd name="T48" fmla="*/ 406 w 596"/>
                <a:gd name="T49" fmla="*/ 12 h 190"/>
                <a:gd name="T50" fmla="*/ 352 w 596"/>
                <a:gd name="T51" fmla="*/ 4 h 190"/>
                <a:gd name="T52" fmla="*/ 298 w 596"/>
                <a:gd name="T53" fmla="*/ 0 h 190"/>
                <a:gd name="T54" fmla="*/ 245 w 596"/>
                <a:gd name="T55" fmla="*/ 2 h 190"/>
                <a:gd name="T56" fmla="*/ 191 w 596"/>
                <a:gd name="T57" fmla="*/ 10 h 190"/>
                <a:gd name="T58" fmla="*/ 140 w 596"/>
                <a:gd name="T59" fmla="*/ 25 h 190"/>
                <a:gd name="T60" fmla="*/ 94 w 596"/>
                <a:gd name="T61" fmla="*/ 46 h 190"/>
                <a:gd name="T62" fmla="*/ 54 w 596"/>
                <a:gd name="T63" fmla="*/ 72 h 190"/>
                <a:gd name="T64" fmla="*/ 29 w 596"/>
                <a:gd name="T65" fmla="*/ 105 h 190"/>
                <a:gd name="T66" fmla="*/ 6 w 596"/>
                <a:gd name="T67" fmla="*/ 145 h 190"/>
                <a:gd name="T68" fmla="*/ 0 w 596"/>
                <a:gd name="T69" fmla="*/ 190 h 190"/>
                <a:gd name="T70" fmla="*/ 0 w 596"/>
                <a:gd name="T71" fmla="*/ 190 h 190"/>
                <a:gd name="T72" fmla="*/ 29 w 596"/>
                <a:gd name="T73" fmla="*/ 190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6"/>
                <a:gd name="T112" fmla="*/ 0 h 190"/>
                <a:gd name="T113" fmla="*/ 596 w 596"/>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6" h="190">
                  <a:moveTo>
                    <a:pt x="29" y="190"/>
                  </a:moveTo>
                  <a:lnTo>
                    <a:pt x="29" y="190"/>
                  </a:lnTo>
                  <a:lnTo>
                    <a:pt x="35" y="149"/>
                  </a:lnTo>
                  <a:lnTo>
                    <a:pt x="52" y="114"/>
                  </a:lnTo>
                  <a:lnTo>
                    <a:pt x="77" y="85"/>
                  </a:lnTo>
                  <a:lnTo>
                    <a:pt x="111" y="62"/>
                  </a:lnTo>
                  <a:lnTo>
                    <a:pt x="151" y="41"/>
                  </a:lnTo>
                  <a:lnTo>
                    <a:pt x="196" y="31"/>
                  </a:lnTo>
                  <a:lnTo>
                    <a:pt x="245" y="23"/>
                  </a:lnTo>
                  <a:lnTo>
                    <a:pt x="298" y="21"/>
                  </a:lnTo>
                  <a:lnTo>
                    <a:pt x="352" y="25"/>
                  </a:lnTo>
                  <a:lnTo>
                    <a:pt x="401" y="33"/>
                  </a:lnTo>
                  <a:lnTo>
                    <a:pt x="446" y="46"/>
                  </a:lnTo>
                  <a:lnTo>
                    <a:pt x="486" y="66"/>
                  </a:lnTo>
                  <a:lnTo>
                    <a:pt x="520" y="89"/>
                  </a:lnTo>
                  <a:lnTo>
                    <a:pt x="545" y="118"/>
                  </a:lnTo>
                  <a:lnTo>
                    <a:pt x="562" y="151"/>
                  </a:lnTo>
                  <a:lnTo>
                    <a:pt x="568" y="190"/>
                  </a:lnTo>
                  <a:lnTo>
                    <a:pt x="596" y="190"/>
                  </a:lnTo>
                  <a:lnTo>
                    <a:pt x="591" y="147"/>
                  </a:lnTo>
                  <a:lnTo>
                    <a:pt x="568" y="109"/>
                  </a:lnTo>
                  <a:lnTo>
                    <a:pt x="543" y="76"/>
                  </a:lnTo>
                  <a:lnTo>
                    <a:pt x="503" y="50"/>
                  </a:lnTo>
                  <a:lnTo>
                    <a:pt x="457" y="29"/>
                  </a:lnTo>
                  <a:lnTo>
                    <a:pt x="406" y="12"/>
                  </a:lnTo>
                  <a:lnTo>
                    <a:pt x="352" y="4"/>
                  </a:lnTo>
                  <a:lnTo>
                    <a:pt x="298" y="0"/>
                  </a:lnTo>
                  <a:lnTo>
                    <a:pt x="245" y="2"/>
                  </a:lnTo>
                  <a:lnTo>
                    <a:pt x="191" y="10"/>
                  </a:lnTo>
                  <a:lnTo>
                    <a:pt x="140" y="25"/>
                  </a:lnTo>
                  <a:lnTo>
                    <a:pt x="94" y="46"/>
                  </a:lnTo>
                  <a:lnTo>
                    <a:pt x="54" y="72"/>
                  </a:lnTo>
                  <a:lnTo>
                    <a:pt x="29" y="105"/>
                  </a:lnTo>
                  <a:lnTo>
                    <a:pt x="6" y="145"/>
                  </a:lnTo>
                  <a:lnTo>
                    <a:pt x="0" y="190"/>
                  </a:lnTo>
                  <a:lnTo>
                    <a:pt x="29"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30"/>
            <p:cNvSpPr>
              <a:spLocks/>
            </p:cNvSpPr>
            <p:nvPr/>
          </p:nvSpPr>
          <p:spPr bwMode="auto">
            <a:xfrm>
              <a:off x="3023" y="2377"/>
              <a:ext cx="29" cy="47"/>
            </a:xfrm>
            <a:custGeom>
              <a:avLst/>
              <a:gdLst>
                <a:gd name="T0" fmla="*/ 15 w 29"/>
                <a:gd name="T1" fmla="*/ 27 h 47"/>
                <a:gd name="T2" fmla="*/ 15 w 29"/>
                <a:gd name="T3" fmla="*/ 37 h 47"/>
                <a:gd name="T4" fmla="*/ 29 w 29"/>
                <a:gd name="T5" fmla="*/ 37 h 47"/>
                <a:gd name="T6" fmla="*/ 29 w 29"/>
                <a:gd name="T7" fmla="*/ 33 h 47"/>
                <a:gd name="T8" fmla="*/ 29 w 29"/>
                <a:gd name="T9" fmla="*/ 21 h 47"/>
                <a:gd name="T10" fmla="*/ 29 w 29"/>
                <a:gd name="T11" fmla="*/ 0 h 47"/>
                <a:gd name="T12" fmla="*/ 0 w 29"/>
                <a:gd name="T13" fmla="*/ 0 h 47"/>
                <a:gd name="T14" fmla="*/ 0 w 29"/>
                <a:gd name="T15" fmla="*/ 21 h 47"/>
                <a:gd name="T16" fmla="*/ 0 w 29"/>
                <a:gd name="T17" fmla="*/ 33 h 47"/>
                <a:gd name="T18" fmla="*/ 0 w 29"/>
                <a:gd name="T19" fmla="*/ 37 h 47"/>
                <a:gd name="T20" fmla="*/ 15 w 29"/>
                <a:gd name="T21" fmla="*/ 37 h 47"/>
                <a:gd name="T22" fmla="*/ 15 w 29"/>
                <a:gd name="T23" fmla="*/ 47 h 47"/>
                <a:gd name="T24" fmla="*/ 0 w 29"/>
                <a:gd name="T25" fmla="*/ 37 h 47"/>
                <a:gd name="T26" fmla="*/ 0 w 29"/>
                <a:gd name="T27" fmla="*/ 47 h 47"/>
                <a:gd name="T28" fmla="*/ 15 w 29"/>
                <a:gd name="T29" fmla="*/ 47 h 47"/>
                <a:gd name="T30" fmla="*/ 15 w 29"/>
                <a:gd name="T31" fmla="*/ 2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7"/>
                <a:gd name="T50" fmla="*/ 29 w 2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7">
                  <a:moveTo>
                    <a:pt x="15" y="27"/>
                  </a:moveTo>
                  <a:lnTo>
                    <a:pt x="15" y="37"/>
                  </a:lnTo>
                  <a:lnTo>
                    <a:pt x="29" y="37"/>
                  </a:lnTo>
                  <a:lnTo>
                    <a:pt x="29" y="33"/>
                  </a:lnTo>
                  <a:lnTo>
                    <a:pt x="29" y="21"/>
                  </a:lnTo>
                  <a:lnTo>
                    <a:pt x="29" y="0"/>
                  </a:lnTo>
                  <a:lnTo>
                    <a:pt x="0" y="0"/>
                  </a:lnTo>
                  <a:lnTo>
                    <a:pt x="0" y="21"/>
                  </a:lnTo>
                  <a:lnTo>
                    <a:pt x="0" y="33"/>
                  </a:lnTo>
                  <a:lnTo>
                    <a:pt x="0" y="37"/>
                  </a:lnTo>
                  <a:lnTo>
                    <a:pt x="15" y="37"/>
                  </a:lnTo>
                  <a:lnTo>
                    <a:pt x="15" y="47"/>
                  </a:lnTo>
                  <a:lnTo>
                    <a:pt x="0" y="37"/>
                  </a:lnTo>
                  <a:lnTo>
                    <a:pt x="0" y="47"/>
                  </a:lnTo>
                  <a:lnTo>
                    <a:pt x="15" y="47"/>
                  </a:ln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31"/>
            <p:cNvSpPr>
              <a:spLocks/>
            </p:cNvSpPr>
            <p:nvPr/>
          </p:nvSpPr>
          <p:spPr bwMode="auto">
            <a:xfrm>
              <a:off x="3038" y="2404"/>
              <a:ext cx="581" cy="20"/>
            </a:xfrm>
            <a:custGeom>
              <a:avLst/>
              <a:gdLst>
                <a:gd name="T0" fmla="*/ 553 w 581"/>
                <a:gd name="T1" fmla="*/ 10 h 20"/>
                <a:gd name="T2" fmla="*/ 567 w 581"/>
                <a:gd name="T3" fmla="*/ 0 h 20"/>
                <a:gd name="T4" fmla="*/ 0 w 581"/>
                <a:gd name="T5" fmla="*/ 0 h 20"/>
                <a:gd name="T6" fmla="*/ 0 w 581"/>
                <a:gd name="T7" fmla="*/ 20 h 20"/>
                <a:gd name="T8" fmla="*/ 567 w 581"/>
                <a:gd name="T9" fmla="*/ 20 h 20"/>
                <a:gd name="T10" fmla="*/ 581 w 581"/>
                <a:gd name="T11" fmla="*/ 10 h 20"/>
                <a:gd name="T12" fmla="*/ 567 w 581"/>
                <a:gd name="T13" fmla="*/ 20 h 20"/>
                <a:gd name="T14" fmla="*/ 581 w 581"/>
                <a:gd name="T15" fmla="*/ 20 h 20"/>
                <a:gd name="T16" fmla="*/ 581 w 581"/>
                <a:gd name="T17" fmla="*/ 10 h 20"/>
                <a:gd name="T18" fmla="*/ 553 w 581"/>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1"/>
                <a:gd name="T31" fmla="*/ 0 h 20"/>
                <a:gd name="T32" fmla="*/ 581 w 58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1" h="20">
                  <a:moveTo>
                    <a:pt x="553" y="10"/>
                  </a:moveTo>
                  <a:lnTo>
                    <a:pt x="567" y="0"/>
                  </a:lnTo>
                  <a:lnTo>
                    <a:pt x="0" y="0"/>
                  </a:lnTo>
                  <a:lnTo>
                    <a:pt x="0" y="20"/>
                  </a:lnTo>
                  <a:lnTo>
                    <a:pt x="567" y="20"/>
                  </a:lnTo>
                  <a:lnTo>
                    <a:pt x="581" y="10"/>
                  </a:lnTo>
                  <a:lnTo>
                    <a:pt x="567" y="20"/>
                  </a:lnTo>
                  <a:lnTo>
                    <a:pt x="581" y="20"/>
                  </a:lnTo>
                  <a:lnTo>
                    <a:pt x="581" y="10"/>
                  </a:lnTo>
                  <a:lnTo>
                    <a:pt x="5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Freeform 32"/>
            <p:cNvSpPr>
              <a:spLocks/>
            </p:cNvSpPr>
            <p:nvPr/>
          </p:nvSpPr>
          <p:spPr bwMode="auto">
            <a:xfrm>
              <a:off x="3310" y="2199"/>
              <a:ext cx="29" cy="213"/>
            </a:xfrm>
            <a:custGeom>
              <a:avLst/>
              <a:gdLst>
                <a:gd name="T0" fmla="*/ 14 w 29"/>
                <a:gd name="T1" fmla="*/ 213 h 213"/>
                <a:gd name="T2" fmla="*/ 29 w 29"/>
                <a:gd name="T3" fmla="*/ 213 h 213"/>
                <a:gd name="T4" fmla="*/ 29 w 29"/>
                <a:gd name="T5" fmla="*/ 0 h 213"/>
                <a:gd name="T6" fmla="*/ 0 w 29"/>
                <a:gd name="T7" fmla="*/ 0 h 213"/>
                <a:gd name="T8" fmla="*/ 0 w 29"/>
                <a:gd name="T9" fmla="*/ 213 h 213"/>
                <a:gd name="T10" fmla="*/ 14 w 29"/>
                <a:gd name="T11" fmla="*/ 213 h 213"/>
                <a:gd name="T12" fmla="*/ 0 60000 65536"/>
                <a:gd name="T13" fmla="*/ 0 60000 65536"/>
                <a:gd name="T14" fmla="*/ 0 60000 65536"/>
                <a:gd name="T15" fmla="*/ 0 60000 65536"/>
                <a:gd name="T16" fmla="*/ 0 60000 65536"/>
                <a:gd name="T17" fmla="*/ 0 60000 65536"/>
                <a:gd name="T18" fmla="*/ 0 w 29"/>
                <a:gd name="T19" fmla="*/ 0 h 213"/>
                <a:gd name="T20" fmla="*/ 29 w 29"/>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29" h="213">
                  <a:moveTo>
                    <a:pt x="14" y="213"/>
                  </a:moveTo>
                  <a:lnTo>
                    <a:pt x="29" y="213"/>
                  </a:lnTo>
                  <a:lnTo>
                    <a:pt x="29" y="0"/>
                  </a:lnTo>
                  <a:lnTo>
                    <a:pt x="0" y="0"/>
                  </a:lnTo>
                  <a:lnTo>
                    <a:pt x="0" y="213"/>
                  </a:lnTo>
                  <a:lnTo>
                    <a:pt x="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33"/>
            <p:cNvSpPr>
              <a:spLocks/>
            </p:cNvSpPr>
            <p:nvPr/>
          </p:nvSpPr>
          <p:spPr bwMode="auto">
            <a:xfrm>
              <a:off x="3316" y="2251"/>
              <a:ext cx="235" cy="167"/>
            </a:xfrm>
            <a:custGeom>
              <a:avLst/>
              <a:gdLst>
                <a:gd name="T0" fmla="*/ 8 w 235"/>
                <a:gd name="T1" fmla="*/ 161 h 167"/>
                <a:gd name="T2" fmla="*/ 17 w 235"/>
                <a:gd name="T3" fmla="*/ 167 h 167"/>
                <a:gd name="T4" fmla="*/ 235 w 235"/>
                <a:gd name="T5" fmla="*/ 12 h 167"/>
                <a:gd name="T6" fmla="*/ 218 w 235"/>
                <a:gd name="T7" fmla="*/ 0 h 167"/>
                <a:gd name="T8" fmla="*/ 0 w 235"/>
                <a:gd name="T9" fmla="*/ 155 h 167"/>
                <a:gd name="T10" fmla="*/ 8 w 235"/>
                <a:gd name="T11" fmla="*/ 161 h 167"/>
                <a:gd name="T12" fmla="*/ 0 60000 65536"/>
                <a:gd name="T13" fmla="*/ 0 60000 65536"/>
                <a:gd name="T14" fmla="*/ 0 60000 65536"/>
                <a:gd name="T15" fmla="*/ 0 60000 65536"/>
                <a:gd name="T16" fmla="*/ 0 60000 65536"/>
                <a:gd name="T17" fmla="*/ 0 60000 65536"/>
                <a:gd name="T18" fmla="*/ 0 w 235"/>
                <a:gd name="T19" fmla="*/ 0 h 167"/>
                <a:gd name="T20" fmla="*/ 235 w 235"/>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235" h="167">
                  <a:moveTo>
                    <a:pt x="8" y="161"/>
                  </a:moveTo>
                  <a:lnTo>
                    <a:pt x="17" y="167"/>
                  </a:lnTo>
                  <a:lnTo>
                    <a:pt x="235" y="12"/>
                  </a:lnTo>
                  <a:lnTo>
                    <a:pt x="218" y="0"/>
                  </a:lnTo>
                  <a:lnTo>
                    <a:pt x="0" y="155"/>
                  </a:lnTo>
                  <a:lnTo>
                    <a:pt x="8"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34"/>
            <p:cNvSpPr>
              <a:spLocks/>
            </p:cNvSpPr>
            <p:nvPr/>
          </p:nvSpPr>
          <p:spPr bwMode="auto">
            <a:xfrm>
              <a:off x="3106" y="2247"/>
              <a:ext cx="227" cy="171"/>
            </a:xfrm>
            <a:custGeom>
              <a:avLst/>
              <a:gdLst>
                <a:gd name="T0" fmla="*/ 218 w 227"/>
                <a:gd name="T1" fmla="*/ 165 h 171"/>
                <a:gd name="T2" fmla="*/ 227 w 227"/>
                <a:gd name="T3" fmla="*/ 159 h 171"/>
                <a:gd name="T4" fmla="*/ 17 w 227"/>
                <a:gd name="T5" fmla="*/ 0 h 171"/>
                <a:gd name="T6" fmla="*/ 0 w 227"/>
                <a:gd name="T7" fmla="*/ 12 h 171"/>
                <a:gd name="T8" fmla="*/ 210 w 227"/>
                <a:gd name="T9" fmla="*/ 171 h 171"/>
                <a:gd name="T10" fmla="*/ 218 w 227"/>
                <a:gd name="T11" fmla="*/ 165 h 171"/>
                <a:gd name="T12" fmla="*/ 0 60000 65536"/>
                <a:gd name="T13" fmla="*/ 0 60000 65536"/>
                <a:gd name="T14" fmla="*/ 0 60000 65536"/>
                <a:gd name="T15" fmla="*/ 0 60000 65536"/>
                <a:gd name="T16" fmla="*/ 0 60000 65536"/>
                <a:gd name="T17" fmla="*/ 0 60000 65536"/>
                <a:gd name="T18" fmla="*/ 0 w 227"/>
                <a:gd name="T19" fmla="*/ 0 h 171"/>
                <a:gd name="T20" fmla="*/ 227 w 227"/>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227" h="171">
                  <a:moveTo>
                    <a:pt x="218" y="165"/>
                  </a:moveTo>
                  <a:lnTo>
                    <a:pt x="227" y="159"/>
                  </a:lnTo>
                  <a:lnTo>
                    <a:pt x="17" y="0"/>
                  </a:lnTo>
                  <a:lnTo>
                    <a:pt x="0" y="12"/>
                  </a:lnTo>
                  <a:lnTo>
                    <a:pt x="210" y="171"/>
                  </a:lnTo>
                  <a:lnTo>
                    <a:pt x="218"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2" name="Freeform 35"/>
            <p:cNvSpPr>
              <a:spLocks/>
            </p:cNvSpPr>
            <p:nvPr/>
          </p:nvSpPr>
          <p:spPr bwMode="auto">
            <a:xfrm>
              <a:off x="1749" y="1719"/>
              <a:ext cx="321" cy="270"/>
            </a:xfrm>
            <a:custGeom>
              <a:avLst/>
              <a:gdLst>
                <a:gd name="T0" fmla="*/ 134 w 321"/>
                <a:gd name="T1" fmla="*/ 6 h 270"/>
                <a:gd name="T2" fmla="*/ 136 w 321"/>
                <a:gd name="T3" fmla="*/ 20 h 270"/>
                <a:gd name="T4" fmla="*/ 136 w 321"/>
                <a:gd name="T5" fmla="*/ 37 h 270"/>
                <a:gd name="T6" fmla="*/ 139 w 321"/>
                <a:gd name="T7" fmla="*/ 61 h 270"/>
                <a:gd name="T8" fmla="*/ 159 w 321"/>
                <a:gd name="T9" fmla="*/ 70 h 270"/>
                <a:gd name="T10" fmla="*/ 202 w 321"/>
                <a:gd name="T11" fmla="*/ 68 h 270"/>
                <a:gd name="T12" fmla="*/ 233 w 321"/>
                <a:gd name="T13" fmla="*/ 72 h 270"/>
                <a:gd name="T14" fmla="*/ 261 w 321"/>
                <a:gd name="T15" fmla="*/ 82 h 270"/>
                <a:gd name="T16" fmla="*/ 290 w 321"/>
                <a:gd name="T17" fmla="*/ 92 h 270"/>
                <a:gd name="T18" fmla="*/ 315 w 321"/>
                <a:gd name="T19" fmla="*/ 99 h 270"/>
                <a:gd name="T20" fmla="*/ 298 w 321"/>
                <a:gd name="T21" fmla="*/ 101 h 270"/>
                <a:gd name="T22" fmla="*/ 256 w 321"/>
                <a:gd name="T23" fmla="*/ 105 h 270"/>
                <a:gd name="T24" fmla="*/ 239 w 321"/>
                <a:gd name="T25" fmla="*/ 101 h 270"/>
                <a:gd name="T26" fmla="*/ 227 w 321"/>
                <a:gd name="T27" fmla="*/ 101 h 270"/>
                <a:gd name="T28" fmla="*/ 241 w 321"/>
                <a:gd name="T29" fmla="*/ 113 h 270"/>
                <a:gd name="T30" fmla="*/ 281 w 321"/>
                <a:gd name="T31" fmla="*/ 144 h 270"/>
                <a:gd name="T32" fmla="*/ 301 w 321"/>
                <a:gd name="T33" fmla="*/ 175 h 270"/>
                <a:gd name="T34" fmla="*/ 315 w 321"/>
                <a:gd name="T35" fmla="*/ 194 h 270"/>
                <a:gd name="T36" fmla="*/ 309 w 321"/>
                <a:gd name="T37" fmla="*/ 194 h 270"/>
                <a:gd name="T38" fmla="*/ 292 w 321"/>
                <a:gd name="T39" fmla="*/ 181 h 270"/>
                <a:gd name="T40" fmla="*/ 264 w 321"/>
                <a:gd name="T41" fmla="*/ 171 h 270"/>
                <a:gd name="T42" fmla="*/ 216 w 321"/>
                <a:gd name="T43" fmla="*/ 150 h 270"/>
                <a:gd name="T44" fmla="*/ 216 w 321"/>
                <a:gd name="T45" fmla="*/ 177 h 270"/>
                <a:gd name="T46" fmla="*/ 213 w 321"/>
                <a:gd name="T47" fmla="*/ 243 h 270"/>
                <a:gd name="T48" fmla="*/ 199 w 321"/>
                <a:gd name="T49" fmla="*/ 245 h 270"/>
                <a:gd name="T50" fmla="*/ 153 w 321"/>
                <a:gd name="T51" fmla="*/ 185 h 270"/>
                <a:gd name="T52" fmla="*/ 142 w 321"/>
                <a:gd name="T53" fmla="*/ 146 h 270"/>
                <a:gd name="T54" fmla="*/ 136 w 321"/>
                <a:gd name="T55" fmla="*/ 156 h 270"/>
                <a:gd name="T56" fmla="*/ 125 w 321"/>
                <a:gd name="T57" fmla="*/ 187 h 270"/>
                <a:gd name="T58" fmla="*/ 77 w 321"/>
                <a:gd name="T59" fmla="*/ 231 h 270"/>
                <a:gd name="T60" fmla="*/ 74 w 321"/>
                <a:gd name="T61" fmla="*/ 210 h 270"/>
                <a:gd name="T62" fmla="*/ 82 w 321"/>
                <a:gd name="T63" fmla="*/ 140 h 270"/>
                <a:gd name="T64" fmla="*/ 102 w 321"/>
                <a:gd name="T65" fmla="*/ 117 h 270"/>
                <a:gd name="T66" fmla="*/ 97 w 321"/>
                <a:gd name="T67" fmla="*/ 115 h 270"/>
                <a:gd name="T68" fmla="*/ 82 w 321"/>
                <a:gd name="T69" fmla="*/ 125 h 270"/>
                <a:gd name="T70" fmla="*/ 68 w 321"/>
                <a:gd name="T71" fmla="*/ 130 h 270"/>
                <a:gd name="T72" fmla="*/ 48 w 321"/>
                <a:gd name="T73" fmla="*/ 130 h 270"/>
                <a:gd name="T74" fmla="*/ 20 w 321"/>
                <a:gd name="T75" fmla="*/ 132 h 270"/>
                <a:gd name="T76" fmla="*/ 17 w 321"/>
                <a:gd name="T77" fmla="*/ 128 h 270"/>
                <a:gd name="T78" fmla="*/ 40 w 321"/>
                <a:gd name="T79" fmla="*/ 109 h 270"/>
                <a:gd name="T80" fmla="*/ 74 w 321"/>
                <a:gd name="T81" fmla="*/ 88 h 270"/>
                <a:gd name="T82" fmla="*/ 119 w 321"/>
                <a:gd name="T83" fmla="*/ 76 h 270"/>
                <a:gd name="T84" fmla="*/ 136 w 321"/>
                <a:gd name="T85" fmla="*/ 66 h 270"/>
                <a:gd name="T86" fmla="*/ 131 w 321"/>
                <a:gd name="T87" fmla="*/ 39 h 270"/>
                <a:gd name="T88" fmla="*/ 131 w 321"/>
                <a:gd name="T89" fmla="*/ 20 h 270"/>
                <a:gd name="T90" fmla="*/ 131 w 321"/>
                <a:gd name="T91" fmla="*/ 6 h 270"/>
                <a:gd name="T92" fmla="*/ 134 w 321"/>
                <a:gd name="T93" fmla="*/ 0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270"/>
                <a:gd name="T143" fmla="*/ 321 w 321"/>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270">
                  <a:moveTo>
                    <a:pt x="134" y="0"/>
                  </a:moveTo>
                  <a:lnTo>
                    <a:pt x="134" y="6"/>
                  </a:lnTo>
                  <a:lnTo>
                    <a:pt x="136" y="12"/>
                  </a:lnTo>
                  <a:lnTo>
                    <a:pt x="136" y="20"/>
                  </a:lnTo>
                  <a:lnTo>
                    <a:pt x="136" y="26"/>
                  </a:lnTo>
                  <a:lnTo>
                    <a:pt x="136" y="37"/>
                  </a:lnTo>
                  <a:lnTo>
                    <a:pt x="136" y="49"/>
                  </a:lnTo>
                  <a:lnTo>
                    <a:pt x="139" y="61"/>
                  </a:lnTo>
                  <a:lnTo>
                    <a:pt x="145" y="72"/>
                  </a:lnTo>
                  <a:lnTo>
                    <a:pt x="159" y="70"/>
                  </a:lnTo>
                  <a:lnTo>
                    <a:pt x="179" y="68"/>
                  </a:lnTo>
                  <a:lnTo>
                    <a:pt x="202" y="68"/>
                  </a:lnTo>
                  <a:lnTo>
                    <a:pt x="224" y="70"/>
                  </a:lnTo>
                  <a:lnTo>
                    <a:pt x="233" y="72"/>
                  </a:lnTo>
                  <a:lnTo>
                    <a:pt x="247" y="76"/>
                  </a:lnTo>
                  <a:lnTo>
                    <a:pt x="261" y="82"/>
                  </a:lnTo>
                  <a:lnTo>
                    <a:pt x="275" y="86"/>
                  </a:lnTo>
                  <a:lnTo>
                    <a:pt x="290" y="92"/>
                  </a:lnTo>
                  <a:lnTo>
                    <a:pt x="304" y="97"/>
                  </a:lnTo>
                  <a:lnTo>
                    <a:pt x="315" y="99"/>
                  </a:lnTo>
                  <a:lnTo>
                    <a:pt x="321" y="99"/>
                  </a:lnTo>
                  <a:lnTo>
                    <a:pt x="298" y="101"/>
                  </a:lnTo>
                  <a:lnTo>
                    <a:pt x="275" y="103"/>
                  </a:lnTo>
                  <a:lnTo>
                    <a:pt x="256" y="105"/>
                  </a:lnTo>
                  <a:lnTo>
                    <a:pt x="244" y="103"/>
                  </a:lnTo>
                  <a:lnTo>
                    <a:pt x="239" y="101"/>
                  </a:lnTo>
                  <a:lnTo>
                    <a:pt x="233" y="101"/>
                  </a:lnTo>
                  <a:lnTo>
                    <a:pt x="227" y="101"/>
                  </a:lnTo>
                  <a:lnTo>
                    <a:pt x="221" y="101"/>
                  </a:lnTo>
                  <a:lnTo>
                    <a:pt x="241" y="113"/>
                  </a:lnTo>
                  <a:lnTo>
                    <a:pt x="261" y="128"/>
                  </a:lnTo>
                  <a:lnTo>
                    <a:pt x="281" y="144"/>
                  </a:lnTo>
                  <a:lnTo>
                    <a:pt x="292" y="167"/>
                  </a:lnTo>
                  <a:lnTo>
                    <a:pt x="301" y="175"/>
                  </a:lnTo>
                  <a:lnTo>
                    <a:pt x="309" y="183"/>
                  </a:lnTo>
                  <a:lnTo>
                    <a:pt x="315" y="194"/>
                  </a:lnTo>
                  <a:lnTo>
                    <a:pt x="315" y="202"/>
                  </a:lnTo>
                  <a:lnTo>
                    <a:pt x="309" y="194"/>
                  </a:lnTo>
                  <a:lnTo>
                    <a:pt x="301" y="185"/>
                  </a:lnTo>
                  <a:lnTo>
                    <a:pt x="292" y="181"/>
                  </a:lnTo>
                  <a:lnTo>
                    <a:pt x="281" y="177"/>
                  </a:lnTo>
                  <a:lnTo>
                    <a:pt x="264" y="171"/>
                  </a:lnTo>
                  <a:lnTo>
                    <a:pt x="241" y="163"/>
                  </a:lnTo>
                  <a:lnTo>
                    <a:pt x="216" y="150"/>
                  </a:lnTo>
                  <a:lnTo>
                    <a:pt x="202" y="138"/>
                  </a:lnTo>
                  <a:lnTo>
                    <a:pt x="216" y="177"/>
                  </a:lnTo>
                  <a:lnTo>
                    <a:pt x="216" y="212"/>
                  </a:lnTo>
                  <a:lnTo>
                    <a:pt x="213" y="243"/>
                  </a:lnTo>
                  <a:lnTo>
                    <a:pt x="219" y="270"/>
                  </a:lnTo>
                  <a:lnTo>
                    <a:pt x="199" y="245"/>
                  </a:lnTo>
                  <a:lnTo>
                    <a:pt x="173" y="218"/>
                  </a:lnTo>
                  <a:lnTo>
                    <a:pt x="153" y="185"/>
                  </a:lnTo>
                  <a:lnTo>
                    <a:pt x="148" y="144"/>
                  </a:lnTo>
                  <a:lnTo>
                    <a:pt x="142" y="146"/>
                  </a:lnTo>
                  <a:lnTo>
                    <a:pt x="139" y="150"/>
                  </a:lnTo>
                  <a:lnTo>
                    <a:pt x="136" y="156"/>
                  </a:lnTo>
                  <a:lnTo>
                    <a:pt x="136" y="165"/>
                  </a:lnTo>
                  <a:lnTo>
                    <a:pt x="125" y="187"/>
                  </a:lnTo>
                  <a:lnTo>
                    <a:pt x="102" y="210"/>
                  </a:lnTo>
                  <a:lnTo>
                    <a:pt x="77" y="231"/>
                  </a:lnTo>
                  <a:lnTo>
                    <a:pt x="57" y="253"/>
                  </a:lnTo>
                  <a:lnTo>
                    <a:pt x="74" y="210"/>
                  </a:lnTo>
                  <a:lnTo>
                    <a:pt x="77" y="171"/>
                  </a:lnTo>
                  <a:lnTo>
                    <a:pt x="82" y="140"/>
                  </a:lnTo>
                  <a:lnTo>
                    <a:pt x="102" y="121"/>
                  </a:lnTo>
                  <a:lnTo>
                    <a:pt x="102" y="117"/>
                  </a:lnTo>
                  <a:lnTo>
                    <a:pt x="99" y="115"/>
                  </a:lnTo>
                  <a:lnTo>
                    <a:pt x="97" y="115"/>
                  </a:lnTo>
                  <a:lnTo>
                    <a:pt x="91" y="119"/>
                  </a:lnTo>
                  <a:lnTo>
                    <a:pt x="82" y="125"/>
                  </a:lnTo>
                  <a:lnTo>
                    <a:pt x="77" y="130"/>
                  </a:lnTo>
                  <a:lnTo>
                    <a:pt x="68" y="130"/>
                  </a:lnTo>
                  <a:lnTo>
                    <a:pt x="60" y="130"/>
                  </a:lnTo>
                  <a:lnTo>
                    <a:pt x="48" y="130"/>
                  </a:lnTo>
                  <a:lnTo>
                    <a:pt x="34" y="130"/>
                  </a:lnTo>
                  <a:lnTo>
                    <a:pt x="20" y="132"/>
                  </a:lnTo>
                  <a:lnTo>
                    <a:pt x="0" y="134"/>
                  </a:lnTo>
                  <a:lnTo>
                    <a:pt x="17" y="128"/>
                  </a:lnTo>
                  <a:lnTo>
                    <a:pt x="28" y="119"/>
                  </a:lnTo>
                  <a:lnTo>
                    <a:pt x="40" y="109"/>
                  </a:lnTo>
                  <a:lnTo>
                    <a:pt x="54" y="99"/>
                  </a:lnTo>
                  <a:lnTo>
                    <a:pt x="74" y="88"/>
                  </a:lnTo>
                  <a:lnTo>
                    <a:pt x="97" y="80"/>
                  </a:lnTo>
                  <a:lnTo>
                    <a:pt x="119" y="76"/>
                  </a:lnTo>
                  <a:lnTo>
                    <a:pt x="136" y="76"/>
                  </a:lnTo>
                  <a:lnTo>
                    <a:pt x="136" y="66"/>
                  </a:lnTo>
                  <a:lnTo>
                    <a:pt x="134" y="53"/>
                  </a:lnTo>
                  <a:lnTo>
                    <a:pt x="131" y="39"/>
                  </a:lnTo>
                  <a:lnTo>
                    <a:pt x="131" y="28"/>
                  </a:lnTo>
                  <a:lnTo>
                    <a:pt x="131" y="20"/>
                  </a:lnTo>
                  <a:lnTo>
                    <a:pt x="131" y="12"/>
                  </a:lnTo>
                  <a:lnTo>
                    <a:pt x="131" y="6"/>
                  </a:lnTo>
                  <a:lnTo>
                    <a:pt x="128" y="2"/>
                  </a:lnTo>
                  <a:lnTo>
                    <a:pt x="13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36"/>
            <p:cNvSpPr>
              <a:spLocks/>
            </p:cNvSpPr>
            <p:nvPr/>
          </p:nvSpPr>
          <p:spPr bwMode="auto">
            <a:xfrm>
              <a:off x="3094" y="1481"/>
              <a:ext cx="250" cy="145"/>
            </a:xfrm>
            <a:custGeom>
              <a:avLst/>
              <a:gdLst>
                <a:gd name="T0" fmla="*/ 52 w 250"/>
                <a:gd name="T1" fmla="*/ 4 h 145"/>
                <a:gd name="T2" fmla="*/ 71 w 250"/>
                <a:gd name="T3" fmla="*/ 23 h 145"/>
                <a:gd name="T4" fmla="*/ 63 w 250"/>
                <a:gd name="T5" fmla="*/ 25 h 145"/>
                <a:gd name="T6" fmla="*/ 15 w 250"/>
                <a:gd name="T7" fmla="*/ 15 h 145"/>
                <a:gd name="T8" fmla="*/ 6 w 250"/>
                <a:gd name="T9" fmla="*/ 23 h 145"/>
                <a:gd name="T10" fmla="*/ 20 w 250"/>
                <a:gd name="T11" fmla="*/ 31 h 145"/>
                <a:gd name="T12" fmla="*/ 15 w 250"/>
                <a:gd name="T13" fmla="*/ 37 h 145"/>
                <a:gd name="T14" fmla="*/ 0 w 250"/>
                <a:gd name="T15" fmla="*/ 52 h 145"/>
                <a:gd name="T16" fmla="*/ 12 w 250"/>
                <a:gd name="T17" fmla="*/ 68 h 145"/>
                <a:gd name="T18" fmla="*/ 43 w 250"/>
                <a:gd name="T19" fmla="*/ 74 h 145"/>
                <a:gd name="T20" fmla="*/ 57 w 250"/>
                <a:gd name="T21" fmla="*/ 87 h 145"/>
                <a:gd name="T22" fmla="*/ 86 w 250"/>
                <a:gd name="T23" fmla="*/ 116 h 145"/>
                <a:gd name="T24" fmla="*/ 108 w 250"/>
                <a:gd name="T25" fmla="*/ 122 h 145"/>
                <a:gd name="T26" fmla="*/ 128 w 250"/>
                <a:gd name="T27" fmla="*/ 112 h 145"/>
                <a:gd name="T28" fmla="*/ 142 w 250"/>
                <a:gd name="T29" fmla="*/ 116 h 145"/>
                <a:gd name="T30" fmla="*/ 191 w 250"/>
                <a:gd name="T31" fmla="*/ 138 h 145"/>
                <a:gd name="T32" fmla="*/ 205 w 250"/>
                <a:gd name="T33" fmla="*/ 134 h 145"/>
                <a:gd name="T34" fmla="*/ 199 w 250"/>
                <a:gd name="T35" fmla="*/ 110 h 145"/>
                <a:gd name="T36" fmla="*/ 208 w 250"/>
                <a:gd name="T37" fmla="*/ 105 h 145"/>
                <a:gd name="T38" fmla="*/ 239 w 250"/>
                <a:gd name="T39" fmla="*/ 107 h 145"/>
                <a:gd name="T40" fmla="*/ 236 w 250"/>
                <a:gd name="T41" fmla="*/ 95 h 145"/>
                <a:gd name="T42" fmla="*/ 202 w 250"/>
                <a:gd name="T43" fmla="*/ 70 h 145"/>
                <a:gd name="T44" fmla="*/ 196 w 250"/>
                <a:gd name="T45" fmla="*/ 64 h 145"/>
                <a:gd name="T46" fmla="*/ 205 w 250"/>
                <a:gd name="T47" fmla="*/ 56 h 145"/>
                <a:gd name="T48" fmla="*/ 196 w 250"/>
                <a:gd name="T49" fmla="*/ 48 h 145"/>
                <a:gd name="T50" fmla="*/ 154 w 250"/>
                <a:gd name="T51" fmla="*/ 31 h 145"/>
                <a:gd name="T52" fmla="*/ 137 w 250"/>
                <a:gd name="T53" fmla="*/ 27 h 145"/>
                <a:gd name="T54" fmla="*/ 128 w 250"/>
                <a:gd name="T55" fmla="*/ 19 h 145"/>
                <a:gd name="T56" fmla="*/ 114 w 250"/>
                <a:gd name="T57" fmla="*/ 17 h 145"/>
                <a:gd name="T58" fmla="*/ 88 w 250"/>
                <a:gd name="T59" fmla="*/ 25 h 145"/>
                <a:gd name="T60" fmla="*/ 80 w 250"/>
                <a:gd name="T61" fmla="*/ 25 h 145"/>
                <a:gd name="T62" fmla="*/ 60 w 250"/>
                <a:gd name="T63" fmla="*/ 8 h 145"/>
                <a:gd name="T64" fmla="*/ 52 w 250"/>
                <a:gd name="T65" fmla="*/ 2 h 145"/>
                <a:gd name="T66" fmla="*/ 46 w 250"/>
                <a:gd name="T67" fmla="*/ 0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
                <a:gd name="T103" fmla="*/ 0 h 145"/>
                <a:gd name="T104" fmla="*/ 250 w 250"/>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 h="145">
                  <a:moveTo>
                    <a:pt x="46" y="0"/>
                  </a:moveTo>
                  <a:lnTo>
                    <a:pt x="52" y="4"/>
                  </a:lnTo>
                  <a:lnTo>
                    <a:pt x="63" y="15"/>
                  </a:lnTo>
                  <a:lnTo>
                    <a:pt x="71" y="23"/>
                  </a:lnTo>
                  <a:lnTo>
                    <a:pt x="80" y="29"/>
                  </a:lnTo>
                  <a:lnTo>
                    <a:pt x="63" y="25"/>
                  </a:lnTo>
                  <a:lnTo>
                    <a:pt x="37" y="19"/>
                  </a:lnTo>
                  <a:lnTo>
                    <a:pt x="15" y="15"/>
                  </a:lnTo>
                  <a:lnTo>
                    <a:pt x="0" y="19"/>
                  </a:lnTo>
                  <a:lnTo>
                    <a:pt x="6" y="23"/>
                  </a:lnTo>
                  <a:lnTo>
                    <a:pt x="15" y="27"/>
                  </a:lnTo>
                  <a:lnTo>
                    <a:pt x="20" y="31"/>
                  </a:lnTo>
                  <a:lnTo>
                    <a:pt x="29" y="35"/>
                  </a:lnTo>
                  <a:lnTo>
                    <a:pt x="15" y="37"/>
                  </a:lnTo>
                  <a:lnTo>
                    <a:pt x="6" y="41"/>
                  </a:lnTo>
                  <a:lnTo>
                    <a:pt x="0" y="52"/>
                  </a:lnTo>
                  <a:lnTo>
                    <a:pt x="0" y="66"/>
                  </a:lnTo>
                  <a:lnTo>
                    <a:pt x="12" y="68"/>
                  </a:lnTo>
                  <a:lnTo>
                    <a:pt x="29" y="70"/>
                  </a:lnTo>
                  <a:lnTo>
                    <a:pt x="43" y="74"/>
                  </a:lnTo>
                  <a:lnTo>
                    <a:pt x="54" y="74"/>
                  </a:lnTo>
                  <a:lnTo>
                    <a:pt x="57" y="87"/>
                  </a:lnTo>
                  <a:lnTo>
                    <a:pt x="71" y="101"/>
                  </a:lnTo>
                  <a:lnTo>
                    <a:pt x="86" y="116"/>
                  </a:lnTo>
                  <a:lnTo>
                    <a:pt x="97" y="126"/>
                  </a:lnTo>
                  <a:lnTo>
                    <a:pt x="108" y="122"/>
                  </a:lnTo>
                  <a:lnTo>
                    <a:pt x="120" y="116"/>
                  </a:lnTo>
                  <a:lnTo>
                    <a:pt x="128" y="112"/>
                  </a:lnTo>
                  <a:lnTo>
                    <a:pt x="125" y="105"/>
                  </a:lnTo>
                  <a:lnTo>
                    <a:pt x="142" y="116"/>
                  </a:lnTo>
                  <a:lnTo>
                    <a:pt x="168" y="128"/>
                  </a:lnTo>
                  <a:lnTo>
                    <a:pt x="191" y="138"/>
                  </a:lnTo>
                  <a:lnTo>
                    <a:pt x="208" y="145"/>
                  </a:lnTo>
                  <a:lnTo>
                    <a:pt x="205" y="134"/>
                  </a:lnTo>
                  <a:lnTo>
                    <a:pt x="205" y="122"/>
                  </a:lnTo>
                  <a:lnTo>
                    <a:pt x="199" y="110"/>
                  </a:lnTo>
                  <a:lnTo>
                    <a:pt x="188" y="99"/>
                  </a:lnTo>
                  <a:lnTo>
                    <a:pt x="208" y="105"/>
                  </a:lnTo>
                  <a:lnTo>
                    <a:pt x="225" y="105"/>
                  </a:lnTo>
                  <a:lnTo>
                    <a:pt x="239" y="107"/>
                  </a:lnTo>
                  <a:lnTo>
                    <a:pt x="250" y="107"/>
                  </a:lnTo>
                  <a:lnTo>
                    <a:pt x="236" y="95"/>
                  </a:lnTo>
                  <a:lnTo>
                    <a:pt x="219" y="83"/>
                  </a:lnTo>
                  <a:lnTo>
                    <a:pt x="202" y="70"/>
                  </a:lnTo>
                  <a:lnTo>
                    <a:pt x="188" y="66"/>
                  </a:lnTo>
                  <a:lnTo>
                    <a:pt x="196" y="64"/>
                  </a:lnTo>
                  <a:lnTo>
                    <a:pt x="202" y="60"/>
                  </a:lnTo>
                  <a:lnTo>
                    <a:pt x="205" y="56"/>
                  </a:lnTo>
                  <a:lnTo>
                    <a:pt x="210" y="54"/>
                  </a:lnTo>
                  <a:lnTo>
                    <a:pt x="196" y="48"/>
                  </a:lnTo>
                  <a:lnTo>
                    <a:pt x="176" y="39"/>
                  </a:lnTo>
                  <a:lnTo>
                    <a:pt x="154" y="31"/>
                  </a:lnTo>
                  <a:lnTo>
                    <a:pt x="137" y="31"/>
                  </a:lnTo>
                  <a:lnTo>
                    <a:pt x="137" y="27"/>
                  </a:lnTo>
                  <a:lnTo>
                    <a:pt x="134" y="23"/>
                  </a:lnTo>
                  <a:lnTo>
                    <a:pt x="128" y="19"/>
                  </a:lnTo>
                  <a:lnTo>
                    <a:pt x="125" y="15"/>
                  </a:lnTo>
                  <a:lnTo>
                    <a:pt x="114" y="17"/>
                  </a:lnTo>
                  <a:lnTo>
                    <a:pt x="100" y="19"/>
                  </a:lnTo>
                  <a:lnTo>
                    <a:pt x="88" y="25"/>
                  </a:lnTo>
                  <a:lnTo>
                    <a:pt x="86" y="31"/>
                  </a:lnTo>
                  <a:lnTo>
                    <a:pt x="80" y="25"/>
                  </a:lnTo>
                  <a:lnTo>
                    <a:pt x="69" y="17"/>
                  </a:lnTo>
                  <a:lnTo>
                    <a:pt x="60" y="8"/>
                  </a:lnTo>
                  <a:lnTo>
                    <a:pt x="54" y="4"/>
                  </a:lnTo>
                  <a:lnTo>
                    <a:pt x="52" y="2"/>
                  </a:lnTo>
                  <a:lnTo>
                    <a:pt x="49" y="2"/>
                  </a:lnTo>
                  <a:lnTo>
                    <a:pt x="4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37"/>
            <p:cNvSpPr>
              <a:spLocks/>
            </p:cNvSpPr>
            <p:nvPr/>
          </p:nvSpPr>
          <p:spPr bwMode="auto">
            <a:xfrm>
              <a:off x="4181" y="2228"/>
              <a:ext cx="352" cy="304"/>
            </a:xfrm>
            <a:custGeom>
              <a:avLst/>
              <a:gdLst>
                <a:gd name="T0" fmla="*/ 148 w 352"/>
                <a:gd name="T1" fmla="*/ 15 h 304"/>
                <a:gd name="T2" fmla="*/ 157 w 352"/>
                <a:gd name="T3" fmla="*/ 46 h 304"/>
                <a:gd name="T4" fmla="*/ 148 w 352"/>
                <a:gd name="T5" fmla="*/ 50 h 304"/>
                <a:gd name="T6" fmla="*/ 123 w 352"/>
                <a:gd name="T7" fmla="*/ 38 h 304"/>
                <a:gd name="T8" fmla="*/ 97 w 352"/>
                <a:gd name="T9" fmla="*/ 25 h 304"/>
                <a:gd name="T10" fmla="*/ 71 w 352"/>
                <a:gd name="T11" fmla="*/ 11 h 304"/>
                <a:gd name="T12" fmla="*/ 60 w 352"/>
                <a:gd name="T13" fmla="*/ 9 h 304"/>
                <a:gd name="T14" fmla="*/ 32 w 352"/>
                <a:gd name="T15" fmla="*/ 5 h 304"/>
                <a:gd name="T16" fmla="*/ 29 w 352"/>
                <a:gd name="T17" fmla="*/ 13 h 304"/>
                <a:gd name="T18" fmla="*/ 15 w 352"/>
                <a:gd name="T19" fmla="*/ 35 h 304"/>
                <a:gd name="T20" fmla="*/ 15 w 352"/>
                <a:gd name="T21" fmla="*/ 46 h 304"/>
                <a:gd name="T22" fmla="*/ 46 w 352"/>
                <a:gd name="T23" fmla="*/ 60 h 304"/>
                <a:gd name="T24" fmla="*/ 60 w 352"/>
                <a:gd name="T25" fmla="*/ 79 h 304"/>
                <a:gd name="T26" fmla="*/ 52 w 352"/>
                <a:gd name="T27" fmla="*/ 97 h 304"/>
                <a:gd name="T28" fmla="*/ 52 w 352"/>
                <a:gd name="T29" fmla="*/ 120 h 304"/>
                <a:gd name="T30" fmla="*/ 60 w 352"/>
                <a:gd name="T31" fmla="*/ 147 h 304"/>
                <a:gd name="T32" fmla="*/ 83 w 352"/>
                <a:gd name="T33" fmla="*/ 157 h 304"/>
                <a:gd name="T34" fmla="*/ 120 w 352"/>
                <a:gd name="T35" fmla="*/ 151 h 304"/>
                <a:gd name="T36" fmla="*/ 142 w 352"/>
                <a:gd name="T37" fmla="*/ 166 h 304"/>
                <a:gd name="T38" fmla="*/ 159 w 352"/>
                <a:gd name="T39" fmla="*/ 205 h 304"/>
                <a:gd name="T40" fmla="*/ 174 w 352"/>
                <a:gd name="T41" fmla="*/ 223 h 304"/>
                <a:gd name="T42" fmla="*/ 196 w 352"/>
                <a:gd name="T43" fmla="*/ 240 h 304"/>
                <a:gd name="T44" fmla="*/ 219 w 352"/>
                <a:gd name="T45" fmla="*/ 265 h 304"/>
                <a:gd name="T46" fmla="*/ 242 w 352"/>
                <a:gd name="T47" fmla="*/ 291 h 304"/>
                <a:gd name="T48" fmla="*/ 253 w 352"/>
                <a:gd name="T49" fmla="*/ 279 h 304"/>
                <a:gd name="T50" fmla="*/ 267 w 352"/>
                <a:gd name="T51" fmla="*/ 246 h 304"/>
                <a:gd name="T52" fmla="*/ 281 w 352"/>
                <a:gd name="T53" fmla="*/ 232 h 304"/>
                <a:gd name="T54" fmla="*/ 256 w 352"/>
                <a:gd name="T55" fmla="*/ 188 h 304"/>
                <a:gd name="T56" fmla="*/ 262 w 352"/>
                <a:gd name="T57" fmla="*/ 180 h 304"/>
                <a:gd name="T58" fmla="*/ 287 w 352"/>
                <a:gd name="T59" fmla="*/ 203 h 304"/>
                <a:gd name="T60" fmla="*/ 304 w 352"/>
                <a:gd name="T61" fmla="*/ 209 h 304"/>
                <a:gd name="T62" fmla="*/ 335 w 352"/>
                <a:gd name="T63" fmla="*/ 217 h 304"/>
                <a:gd name="T64" fmla="*/ 338 w 352"/>
                <a:gd name="T65" fmla="*/ 205 h 304"/>
                <a:gd name="T66" fmla="*/ 324 w 352"/>
                <a:gd name="T67" fmla="*/ 176 h 304"/>
                <a:gd name="T68" fmla="*/ 313 w 352"/>
                <a:gd name="T69" fmla="*/ 159 h 304"/>
                <a:gd name="T70" fmla="*/ 293 w 352"/>
                <a:gd name="T71" fmla="*/ 135 h 304"/>
                <a:gd name="T72" fmla="*/ 293 w 352"/>
                <a:gd name="T73" fmla="*/ 122 h 304"/>
                <a:gd name="T74" fmla="*/ 315 w 352"/>
                <a:gd name="T75" fmla="*/ 112 h 304"/>
                <a:gd name="T76" fmla="*/ 307 w 352"/>
                <a:gd name="T77" fmla="*/ 99 h 304"/>
                <a:gd name="T78" fmla="*/ 270 w 352"/>
                <a:gd name="T79" fmla="*/ 79 h 304"/>
                <a:gd name="T80" fmla="*/ 259 w 352"/>
                <a:gd name="T81" fmla="*/ 64 h 304"/>
                <a:gd name="T82" fmla="*/ 262 w 352"/>
                <a:gd name="T83" fmla="*/ 58 h 304"/>
                <a:gd name="T84" fmla="*/ 256 w 352"/>
                <a:gd name="T85" fmla="*/ 54 h 304"/>
                <a:gd name="T86" fmla="*/ 230 w 352"/>
                <a:gd name="T87" fmla="*/ 52 h 304"/>
                <a:gd name="T88" fmla="*/ 205 w 352"/>
                <a:gd name="T89" fmla="*/ 54 h 304"/>
                <a:gd name="T90" fmla="*/ 182 w 352"/>
                <a:gd name="T91" fmla="*/ 56 h 304"/>
                <a:gd name="T92" fmla="*/ 168 w 352"/>
                <a:gd name="T93" fmla="*/ 50 h 304"/>
                <a:gd name="T94" fmla="*/ 154 w 352"/>
                <a:gd name="T95" fmla="*/ 19 h 304"/>
                <a:gd name="T96" fmla="*/ 142 w 352"/>
                <a:gd name="T97" fmla="*/ 2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304"/>
                <a:gd name="T149" fmla="*/ 352 w 352"/>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304">
                  <a:moveTo>
                    <a:pt x="142" y="2"/>
                  </a:moveTo>
                  <a:lnTo>
                    <a:pt x="148" y="15"/>
                  </a:lnTo>
                  <a:lnTo>
                    <a:pt x="154" y="31"/>
                  </a:lnTo>
                  <a:lnTo>
                    <a:pt x="157" y="46"/>
                  </a:lnTo>
                  <a:lnTo>
                    <a:pt x="154" y="52"/>
                  </a:lnTo>
                  <a:lnTo>
                    <a:pt x="148" y="50"/>
                  </a:lnTo>
                  <a:lnTo>
                    <a:pt x="137" y="44"/>
                  </a:lnTo>
                  <a:lnTo>
                    <a:pt x="123" y="38"/>
                  </a:lnTo>
                  <a:lnTo>
                    <a:pt x="111" y="31"/>
                  </a:lnTo>
                  <a:lnTo>
                    <a:pt x="97" y="25"/>
                  </a:lnTo>
                  <a:lnTo>
                    <a:pt x="83" y="17"/>
                  </a:lnTo>
                  <a:lnTo>
                    <a:pt x="71" y="11"/>
                  </a:lnTo>
                  <a:lnTo>
                    <a:pt x="66" y="7"/>
                  </a:lnTo>
                  <a:lnTo>
                    <a:pt x="60" y="9"/>
                  </a:lnTo>
                  <a:lnTo>
                    <a:pt x="46" y="9"/>
                  </a:lnTo>
                  <a:lnTo>
                    <a:pt x="32" y="5"/>
                  </a:lnTo>
                  <a:lnTo>
                    <a:pt x="20" y="0"/>
                  </a:lnTo>
                  <a:lnTo>
                    <a:pt x="29" y="13"/>
                  </a:lnTo>
                  <a:lnTo>
                    <a:pt x="26" y="25"/>
                  </a:lnTo>
                  <a:lnTo>
                    <a:pt x="15" y="35"/>
                  </a:lnTo>
                  <a:lnTo>
                    <a:pt x="0" y="40"/>
                  </a:lnTo>
                  <a:lnTo>
                    <a:pt x="15" y="46"/>
                  </a:lnTo>
                  <a:lnTo>
                    <a:pt x="32" y="52"/>
                  </a:lnTo>
                  <a:lnTo>
                    <a:pt x="46" y="60"/>
                  </a:lnTo>
                  <a:lnTo>
                    <a:pt x="57" y="68"/>
                  </a:lnTo>
                  <a:lnTo>
                    <a:pt x="60" y="79"/>
                  </a:lnTo>
                  <a:lnTo>
                    <a:pt x="57" y="87"/>
                  </a:lnTo>
                  <a:lnTo>
                    <a:pt x="52" y="97"/>
                  </a:lnTo>
                  <a:lnTo>
                    <a:pt x="49" y="108"/>
                  </a:lnTo>
                  <a:lnTo>
                    <a:pt x="52" y="120"/>
                  </a:lnTo>
                  <a:lnTo>
                    <a:pt x="57" y="132"/>
                  </a:lnTo>
                  <a:lnTo>
                    <a:pt x="60" y="147"/>
                  </a:lnTo>
                  <a:lnTo>
                    <a:pt x="63" y="159"/>
                  </a:lnTo>
                  <a:lnTo>
                    <a:pt x="83" y="157"/>
                  </a:lnTo>
                  <a:lnTo>
                    <a:pt x="103" y="153"/>
                  </a:lnTo>
                  <a:lnTo>
                    <a:pt x="120" y="151"/>
                  </a:lnTo>
                  <a:lnTo>
                    <a:pt x="134" y="153"/>
                  </a:lnTo>
                  <a:lnTo>
                    <a:pt x="142" y="166"/>
                  </a:lnTo>
                  <a:lnTo>
                    <a:pt x="154" y="184"/>
                  </a:lnTo>
                  <a:lnTo>
                    <a:pt x="159" y="205"/>
                  </a:lnTo>
                  <a:lnTo>
                    <a:pt x="165" y="221"/>
                  </a:lnTo>
                  <a:lnTo>
                    <a:pt x="174" y="223"/>
                  </a:lnTo>
                  <a:lnTo>
                    <a:pt x="185" y="230"/>
                  </a:lnTo>
                  <a:lnTo>
                    <a:pt x="196" y="240"/>
                  </a:lnTo>
                  <a:lnTo>
                    <a:pt x="208" y="250"/>
                  </a:lnTo>
                  <a:lnTo>
                    <a:pt x="219" y="265"/>
                  </a:lnTo>
                  <a:lnTo>
                    <a:pt x="230" y="277"/>
                  </a:lnTo>
                  <a:lnTo>
                    <a:pt x="242" y="291"/>
                  </a:lnTo>
                  <a:lnTo>
                    <a:pt x="250" y="304"/>
                  </a:lnTo>
                  <a:lnTo>
                    <a:pt x="253" y="279"/>
                  </a:lnTo>
                  <a:lnTo>
                    <a:pt x="256" y="258"/>
                  </a:lnTo>
                  <a:lnTo>
                    <a:pt x="267" y="246"/>
                  </a:lnTo>
                  <a:lnTo>
                    <a:pt x="287" y="250"/>
                  </a:lnTo>
                  <a:lnTo>
                    <a:pt x="281" y="232"/>
                  </a:lnTo>
                  <a:lnTo>
                    <a:pt x="267" y="207"/>
                  </a:lnTo>
                  <a:lnTo>
                    <a:pt x="256" y="188"/>
                  </a:lnTo>
                  <a:lnTo>
                    <a:pt x="253" y="178"/>
                  </a:lnTo>
                  <a:lnTo>
                    <a:pt x="262" y="180"/>
                  </a:lnTo>
                  <a:lnTo>
                    <a:pt x="276" y="190"/>
                  </a:lnTo>
                  <a:lnTo>
                    <a:pt x="287" y="203"/>
                  </a:lnTo>
                  <a:lnTo>
                    <a:pt x="296" y="213"/>
                  </a:lnTo>
                  <a:lnTo>
                    <a:pt x="304" y="209"/>
                  </a:lnTo>
                  <a:lnTo>
                    <a:pt x="321" y="211"/>
                  </a:lnTo>
                  <a:lnTo>
                    <a:pt x="335" y="217"/>
                  </a:lnTo>
                  <a:lnTo>
                    <a:pt x="352" y="227"/>
                  </a:lnTo>
                  <a:lnTo>
                    <a:pt x="338" y="205"/>
                  </a:lnTo>
                  <a:lnTo>
                    <a:pt x="327" y="186"/>
                  </a:lnTo>
                  <a:lnTo>
                    <a:pt x="324" y="176"/>
                  </a:lnTo>
                  <a:lnTo>
                    <a:pt x="327" y="174"/>
                  </a:lnTo>
                  <a:lnTo>
                    <a:pt x="313" y="159"/>
                  </a:lnTo>
                  <a:lnTo>
                    <a:pt x="301" y="147"/>
                  </a:lnTo>
                  <a:lnTo>
                    <a:pt x="293" y="135"/>
                  </a:lnTo>
                  <a:lnTo>
                    <a:pt x="290" y="128"/>
                  </a:lnTo>
                  <a:lnTo>
                    <a:pt x="293" y="122"/>
                  </a:lnTo>
                  <a:lnTo>
                    <a:pt x="304" y="116"/>
                  </a:lnTo>
                  <a:lnTo>
                    <a:pt x="315" y="112"/>
                  </a:lnTo>
                  <a:lnTo>
                    <a:pt x="327" y="112"/>
                  </a:lnTo>
                  <a:lnTo>
                    <a:pt x="307" y="99"/>
                  </a:lnTo>
                  <a:lnTo>
                    <a:pt x="287" y="89"/>
                  </a:lnTo>
                  <a:lnTo>
                    <a:pt x="270" y="79"/>
                  </a:lnTo>
                  <a:lnTo>
                    <a:pt x="262" y="71"/>
                  </a:lnTo>
                  <a:lnTo>
                    <a:pt x="259" y="64"/>
                  </a:lnTo>
                  <a:lnTo>
                    <a:pt x="259" y="60"/>
                  </a:lnTo>
                  <a:lnTo>
                    <a:pt x="262" y="58"/>
                  </a:lnTo>
                  <a:lnTo>
                    <a:pt x="264" y="56"/>
                  </a:lnTo>
                  <a:lnTo>
                    <a:pt x="256" y="54"/>
                  </a:lnTo>
                  <a:lnTo>
                    <a:pt x="242" y="52"/>
                  </a:lnTo>
                  <a:lnTo>
                    <a:pt x="230" y="52"/>
                  </a:lnTo>
                  <a:lnTo>
                    <a:pt x="216" y="52"/>
                  </a:lnTo>
                  <a:lnTo>
                    <a:pt x="205" y="54"/>
                  </a:lnTo>
                  <a:lnTo>
                    <a:pt x="191" y="54"/>
                  </a:lnTo>
                  <a:lnTo>
                    <a:pt x="182" y="56"/>
                  </a:lnTo>
                  <a:lnTo>
                    <a:pt x="174" y="58"/>
                  </a:lnTo>
                  <a:lnTo>
                    <a:pt x="168" y="50"/>
                  </a:lnTo>
                  <a:lnTo>
                    <a:pt x="162" y="33"/>
                  </a:lnTo>
                  <a:lnTo>
                    <a:pt x="154" y="19"/>
                  </a:lnTo>
                  <a:lnTo>
                    <a:pt x="151" y="9"/>
                  </a:lnTo>
                  <a:lnTo>
                    <a:pt x="142"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38"/>
            <p:cNvSpPr>
              <a:spLocks/>
            </p:cNvSpPr>
            <p:nvPr/>
          </p:nvSpPr>
          <p:spPr bwMode="auto">
            <a:xfrm>
              <a:off x="2161" y="1349"/>
              <a:ext cx="247" cy="209"/>
            </a:xfrm>
            <a:custGeom>
              <a:avLst/>
              <a:gdLst>
                <a:gd name="T0" fmla="*/ 8 w 247"/>
                <a:gd name="T1" fmla="*/ 41 h 209"/>
                <a:gd name="T2" fmla="*/ 22 w 247"/>
                <a:gd name="T3" fmla="*/ 43 h 209"/>
                <a:gd name="T4" fmla="*/ 28 w 247"/>
                <a:gd name="T5" fmla="*/ 56 h 209"/>
                <a:gd name="T6" fmla="*/ 22 w 247"/>
                <a:gd name="T7" fmla="*/ 87 h 209"/>
                <a:gd name="T8" fmla="*/ 31 w 247"/>
                <a:gd name="T9" fmla="*/ 97 h 209"/>
                <a:gd name="T10" fmla="*/ 39 w 247"/>
                <a:gd name="T11" fmla="*/ 95 h 209"/>
                <a:gd name="T12" fmla="*/ 48 w 247"/>
                <a:gd name="T13" fmla="*/ 109 h 209"/>
                <a:gd name="T14" fmla="*/ 65 w 247"/>
                <a:gd name="T15" fmla="*/ 153 h 209"/>
                <a:gd name="T16" fmla="*/ 79 w 247"/>
                <a:gd name="T17" fmla="*/ 157 h 209"/>
                <a:gd name="T18" fmla="*/ 88 w 247"/>
                <a:gd name="T19" fmla="*/ 145 h 209"/>
                <a:gd name="T20" fmla="*/ 105 w 247"/>
                <a:gd name="T21" fmla="*/ 157 h 209"/>
                <a:gd name="T22" fmla="*/ 142 w 247"/>
                <a:gd name="T23" fmla="*/ 200 h 209"/>
                <a:gd name="T24" fmla="*/ 156 w 247"/>
                <a:gd name="T25" fmla="*/ 202 h 209"/>
                <a:gd name="T26" fmla="*/ 159 w 247"/>
                <a:gd name="T27" fmla="*/ 190 h 209"/>
                <a:gd name="T28" fmla="*/ 167 w 247"/>
                <a:gd name="T29" fmla="*/ 188 h 209"/>
                <a:gd name="T30" fmla="*/ 187 w 247"/>
                <a:gd name="T31" fmla="*/ 200 h 209"/>
                <a:gd name="T32" fmla="*/ 198 w 247"/>
                <a:gd name="T33" fmla="*/ 196 h 209"/>
                <a:gd name="T34" fmla="*/ 198 w 247"/>
                <a:gd name="T35" fmla="*/ 186 h 209"/>
                <a:gd name="T36" fmla="*/ 204 w 247"/>
                <a:gd name="T37" fmla="*/ 182 h 209"/>
                <a:gd name="T38" fmla="*/ 215 w 247"/>
                <a:gd name="T39" fmla="*/ 194 h 209"/>
                <a:gd name="T40" fmla="*/ 224 w 247"/>
                <a:gd name="T41" fmla="*/ 190 h 209"/>
                <a:gd name="T42" fmla="*/ 224 w 247"/>
                <a:gd name="T43" fmla="*/ 180 h 209"/>
                <a:gd name="T44" fmla="*/ 230 w 247"/>
                <a:gd name="T45" fmla="*/ 173 h 209"/>
                <a:gd name="T46" fmla="*/ 244 w 247"/>
                <a:gd name="T47" fmla="*/ 173 h 209"/>
                <a:gd name="T48" fmla="*/ 247 w 247"/>
                <a:gd name="T49" fmla="*/ 163 h 209"/>
                <a:gd name="T50" fmla="*/ 235 w 247"/>
                <a:gd name="T51" fmla="*/ 151 h 209"/>
                <a:gd name="T52" fmla="*/ 235 w 247"/>
                <a:gd name="T53" fmla="*/ 140 h 209"/>
                <a:gd name="T54" fmla="*/ 244 w 247"/>
                <a:gd name="T55" fmla="*/ 132 h 209"/>
                <a:gd name="T56" fmla="*/ 238 w 247"/>
                <a:gd name="T57" fmla="*/ 120 h 209"/>
                <a:gd name="T58" fmla="*/ 218 w 247"/>
                <a:gd name="T59" fmla="*/ 116 h 209"/>
                <a:gd name="T60" fmla="*/ 215 w 247"/>
                <a:gd name="T61" fmla="*/ 105 h 209"/>
                <a:gd name="T62" fmla="*/ 227 w 247"/>
                <a:gd name="T63" fmla="*/ 91 h 209"/>
                <a:gd name="T64" fmla="*/ 215 w 247"/>
                <a:gd name="T65" fmla="*/ 76 h 209"/>
                <a:gd name="T66" fmla="*/ 170 w 247"/>
                <a:gd name="T67" fmla="*/ 68 h 209"/>
                <a:gd name="T68" fmla="*/ 161 w 247"/>
                <a:gd name="T69" fmla="*/ 50 h 209"/>
                <a:gd name="T70" fmla="*/ 178 w 247"/>
                <a:gd name="T71" fmla="*/ 33 h 209"/>
                <a:gd name="T72" fmla="*/ 167 w 247"/>
                <a:gd name="T73" fmla="*/ 23 h 209"/>
                <a:gd name="T74" fmla="*/ 125 w 247"/>
                <a:gd name="T75" fmla="*/ 35 h 209"/>
                <a:gd name="T76" fmla="*/ 116 w 247"/>
                <a:gd name="T77" fmla="*/ 31 h 209"/>
                <a:gd name="T78" fmla="*/ 127 w 247"/>
                <a:gd name="T79" fmla="*/ 12 h 209"/>
                <a:gd name="T80" fmla="*/ 113 w 247"/>
                <a:gd name="T81" fmla="*/ 0 h 209"/>
                <a:gd name="T82" fmla="*/ 82 w 247"/>
                <a:gd name="T83" fmla="*/ 27 h 209"/>
                <a:gd name="T84" fmla="*/ 71 w 247"/>
                <a:gd name="T85" fmla="*/ 27 h 209"/>
                <a:gd name="T86" fmla="*/ 68 w 247"/>
                <a:gd name="T87" fmla="*/ 14 h 209"/>
                <a:gd name="T88" fmla="*/ 59 w 247"/>
                <a:gd name="T89" fmla="*/ 12 h 209"/>
                <a:gd name="T90" fmla="*/ 39 w 247"/>
                <a:gd name="T91" fmla="*/ 33 h 209"/>
                <a:gd name="T92" fmla="*/ 20 w 247"/>
                <a:gd name="T93" fmla="*/ 37 h 209"/>
                <a:gd name="T94" fmla="*/ 11 w 247"/>
                <a:gd name="T95" fmla="*/ 37 h 209"/>
                <a:gd name="T96" fmla="*/ 5 w 247"/>
                <a:gd name="T97" fmla="*/ 37 h 209"/>
                <a:gd name="T98" fmla="*/ 0 w 247"/>
                <a:gd name="T99" fmla="*/ 39 h 2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7"/>
                <a:gd name="T151" fmla="*/ 0 h 209"/>
                <a:gd name="T152" fmla="*/ 247 w 247"/>
                <a:gd name="T153" fmla="*/ 209 h 2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7" h="209">
                  <a:moveTo>
                    <a:pt x="0" y="39"/>
                  </a:moveTo>
                  <a:lnTo>
                    <a:pt x="8" y="41"/>
                  </a:lnTo>
                  <a:lnTo>
                    <a:pt x="17" y="41"/>
                  </a:lnTo>
                  <a:lnTo>
                    <a:pt x="22" y="43"/>
                  </a:lnTo>
                  <a:lnTo>
                    <a:pt x="28" y="48"/>
                  </a:lnTo>
                  <a:lnTo>
                    <a:pt x="28" y="56"/>
                  </a:lnTo>
                  <a:lnTo>
                    <a:pt x="25" y="70"/>
                  </a:lnTo>
                  <a:lnTo>
                    <a:pt x="22" y="87"/>
                  </a:lnTo>
                  <a:lnTo>
                    <a:pt x="25" y="95"/>
                  </a:lnTo>
                  <a:lnTo>
                    <a:pt x="31" y="97"/>
                  </a:lnTo>
                  <a:lnTo>
                    <a:pt x="34" y="97"/>
                  </a:lnTo>
                  <a:lnTo>
                    <a:pt x="39" y="95"/>
                  </a:lnTo>
                  <a:lnTo>
                    <a:pt x="42" y="97"/>
                  </a:lnTo>
                  <a:lnTo>
                    <a:pt x="48" y="109"/>
                  </a:lnTo>
                  <a:lnTo>
                    <a:pt x="56" y="132"/>
                  </a:lnTo>
                  <a:lnTo>
                    <a:pt x="65" y="153"/>
                  </a:lnTo>
                  <a:lnTo>
                    <a:pt x="73" y="161"/>
                  </a:lnTo>
                  <a:lnTo>
                    <a:pt x="79" y="157"/>
                  </a:lnTo>
                  <a:lnTo>
                    <a:pt x="85" y="149"/>
                  </a:lnTo>
                  <a:lnTo>
                    <a:pt x="88" y="145"/>
                  </a:lnTo>
                  <a:lnTo>
                    <a:pt x="93" y="145"/>
                  </a:lnTo>
                  <a:lnTo>
                    <a:pt x="105" y="157"/>
                  </a:lnTo>
                  <a:lnTo>
                    <a:pt x="122" y="180"/>
                  </a:lnTo>
                  <a:lnTo>
                    <a:pt x="142" y="200"/>
                  </a:lnTo>
                  <a:lnTo>
                    <a:pt x="153" y="209"/>
                  </a:lnTo>
                  <a:lnTo>
                    <a:pt x="156" y="202"/>
                  </a:lnTo>
                  <a:lnTo>
                    <a:pt x="159" y="196"/>
                  </a:lnTo>
                  <a:lnTo>
                    <a:pt x="159" y="190"/>
                  </a:lnTo>
                  <a:lnTo>
                    <a:pt x="161" y="186"/>
                  </a:lnTo>
                  <a:lnTo>
                    <a:pt x="167" y="188"/>
                  </a:lnTo>
                  <a:lnTo>
                    <a:pt x="178" y="194"/>
                  </a:lnTo>
                  <a:lnTo>
                    <a:pt x="187" y="200"/>
                  </a:lnTo>
                  <a:lnTo>
                    <a:pt x="195" y="202"/>
                  </a:lnTo>
                  <a:lnTo>
                    <a:pt x="198" y="196"/>
                  </a:lnTo>
                  <a:lnTo>
                    <a:pt x="198" y="192"/>
                  </a:lnTo>
                  <a:lnTo>
                    <a:pt x="198" y="186"/>
                  </a:lnTo>
                  <a:lnTo>
                    <a:pt x="201" y="182"/>
                  </a:lnTo>
                  <a:lnTo>
                    <a:pt x="204" y="182"/>
                  </a:lnTo>
                  <a:lnTo>
                    <a:pt x="210" y="188"/>
                  </a:lnTo>
                  <a:lnTo>
                    <a:pt x="215" y="194"/>
                  </a:lnTo>
                  <a:lnTo>
                    <a:pt x="221" y="194"/>
                  </a:lnTo>
                  <a:lnTo>
                    <a:pt x="224" y="190"/>
                  </a:lnTo>
                  <a:lnTo>
                    <a:pt x="224" y="186"/>
                  </a:lnTo>
                  <a:lnTo>
                    <a:pt x="224" y="180"/>
                  </a:lnTo>
                  <a:lnTo>
                    <a:pt x="227" y="176"/>
                  </a:lnTo>
                  <a:lnTo>
                    <a:pt x="230" y="173"/>
                  </a:lnTo>
                  <a:lnTo>
                    <a:pt x="238" y="173"/>
                  </a:lnTo>
                  <a:lnTo>
                    <a:pt x="244" y="173"/>
                  </a:lnTo>
                  <a:lnTo>
                    <a:pt x="247" y="169"/>
                  </a:lnTo>
                  <a:lnTo>
                    <a:pt x="247" y="163"/>
                  </a:lnTo>
                  <a:lnTo>
                    <a:pt x="244" y="157"/>
                  </a:lnTo>
                  <a:lnTo>
                    <a:pt x="235" y="151"/>
                  </a:lnTo>
                  <a:lnTo>
                    <a:pt x="232" y="145"/>
                  </a:lnTo>
                  <a:lnTo>
                    <a:pt x="235" y="140"/>
                  </a:lnTo>
                  <a:lnTo>
                    <a:pt x="238" y="136"/>
                  </a:lnTo>
                  <a:lnTo>
                    <a:pt x="244" y="132"/>
                  </a:lnTo>
                  <a:lnTo>
                    <a:pt x="244" y="126"/>
                  </a:lnTo>
                  <a:lnTo>
                    <a:pt x="238" y="120"/>
                  </a:lnTo>
                  <a:lnTo>
                    <a:pt x="227" y="118"/>
                  </a:lnTo>
                  <a:lnTo>
                    <a:pt x="218" y="116"/>
                  </a:lnTo>
                  <a:lnTo>
                    <a:pt x="213" y="112"/>
                  </a:lnTo>
                  <a:lnTo>
                    <a:pt x="215" y="105"/>
                  </a:lnTo>
                  <a:lnTo>
                    <a:pt x="221" y="97"/>
                  </a:lnTo>
                  <a:lnTo>
                    <a:pt x="227" y="91"/>
                  </a:lnTo>
                  <a:lnTo>
                    <a:pt x="227" y="83"/>
                  </a:lnTo>
                  <a:lnTo>
                    <a:pt x="215" y="76"/>
                  </a:lnTo>
                  <a:lnTo>
                    <a:pt x="193" y="72"/>
                  </a:lnTo>
                  <a:lnTo>
                    <a:pt x="170" y="68"/>
                  </a:lnTo>
                  <a:lnTo>
                    <a:pt x="159" y="60"/>
                  </a:lnTo>
                  <a:lnTo>
                    <a:pt x="161" y="50"/>
                  </a:lnTo>
                  <a:lnTo>
                    <a:pt x="170" y="41"/>
                  </a:lnTo>
                  <a:lnTo>
                    <a:pt x="178" y="33"/>
                  </a:lnTo>
                  <a:lnTo>
                    <a:pt x="181" y="25"/>
                  </a:lnTo>
                  <a:lnTo>
                    <a:pt x="167" y="23"/>
                  </a:lnTo>
                  <a:lnTo>
                    <a:pt x="144" y="29"/>
                  </a:lnTo>
                  <a:lnTo>
                    <a:pt x="125" y="35"/>
                  </a:lnTo>
                  <a:lnTo>
                    <a:pt x="113" y="37"/>
                  </a:lnTo>
                  <a:lnTo>
                    <a:pt x="116" y="31"/>
                  </a:lnTo>
                  <a:lnTo>
                    <a:pt x="122" y="23"/>
                  </a:lnTo>
                  <a:lnTo>
                    <a:pt x="127" y="12"/>
                  </a:lnTo>
                  <a:lnTo>
                    <a:pt x="125" y="2"/>
                  </a:lnTo>
                  <a:lnTo>
                    <a:pt x="113" y="0"/>
                  </a:lnTo>
                  <a:lnTo>
                    <a:pt x="96" y="12"/>
                  </a:lnTo>
                  <a:lnTo>
                    <a:pt x="82" y="27"/>
                  </a:lnTo>
                  <a:lnTo>
                    <a:pt x="73" y="31"/>
                  </a:lnTo>
                  <a:lnTo>
                    <a:pt x="71" y="27"/>
                  </a:lnTo>
                  <a:lnTo>
                    <a:pt x="71" y="21"/>
                  </a:lnTo>
                  <a:lnTo>
                    <a:pt x="68" y="14"/>
                  </a:lnTo>
                  <a:lnTo>
                    <a:pt x="65" y="10"/>
                  </a:lnTo>
                  <a:lnTo>
                    <a:pt x="59" y="12"/>
                  </a:lnTo>
                  <a:lnTo>
                    <a:pt x="51" y="23"/>
                  </a:lnTo>
                  <a:lnTo>
                    <a:pt x="39" y="33"/>
                  </a:lnTo>
                  <a:lnTo>
                    <a:pt x="25" y="37"/>
                  </a:lnTo>
                  <a:lnTo>
                    <a:pt x="20" y="37"/>
                  </a:lnTo>
                  <a:lnTo>
                    <a:pt x="14" y="37"/>
                  </a:lnTo>
                  <a:lnTo>
                    <a:pt x="11" y="37"/>
                  </a:lnTo>
                  <a:lnTo>
                    <a:pt x="8" y="37"/>
                  </a:lnTo>
                  <a:lnTo>
                    <a:pt x="5" y="37"/>
                  </a:lnTo>
                  <a:lnTo>
                    <a:pt x="2" y="37"/>
                  </a:lnTo>
                  <a:lnTo>
                    <a:pt x="0" y="39"/>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39"/>
            <p:cNvSpPr>
              <a:spLocks/>
            </p:cNvSpPr>
            <p:nvPr/>
          </p:nvSpPr>
          <p:spPr bwMode="auto">
            <a:xfrm>
              <a:off x="4499" y="1716"/>
              <a:ext cx="313" cy="201"/>
            </a:xfrm>
            <a:custGeom>
              <a:avLst/>
              <a:gdLst>
                <a:gd name="T0" fmla="*/ 244 w 313"/>
                <a:gd name="T1" fmla="*/ 5 h 201"/>
                <a:gd name="T2" fmla="*/ 233 w 313"/>
                <a:gd name="T3" fmla="*/ 17 h 201"/>
                <a:gd name="T4" fmla="*/ 222 w 313"/>
                <a:gd name="T5" fmla="*/ 27 h 201"/>
                <a:gd name="T6" fmla="*/ 205 w 313"/>
                <a:gd name="T7" fmla="*/ 48 h 201"/>
                <a:gd name="T8" fmla="*/ 213 w 313"/>
                <a:gd name="T9" fmla="*/ 54 h 201"/>
                <a:gd name="T10" fmla="*/ 247 w 313"/>
                <a:gd name="T11" fmla="*/ 52 h 201"/>
                <a:gd name="T12" fmla="*/ 273 w 313"/>
                <a:gd name="T13" fmla="*/ 58 h 201"/>
                <a:gd name="T14" fmla="*/ 301 w 313"/>
                <a:gd name="T15" fmla="*/ 73 h 201"/>
                <a:gd name="T16" fmla="*/ 293 w 313"/>
                <a:gd name="T17" fmla="*/ 75 h 201"/>
                <a:gd name="T18" fmla="*/ 261 w 313"/>
                <a:gd name="T19" fmla="*/ 79 h 201"/>
                <a:gd name="T20" fmla="*/ 250 w 313"/>
                <a:gd name="T21" fmla="*/ 77 h 201"/>
                <a:gd name="T22" fmla="*/ 242 w 313"/>
                <a:gd name="T23" fmla="*/ 75 h 201"/>
                <a:gd name="T24" fmla="*/ 244 w 313"/>
                <a:gd name="T25" fmla="*/ 83 h 201"/>
                <a:gd name="T26" fmla="*/ 250 w 313"/>
                <a:gd name="T27" fmla="*/ 108 h 201"/>
                <a:gd name="T28" fmla="*/ 242 w 313"/>
                <a:gd name="T29" fmla="*/ 131 h 201"/>
                <a:gd name="T30" fmla="*/ 236 w 313"/>
                <a:gd name="T31" fmla="*/ 145 h 201"/>
                <a:gd name="T32" fmla="*/ 233 w 313"/>
                <a:gd name="T33" fmla="*/ 145 h 201"/>
                <a:gd name="T34" fmla="*/ 230 w 313"/>
                <a:gd name="T35" fmla="*/ 135 h 201"/>
                <a:gd name="T36" fmla="*/ 216 w 313"/>
                <a:gd name="T37" fmla="*/ 128 h 201"/>
                <a:gd name="T38" fmla="*/ 193 w 313"/>
                <a:gd name="T39" fmla="*/ 114 h 201"/>
                <a:gd name="T40" fmla="*/ 176 w 313"/>
                <a:gd name="T41" fmla="*/ 133 h 201"/>
                <a:gd name="T42" fmla="*/ 128 w 313"/>
                <a:gd name="T43" fmla="*/ 182 h 201"/>
                <a:gd name="T44" fmla="*/ 114 w 313"/>
                <a:gd name="T45" fmla="*/ 184 h 201"/>
                <a:gd name="T46" fmla="*/ 122 w 313"/>
                <a:gd name="T47" fmla="*/ 139 h 201"/>
                <a:gd name="T48" fmla="*/ 145 w 313"/>
                <a:gd name="T49" fmla="*/ 110 h 201"/>
                <a:gd name="T50" fmla="*/ 134 w 313"/>
                <a:gd name="T51" fmla="*/ 116 h 201"/>
                <a:gd name="T52" fmla="*/ 117 w 313"/>
                <a:gd name="T53" fmla="*/ 133 h 201"/>
                <a:gd name="T54" fmla="*/ 85 w 313"/>
                <a:gd name="T55" fmla="*/ 149 h 201"/>
                <a:gd name="T56" fmla="*/ 51 w 313"/>
                <a:gd name="T57" fmla="*/ 166 h 201"/>
                <a:gd name="T58" fmla="*/ 15 w 313"/>
                <a:gd name="T59" fmla="*/ 182 h 201"/>
                <a:gd name="T60" fmla="*/ 23 w 313"/>
                <a:gd name="T61" fmla="*/ 174 h 201"/>
                <a:gd name="T62" fmla="*/ 60 w 313"/>
                <a:gd name="T63" fmla="*/ 143 h 201"/>
                <a:gd name="T64" fmla="*/ 91 w 313"/>
                <a:gd name="T65" fmla="*/ 116 h 201"/>
                <a:gd name="T66" fmla="*/ 120 w 313"/>
                <a:gd name="T67" fmla="*/ 97 h 201"/>
                <a:gd name="T68" fmla="*/ 137 w 313"/>
                <a:gd name="T69" fmla="*/ 87 h 201"/>
                <a:gd name="T70" fmla="*/ 134 w 313"/>
                <a:gd name="T71" fmla="*/ 87 h 201"/>
                <a:gd name="T72" fmla="*/ 108 w 313"/>
                <a:gd name="T73" fmla="*/ 95 h 201"/>
                <a:gd name="T74" fmla="*/ 77 w 313"/>
                <a:gd name="T75" fmla="*/ 97 h 201"/>
                <a:gd name="T76" fmla="*/ 66 w 313"/>
                <a:gd name="T77" fmla="*/ 95 h 201"/>
                <a:gd name="T78" fmla="*/ 100 w 313"/>
                <a:gd name="T79" fmla="*/ 81 h 201"/>
                <a:gd name="T80" fmla="*/ 137 w 313"/>
                <a:gd name="T81" fmla="*/ 67 h 201"/>
                <a:gd name="T82" fmla="*/ 179 w 313"/>
                <a:gd name="T83" fmla="*/ 58 h 201"/>
                <a:gd name="T84" fmla="*/ 199 w 313"/>
                <a:gd name="T85" fmla="*/ 52 h 201"/>
                <a:gd name="T86" fmla="*/ 216 w 313"/>
                <a:gd name="T87" fmla="*/ 31 h 201"/>
                <a:gd name="T88" fmla="*/ 230 w 313"/>
                <a:gd name="T89" fmla="*/ 17 h 201"/>
                <a:gd name="T90" fmla="*/ 239 w 313"/>
                <a:gd name="T91" fmla="*/ 5 h 201"/>
                <a:gd name="T92" fmla="*/ 247 w 313"/>
                <a:gd name="T93" fmla="*/ 0 h 2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01"/>
                <a:gd name="T143" fmla="*/ 313 w 313"/>
                <a:gd name="T144" fmla="*/ 201 h 2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01">
                  <a:moveTo>
                    <a:pt x="247" y="0"/>
                  </a:moveTo>
                  <a:lnTo>
                    <a:pt x="244" y="5"/>
                  </a:lnTo>
                  <a:lnTo>
                    <a:pt x="239" y="11"/>
                  </a:lnTo>
                  <a:lnTo>
                    <a:pt x="233" y="17"/>
                  </a:lnTo>
                  <a:lnTo>
                    <a:pt x="230" y="21"/>
                  </a:lnTo>
                  <a:lnTo>
                    <a:pt x="222" y="27"/>
                  </a:lnTo>
                  <a:lnTo>
                    <a:pt x="213" y="38"/>
                  </a:lnTo>
                  <a:lnTo>
                    <a:pt x="205" y="48"/>
                  </a:lnTo>
                  <a:lnTo>
                    <a:pt x="202" y="54"/>
                  </a:lnTo>
                  <a:lnTo>
                    <a:pt x="213" y="54"/>
                  </a:lnTo>
                  <a:lnTo>
                    <a:pt x="230" y="52"/>
                  </a:lnTo>
                  <a:lnTo>
                    <a:pt x="247" y="52"/>
                  </a:lnTo>
                  <a:lnTo>
                    <a:pt x="261" y="54"/>
                  </a:lnTo>
                  <a:lnTo>
                    <a:pt x="273" y="58"/>
                  </a:lnTo>
                  <a:lnTo>
                    <a:pt x="287" y="64"/>
                  </a:lnTo>
                  <a:lnTo>
                    <a:pt x="301" y="73"/>
                  </a:lnTo>
                  <a:lnTo>
                    <a:pt x="313" y="75"/>
                  </a:lnTo>
                  <a:lnTo>
                    <a:pt x="293" y="75"/>
                  </a:lnTo>
                  <a:lnTo>
                    <a:pt x="276" y="77"/>
                  </a:lnTo>
                  <a:lnTo>
                    <a:pt x="261" y="79"/>
                  </a:lnTo>
                  <a:lnTo>
                    <a:pt x="253" y="79"/>
                  </a:lnTo>
                  <a:lnTo>
                    <a:pt x="250" y="77"/>
                  </a:lnTo>
                  <a:lnTo>
                    <a:pt x="247" y="77"/>
                  </a:lnTo>
                  <a:lnTo>
                    <a:pt x="242" y="75"/>
                  </a:lnTo>
                  <a:lnTo>
                    <a:pt x="239" y="75"/>
                  </a:lnTo>
                  <a:lnTo>
                    <a:pt x="244" y="83"/>
                  </a:lnTo>
                  <a:lnTo>
                    <a:pt x="250" y="93"/>
                  </a:lnTo>
                  <a:lnTo>
                    <a:pt x="250" y="108"/>
                  </a:lnTo>
                  <a:lnTo>
                    <a:pt x="242" y="124"/>
                  </a:lnTo>
                  <a:lnTo>
                    <a:pt x="242" y="131"/>
                  </a:lnTo>
                  <a:lnTo>
                    <a:pt x="242" y="137"/>
                  </a:lnTo>
                  <a:lnTo>
                    <a:pt x="236" y="145"/>
                  </a:lnTo>
                  <a:lnTo>
                    <a:pt x="233" y="151"/>
                  </a:lnTo>
                  <a:lnTo>
                    <a:pt x="233" y="145"/>
                  </a:lnTo>
                  <a:lnTo>
                    <a:pt x="233" y="139"/>
                  </a:lnTo>
                  <a:lnTo>
                    <a:pt x="230" y="135"/>
                  </a:lnTo>
                  <a:lnTo>
                    <a:pt x="225" y="133"/>
                  </a:lnTo>
                  <a:lnTo>
                    <a:pt x="216" y="128"/>
                  </a:lnTo>
                  <a:lnTo>
                    <a:pt x="205" y="122"/>
                  </a:lnTo>
                  <a:lnTo>
                    <a:pt x="193" y="114"/>
                  </a:lnTo>
                  <a:lnTo>
                    <a:pt x="193" y="104"/>
                  </a:lnTo>
                  <a:lnTo>
                    <a:pt x="176" y="133"/>
                  </a:lnTo>
                  <a:lnTo>
                    <a:pt x="151" y="159"/>
                  </a:lnTo>
                  <a:lnTo>
                    <a:pt x="128" y="182"/>
                  </a:lnTo>
                  <a:lnTo>
                    <a:pt x="111" y="201"/>
                  </a:lnTo>
                  <a:lnTo>
                    <a:pt x="114" y="184"/>
                  </a:lnTo>
                  <a:lnTo>
                    <a:pt x="114" y="164"/>
                  </a:lnTo>
                  <a:lnTo>
                    <a:pt x="122" y="139"/>
                  </a:lnTo>
                  <a:lnTo>
                    <a:pt x="151" y="108"/>
                  </a:lnTo>
                  <a:lnTo>
                    <a:pt x="145" y="110"/>
                  </a:lnTo>
                  <a:lnTo>
                    <a:pt x="139" y="112"/>
                  </a:lnTo>
                  <a:lnTo>
                    <a:pt x="134" y="116"/>
                  </a:lnTo>
                  <a:lnTo>
                    <a:pt x="128" y="122"/>
                  </a:lnTo>
                  <a:lnTo>
                    <a:pt x="117" y="133"/>
                  </a:lnTo>
                  <a:lnTo>
                    <a:pt x="103" y="141"/>
                  </a:lnTo>
                  <a:lnTo>
                    <a:pt x="85" y="149"/>
                  </a:lnTo>
                  <a:lnTo>
                    <a:pt x="68" y="157"/>
                  </a:lnTo>
                  <a:lnTo>
                    <a:pt x="51" y="166"/>
                  </a:lnTo>
                  <a:lnTo>
                    <a:pt x="32" y="174"/>
                  </a:lnTo>
                  <a:lnTo>
                    <a:pt x="15" y="182"/>
                  </a:lnTo>
                  <a:lnTo>
                    <a:pt x="0" y="190"/>
                  </a:lnTo>
                  <a:lnTo>
                    <a:pt x="23" y="174"/>
                  </a:lnTo>
                  <a:lnTo>
                    <a:pt x="43" y="157"/>
                  </a:lnTo>
                  <a:lnTo>
                    <a:pt x="60" y="143"/>
                  </a:lnTo>
                  <a:lnTo>
                    <a:pt x="77" y="128"/>
                  </a:lnTo>
                  <a:lnTo>
                    <a:pt x="91" y="116"/>
                  </a:lnTo>
                  <a:lnTo>
                    <a:pt x="105" y="106"/>
                  </a:lnTo>
                  <a:lnTo>
                    <a:pt x="120" y="97"/>
                  </a:lnTo>
                  <a:lnTo>
                    <a:pt x="134" y="91"/>
                  </a:lnTo>
                  <a:lnTo>
                    <a:pt x="137" y="87"/>
                  </a:lnTo>
                  <a:lnTo>
                    <a:pt x="134" y="87"/>
                  </a:lnTo>
                  <a:lnTo>
                    <a:pt x="128" y="89"/>
                  </a:lnTo>
                  <a:lnTo>
                    <a:pt x="108" y="95"/>
                  </a:lnTo>
                  <a:lnTo>
                    <a:pt x="94" y="97"/>
                  </a:lnTo>
                  <a:lnTo>
                    <a:pt x="77" y="97"/>
                  </a:lnTo>
                  <a:lnTo>
                    <a:pt x="49" y="100"/>
                  </a:lnTo>
                  <a:lnTo>
                    <a:pt x="66" y="95"/>
                  </a:lnTo>
                  <a:lnTo>
                    <a:pt x="83" y="89"/>
                  </a:lnTo>
                  <a:lnTo>
                    <a:pt x="100" y="81"/>
                  </a:lnTo>
                  <a:lnTo>
                    <a:pt x="117" y="73"/>
                  </a:lnTo>
                  <a:lnTo>
                    <a:pt x="137" y="67"/>
                  </a:lnTo>
                  <a:lnTo>
                    <a:pt x="159" y="60"/>
                  </a:lnTo>
                  <a:lnTo>
                    <a:pt x="179" y="58"/>
                  </a:lnTo>
                  <a:lnTo>
                    <a:pt x="193" y="58"/>
                  </a:lnTo>
                  <a:lnTo>
                    <a:pt x="199" y="52"/>
                  </a:lnTo>
                  <a:lnTo>
                    <a:pt x="208" y="42"/>
                  </a:lnTo>
                  <a:lnTo>
                    <a:pt x="216" y="31"/>
                  </a:lnTo>
                  <a:lnTo>
                    <a:pt x="225" y="23"/>
                  </a:lnTo>
                  <a:lnTo>
                    <a:pt x="230" y="17"/>
                  </a:lnTo>
                  <a:lnTo>
                    <a:pt x="236" y="11"/>
                  </a:lnTo>
                  <a:lnTo>
                    <a:pt x="239" y="5"/>
                  </a:lnTo>
                  <a:lnTo>
                    <a:pt x="242" y="3"/>
                  </a:lnTo>
                  <a:lnTo>
                    <a:pt x="247" y="0"/>
                  </a:lnTo>
                  <a:close/>
                </a:path>
              </a:pathLst>
            </a:custGeom>
            <a:solidFill>
              <a:srgbClr val="FF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Freeform 40"/>
            <p:cNvSpPr>
              <a:spLocks/>
            </p:cNvSpPr>
            <p:nvPr/>
          </p:nvSpPr>
          <p:spPr bwMode="auto">
            <a:xfrm>
              <a:off x="3855" y="1434"/>
              <a:ext cx="284" cy="159"/>
            </a:xfrm>
            <a:custGeom>
              <a:avLst/>
              <a:gdLst>
                <a:gd name="T0" fmla="*/ 202 w 284"/>
                <a:gd name="T1" fmla="*/ 6 h 159"/>
                <a:gd name="T2" fmla="*/ 185 w 284"/>
                <a:gd name="T3" fmla="*/ 22 h 159"/>
                <a:gd name="T4" fmla="*/ 196 w 284"/>
                <a:gd name="T5" fmla="*/ 27 h 159"/>
                <a:gd name="T6" fmla="*/ 241 w 284"/>
                <a:gd name="T7" fmla="*/ 20 h 159"/>
                <a:gd name="T8" fmla="*/ 258 w 284"/>
                <a:gd name="T9" fmla="*/ 20 h 159"/>
                <a:gd name="T10" fmla="*/ 275 w 284"/>
                <a:gd name="T11" fmla="*/ 24 h 159"/>
                <a:gd name="T12" fmla="*/ 275 w 284"/>
                <a:gd name="T13" fmla="*/ 31 h 159"/>
                <a:gd name="T14" fmla="*/ 275 w 284"/>
                <a:gd name="T15" fmla="*/ 45 h 159"/>
                <a:gd name="T16" fmla="*/ 273 w 284"/>
                <a:gd name="T17" fmla="*/ 51 h 159"/>
                <a:gd name="T18" fmla="*/ 247 w 284"/>
                <a:gd name="T19" fmla="*/ 53 h 159"/>
                <a:gd name="T20" fmla="*/ 230 w 284"/>
                <a:gd name="T21" fmla="*/ 62 h 159"/>
                <a:gd name="T22" fmla="*/ 230 w 284"/>
                <a:gd name="T23" fmla="*/ 76 h 159"/>
                <a:gd name="T24" fmla="*/ 219 w 284"/>
                <a:gd name="T25" fmla="*/ 88 h 159"/>
                <a:gd name="T26" fmla="*/ 204 w 284"/>
                <a:gd name="T27" fmla="*/ 103 h 159"/>
                <a:gd name="T28" fmla="*/ 187 w 284"/>
                <a:gd name="T29" fmla="*/ 105 h 159"/>
                <a:gd name="T30" fmla="*/ 168 w 284"/>
                <a:gd name="T31" fmla="*/ 95 h 159"/>
                <a:gd name="T32" fmla="*/ 148 w 284"/>
                <a:gd name="T33" fmla="*/ 97 h 159"/>
                <a:gd name="T34" fmla="*/ 122 w 284"/>
                <a:gd name="T35" fmla="*/ 117 h 159"/>
                <a:gd name="T36" fmla="*/ 99 w 284"/>
                <a:gd name="T37" fmla="*/ 130 h 159"/>
                <a:gd name="T38" fmla="*/ 54 w 284"/>
                <a:gd name="T39" fmla="*/ 146 h 159"/>
                <a:gd name="T40" fmla="*/ 40 w 284"/>
                <a:gd name="T41" fmla="*/ 144 h 159"/>
                <a:gd name="T42" fmla="*/ 45 w 284"/>
                <a:gd name="T43" fmla="*/ 121 h 159"/>
                <a:gd name="T44" fmla="*/ 43 w 284"/>
                <a:gd name="T45" fmla="*/ 111 h 159"/>
                <a:gd name="T46" fmla="*/ 77 w 284"/>
                <a:gd name="T47" fmla="*/ 91 h 159"/>
                <a:gd name="T48" fmla="*/ 77 w 284"/>
                <a:gd name="T49" fmla="*/ 84 h 159"/>
                <a:gd name="T50" fmla="*/ 48 w 284"/>
                <a:gd name="T51" fmla="*/ 91 h 159"/>
                <a:gd name="T52" fmla="*/ 37 w 284"/>
                <a:gd name="T53" fmla="*/ 91 h 159"/>
                <a:gd name="T54" fmla="*/ 14 w 284"/>
                <a:gd name="T55" fmla="*/ 91 h 159"/>
                <a:gd name="T56" fmla="*/ 17 w 284"/>
                <a:gd name="T57" fmla="*/ 82 h 159"/>
                <a:gd name="T58" fmla="*/ 37 w 284"/>
                <a:gd name="T59" fmla="*/ 68 h 159"/>
                <a:gd name="T60" fmla="*/ 48 w 284"/>
                <a:gd name="T61" fmla="*/ 62 h 159"/>
                <a:gd name="T62" fmla="*/ 71 w 284"/>
                <a:gd name="T63" fmla="*/ 51 h 159"/>
                <a:gd name="T64" fmla="*/ 74 w 284"/>
                <a:gd name="T65" fmla="*/ 43 h 159"/>
                <a:gd name="T66" fmla="*/ 63 w 284"/>
                <a:gd name="T67" fmla="*/ 33 h 159"/>
                <a:gd name="T68" fmla="*/ 77 w 284"/>
                <a:gd name="T69" fmla="*/ 27 h 159"/>
                <a:gd name="T70" fmla="*/ 105 w 284"/>
                <a:gd name="T71" fmla="*/ 20 h 159"/>
                <a:gd name="T72" fmla="*/ 116 w 284"/>
                <a:gd name="T73" fmla="*/ 16 h 159"/>
                <a:gd name="T74" fmla="*/ 119 w 284"/>
                <a:gd name="T75" fmla="*/ 10 h 159"/>
                <a:gd name="T76" fmla="*/ 131 w 284"/>
                <a:gd name="T77" fmla="*/ 10 h 159"/>
                <a:gd name="T78" fmla="*/ 162 w 284"/>
                <a:gd name="T79" fmla="*/ 20 h 159"/>
                <a:gd name="T80" fmla="*/ 176 w 284"/>
                <a:gd name="T81" fmla="*/ 22 h 159"/>
                <a:gd name="T82" fmla="*/ 196 w 284"/>
                <a:gd name="T83" fmla="*/ 8 h 159"/>
                <a:gd name="T84" fmla="*/ 210 w 284"/>
                <a:gd name="T85" fmla="*/ 0 h 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4"/>
                <a:gd name="T130" fmla="*/ 0 h 159"/>
                <a:gd name="T131" fmla="*/ 284 w 284"/>
                <a:gd name="T132" fmla="*/ 159 h 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4" h="159">
                  <a:moveTo>
                    <a:pt x="210" y="0"/>
                  </a:moveTo>
                  <a:lnTo>
                    <a:pt x="202" y="6"/>
                  </a:lnTo>
                  <a:lnTo>
                    <a:pt x="193" y="16"/>
                  </a:lnTo>
                  <a:lnTo>
                    <a:pt x="185" y="22"/>
                  </a:lnTo>
                  <a:lnTo>
                    <a:pt x="185" y="27"/>
                  </a:lnTo>
                  <a:lnTo>
                    <a:pt x="196" y="27"/>
                  </a:lnTo>
                  <a:lnTo>
                    <a:pt x="219" y="24"/>
                  </a:lnTo>
                  <a:lnTo>
                    <a:pt x="241" y="20"/>
                  </a:lnTo>
                  <a:lnTo>
                    <a:pt x="258" y="18"/>
                  </a:lnTo>
                  <a:lnTo>
                    <a:pt x="258" y="20"/>
                  </a:lnTo>
                  <a:lnTo>
                    <a:pt x="267" y="22"/>
                  </a:lnTo>
                  <a:lnTo>
                    <a:pt x="275" y="24"/>
                  </a:lnTo>
                  <a:lnTo>
                    <a:pt x="284" y="24"/>
                  </a:lnTo>
                  <a:lnTo>
                    <a:pt x="275" y="31"/>
                  </a:lnTo>
                  <a:lnTo>
                    <a:pt x="273" y="37"/>
                  </a:lnTo>
                  <a:lnTo>
                    <a:pt x="275" y="45"/>
                  </a:lnTo>
                  <a:lnTo>
                    <a:pt x="281" y="51"/>
                  </a:lnTo>
                  <a:lnTo>
                    <a:pt x="273" y="51"/>
                  </a:lnTo>
                  <a:lnTo>
                    <a:pt x="258" y="53"/>
                  </a:lnTo>
                  <a:lnTo>
                    <a:pt x="247" y="53"/>
                  </a:lnTo>
                  <a:lnTo>
                    <a:pt x="236" y="57"/>
                  </a:lnTo>
                  <a:lnTo>
                    <a:pt x="230" y="62"/>
                  </a:lnTo>
                  <a:lnTo>
                    <a:pt x="230" y="68"/>
                  </a:lnTo>
                  <a:lnTo>
                    <a:pt x="230" y="76"/>
                  </a:lnTo>
                  <a:lnTo>
                    <a:pt x="227" y="82"/>
                  </a:lnTo>
                  <a:lnTo>
                    <a:pt x="219" y="88"/>
                  </a:lnTo>
                  <a:lnTo>
                    <a:pt x="213" y="95"/>
                  </a:lnTo>
                  <a:lnTo>
                    <a:pt x="204" y="103"/>
                  </a:lnTo>
                  <a:lnTo>
                    <a:pt x="199" y="109"/>
                  </a:lnTo>
                  <a:lnTo>
                    <a:pt x="187" y="105"/>
                  </a:lnTo>
                  <a:lnTo>
                    <a:pt x="179" y="101"/>
                  </a:lnTo>
                  <a:lnTo>
                    <a:pt x="168" y="95"/>
                  </a:lnTo>
                  <a:lnTo>
                    <a:pt x="159" y="93"/>
                  </a:lnTo>
                  <a:lnTo>
                    <a:pt x="148" y="97"/>
                  </a:lnTo>
                  <a:lnTo>
                    <a:pt x="136" y="107"/>
                  </a:lnTo>
                  <a:lnTo>
                    <a:pt x="122" y="117"/>
                  </a:lnTo>
                  <a:lnTo>
                    <a:pt x="114" y="128"/>
                  </a:lnTo>
                  <a:lnTo>
                    <a:pt x="99" y="130"/>
                  </a:lnTo>
                  <a:lnTo>
                    <a:pt x="77" y="136"/>
                  </a:lnTo>
                  <a:lnTo>
                    <a:pt x="54" y="146"/>
                  </a:lnTo>
                  <a:lnTo>
                    <a:pt x="31" y="159"/>
                  </a:lnTo>
                  <a:lnTo>
                    <a:pt x="40" y="144"/>
                  </a:lnTo>
                  <a:lnTo>
                    <a:pt x="45" y="130"/>
                  </a:lnTo>
                  <a:lnTo>
                    <a:pt x="45" y="121"/>
                  </a:lnTo>
                  <a:lnTo>
                    <a:pt x="31" y="121"/>
                  </a:lnTo>
                  <a:lnTo>
                    <a:pt x="43" y="111"/>
                  </a:lnTo>
                  <a:lnTo>
                    <a:pt x="60" y="99"/>
                  </a:lnTo>
                  <a:lnTo>
                    <a:pt x="77" y="91"/>
                  </a:lnTo>
                  <a:lnTo>
                    <a:pt x="82" y="84"/>
                  </a:lnTo>
                  <a:lnTo>
                    <a:pt x="77" y="84"/>
                  </a:lnTo>
                  <a:lnTo>
                    <a:pt x="63" y="86"/>
                  </a:lnTo>
                  <a:lnTo>
                    <a:pt x="48" y="91"/>
                  </a:lnTo>
                  <a:lnTo>
                    <a:pt x="40" y="95"/>
                  </a:lnTo>
                  <a:lnTo>
                    <a:pt x="37" y="91"/>
                  </a:lnTo>
                  <a:lnTo>
                    <a:pt x="26" y="91"/>
                  </a:lnTo>
                  <a:lnTo>
                    <a:pt x="14" y="91"/>
                  </a:lnTo>
                  <a:lnTo>
                    <a:pt x="0" y="95"/>
                  </a:lnTo>
                  <a:lnTo>
                    <a:pt x="17" y="82"/>
                  </a:lnTo>
                  <a:lnTo>
                    <a:pt x="31" y="74"/>
                  </a:lnTo>
                  <a:lnTo>
                    <a:pt x="37" y="68"/>
                  </a:lnTo>
                  <a:lnTo>
                    <a:pt x="34" y="66"/>
                  </a:lnTo>
                  <a:lnTo>
                    <a:pt x="48" y="62"/>
                  </a:lnTo>
                  <a:lnTo>
                    <a:pt x="63" y="55"/>
                  </a:lnTo>
                  <a:lnTo>
                    <a:pt x="71" y="51"/>
                  </a:lnTo>
                  <a:lnTo>
                    <a:pt x="77" y="47"/>
                  </a:lnTo>
                  <a:lnTo>
                    <a:pt x="74" y="43"/>
                  </a:lnTo>
                  <a:lnTo>
                    <a:pt x="71" y="37"/>
                  </a:lnTo>
                  <a:lnTo>
                    <a:pt x="63" y="33"/>
                  </a:lnTo>
                  <a:lnTo>
                    <a:pt x="57" y="29"/>
                  </a:lnTo>
                  <a:lnTo>
                    <a:pt x="77" y="27"/>
                  </a:lnTo>
                  <a:lnTo>
                    <a:pt x="94" y="22"/>
                  </a:lnTo>
                  <a:lnTo>
                    <a:pt x="105" y="20"/>
                  </a:lnTo>
                  <a:lnTo>
                    <a:pt x="114" y="18"/>
                  </a:lnTo>
                  <a:lnTo>
                    <a:pt x="116" y="16"/>
                  </a:lnTo>
                  <a:lnTo>
                    <a:pt x="119" y="12"/>
                  </a:lnTo>
                  <a:lnTo>
                    <a:pt x="119" y="10"/>
                  </a:lnTo>
                  <a:lnTo>
                    <a:pt x="116" y="8"/>
                  </a:lnTo>
                  <a:lnTo>
                    <a:pt x="131" y="10"/>
                  </a:lnTo>
                  <a:lnTo>
                    <a:pt x="148" y="16"/>
                  </a:lnTo>
                  <a:lnTo>
                    <a:pt x="162" y="20"/>
                  </a:lnTo>
                  <a:lnTo>
                    <a:pt x="170" y="27"/>
                  </a:lnTo>
                  <a:lnTo>
                    <a:pt x="176" y="22"/>
                  </a:lnTo>
                  <a:lnTo>
                    <a:pt x="187" y="16"/>
                  </a:lnTo>
                  <a:lnTo>
                    <a:pt x="196" y="8"/>
                  </a:lnTo>
                  <a:lnTo>
                    <a:pt x="202" y="4"/>
                  </a:lnTo>
                  <a:lnTo>
                    <a:pt x="210" y="0"/>
                  </a:lnTo>
                  <a:close/>
                </a:path>
              </a:pathLst>
            </a:custGeom>
            <a:solidFill>
              <a:srgbClr val="99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41"/>
            <p:cNvSpPr>
              <a:spLocks/>
            </p:cNvSpPr>
            <p:nvPr/>
          </p:nvSpPr>
          <p:spPr bwMode="auto">
            <a:xfrm>
              <a:off x="3812" y="1120"/>
              <a:ext cx="191" cy="124"/>
            </a:xfrm>
            <a:custGeom>
              <a:avLst/>
              <a:gdLst>
                <a:gd name="T0" fmla="*/ 97 w 191"/>
                <a:gd name="T1" fmla="*/ 4 h 124"/>
                <a:gd name="T2" fmla="*/ 97 w 191"/>
                <a:gd name="T3" fmla="*/ 19 h 124"/>
                <a:gd name="T4" fmla="*/ 108 w 191"/>
                <a:gd name="T5" fmla="*/ 21 h 124"/>
                <a:gd name="T6" fmla="*/ 137 w 191"/>
                <a:gd name="T7" fmla="*/ 16 h 124"/>
                <a:gd name="T8" fmla="*/ 151 w 191"/>
                <a:gd name="T9" fmla="*/ 16 h 124"/>
                <a:gd name="T10" fmla="*/ 168 w 191"/>
                <a:gd name="T11" fmla="*/ 19 h 124"/>
                <a:gd name="T12" fmla="*/ 171 w 191"/>
                <a:gd name="T13" fmla="*/ 23 h 124"/>
                <a:gd name="T14" fmla="*/ 185 w 191"/>
                <a:gd name="T15" fmla="*/ 35 h 124"/>
                <a:gd name="T16" fmla="*/ 185 w 191"/>
                <a:gd name="T17" fmla="*/ 39 h 124"/>
                <a:gd name="T18" fmla="*/ 168 w 191"/>
                <a:gd name="T19" fmla="*/ 41 h 124"/>
                <a:gd name="T20" fmla="*/ 162 w 191"/>
                <a:gd name="T21" fmla="*/ 47 h 124"/>
                <a:gd name="T22" fmla="*/ 171 w 191"/>
                <a:gd name="T23" fmla="*/ 58 h 124"/>
                <a:gd name="T24" fmla="*/ 174 w 191"/>
                <a:gd name="T25" fmla="*/ 70 h 124"/>
                <a:gd name="T26" fmla="*/ 174 w 191"/>
                <a:gd name="T27" fmla="*/ 80 h 124"/>
                <a:gd name="T28" fmla="*/ 162 w 191"/>
                <a:gd name="T29" fmla="*/ 82 h 124"/>
                <a:gd name="T30" fmla="*/ 137 w 191"/>
                <a:gd name="T31" fmla="*/ 74 h 124"/>
                <a:gd name="T32" fmla="*/ 128 w 191"/>
                <a:gd name="T33" fmla="*/ 76 h 124"/>
                <a:gd name="T34" fmla="*/ 120 w 191"/>
                <a:gd name="T35" fmla="*/ 91 h 124"/>
                <a:gd name="T36" fmla="*/ 111 w 191"/>
                <a:gd name="T37" fmla="*/ 101 h 124"/>
                <a:gd name="T38" fmla="*/ 91 w 191"/>
                <a:gd name="T39" fmla="*/ 116 h 124"/>
                <a:gd name="T40" fmla="*/ 77 w 191"/>
                <a:gd name="T41" fmla="*/ 111 h 124"/>
                <a:gd name="T42" fmla="*/ 63 w 191"/>
                <a:gd name="T43" fmla="*/ 95 h 124"/>
                <a:gd name="T44" fmla="*/ 52 w 191"/>
                <a:gd name="T45" fmla="*/ 87 h 124"/>
                <a:gd name="T46" fmla="*/ 60 w 191"/>
                <a:gd name="T47" fmla="*/ 68 h 124"/>
                <a:gd name="T48" fmla="*/ 54 w 191"/>
                <a:gd name="T49" fmla="*/ 64 h 124"/>
                <a:gd name="T50" fmla="*/ 43 w 191"/>
                <a:gd name="T51" fmla="*/ 70 h 124"/>
                <a:gd name="T52" fmla="*/ 32 w 191"/>
                <a:gd name="T53" fmla="*/ 72 h 124"/>
                <a:gd name="T54" fmla="*/ 15 w 191"/>
                <a:gd name="T55" fmla="*/ 70 h 124"/>
                <a:gd name="T56" fmla="*/ 12 w 191"/>
                <a:gd name="T57" fmla="*/ 64 h 124"/>
                <a:gd name="T58" fmla="*/ 15 w 191"/>
                <a:gd name="T59" fmla="*/ 54 h 124"/>
                <a:gd name="T60" fmla="*/ 18 w 191"/>
                <a:gd name="T61" fmla="*/ 47 h 124"/>
                <a:gd name="T62" fmla="*/ 26 w 191"/>
                <a:gd name="T63" fmla="*/ 39 h 124"/>
                <a:gd name="T64" fmla="*/ 23 w 191"/>
                <a:gd name="T65" fmla="*/ 33 h 124"/>
                <a:gd name="T66" fmla="*/ 9 w 191"/>
                <a:gd name="T67" fmla="*/ 25 h 124"/>
                <a:gd name="T68" fmla="*/ 12 w 191"/>
                <a:gd name="T69" fmla="*/ 21 h 124"/>
                <a:gd name="T70" fmla="*/ 32 w 191"/>
                <a:gd name="T71" fmla="*/ 16 h 124"/>
                <a:gd name="T72" fmla="*/ 35 w 191"/>
                <a:gd name="T73" fmla="*/ 12 h 124"/>
                <a:gd name="T74" fmla="*/ 35 w 191"/>
                <a:gd name="T75" fmla="*/ 8 h 124"/>
                <a:gd name="T76" fmla="*/ 46 w 191"/>
                <a:gd name="T77" fmla="*/ 8 h 124"/>
                <a:gd name="T78" fmla="*/ 74 w 191"/>
                <a:gd name="T79" fmla="*/ 16 h 124"/>
                <a:gd name="T80" fmla="*/ 88 w 191"/>
                <a:gd name="T81" fmla="*/ 19 h 124"/>
                <a:gd name="T82" fmla="*/ 94 w 191"/>
                <a:gd name="T83" fmla="*/ 6 h 124"/>
                <a:gd name="T84" fmla="*/ 97 w 191"/>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1"/>
                <a:gd name="T130" fmla="*/ 0 h 124"/>
                <a:gd name="T131" fmla="*/ 191 w 19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1" h="124">
                  <a:moveTo>
                    <a:pt x="97" y="0"/>
                  </a:moveTo>
                  <a:lnTo>
                    <a:pt x="97" y="4"/>
                  </a:lnTo>
                  <a:lnTo>
                    <a:pt x="97" y="12"/>
                  </a:lnTo>
                  <a:lnTo>
                    <a:pt x="97" y="19"/>
                  </a:lnTo>
                  <a:lnTo>
                    <a:pt x="97" y="21"/>
                  </a:lnTo>
                  <a:lnTo>
                    <a:pt x="108" y="21"/>
                  </a:lnTo>
                  <a:lnTo>
                    <a:pt x="123" y="19"/>
                  </a:lnTo>
                  <a:lnTo>
                    <a:pt x="137" y="16"/>
                  </a:lnTo>
                  <a:lnTo>
                    <a:pt x="145" y="14"/>
                  </a:lnTo>
                  <a:lnTo>
                    <a:pt x="151" y="16"/>
                  </a:lnTo>
                  <a:lnTo>
                    <a:pt x="159" y="19"/>
                  </a:lnTo>
                  <a:lnTo>
                    <a:pt x="168" y="19"/>
                  </a:lnTo>
                  <a:lnTo>
                    <a:pt x="174" y="19"/>
                  </a:lnTo>
                  <a:lnTo>
                    <a:pt x="171" y="23"/>
                  </a:lnTo>
                  <a:lnTo>
                    <a:pt x="176" y="29"/>
                  </a:lnTo>
                  <a:lnTo>
                    <a:pt x="185" y="35"/>
                  </a:lnTo>
                  <a:lnTo>
                    <a:pt x="191" y="39"/>
                  </a:lnTo>
                  <a:lnTo>
                    <a:pt x="185" y="39"/>
                  </a:lnTo>
                  <a:lnTo>
                    <a:pt x="176" y="41"/>
                  </a:lnTo>
                  <a:lnTo>
                    <a:pt x="168" y="41"/>
                  </a:lnTo>
                  <a:lnTo>
                    <a:pt x="162" y="43"/>
                  </a:lnTo>
                  <a:lnTo>
                    <a:pt x="162" y="47"/>
                  </a:lnTo>
                  <a:lnTo>
                    <a:pt x="165" y="54"/>
                  </a:lnTo>
                  <a:lnTo>
                    <a:pt x="171" y="58"/>
                  </a:lnTo>
                  <a:lnTo>
                    <a:pt x="174" y="64"/>
                  </a:lnTo>
                  <a:lnTo>
                    <a:pt x="174" y="70"/>
                  </a:lnTo>
                  <a:lnTo>
                    <a:pt x="174" y="74"/>
                  </a:lnTo>
                  <a:lnTo>
                    <a:pt x="174" y="80"/>
                  </a:lnTo>
                  <a:lnTo>
                    <a:pt x="174" y="87"/>
                  </a:lnTo>
                  <a:lnTo>
                    <a:pt x="162" y="82"/>
                  </a:lnTo>
                  <a:lnTo>
                    <a:pt x="148" y="78"/>
                  </a:lnTo>
                  <a:lnTo>
                    <a:pt x="137" y="74"/>
                  </a:lnTo>
                  <a:lnTo>
                    <a:pt x="131" y="72"/>
                  </a:lnTo>
                  <a:lnTo>
                    <a:pt x="128" y="76"/>
                  </a:lnTo>
                  <a:lnTo>
                    <a:pt x="123" y="82"/>
                  </a:lnTo>
                  <a:lnTo>
                    <a:pt x="120" y="91"/>
                  </a:lnTo>
                  <a:lnTo>
                    <a:pt x="120" y="99"/>
                  </a:lnTo>
                  <a:lnTo>
                    <a:pt x="111" y="101"/>
                  </a:lnTo>
                  <a:lnTo>
                    <a:pt x="100" y="107"/>
                  </a:lnTo>
                  <a:lnTo>
                    <a:pt x="91" y="116"/>
                  </a:lnTo>
                  <a:lnTo>
                    <a:pt x="83" y="124"/>
                  </a:lnTo>
                  <a:lnTo>
                    <a:pt x="77" y="111"/>
                  </a:lnTo>
                  <a:lnTo>
                    <a:pt x="71" y="101"/>
                  </a:lnTo>
                  <a:lnTo>
                    <a:pt x="63" y="95"/>
                  </a:lnTo>
                  <a:lnTo>
                    <a:pt x="52" y="95"/>
                  </a:lnTo>
                  <a:lnTo>
                    <a:pt x="52" y="87"/>
                  </a:lnTo>
                  <a:lnTo>
                    <a:pt x="57" y="76"/>
                  </a:lnTo>
                  <a:lnTo>
                    <a:pt x="60" y="68"/>
                  </a:lnTo>
                  <a:lnTo>
                    <a:pt x="60" y="64"/>
                  </a:lnTo>
                  <a:lnTo>
                    <a:pt x="54" y="64"/>
                  </a:lnTo>
                  <a:lnTo>
                    <a:pt x="49" y="66"/>
                  </a:lnTo>
                  <a:lnTo>
                    <a:pt x="43" y="70"/>
                  </a:lnTo>
                  <a:lnTo>
                    <a:pt x="37" y="74"/>
                  </a:lnTo>
                  <a:lnTo>
                    <a:pt x="32" y="72"/>
                  </a:lnTo>
                  <a:lnTo>
                    <a:pt x="23" y="70"/>
                  </a:lnTo>
                  <a:lnTo>
                    <a:pt x="15" y="70"/>
                  </a:lnTo>
                  <a:lnTo>
                    <a:pt x="9" y="72"/>
                  </a:lnTo>
                  <a:lnTo>
                    <a:pt x="12" y="64"/>
                  </a:lnTo>
                  <a:lnTo>
                    <a:pt x="15" y="58"/>
                  </a:lnTo>
                  <a:lnTo>
                    <a:pt x="15" y="54"/>
                  </a:lnTo>
                  <a:lnTo>
                    <a:pt x="12" y="52"/>
                  </a:lnTo>
                  <a:lnTo>
                    <a:pt x="18" y="47"/>
                  </a:lnTo>
                  <a:lnTo>
                    <a:pt x="23" y="43"/>
                  </a:lnTo>
                  <a:lnTo>
                    <a:pt x="26" y="39"/>
                  </a:lnTo>
                  <a:lnTo>
                    <a:pt x="29" y="37"/>
                  </a:lnTo>
                  <a:lnTo>
                    <a:pt x="23" y="33"/>
                  </a:lnTo>
                  <a:lnTo>
                    <a:pt x="18" y="29"/>
                  </a:lnTo>
                  <a:lnTo>
                    <a:pt x="9" y="25"/>
                  </a:lnTo>
                  <a:lnTo>
                    <a:pt x="0" y="23"/>
                  </a:lnTo>
                  <a:lnTo>
                    <a:pt x="12" y="21"/>
                  </a:lnTo>
                  <a:lnTo>
                    <a:pt x="23" y="19"/>
                  </a:lnTo>
                  <a:lnTo>
                    <a:pt x="32" y="16"/>
                  </a:lnTo>
                  <a:lnTo>
                    <a:pt x="35" y="14"/>
                  </a:lnTo>
                  <a:lnTo>
                    <a:pt x="35" y="12"/>
                  </a:lnTo>
                  <a:lnTo>
                    <a:pt x="35" y="10"/>
                  </a:lnTo>
                  <a:lnTo>
                    <a:pt x="35" y="8"/>
                  </a:lnTo>
                  <a:lnTo>
                    <a:pt x="32" y="6"/>
                  </a:lnTo>
                  <a:lnTo>
                    <a:pt x="46" y="8"/>
                  </a:lnTo>
                  <a:lnTo>
                    <a:pt x="60" y="12"/>
                  </a:lnTo>
                  <a:lnTo>
                    <a:pt x="74" y="16"/>
                  </a:lnTo>
                  <a:lnTo>
                    <a:pt x="86" y="21"/>
                  </a:lnTo>
                  <a:lnTo>
                    <a:pt x="88" y="19"/>
                  </a:lnTo>
                  <a:lnTo>
                    <a:pt x="91" y="12"/>
                  </a:lnTo>
                  <a:lnTo>
                    <a:pt x="94" y="6"/>
                  </a:lnTo>
                  <a:lnTo>
                    <a:pt x="94" y="2"/>
                  </a:lnTo>
                  <a:lnTo>
                    <a:pt x="97" y="0"/>
                  </a:lnTo>
                  <a:close/>
                </a:path>
              </a:pathLst>
            </a:custGeom>
            <a:solidFill>
              <a:srgbClr val="FF3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42"/>
            <p:cNvSpPr>
              <a:spLocks/>
            </p:cNvSpPr>
            <p:nvPr/>
          </p:nvSpPr>
          <p:spPr bwMode="auto">
            <a:xfrm>
              <a:off x="4735" y="2389"/>
              <a:ext cx="159" cy="207"/>
            </a:xfrm>
            <a:custGeom>
              <a:avLst/>
              <a:gdLst>
                <a:gd name="T0" fmla="*/ 88 w 159"/>
                <a:gd name="T1" fmla="*/ 0 h 207"/>
                <a:gd name="T2" fmla="*/ 82 w 159"/>
                <a:gd name="T3" fmla="*/ 19 h 207"/>
                <a:gd name="T4" fmla="*/ 74 w 159"/>
                <a:gd name="T5" fmla="*/ 33 h 207"/>
                <a:gd name="T6" fmla="*/ 57 w 159"/>
                <a:gd name="T7" fmla="*/ 44 h 207"/>
                <a:gd name="T8" fmla="*/ 28 w 159"/>
                <a:gd name="T9" fmla="*/ 46 h 207"/>
                <a:gd name="T10" fmla="*/ 31 w 159"/>
                <a:gd name="T11" fmla="*/ 54 h 207"/>
                <a:gd name="T12" fmla="*/ 31 w 159"/>
                <a:gd name="T13" fmla="*/ 62 h 207"/>
                <a:gd name="T14" fmla="*/ 28 w 159"/>
                <a:gd name="T15" fmla="*/ 69 h 207"/>
                <a:gd name="T16" fmla="*/ 17 w 159"/>
                <a:gd name="T17" fmla="*/ 73 h 207"/>
                <a:gd name="T18" fmla="*/ 23 w 159"/>
                <a:gd name="T19" fmla="*/ 81 h 207"/>
                <a:gd name="T20" fmla="*/ 23 w 159"/>
                <a:gd name="T21" fmla="*/ 91 h 207"/>
                <a:gd name="T22" fmla="*/ 17 w 159"/>
                <a:gd name="T23" fmla="*/ 99 h 207"/>
                <a:gd name="T24" fmla="*/ 6 w 159"/>
                <a:gd name="T25" fmla="*/ 106 h 207"/>
                <a:gd name="T26" fmla="*/ 17 w 159"/>
                <a:gd name="T27" fmla="*/ 112 h 207"/>
                <a:gd name="T28" fmla="*/ 20 w 159"/>
                <a:gd name="T29" fmla="*/ 122 h 207"/>
                <a:gd name="T30" fmla="*/ 11 w 159"/>
                <a:gd name="T31" fmla="*/ 130 h 207"/>
                <a:gd name="T32" fmla="*/ 0 w 159"/>
                <a:gd name="T33" fmla="*/ 137 h 207"/>
                <a:gd name="T34" fmla="*/ 11 w 159"/>
                <a:gd name="T35" fmla="*/ 139 h 207"/>
                <a:gd name="T36" fmla="*/ 17 w 159"/>
                <a:gd name="T37" fmla="*/ 145 h 207"/>
                <a:gd name="T38" fmla="*/ 14 w 159"/>
                <a:gd name="T39" fmla="*/ 153 h 207"/>
                <a:gd name="T40" fmla="*/ 8 w 159"/>
                <a:gd name="T41" fmla="*/ 159 h 207"/>
                <a:gd name="T42" fmla="*/ 23 w 159"/>
                <a:gd name="T43" fmla="*/ 161 h 207"/>
                <a:gd name="T44" fmla="*/ 31 w 159"/>
                <a:gd name="T45" fmla="*/ 168 h 207"/>
                <a:gd name="T46" fmla="*/ 37 w 159"/>
                <a:gd name="T47" fmla="*/ 176 h 207"/>
                <a:gd name="T48" fmla="*/ 34 w 159"/>
                <a:gd name="T49" fmla="*/ 182 h 207"/>
                <a:gd name="T50" fmla="*/ 51 w 159"/>
                <a:gd name="T51" fmla="*/ 184 h 207"/>
                <a:gd name="T52" fmla="*/ 62 w 159"/>
                <a:gd name="T53" fmla="*/ 188 h 207"/>
                <a:gd name="T54" fmla="*/ 71 w 159"/>
                <a:gd name="T55" fmla="*/ 196 h 207"/>
                <a:gd name="T56" fmla="*/ 74 w 159"/>
                <a:gd name="T57" fmla="*/ 207 h 207"/>
                <a:gd name="T58" fmla="*/ 74 w 159"/>
                <a:gd name="T59" fmla="*/ 194 h 207"/>
                <a:gd name="T60" fmla="*/ 79 w 159"/>
                <a:gd name="T61" fmla="*/ 182 h 207"/>
                <a:gd name="T62" fmla="*/ 88 w 159"/>
                <a:gd name="T63" fmla="*/ 178 h 207"/>
                <a:gd name="T64" fmla="*/ 99 w 159"/>
                <a:gd name="T65" fmla="*/ 184 h 207"/>
                <a:gd name="T66" fmla="*/ 99 w 159"/>
                <a:gd name="T67" fmla="*/ 174 h 207"/>
                <a:gd name="T68" fmla="*/ 108 w 159"/>
                <a:gd name="T69" fmla="*/ 168 h 207"/>
                <a:gd name="T70" fmla="*/ 119 w 159"/>
                <a:gd name="T71" fmla="*/ 166 h 207"/>
                <a:gd name="T72" fmla="*/ 130 w 159"/>
                <a:gd name="T73" fmla="*/ 168 h 207"/>
                <a:gd name="T74" fmla="*/ 122 w 159"/>
                <a:gd name="T75" fmla="*/ 157 h 207"/>
                <a:gd name="T76" fmla="*/ 122 w 159"/>
                <a:gd name="T77" fmla="*/ 147 h 207"/>
                <a:gd name="T78" fmla="*/ 128 w 159"/>
                <a:gd name="T79" fmla="*/ 141 h 207"/>
                <a:gd name="T80" fmla="*/ 139 w 159"/>
                <a:gd name="T81" fmla="*/ 141 h 207"/>
                <a:gd name="T82" fmla="*/ 130 w 159"/>
                <a:gd name="T83" fmla="*/ 126 h 207"/>
                <a:gd name="T84" fmla="*/ 133 w 159"/>
                <a:gd name="T85" fmla="*/ 114 h 207"/>
                <a:gd name="T86" fmla="*/ 145 w 159"/>
                <a:gd name="T87" fmla="*/ 108 h 207"/>
                <a:gd name="T88" fmla="*/ 159 w 159"/>
                <a:gd name="T89" fmla="*/ 106 h 207"/>
                <a:gd name="T90" fmla="*/ 147 w 159"/>
                <a:gd name="T91" fmla="*/ 95 h 207"/>
                <a:gd name="T92" fmla="*/ 145 w 159"/>
                <a:gd name="T93" fmla="*/ 87 h 207"/>
                <a:gd name="T94" fmla="*/ 145 w 159"/>
                <a:gd name="T95" fmla="*/ 79 h 207"/>
                <a:gd name="T96" fmla="*/ 153 w 159"/>
                <a:gd name="T97" fmla="*/ 75 h 207"/>
                <a:gd name="T98" fmla="*/ 139 w 159"/>
                <a:gd name="T99" fmla="*/ 75 h 207"/>
                <a:gd name="T100" fmla="*/ 130 w 159"/>
                <a:gd name="T101" fmla="*/ 71 h 207"/>
                <a:gd name="T102" fmla="*/ 130 w 159"/>
                <a:gd name="T103" fmla="*/ 64 h 207"/>
                <a:gd name="T104" fmla="*/ 136 w 159"/>
                <a:gd name="T105" fmla="*/ 58 h 207"/>
                <a:gd name="T106" fmla="*/ 122 w 159"/>
                <a:gd name="T107" fmla="*/ 58 h 207"/>
                <a:gd name="T108" fmla="*/ 116 w 159"/>
                <a:gd name="T109" fmla="*/ 54 h 207"/>
                <a:gd name="T110" fmla="*/ 116 w 159"/>
                <a:gd name="T111" fmla="*/ 48 h 207"/>
                <a:gd name="T112" fmla="*/ 119 w 159"/>
                <a:gd name="T113" fmla="*/ 42 h 207"/>
                <a:gd name="T114" fmla="*/ 108 w 159"/>
                <a:gd name="T115" fmla="*/ 40 h 207"/>
                <a:gd name="T116" fmla="*/ 94 w 159"/>
                <a:gd name="T117" fmla="*/ 33 h 207"/>
                <a:gd name="T118" fmla="*/ 88 w 159"/>
                <a:gd name="T119" fmla="*/ 23 h 207"/>
                <a:gd name="T120" fmla="*/ 94 w 159"/>
                <a:gd name="T121" fmla="*/ 7 h 207"/>
                <a:gd name="T122" fmla="*/ 88 w 159"/>
                <a:gd name="T123" fmla="*/ 0 h 2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207"/>
                <a:gd name="T188" fmla="*/ 159 w 159"/>
                <a:gd name="T189" fmla="*/ 207 h 2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207">
                  <a:moveTo>
                    <a:pt x="88" y="0"/>
                  </a:moveTo>
                  <a:lnTo>
                    <a:pt x="82" y="19"/>
                  </a:lnTo>
                  <a:lnTo>
                    <a:pt x="74" y="33"/>
                  </a:lnTo>
                  <a:lnTo>
                    <a:pt x="57" y="44"/>
                  </a:lnTo>
                  <a:lnTo>
                    <a:pt x="28" y="46"/>
                  </a:lnTo>
                  <a:lnTo>
                    <a:pt x="31" y="54"/>
                  </a:lnTo>
                  <a:lnTo>
                    <a:pt x="31" y="62"/>
                  </a:lnTo>
                  <a:lnTo>
                    <a:pt x="28" y="69"/>
                  </a:lnTo>
                  <a:lnTo>
                    <a:pt x="17" y="73"/>
                  </a:lnTo>
                  <a:lnTo>
                    <a:pt x="23" y="81"/>
                  </a:lnTo>
                  <a:lnTo>
                    <a:pt x="23" y="91"/>
                  </a:lnTo>
                  <a:lnTo>
                    <a:pt x="17" y="99"/>
                  </a:lnTo>
                  <a:lnTo>
                    <a:pt x="6" y="106"/>
                  </a:lnTo>
                  <a:lnTo>
                    <a:pt x="17" y="112"/>
                  </a:lnTo>
                  <a:lnTo>
                    <a:pt x="20" y="122"/>
                  </a:lnTo>
                  <a:lnTo>
                    <a:pt x="11" y="130"/>
                  </a:lnTo>
                  <a:lnTo>
                    <a:pt x="0" y="137"/>
                  </a:lnTo>
                  <a:lnTo>
                    <a:pt x="11" y="139"/>
                  </a:lnTo>
                  <a:lnTo>
                    <a:pt x="17" y="145"/>
                  </a:lnTo>
                  <a:lnTo>
                    <a:pt x="14" y="153"/>
                  </a:lnTo>
                  <a:lnTo>
                    <a:pt x="8" y="159"/>
                  </a:lnTo>
                  <a:lnTo>
                    <a:pt x="23" y="161"/>
                  </a:lnTo>
                  <a:lnTo>
                    <a:pt x="31" y="168"/>
                  </a:lnTo>
                  <a:lnTo>
                    <a:pt x="37" y="176"/>
                  </a:lnTo>
                  <a:lnTo>
                    <a:pt x="34" y="182"/>
                  </a:lnTo>
                  <a:lnTo>
                    <a:pt x="51" y="184"/>
                  </a:lnTo>
                  <a:lnTo>
                    <a:pt x="62" y="188"/>
                  </a:lnTo>
                  <a:lnTo>
                    <a:pt x="71" y="196"/>
                  </a:lnTo>
                  <a:lnTo>
                    <a:pt x="74" y="207"/>
                  </a:lnTo>
                  <a:lnTo>
                    <a:pt x="74" y="194"/>
                  </a:lnTo>
                  <a:lnTo>
                    <a:pt x="79" y="182"/>
                  </a:lnTo>
                  <a:lnTo>
                    <a:pt x="88" y="178"/>
                  </a:lnTo>
                  <a:lnTo>
                    <a:pt x="99" y="184"/>
                  </a:lnTo>
                  <a:lnTo>
                    <a:pt x="99" y="174"/>
                  </a:lnTo>
                  <a:lnTo>
                    <a:pt x="108" y="168"/>
                  </a:lnTo>
                  <a:lnTo>
                    <a:pt x="119" y="166"/>
                  </a:lnTo>
                  <a:lnTo>
                    <a:pt x="130" y="168"/>
                  </a:lnTo>
                  <a:lnTo>
                    <a:pt x="122" y="157"/>
                  </a:lnTo>
                  <a:lnTo>
                    <a:pt x="122" y="147"/>
                  </a:lnTo>
                  <a:lnTo>
                    <a:pt x="128" y="141"/>
                  </a:lnTo>
                  <a:lnTo>
                    <a:pt x="139" y="141"/>
                  </a:lnTo>
                  <a:lnTo>
                    <a:pt x="130" y="126"/>
                  </a:lnTo>
                  <a:lnTo>
                    <a:pt x="133" y="114"/>
                  </a:lnTo>
                  <a:lnTo>
                    <a:pt x="145" y="108"/>
                  </a:lnTo>
                  <a:lnTo>
                    <a:pt x="159" y="106"/>
                  </a:lnTo>
                  <a:lnTo>
                    <a:pt x="147" y="95"/>
                  </a:lnTo>
                  <a:lnTo>
                    <a:pt x="145" y="87"/>
                  </a:lnTo>
                  <a:lnTo>
                    <a:pt x="145" y="79"/>
                  </a:lnTo>
                  <a:lnTo>
                    <a:pt x="153" y="75"/>
                  </a:lnTo>
                  <a:lnTo>
                    <a:pt x="139" y="75"/>
                  </a:lnTo>
                  <a:lnTo>
                    <a:pt x="130" y="71"/>
                  </a:lnTo>
                  <a:lnTo>
                    <a:pt x="130" y="64"/>
                  </a:lnTo>
                  <a:lnTo>
                    <a:pt x="136" y="58"/>
                  </a:lnTo>
                  <a:lnTo>
                    <a:pt x="122" y="58"/>
                  </a:lnTo>
                  <a:lnTo>
                    <a:pt x="116" y="54"/>
                  </a:lnTo>
                  <a:lnTo>
                    <a:pt x="116" y="48"/>
                  </a:lnTo>
                  <a:lnTo>
                    <a:pt x="119" y="42"/>
                  </a:lnTo>
                  <a:lnTo>
                    <a:pt x="108" y="40"/>
                  </a:lnTo>
                  <a:lnTo>
                    <a:pt x="94" y="33"/>
                  </a:lnTo>
                  <a:lnTo>
                    <a:pt x="88" y="23"/>
                  </a:lnTo>
                  <a:lnTo>
                    <a:pt x="94" y="7"/>
                  </a:lnTo>
                  <a:lnTo>
                    <a:pt x="88"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43"/>
            <p:cNvSpPr>
              <a:spLocks/>
            </p:cNvSpPr>
            <p:nvPr/>
          </p:nvSpPr>
          <p:spPr bwMode="auto">
            <a:xfrm>
              <a:off x="2447" y="2488"/>
              <a:ext cx="321" cy="151"/>
            </a:xfrm>
            <a:custGeom>
              <a:avLst/>
              <a:gdLst>
                <a:gd name="T0" fmla="*/ 6 w 321"/>
                <a:gd name="T1" fmla="*/ 23 h 151"/>
                <a:gd name="T2" fmla="*/ 23 w 321"/>
                <a:gd name="T3" fmla="*/ 33 h 151"/>
                <a:gd name="T4" fmla="*/ 40 w 321"/>
                <a:gd name="T5" fmla="*/ 29 h 151"/>
                <a:gd name="T6" fmla="*/ 57 w 321"/>
                <a:gd name="T7" fmla="*/ 11 h 151"/>
                <a:gd name="T8" fmla="*/ 71 w 321"/>
                <a:gd name="T9" fmla="*/ 9 h 151"/>
                <a:gd name="T10" fmla="*/ 80 w 321"/>
                <a:gd name="T11" fmla="*/ 15 h 151"/>
                <a:gd name="T12" fmla="*/ 97 w 321"/>
                <a:gd name="T13" fmla="*/ 13 h 151"/>
                <a:gd name="T14" fmla="*/ 145 w 321"/>
                <a:gd name="T15" fmla="*/ 0 h 151"/>
                <a:gd name="T16" fmla="*/ 159 w 321"/>
                <a:gd name="T17" fmla="*/ 11 h 151"/>
                <a:gd name="T18" fmla="*/ 159 w 321"/>
                <a:gd name="T19" fmla="*/ 21 h 151"/>
                <a:gd name="T20" fmla="*/ 171 w 321"/>
                <a:gd name="T21" fmla="*/ 23 h 151"/>
                <a:gd name="T22" fmla="*/ 199 w 321"/>
                <a:gd name="T23" fmla="*/ 23 h 151"/>
                <a:gd name="T24" fmla="*/ 233 w 321"/>
                <a:gd name="T25" fmla="*/ 25 h 151"/>
                <a:gd name="T26" fmla="*/ 259 w 321"/>
                <a:gd name="T27" fmla="*/ 27 h 151"/>
                <a:gd name="T28" fmla="*/ 264 w 321"/>
                <a:gd name="T29" fmla="*/ 36 h 151"/>
                <a:gd name="T30" fmla="*/ 259 w 321"/>
                <a:gd name="T31" fmla="*/ 44 h 151"/>
                <a:gd name="T32" fmla="*/ 264 w 321"/>
                <a:gd name="T33" fmla="*/ 52 h 151"/>
                <a:gd name="T34" fmla="*/ 290 w 321"/>
                <a:gd name="T35" fmla="*/ 58 h 151"/>
                <a:gd name="T36" fmla="*/ 298 w 321"/>
                <a:gd name="T37" fmla="*/ 64 h 151"/>
                <a:gd name="T38" fmla="*/ 293 w 321"/>
                <a:gd name="T39" fmla="*/ 71 h 151"/>
                <a:gd name="T40" fmla="*/ 293 w 321"/>
                <a:gd name="T41" fmla="*/ 77 h 151"/>
                <a:gd name="T42" fmla="*/ 313 w 321"/>
                <a:gd name="T43" fmla="*/ 79 h 151"/>
                <a:gd name="T44" fmla="*/ 318 w 321"/>
                <a:gd name="T45" fmla="*/ 85 h 151"/>
                <a:gd name="T46" fmla="*/ 310 w 321"/>
                <a:gd name="T47" fmla="*/ 91 h 151"/>
                <a:gd name="T48" fmla="*/ 310 w 321"/>
                <a:gd name="T49" fmla="*/ 100 h 151"/>
                <a:gd name="T50" fmla="*/ 321 w 321"/>
                <a:gd name="T51" fmla="*/ 108 h 151"/>
                <a:gd name="T52" fmla="*/ 315 w 321"/>
                <a:gd name="T53" fmla="*/ 118 h 151"/>
                <a:gd name="T54" fmla="*/ 298 w 321"/>
                <a:gd name="T55" fmla="*/ 116 h 151"/>
                <a:gd name="T56" fmla="*/ 290 w 321"/>
                <a:gd name="T57" fmla="*/ 122 h 151"/>
                <a:gd name="T58" fmla="*/ 290 w 321"/>
                <a:gd name="T59" fmla="*/ 133 h 151"/>
                <a:gd name="T60" fmla="*/ 276 w 321"/>
                <a:gd name="T61" fmla="*/ 137 h 151"/>
                <a:gd name="T62" fmla="*/ 256 w 321"/>
                <a:gd name="T63" fmla="*/ 124 h 151"/>
                <a:gd name="T64" fmla="*/ 247 w 321"/>
                <a:gd name="T65" fmla="*/ 128 h 151"/>
                <a:gd name="T66" fmla="*/ 247 w 321"/>
                <a:gd name="T67" fmla="*/ 147 h 151"/>
                <a:gd name="T68" fmla="*/ 225 w 321"/>
                <a:gd name="T69" fmla="*/ 145 h 151"/>
                <a:gd name="T70" fmla="*/ 179 w 321"/>
                <a:gd name="T71" fmla="*/ 120 h 151"/>
                <a:gd name="T72" fmla="*/ 156 w 321"/>
                <a:gd name="T73" fmla="*/ 122 h 151"/>
                <a:gd name="T74" fmla="*/ 162 w 321"/>
                <a:gd name="T75" fmla="*/ 145 h 151"/>
                <a:gd name="T76" fmla="*/ 142 w 321"/>
                <a:gd name="T77" fmla="*/ 143 h 151"/>
                <a:gd name="T78" fmla="*/ 111 w 321"/>
                <a:gd name="T79" fmla="*/ 106 h 151"/>
                <a:gd name="T80" fmla="*/ 100 w 321"/>
                <a:gd name="T81" fmla="*/ 102 h 151"/>
                <a:gd name="T82" fmla="*/ 94 w 321"/>
                <a:gd name="T83" fmla="*/ 120 h 151"/>
                <a:gd name="T84" fmla="*/ 74 w 321"/>
                <a:gd name="T85" fmla="*/ 118 h 151"/>
                <a:gd name="T86" fmla="*/ 66 w 321"/>
                <a:gd name="T87" fmla="*/ 81 h 151"/>
                <a:gd name="T88" fmla="*/ 57 w 321"/>
                <a:gd name="T89" fmla="*/ 73 h 151"/>
                <a:gd name="T90" fmla="*/ 43 w 321"/>
                <a:gd name="T91" fmla="*/ 77 h 151"/>
                <a:gd name="T92" fmla="*/ 34 w 321"/>
                <a:gd name="T93" fmla="*/ 73 h 151"/>
                <a:gd name="T94" fmla="*/ 32 w 321"/>
                <a:gd name="T95" fmla="*/ 50 h 151"/>
                <a:gd name="T96" fmla="*/ 15 w 321"/>
                <a:gd name="T97" fmla="*/ 36 h 151"/>
                <a:gd name="T98" fmla="*/ 6 w 321"/>
                <a:gd name="T99" fmla="*/ 29 h 151"/>
                <a:gd name="T100" fmla="*/ 0 w 321"/>
                <a:gd name="T101" fmla="*/ 25 h 151"/>
                <a:gd name="T102" fmla="*/ 0 w 321"/>
                <a:gd name="T103" fmla="*/ 19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1"/>
                <a:gd name="T157" fmla="*/ 0 h 151"/>
                <a:gd name="T158" fmla="*/ 321 w 321"/>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1" h="151">
                  <a:moveTo>
                    <a:pt x="0" y="19"/>
                  </a:moveTo>
                  <a:lnTo>
                    <a:pt x="6" y="23"/>
                  </a:lnTo>
                  <a:lnTo>
                    <a:pt x="15" y="29"/>
                  </a:lnTo>
                  <a:lnTo>
                    <a:pt x="23" y="33"/>
                  </a:lnTo>
                  <a:lnTo>
                    <a:pt x="32" y="33"/>
                  </a:lnTo>
                  <a:lnTo>
                    <a:pt x="40" y="29"/>
                  </a:lnTo>
                  <a:lnTo>
                    <a:pt x="49" y="19"/>
                  </a:lnTo>
                  <a:lnTo>
                    <a:pt x="57" y="11"/>
                  </a:lnTo>
                  <a:lnTo>
                    <a:pt x="66" y="7"/>
                  </a:lnTo>
                  <a:lnTo>
                    <a:pt x="71" y="9"/>
                  </a:lnTo>
                  <a:lnTo>
                    <a:pt x="77" y="11"/>
                  </a:lnTo>
                  <a:lnTo>
                    <a:pt x="80" y="15"/>
                  </a:lnTo>
                  <a:lnTo>
                    <a:pt x="83" y="17"/>
                  </a:lnTo>
                  <a:lnTo>
                    <a:pt x="97" y="13"/>
                  </a:lnTo>
                  <a:lnTo>
                    <a:pt x="120" y="7"/>
                  </a:lnTo>
                  <a:lnTo>
                    <a:pt x="145" y="0"/>
                  </a:lnTo>
                  <a:lnTo>
                    <a:pt x="156" y="3"/>
                  </a:lnTo>
                  <a:lnTo>
                    <a:pt x="159" y="11"/>
                  </a:lnTo>
                  <a:lnTo>
                    <a:pt x="159" y="17"/>
                  </a:lnTo>
                  <a:lnTo>
                    <a:pt x="159" y="21"/>
                  </a:lnTo>
                  <a:lnTo>
                    <a:pt x="162" y="23"/>
                  </a:lnTo>
                  <a:lnTo>
                    <a:pt x="171" y="23"/>
                  </a:lnTo>
                  <a:lnTo>
                    <a:pt x="182" y="23"/>
                  </a:lnTo>
                  <a:lnTo>
                    <a:pt x="199" y="23"/>
                  </a:lnTo>
                  <a:lnTo>
                    <a:pt x="216" y="23"/>
                  </a:lnTo>
                  <a:lnTo>
                    <a:pt x="233" y="25"/>
                  </a:lnTo>
                  <a:lnTo>
                    <a:pt x="247" y="25"/>
                  </a:lnTo>
                  <a:lnTo>
                    <a:pt x="259" y="27"/>
                  </a:lnTo>
                  <a:lnTo>
                    <a:pt x="264" y="29"/>
                  </a:lnTo>
                  <a:lnTo>
                    <a:pt x="264" y="36"/>
                  </a:lnTo>
                  <a:lnTo>
                    <a:pt x="261" y="40"/>
                  </a:lnTo>
                  <a:lnTo>
                    <a:pt x="259" y="44"/>
                  </a:lnTo>
                  <a:lnTo>
                    <a:pt x="256" y="48"/>
                  </a:lnTo>
                  <a:lnTo>
                    <a:pt x="264" y="52"/>
                  </a:lnTo>
                  <a:lnTo>
                    <a:pt x="278" y="54"/>
                  </a:lnTo>
                  <a:lnTo>
                    <a:pt x="290" y="58"/>
                  </a:lnTo>
                  <a:lnTo>
                    <a:pt x="298" y="62"/>
                  </a:lnTo>
                  <a:lnTo>
                    <a:pt x="298" y="64"/>
                  </a:lnTo>
                  <a:lnTo>
                    <a:pt x="295" y="69"/>
                  </a:lnTo>
                  <a:lnTo>
                    <a:pt x="293" y="71"/>
                  </a:lnTo>
                  <a:lnTo>
                    <a:pt x="290" y="75"/>
                  </a:lnTo>
                  <a:lnTo>
                    <a:pt x="293" y="77"/>
                  </a:lnTo>
                  <a:lnTo>
                    <a:pt x="304" y="79"/>
                  </a:lnTo>
                  <a:lnTo>
                    <a:pt x="313" y="79"/>
                  </a:lnTo>
                  <a:lnTo>
                    <a:pt x="318" y="83"/>
                  </a:lnTo>
                  <a:lnTo>
                    <a:pt x="318" y="85"/>
                  </a:lnTo>
                  <a:lnTo>
                    <a:pt x="313" y="89"/>
                  </a:lnTo>
                  <a:lnTo>
                    <a:pt x="310" y="91"/>
                  </a:lnTo>
                  <a:lnTo>
                    <a:pt x="307" y="95"/>
                  </a:lnTo>
                  <a:lnTo>
                    <a:pt x="310" y="100"/>
                  </a:lnTo>
                  <a:lnTo>
                    <a:pt x="315" y="104"/>
                  </a:lnTo>
                  <a:lnTo>
                    <a:pt x="321" y="108"/>
                  </a:lnTo>
                  <a:lnTo>
                    <a:pt x="321" y="114"/>
                  </a:lnTo>
                  <a:lnTo>
                    <a:pt x="315" y="118"/>
                  </a:lnTo>
                  <a:lnTo>
                    <a:pt x="307" y="118"/>
                  </a:lnTo>
                  <a:lnTo>
                    <a:pt x="298" y="116"/>
                  </a:lnTo>
                  <a:lnTo>
                    <a:pt x="293" y="118"/>
                  </a:lnTo>
                  <a:lnTo>
                    <a:pt x="290" y="122"/>
                  </a:lnTo>
                  <a:lnTo>
                    <a:pt x="290" y="126"/>
                  </a:lnTo>
                  <a:lnTo>
                    <a:pt x="290" y="133"/>
                  </a:lnTo>
                  <a:lnTo>
                    <a:pt x="284" y="137"/>
                  </a:lnTo>
                  <a:lnTo>
                    <a:pt x="276" y="137"/>
                  </a:lnTo>
                  <a:lnTo>
                    <a:pt x="267" y="131"/>
                  </a:lnTo>
                  <a:lnTo>
                    <a:pt x="256" y="124"/>
                  </a:lnTo>
                  <a:lnTo>
                    <a:pt x="250" y="122"/>
                  </a:lnTo>
                  <a:lnTo>
                    <a:pt x="247" y="128"/>
                  </a:lnTo>
                  <a:lnTo>
                    <a:pt x="247" y="137"/>
                  </a:lnTo>
                  <a:lnTo>
                    <a:pt x="247" y="147"/>
                  </a:lnTo>
                  <a:lnTo>
                    <a:pt x="242" y="151"/>
                  </a:lnTo>
                  <a:lnTo>
                    <a:pt x="225" y="145"/>
                  </a:lnTo>
                  <a:lnTo>
                    <a:pt x="202" y="133"/>
                  </a:lnTo>
                  <a:lnTo>
                    <a:pt x="179" y="120"/>
                  </a:lnTo>
                  <a:lnTo>
                    <a:pt x="162" y="116"/>
                  </a:lnTo>
                  <a:lnTo>
                    <a:pt x="156" y="122"/>
                  </a:lnTo>
                  <a:lnTo>
                    <a:pt x="159" y="135"/>
                  </a:lnTo>
                  <a:lnTo>
                    <a:pt x="162" y="145"/>
                  </a:lnTo>
                  <a:lnTo>
                    <a:pt x="156" y="151"/>
                  </a:lnTo>
                  <a:lnTo>
                    <a:pt x="142" y="143"/>
                  </a:lnTo>
                  <a:lnTo>
                    <a:pt x="125" y="124"/>
                  </a:lnTo>
                  <a:lnTo>
                    <a:pt x="111" y="106"/>
                  </a:lnTo>
                  <a:lnTo>
                    <a:pt x="102" y="97"/>
                  </a:lnTo>
                  <a:lnTo>
                    <a:pt x="100" y="102"/>
                  </a:lnTo>
                  <a:lnTo>
                    <a:pt x="100" y="110"/>
                  </a:lnTo>
                  <a:lnTo>
                    <a:pt x="94" y="120"/>
                  </a:lnTo>
                  <a:lnTo>
                    <a:pt x="85" y="124"/>
                  </a:lnTo>
                  <a:lnTo>
                    <a:pt x="74" y="118"/>
                  </a:lnTo>
                  <a:lnTo>
                    <a:pt x="68" y="100"/>
                  </a:lnTo>
                  <a:lnTo>
                    <a:pt x="66" y="81"/>
                  </a:lnTo>
                  <a:lnTo>
                    <a:pt x="63" y="73"/>
                  </a:lnTo>
                  <a:lnTo>
                    <a:pt x="57" y="73"/>
                  </a:lnTo>
                  <a:lnTo>
                    <a:pt x="51" y="75"/>
                  </a:lnTo>
                  <a:lnTo>
                    <a:pt x="43" y="77"/>
                  </a:lnTo>
                  <a:lnTo>
                    <a:pt x="37" y="77"/>
                  </a:lnTo>
                  <a:lnTo>
                    <a:pt x="34" y="73"/>
                  </a:lnTo>
                  <a:lnTo>
                    <a:pt x="34" y="62"/>
                  </a:lnTo>
                  <a:lnTo>
                    <a:pt x="32" y="50"/>
                  </a:lnTo>
                  <a:lnTo>
                    <a:pt x="20" y="40"/>
                  </a:lnTo>
                  <a:lnTo>
                    <a:pt x="15" y="36"/>
                  </a:lnTo>
                  <a:lnTo>
                    <a:pt x="12" y="33"/>
                  </a:lnTo>
                  <a:lnTo>
                    <a:pt x="6" y="29"/>
                  </a:lnTo>
                  <a:lnTo>
                    <a:pt x="3" y="27"/>
                  </a:lnTo>
                  <a:lnTo>
                    <a:pt x="0" y="25"/>
                  </a:lnTo>
                  <a:lnTo>
                    <a:pt x="0" y="23"/>
                  </a:lnTo>
                  <a:lnTo>
                    <a:pt x="0"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1" name="Freeform 44"/>
            <p:cNvSpPr>
              <a:spLocks/>
            </p:cNvSpPr>
            <p:nvPr/>
          </p:nvSpPr>
          <p:spPr bwMode="auto">
            <a:xfrm>
              <a:off x="2691" y="1085"/>
              <a:ext cx="188" cy="186"/>
            </a:xfrm>
            <a:custGeom>
              <a:avLst/>
              <a:gdLst>
                <a:gd name="T0" fmla="*/ 80 w 188"/>
                <a:gd name="T1" fmla="*/ 4 h 186"/>
                <a:gd name="T2" fmla="*/ 83 w 188"/>
                <a:gd name="T3" fmla="*/ 14 h 186"/>
                <a:gd name="T4" fmla="*/ 86 w 188"/>
                <a:gd name="T5" fmla="*/ 23 h 186"/>
                <a:gd name="T6" fmla="*/ 91 w 188"/>
                <a:gd name="T7" fmla="*/ 37 h 186"/>
                <a:gd name="T8" fmla="*/ 83 w 188"/>
                <a:gd name="T9" fmla="*/ 49 h 186"/>
                <a:gd name="T10" fmla="*/ 60 w 188"/>
                <a:gd name="T11" fmla="*/ 66 h 186"/>
                <a:gd name="T12" fmla="*/ 37 w 188"/>
                <a:gd name="T13" fmla="*/ 89 h 186"/>
                <a:gd name="T14" fmla="*/ 9 w 188"/>
                <a:gd name="T15" fmla="*/ 122 h 186"/>
                <a:gd name="T16" fmla="*/ 15 w 188"/>
                <a:gd name="T17" fmla="*/ 122 h 186"/>
                <a:gd name="T18" fmla="*/ 40 w 188"/>
                <a:gd name="T19" fmla="*/ 107 h 186"/>
                <a:gd name="T20" fmla="*/ 49 w 188"/>
                <a:gd name="T21" fmla="*/ 99 h 186"/>
                <a:gd name="T22" fmla="*/ 54 w 188"/>
                <a:gd name="T23" fmla="*/ 93 h 186"/>
                <a:gd name="T24" fmla="*/ 49 w 188"/>
                <a:gd name="T25" fmla="*/ 105 h 186"/>
                <a:gd name="T26" fmla="*/ 34 w 188"/>
                <a:gd name="T27" fmla="*/ 140 h 186"/>
                <a:gd name="T28" fmla="*/ 32 w 188"/>
                <a:gd name="T29" fmla="*/ 165 h 186"/>
                <a:gd name="T30" fmla="*/ 32 w 188"/>
                <a:gd name="T31" fmla="*/ 181 h 186"/>
                <a:gd name="T32" fmla="*/ 34 w 188"/>
                <a:gd name="T33" fmla="*/ 177 h 186"/>
                <a:gd name="T34" fmla="*/ 40 w 188"/>
                <a:gd name="T35" fmla="*/ 163 h 186"/>
                <a:gd name="T36" fmla="*/ 51 w 188"/>
                <a:gd name="T37" fmla="*/ 146 h 186"/>
                <a:gd name="T38" fmla="*/ 74 w 188"/>
                <a:gd name="T39" fmla="*/ 117 h 186"/>
                <a:gd name="T40" fmla="*/ 80 w 188"/>
                <a:gd name="T41" fmla="*/ 132 h 186"/>
                <a:gd name="T42" fmla="*/ 97 w 188"/>
                <a:gd name="T43" fmla="*/ 167 h 186"/>
                <a:gd name="T44" fmla="*/ 105 w 188"/>
                <a:gd name="T45" fmla="*/ 163 h 186"/>
                <a:gd name="T46" fmla="*/ 117 w 188"/>
                <a:gd name="T47" fmla="*/ 111 h 186"/>
                <a:gd name="T48" fmla="*/ 111 w 188"/>
                <a:gd name="T49" fmla="*/ 84 h 186"/>
                <a:gd name="T50" fmla="*/ 117 w 188"/>
                <a:gd name="T51" fmla="*/ 89 h 186"/>
                <a:gd name="T52" fmla="*/ 131 w 188"/>
                <a:gd name="T53" fmla="*/ 101 h 186"/>
                <a:gd name="T54" fmla="*/ 171 w 188"/>
                <a:gd name="T55" fmla="*/ 105 h 186"/>
                <a:gd name="T56" fmla="*/ 168 w 188"/>
                <a:gd name="T57" fmla="*/ 91 h 186"/>
                <a:gd name="T58" fmla="*/ 145 w 188"/>
                <a:gd name="T59" fmla="*/ 56 h 186"/>
                <a:gd name="T60" fmla="*/ 128 w 188"/>
                <a:gd name="T61" fmla="*/ 51 h 186"/>
                <a:gd name="T62" fmla="*/ 131 w 188"/>
                <a:gd name="T63" fmla="*/ 49 h 186"/>
                <a:gd name="T64" fmla="*/ 145 w 188"/>
                <a:gd name="T65" fmla="*/ 47 h 186"/>
                <a:gd name="T66" fmla="*/ 168 w 188"/>
                <a:gd name="T67" fmla="*/ 33 h 186"/>
                <a:gd name="T68" fmla="*/ 176 w 188"/>
                <a:gd name="T69" fmla="*/ 23 h 186"/>
                <a:gd name="T70" fmla="*/ 157 w 188"/>
                <a:gd name="T71" fmla="*/ 23 h 186"/>
                <a:gd name="T72" fmla="*/ 137 w 188"/>
                <a:gd name="T73" fmla="*/ 25 h 186"/>
                <a:gd name="T74" fmla="*/ 105 w 188"/>
                <a:gd name="T75" fmla="*/ 37 h 186"/>
                <a:gd name="T76" fmla="*/ 94 w 188"/>
                <a:gd name="T77" fmla="*/ 37 h 186"/>
                <a:gd name="T78" fmla="*/ 88 w 188"/>
                <a:gd name="T79" fmla="*/ 23 h 186"/>
                <a:gd name="T80" fmla="*/ 83 w 188"/>
                <a:gd name="T81" fmla="*/ 12 h 186"/>
                <a:gd name="T82" fmla="*/ 83 w 188"/>
                <a:gd name="T83" fmla="*/ 2 h 186"/>
                <a:gd name="T84" fmla="*/ 80 w 188"/>
                <a:gd name="T85" fmla="*/ 0 h 1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186"/>
                <a:gd name="T131" fmla="*/ 188 w 188"/>
                <a:gd name="T132" fmla="*/ 186 h 1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186">
                  <a:moveTo>
                    <a:pt x="80" y="0"/>
                  </a:moveTo>
                  <a:lnTo>
                    <a:pt x="80" y="4"/>
                  </a:lnTo>
                  <a:lnTo>
                    <a:pt x="83" y="8"/>
                  </a:lnTo>
                  <a:lnTo>
                    <a:pt x="83" y="14"/>
                  </a:lnTo>
                  <a:lnTo>
                    <a:pt x="86" y="18"/>
                  </a:lnTo>
                  <a:lnTo>
                    <a:pt x="86" y="23"/>
                  </a:lnTo>
                  <a:lnTo>
                    <a:pt x="88" y="29"/>
                  </a:lnTo>
                  <a:lnTo>
                    <a:pt x="91" y="37"/>
                  </a:lnTo>
                  <a:lnTo>
                    <a:pt x="91" y="45"/>
                  </a:lnTo>
                  <a:lnTo>
                    <a:pt x="83" y="49"/>
                  </a:lnTo>
                  <a:lnTo>
                    <a:pt x="71" y="58"/>
                  </a:lnTo>
                  <a:lnTo>
                    <a:pt x="60" y="66"/>
                  </a:lnTo>
                  <a:lnTo>
                    <a:pt x="49" y="76"/>
                  </a:lnTo>
                  <a:lnTo>
                    <a:pt x="37" y="89"/>
                  </a:lnTo>
                  <a:lnTo>
                    <a:pt x="23" y="105"/>
                  </a:lnTo>
                  <a:lnTo>
                    <a:pt x="9" y="122"/>
                  </a:lnTo>
                  <a:lnTo>
                    <a:pt x="0" y="130"/>
                  </a:lnTo>
                  <a:lnTo>
                    <a:pt x="15" y="122"/>
                  </a:lnTo>
                  <a:lnTo>
                    <a:pt x="29" y="113"/>
                  </a:lnTo>
                  <a:lnTo>
                    <a:pt x="40" y="107"/>
                  </a:lnTo>
                  <a:lnTo>
                    <a:pt x="46" y="103"/>
                  </a:lnTo>
                  <a:lnTo>
                    <a:pt x="49" y="99"/>
                  </a:lnTo>
                  <a:lnTo>
                    <a:pt x="51" y="97"/>
                  </a:lnTo>
                  <a:lnTo>
                    <a:pt x="54" y="93"/>
                  </a:lnTo>
                  <a:lnTo>
                    <a:pt x="57" y="91"/>
                  </a:lnTo>
                  <a:lnTo>
                    <a:pt x="49" y="105"/>
                  </a:lnTo>
                  <a:lnTo>
                    <a:pt x="43" y="122"/>
                  </a:lnTo>
                  <a:lnTo>
                    <a:pt x="34" y="140"/>
                  </a:lnTo>
                  <a:lnTo>
                    <a:pt x="34" y="157"/>
                  </a:lnTo>
                  <a:lnTo>
                    <a:pt x="32" y="165"/>
                  </a:lnTo>
                  <a:lnTo>
                    <a:pt x="32" y="173"/>
                  </a:lnTo>
                  <a:lnTo>
                    <a:pt x="32" y="181"/>
                  </a:lnTo>
                  <a:lnTo>
                    <a:pt x="32" y="186"/>
                  </a:lnTo>
                  <a:lnTo>
                    <a:pt x="34" y="177"/>
                  </a:lnTo>
                  <a:lnTo>
                    <a:pt x="37" y="171"/>
                  </a:lnTo>
                  <a:lnTo>
                    <a:pt x="40" y="163"/>
                  </a:lnTo>
                  <a:lnTo>
                    <a:pt x="43" y="157"/>
                  </a:lnTo>
                  <a:lnTo>
                    <a:pt x="51" y="146"/>
                  </a:lnTo>
                  <a:lnTo>
                    <a:pt x="63" y="132"/>
                  </a:lnTo>
                  <a:lnTo>
                    <a:pt x="74" y="117"/>
                  </a:lnTo>
                  <a:lnTo>
                    <a:pt x="77" y="105"/>
                  </a:lnTo>
                  <a:lnTo>
                    <a:pt x="80" y="132"/>
                  </a:lnTo>
                  <a:lnTo>
                    <a:pt x="88" y="151"/>
                  </a:lnTo>
                  <a:lnTo>
                    <a:pt x="97" y="167"/>
                  </a:lnTo>
                  <a:lnTo>
                    <a:pt x="103" y="184"/>
                  </a:lnTo>
                  <a:lnTo>
                    <a:pt x="105" y="163"/>
                  </a:lnTo>
                  <a:lnTo>
                    <a:pt x="114" y="138"/>
                  </a:lnTo>
                  <a:lnTo>
                    <a:pt x="117" y="111"/>
                  </a:lnTo>
                  <a:lnTo>
                    <a:pt x="108" y="87"/>
                  </a:lnTo>
                  <a:lnTo>
                    <a:pt x="111" y="84"/>
                  </a:lnTo>
                  <a:lnTo>
                    <a:pt x="114" y="87"/>
                  </a:lnTo>
                  <a:lnTo>
                    <a:pt x="117" y="89"/>
                  </a:lnTo>
                  <a:lnTo>
                    <a:pt x="120" y="93"/>
                  </a:lnTo>
                  <a:lnTo>
                    <a:pt x="131" y="101"/>
                  </a:lnTo>
                  <a:lnTo>
                    <a:pt x="151" y="103"/>
                  </a:lnTo>
                  <a:lnTo>
                    <a:pt x="171" y="105"/>
                  </a:lnTo>
                  <a:lnTo>
                    <a:pt x="188" y="109"/>
                  </a:lnTo>
                  <a:lnTo>
                    <a:pt x="168" y="91"/>
                  </a:lnTo>
                  <a:lnTo>
                    <a:pt x="157" y="72"/>
                  </a:lnTo>
                  <a:lnTo>
                    <a:pt x="145" y="56"/>
                  </a:lnTo>
                  <a:lnTo>
                    <a:pt x="128" y="54"/>
                  </a:lnTo>
                  <a:lnTo>
                    <a:pt x="128" y="51"/>
                  </a:lnTo>
                  <a:lnTo>
                    <a:pt x="131" y="49"/>
                  </a:lnTo>
                  <a:lnTo>
                    <a:pt x="134" y="49"/>
                  </a:lnTo>
                  <a:lnTo>
                    <a:pt x="145" y="47"/>
                  </a:lnTo>
                  <a:lnTo>
                    <a:pt x="157" y="41"/>
                  </a:lnTo>
                  <a:lnTo>
                    <a:pt x="168" y="33"/>
                  </a:lnTo>
                  <a:lnTo>
                    <a:pt x="188" y="20"/>
                  </a:lnTo>
                  <a:lnTo>
                    <a:pt x="176" y="23"/>
                  </a:lnTo>
                  <a:lnTo>
                    <a:pt x="168" y="25"/>
                  </a:lnTo>
                  <a:lnTo>
                    <a:pt x="157" y="23"/>
                  </a:lnTo>
                  <a:lnTo>
                    <a:pt x="148" y="23"/>
                  </a:lnTo>
                  <a:lnTo>
                    <a:pt x="137" y="25"/>
                  </a:lnTo>
                  <a:lnTo>
                    <a:pt x="120" y="29"/>
                  </a:lnTo>
                  <a:lnTo>
                    <a:pt x="105" y="37"/>
                  </a:lnTo>
                  <a:lnTo>
                    <a:pt x="97" y="43"/>
                  </a:lnTo>
                  <a:lnTo>
                    <a:pt x="94" y="37"/>
                  </a:lnTo>
                  <a:lnTo>
                    <a:pt x="91" y="29"/>
                  </a:lnTo>
                  <a:lnTo>
                    <a:pt x="88" y="23"/>
                  </a:lnTo>
                  <a:lnTo>
                    <a:pt x="86" y="16"/>
                  </a:lnTo>
                  <a:lnTo>
                    <a:pt x="83" y="12"/>
                  </a:lnTo>
                  <a:lnTo>
                    <a:pt x="83" y="8"/>
                  </a:lnTo>
                  <a:lnTo>
                    <a:pt x="83" y="2"/>
                  </a:lnTo>
                  <a:lnTo>
                    <a:pt x="83" y="0"/>
                  </a:lnTo>
                  <a:lnTo>
                    <a:pt x="80" y="0"/>
                  </a:lnTo>
                  <a:close/>
                </a:path>
              </a:pathLst>
            </a:custGeom>
            <a:solidFill>
              <a:srgbClr val="B2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45"/>
            <p:cNvSpPr>
              <a:spLocks/>
            </p:cNvSpPr>
            <p:nvPr/>
          </p:nvSpPr>
          <p:spPr bwMode="auto">
            <a:xfrm>
              <a:off x="1499" y="2414"/>
              <a:ext cx="256" cy="322"/>
            </a:xfrm>
            <a:custGeom>
              <a:avLst/>
              <a:gdLst>
                <a:gd name="T0" fmla="*/ 154 w 256"/>
                <a:gd name="T1" fmla="*/ 6 h 322"/>
                <a:gd name="T2" fmla="*/ 148 w 256"/>
                <a:gd name="T3" fmla="*/ 27 h 322"/>
                <a:gd name="T4" fmla="*/ 159 w 256"/>
                <a:gd name="T5" fmla="*/ 39 h 322"/>
                <a:gd name="T6" fmla="*/ 199 w 256"/>
                <a:gd name="T7" fmla="*/ 48 h 322"/>
                <a:gd name="T8" fmla="*/ 208 w 256"/>
                <a:gd name="T9" fmla="*/ 60 h 322"/>
                <a:gd name="T10" fmla="*/ 202 w 256"/>
                <a:gd name="T11" fmla="*/ 68 h 322"/>
                <a:gd name="T12" fmla="*/ 210 w 256"/>
                <a:gd name="T13" fmla="*/ 85 h 322"/>
                <a:gd name="T14" fmla="*/ 253 w 256"/>
                <a:gd name="T15" fmla="*/ 120 h 322"/>
                <a:gd name="T16" fmla="*/ 244 w 256"/>
                <a:gd name="T17" fmla="*/ 136 h 322"/>
                <a:gd name="T18" fmla="*/ 225 w 256"/>
                <a:gd name="T19" fmla="*/ 141 h 322"/>
                <a:gd name="T20" fmla="*/ 230 w 256"/>
                <a:gd name="T21" fmla="*/ 159 h 322"/>
                <a:gd name="T22" fmla="*/ 256 w 256"/>
                <a:gd name="T23" fmla="*/ 217 h 322"/>
                <a:gd name="T24" fmla="*/ 244 w 256"/>
                <a:gd name="T25" fmla="*/ 235 h 322"/>
                <a:gd name="T26" fmla="*/ 227 w 256"/>
                <a:gd name="T27" fmla="*/ 231 h 322"/>
                <a:gd name="T28" fmla="*/ 219 w 256"/>
                <a:gd name="T29" fmla="*/ 242 h 322"/>
                <a:gd name="T30" fmla="*/ 222 w 256"/>
                <a:gd name="T31" fmla="*/ 271 h 322"/>
                <a:gd name="T32" fmla="*/ 208 w 256"/>
                <a:gd name="T33" fmla="*/ 281 h 322"/>
                <a:gd name="T34" fmla="*/ 196 w 256"/>
                <a:gd name="T35" fmla="*/ 277 h 322"/>
                <a:gd name="T36" fmla="*/ 185 w 256"/>
                <a:gd name="T37" fmla="*/ 283 h 322"/>
                <a:gd name="T38" fmla="*/ 191 w 256"/>
                <a:gd name="T39" fmla="*/ 299 h 322"/>
                <a:gd name="T40" fmla="*/ 182 w 256"/>
                <a:gd name="T41" fmla="*/ 308 h 322"/>
                <a:gd name="T42" fmla="*/ 165 w 256"/>
                <a:gd name="T43" fmla="*/ 302 h 322"/>
                <a:gd name="T44" fmla="*/ 154 w 256"/>
                <a:gd name="T45" fmla="*/ 306 h 322"/>
                <a:gd name="T46" fmla="*/ 148 w 256"/>
                <a:gd name="T47" fmla="*/ 320 h 322"/>
                <a:gd name="T48" fmla="*/ 128 w 256"/>
                <a:gd name="T49" fmla="*/ 320 h 322"/>
                <a:gd name="T50" fmla="*/ 120 w 256"/>
                <a:gd name="T51" fmla="*/ 306 h 322"/>
                <a:gd name="T52" fmla="*/ 108 w 256"/>
                <a:gd name="T53" fmla="*/ 297 h 322"/>
                <a:gd name="T54" fmla="*/ 91 w 256"/>
                <a:gd name="T55" fmla="*/ 302 h 322"/>
                <a:gd name="T56" fmla="*/ 80 w 256"/>
                <a:gd name="T57" fmla="*/ 291 h 322"/>
                <a:gd name="T58" fmla="*/ 88 w 256"/>
                <a:gd name="T59" fmla="*/ 271 h 322"/>
                <a:gd name="T60" fmla="*/ 80 w 256"/>
                <a:gd name="T61" fmla="*/ 262 h 322"/>
                <a:gd name="T62" fmla="*/ 51 w 256"/>
                <a:gd name="T63" fmla="*/ 271 h 322"/>
                <a:gd name="T64" fmla="*/ 40 w 256"/>
                <a:gd name="T65" fmla="*/ 252 h 322"/>
                <a:gd name="T66" fmla="*/ 63 w 256"/>
                <a:gd name="T67" fmla="*/ 198 h 322"/>
                <a:gd name="T68" fmla="*/ 49 w 256"/>
                <a:gd name="T69" fmla="*/ 182 h 322"/>
                <a:gd name="T70" fmla="*/ 15 w 256"/>
                <a:gd name="T71" fmla="*/ 194 h 322"/>
                <a:gd name="T72" fmla="*/ 0 w 256"/>
                <a:gd name="T73" fmla="*/ 186 h 322"/>
                <a:gd name="T74" fmla="*/ 17 w 256"/>
                <a:gd name="T75" fmla="*/ 167 h 322"/>
                <a:gd name="T76" fmla="*/ 46 w 256"/>
                <a:gd name="T77" fmla="*/ 147 h 322"/>
                <a:gd name="T78" fmla="*/ 66 w 256"/>
                <a:gd name="T79" fmla="*/ 130 h 322"/>
                <a:gd name="T80" fmla="*/ 60 w 256"/>
                <a:gd name="T81" fmla="*/ 126 h 322"/>
                <a:gd name="T82" fmla="*/ 29 w 256"/>
                <a:gd name="T83" fmla="*/ 130 h 322"/>
                <a:gd name="T84" fmla="*/ 15 w 256"/>
                <a:gd name="T85" fmla="*/ 118 h 322"/>
                <a:gd name="T86" fmla="*/ 34 w 256"/>
                <a:gd name="T87" fmla="*/ 103 h 322"/>
                <a:gd name="T88" fmla="*/ 66 w 256"/>
                <a:gd name="T89" fmla="*/ 93 h 322"/>
                <a:gd name="T90" fmla="*/ 88 w 256"/>
                <a:gd name="T91" fmla="*/ 83 h 322"/>
                <a:gd name="T92" fmla="*/ 85 w 256"/>
                <a:gd name="T93" fmla="*/ 77 h 322"/>
                <a:gd name="T94" fmla="*/ 74 w 256"/>
                <a:gd name="T95" fmla="*/ 66 h 322"/>
                <a:gd name="T96" fmla="*/ 80 w 256"/>
                <a:gd name="T97" fmla="*/ 56 h 322"/>
                <a:gd name="T98" fmla="*/ 120 w 256"/>
                <a:gd name="T99" fmla="*/ 41 h 322"/>
                <a:gd name="T100" fmla="*/ 137 w 256"/>
                <a:gd name="T101" fmla="*/ 23 h 322"/>
                <a:gd name="T102" fmla="*/ 145 w 256"/>
                <a:gd name="T103" fmla="*/ 13 h 322"/>
                <a:gd name="T104" fmla="*/ 148 w 256"/>
                <a:gd name="T105" fmla="*/ 6 h 322"/>
                <a:gd name="T106" fmla="*/ 156 w 256"/>
                <a:gd name="T107" fmla="*/ 0 h 3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6"/>
                <a:gd name="T163" fmla="*/ 0 h 322"/>
                <a:gd name="T164" fmla="*/ 256 w 256"/>
                <a:gd name="T165" fmla="*/ 322 h 3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6" h="322">
                  <a:moveTo>
                    <a:pt x="156" y="0"/>
                  </a:moveTo>
                  <a:lnTo>
                    <a:pt x="154" y="6"/>
                  </a:lnTo>
                  <a:lnTo>
                    <a:pt x="151" y="17"/>
                  </a:lnTo>
                  <a:lnTo>
                    <a:pt x="148" y="27"/>
                  </a:lnTo>
                  <a:lnTo>
                    <a:pt x="148" y="35"/>
                  </a:lnTo>
                  <a:lnTo>
                    <a:pt x="159" y="39"/>
                  </a:lnTo>
                  <a:lnTo>
                    <a:pt x="179" y="44"/>
                  </a:lnTo>
                  <a:lnTo>
                    <a:pt x="199" y="48"/>
                  </a:lnTo>
                  <a:lnTo>
                    <a:pt x="208" y="54"/>
                  </a:lnTo>
                  <a:lnTo>
                    <a:pt x="208" y="60"/>
                  </a:lnTo>
                  <a:lnTo>
                    <a:pt x="205" y="64"/>
                  </a:lnTo>
                  <a:lnTo>
                    <a:pt x="202" y="68"/>
                  </a:lnTo>
                  <a:lnTo>
                    <a:pt x="199" y="72"/>
                  </a:lnTo>
                  <a:lnTo>
                    <a:pt x="210" y="85"/>
                  </a:lnTo>
                  <a:lnTo>
                    <a:pt x="233" y="101"/>
                  </a:lnTo>
                  <a:lnTo>
                    <a:pt x="253" y="120"/>
                  </a:lnTo>
                  <a:lnTo>
                    <a:pt x="256" y="132"/>
                  </a:lnTo>
                  <a:lnTo>
                    <a:pt x="244" y="136"/>
                  </a:lnTo>
                  <a:lnTo>
                    <a:pt x="233" y="138"/>
                  </a:lnTo>
                  <a:lnTo>
                    <a:pt x="225" y="141"/>
                  </a:lnTo>
                  <a:lnTo>
                    <a:pt x="222" y="143"/>
                  </a:lnTo>
                  <a:lnTo>
                    <a:pt x="230" y="159"/>
                  </a:lnTo>
                  <a:lnTo>
                    <a:pt x="244" y="188"/>
                  </a:lnTo>
                  <a:lnTo>
                    <a:pt x="256" y="217"/>
                  </a:lnTo>
                  <a:lnTo>
                    <a:pt x="256" y="233"/>
                  </a:lnTo>
                  <a:lnTo>
                    <a:pt x="244" y="235"/>
                  </a:lnTo>
                  <a:lnTo>
                    <a:pt x="236" y="233"/>
                  </a:lnTo>
                  <a:lnTo>
                    <a:pt x="227" y="231"/>
                  </a:lnTo>
                  <a:lnTo>
                    <a:pt x="222" y="233"/>
                  </a:lnTo>
                  <a:lnTo>
                    <a:pt x="219" y="242"/>
                  </a:lnTo>
                  <a:lnTo>
                    <a:pt x="222" y="256"/>
                  </a:lnTo>
                  <a:lnTo>
                    <a:pt x="222" y="271"/>
                  </a:lnTo>
                  <a:lnTo>
                    <a:pt x="216" y="279"/>
                  </a:lnTo>
                  <a:lnTo>
                    <a:pt x="208" y="281"/>
                  </a:lnTo>
                  <a:lnTo>
                    <a:pt x="202" y="279"/>
                  </a:lnTo>
                  <a:lnTo>
                    <a:pt x="196" y="277"/>
                  </a:lnTo>
                  <a:lnTo>
                    <a:pt x="188" y="277"/>
                  </a:lnTo>
                  <a:lnTo>
                    <a:pt x="185" y="283"/>
                  </a:lnTo>
                  <a:lnTo>
                    <a:pt x="188" y="291"/>
                  </a:lnTo>
                  <a:lnTo>
                    <a:pt x="191" y="299"/>
                  </a:lnTo>
                  <a:lnTo>
                    <a:pt x="188" y="306"/>
                  </a:lnTo>
                  <a:lnTo>
                    <a:pt x="182" y="308"/>
                  </a:lnTo>
                  <a:lnTo>
                    <a:pt x="173" y="306"/>
                  </a:lnTo>
                  <a:lnTo>
                    <a:pt x="165" y="302"/>
                  </a:lnTo>
                  <a:lnTo>
                    <a:pt x="159" y="302"/>
                  </a:lnTo>
                  <a:lnTo>
                    <a:pt x="154" y="306"/>
                  </a:lnTo>
                  <a:lnTo>
                    <a:pt x="151" y="314"/>
                  </a:lnTo>
                  <a:lnTo>
                    <a:pt x="148" y="320"/>
                  </a:lnTo>
                  <a:lnTo>
                    <a:pt x="139" y="322"/>
                  </a:lnTo>
                  <a:lnTo>
                    <a:pt x="128" y="320"/>
                  </a:lnTo>
                  <a:lnTo>
                    <a:pt x="122" y="314"/>
                  </a:lnTo>
                  <a:lnTo>
                    <a:pt x="120" y="306"/>
                  </a:lnTo>
                  <a:lnTo>
                    <a:pt x="114" y="299"/>
                  </a:lnTo>
                  <a:lnTo>
                    <a:pt x="108" y="297"/>
                  </a:lnTo>
                  <a:lnTo>
                    <a:pt x="100" y="299"/>
                  </a:lnTo>
                  <a:lnTo>
                    <a:pt x="91" y="302"/>
                  </a:lnTo>
                  <a:lnTo>
                    <a:pt x="83" y="299"/>
                  </a:lnTo>
                  <a:lnTo>
                    <a:pt x="80" y="291"/>
                  </a:lnTo>
                  <a:lnTo>
                    <a:pt x="85" y="281"/>
                  </a:lnTo>
                  <a:lnTo>
                    <a:pt x="88" y="271"/>
                  </a:lnTo>
                  <a:lnTo>
                    <a:pt x="88" y="262"/>
                  </a:lnTo>
                  <a:lnTo>
                    <a:pt x="80" y="262"/>
                  </a:lnTo>
                  <a:lnTo>
                    <a:pt x="66" y="266"/>
                  </a:lnTo>
                  <a:lnTo>
                    <a:pt x="51" y="271"/>
                  </a:lnTo>
                  <a:lnTo>
                    <a:pt x="40" y="268"/>
                  </a:lnTo>
                  <a:lnTo>
                    <a:pt x="40" y="252"/>
                  </a:lnTo>
                  <a:lnTo>
                    <a:pt x="51" y="225"/>
                  </a:lnTo>
                  <a:lnTo>
                    <a:pt x="63" y="198"/>
                  </a:lnTo>
                  <a:lnTo>
                    <a:pt x="63" y="182"/>
                  </a:lnTo>
                  <a:lnTo>
                    <a:pt x="49" y="182"/>
                  </a:lnTo>
                  <a:lnTo>
                    <a:pt x="32" y="188"/>
                  </a:lnTo>
                  <a:lnTo>
                    <a:pt x="15" y="194"/>
                  </a:lnTo>
                  <a:lnTo>
                    <a:pt x="0" y="192"/>
                  </a:lnTo>
                  <a:lnTo>
                    <a:pt x="0" y="186"/>
                  </a:lnTo>
                  <a:lnTo>
                    <a:pt x="6" y="178"/>
                  </a:lnTo>
                  <a:lnTo>
                    <a:pt x="17" y="167"/>
                  </a:lnTo>
                  <a:lnTo>
                    <a:pt x="32" y="157"/>
                  </a:lnTo>
                  <a:lnTo>
                    <a:pt x="46" y="147"/>
                  </a:lnTo>
                  <a:lnTo>
                    <a:pt x="60" y="136"/>
                  </a:lnTo>
                  <a:lnTo>
                    <a:pt x="66" y="130"/>
                  </a:lnTo>
                  <a:lnTo>
                    <a:pt x="68" y="126"/>
                  </a:lnTo>
                  <a:lnTo>
                    <a:pt x="60" y="126"/>
                  </a:lnTo>
                  <a:lnTo>
                    <a:pt x="43" y="130"/>
                  </a:lnTo>
                  <a:lnTo>
                    <a:pt x="29" y="130"/>
                  </a:lnTo>
                  <a:lnTo>
                    <a:pt x="17" y="124"/>
                  </a:lnTo>
                  <a:lnTo>
                    <a:pt x="15" y="118"/>
                  </a:lnTo>
                  <a:lnTo>
                    <a:pt x="23" y="110"/>
                  </a:lnTo>
                  <a:lnTo>
                    <a:pt x="34" y="103"/>
                  </a:lnTo>
                  <a:lnTo>
                    <a:pt x="49" y="97"/>
                  </a:lnTo>
                  <a:lnTo>
                    <a:pt x="66" y="93"/>
                  </a:lnTo>
                  <a:lnTo>
                    <a:pt x="80" y="87"/>
                  </a:lnTo>
                  <a:lnTo>
                    <a:pt x="88" y="83"/>
                  </a:lnTo>
                  <a:lnTo>
                    <a:pt x="91" y="81"/>
                  </a:lnTo>
                  <a:lnTo>
                    <a:pt x="85" y="77"/>
                  </a:lnTo>
                  <a:lnTo>
                    <a:pt x="80" y="70"/>
                  </a:lnTo>
                  <a:lnTo>
                    <a:pt x="74" y="66"/>
                  </a:lnTo>
                  <a:lnTo>
                    <a:pt x="71" y="60"/>
                  </a:lnTo>
                  <a:lnTo>
                    <a:pt x="80" y="56"/>
                  </a:lnTo>
                  <a:lnTo>
                    <a:pt x="100" y="50"/>
                  </a:lnTo>
                  <a:lnTo>
                    <a:pt x="120" y="41"/>
                  </a:lnTo>
                  <a:lnTo>
                    <a:pt x="134" y="29"/>
                  </a:lnTo>
                  <a:lnTo>
                    <a:pt x="137" y="23"/>
                  </a:lnTo>
                  <a:lnTo>
                    <a:pt x="142" y="19"/>
                  </a:lnTo>
                  <a:lnTo>
                    <a:pt x="145" y="13"/>
                  </a:lnTo>
                  <a:lnTo>
                    <a:pt x="148" y="8"/>
                  </a:lnTo>
                  <a:lnTo>
                    <a:pt x="148" y="6"/>
                  </a:lnTo>
                  <a:lnTo>
                    <a:pt x="154" y="2"/>
                  </a:lnTo>
                  <a:lnTo>
                    <a:pt x="156"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46"/>
            <p:cNvSpPr>
              <a:spLocks/>
            </p:cNvSpPr>
            <p:nvPr/>
          </p:nvSpPr>
          <p:spPr bwMode="auto">
            <a:xfrm>
              <a:off x="1008" y="2688"/>
              <a:ext cx="429" cy="275"/>
            </a:xfrm>
            <a:custGeom>
              <a:avLst/>
              <a:gdLst>
                <a:gd name="T0" fmla="*/ 335 w 429"/>
                <a:gd name="T1" fmla="*/ 6 h 275"/>
                <a:gd name="T2" fmla="*/ 321 w 429"/>
                <a:gd name="T3" fmla="*/ 23 h 275"/>
                <a:gd name="T4" fmla="*/ 304 w 429"/>
                <a:gd name="T5" fmla="*/ 37 h 275"/>
                <a:gd name="T6" fmla="*/ 284 w 429"/>
                <a:gd name="T7" fmla="*/ 64 h 275"/>
                <a:gd name="T8" fmla="*/ 295 w 429"/>
                <a:gd name="T9" fmla="*/ 73 h 275"/>
                <a:gd name="T10" fmla="*/ 341 w 429"/>
                <a:gd name="T11" fmla="*/ 68 h 275"/>
                <a:gd name="T12" fmla="*/ 372 w 429"/>
                <a:gd name="T13" fmla="*/ 79 h 275"/>
                <a:gd name="T14" fmla="*/ 415 w 429"/>
                <a:gd name="T15" fmla="*/ 99 h 275"/>
                <a:gd name="T16" fmla="*/ 403 w 429"/>
                <a:gd name="T17" fmla="*/ 104 h 275"/>
                <a:gd name="T18" fmla="*/ 355 w 429"/>
                <a:gd name="T19" fmla="*/ 108 h 275"/>
                <a:gd name="T20" fmla="*/ 341 w 429"/>
                <a:gd name="T21" fmla="*/ 104 h 275"/>
                <a:gd name="T22" fmla="*/ 332 w 429"/>
                <a:gd name="T23" fmla="*/ 104 h 275"/>
                <a:gd name="T24" fmla="*/ 335 w 429"/>
                <a:gd name="T25" fmla="*/ 116 h 275"/>
                <a:gd name="T26" fmla="*/ 344 w 429"/>
                <a:gd name="T27" fmla="*/ 147 h 275"/>
                <a:gd name="T28" fmla="*/ 335 w 429"/>
                <a:gd name="T29" fmla="*/ 178 h 275"/>
                <a:gd name="T30" fmla="*/ 327 w 429"/>
                <a:gd name="T31" fmla="*/ 198 h 275"/>
                <a:gd name="T32" fmla="*/ 318 w 429"/>
                <a:gd name="T33" fmla="*/ 198 h 275"/>
                <a:gd name="T34" fmla="*/ 315 w 429"/>
                <a:gd name="T35" fmla="*/ 184 h 275"/>
                <a:gd name="T36" fmla="*/ 298 w 429"/>
                <a:gd name="T37" fmla="*/ 174 h 275"/>
                <a:gd name="T38" fmla="*/ 270 w 429"/>
                <a:gd name="T39" fmla="*/ 153 h 275"/>
                <a:gd name="T40" fmla="*/ 256 w 429"/>
                <a:gd name="T41" fmla="*/ 161 h 275"/>
                <a:gd name="T42" fmla="*/ 227 w 429"/>
                <a:gd name="T43" fmla="*/ 201 h 275"/>
                <a:gd name="T44" fmla="*/ 190 w 429"/>
                <a:gd name="T45" fmla="*/ 234 h 275"/>
                <a:gd name="T46" fmla="*/ 159 w 429"/>
                <a:gd name="T47" fmla="*/ 262 h 275"/>
                <a:gd name="T48" fmla="*/ 156 w 429"/>
                <a:gd name="T49" fmla="*/ 250 h 275"/>
                <a:gd name="T50" fmla="*/ 168 w 429"/>
                <a:gd name="T51" fmla="*/ 188 h 275"/>
                <a:gd name="T52" fmla="*/ 199 w 429"/>
                <a:gd name="T53" fmla="*/ 149 h 275"/>
                <a:gd name="T54" fmla="*/ 182 w 429"/>
                <a:gd name="T55" fmla="*/ 159 h 275"/>
                <a:gd name="T56" fmla="*/ 159 w 429"/>
                <a:gd name="T57" fmla="*/ 180 h 275"/>
                <a:gd name="T58" fmla="*/ 117 w 429"/>
                <a:gd name="T59" fmla="*/ 203 h 275"/>
                <a:gd name="T60" fmla="*/ 68 w 429"/>
                <a:gd name="T61" fmla="*/ 225 h 275"/>
                <a:gd name="T62" fmla="*/ 20 w 429"/>
                <a:gd name="T63" fmla="*/ 246 h 275"/>
                <a:gd name="T64" fmla="*/ 31 w 429"/>
                <a:gd name="T65" fmla="*/ 236 h 275"/>
                <a:gd name="T66" fmla="*/ 85 w 429"/>
                <a:gd name="T67" fmla="*/ 194 h 275"/>
                <a:gd name="T68" fmla="*/ 125 w 429"/>
                <a:gd name="T69" fmla="*/ 157 h 275"/>
                <a:gd name="T70" fmla="*/ 165 w 429"/>
                <a:gd name="T71" fmla="*/ 132 h 275"/>
                <a:gd name="T72" fmla="*/ 188 w 429"/>
                <a:gd name="T73" fmla="*/ 120 h 275"/>
                <a:gd name="T74" fmla="*/ 182 w 429"/>
                <a:gd name="T75" fmla="*/ 118 h 275"/>
                <a:gd name="T76" fmla="*/ 159 w 429"/>
                <a:gd name="T77" fmla="*/ 128 h 275"/>
                <a:gd name="T78" fmla="*/ 139 w 429"/>
                <a:gd name="T79" fmla="*/ 132 h 275"/>
                <a:gd name="T80" fmla="*/ 119 w 429"/>
                <a:gd name="T81" fmla="*/ 132 h 275"/>
                <a:gd name="T82" fmla="*/ 88 w 429"/>
                <a:gd name="T83" fmla="*/ 132 h 275"/>
                <a:gd name="T84" fmla="*/ 80 w 429"/>
                <a:gd name="T85" fmla="*/ 132 h 275"/>
                <a:gd name="T86" fmla="*/ 102 w 429"/>
                <a:gd name="T87" fmla="*/ 124 h 275"/>
                <a:gd name="T88" fmla="*/ 125 w 429"/>
                <a:gd name="T89" fmla="*/ 116 h 275"/>
                <a:gd name="T90" fmla="*/ 148 w 429"/>
                <a:gd name="T91" fmla="*/ 106 h 275"/>
                <a:gd name="T92" fmla="*/ 173 w 429"/>
                <a:gd name="T93" fmla="*/ 93 h 275"/>
                <a:gd name="T94" fmla="*/ 205 w 429"/>
                <a:gd name="T95" fmla="*/ 85 h 275"/>
                <a:gd name="T96" fmla="*/ 233 w 429"/>
                <a:gd name="T97" fmla="*/ 81 h 275"/>
                <a:gd name="T98" fmla="*/ 256 w 429"/>
                <a:gd name="T99" fmla="*/ 79 h 275"/>
                <a:gd name="T100" fmla="*/ 273 w 429"/>
                <a:gd name="T101" fmla="*/ 68 h 275"/>
                <a:gd name="T102" fmla="*/ 295 w 429"/>
                <a:gd name="T103" fmla="*/ 40 h 275"/>
                <a:gd name="T104" fmla="*/ 318 w 429"/>
                <a:gd name="T105" fmla="*/ 21 h 275"/>
                <a:gd name="T106" fmla="*/ 329 w 429"/>
                <a:gd name="T107" fmla="*/ 6 h 275"/>
                <a:gd name="T108" fmla="*/ 341 w 429"/>
                <a:gd name="T109" fmla="*/ 0 h 2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9"/>
                <a:gd name="T166" fmla="*/ 0 h 275"/>
                <a:gd name="T167" fmla="*/ 429 w 429"/>
                <a:gd name="T168" fmla="*/ 275 h 2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9" h="275">
                  <a:moveTo>
                    <a:pt x="341" y="0"/>
                  </a:moveTo>
                  <a:lnTo>
                    <a:pt x="335" y="6"/>
                  </a:lnTo>
                  <a:lnTo>
                    <a:pt x="329" y="15"/>
                  </a:lnTo>
                  <a:lnTo>
                    <a:pt x="321" y="23"/>
                  </a:lnTo>
                  <a:lnTo>
                    <a:pt x="312" y="29"/>
                  </a:lnTo>
                  <a:lnTo>
                    <a:pt x="304" y="37"/>
                  </a:lnTo>
                  <a:lnTo>
                    <a:pt x="293" y="52"/>
                  </a:lnTo>
                  <a:lnTo>
                    <a:pt x="284" y="64"/>
                  </a:lnTo>
                  <a:lnTo>
                    <a:pt x="281" y="75"/>
                  </a:lnTo>
                  <a:lnTo>
                    <a:pt x="295" y="73"/>
                  </a:lnTo>
                  <a:lnTo>
                    <a:pt x="315" y="70"/>
                  </a:lnTo>
                  <a:lnTo>
                    <a:pt x="341" y="68"/>
                  </a:lnTo>
                  <a:lnTo>
                    <a:pt x="358" y="73"/>
                  </a:lnTo>
                  <a:lnTo>
                    <a:pt x="372" y="79"/>
                  </a:lnTo>
                  <a:lnTo>
                    <a:pt x="395" y="89"/>
                  </a:lnTo>
                  <a:lnTo>
                    <a:pt x="415" y="99"/>
                  </a:lnTo>
                  <a:lnTo>
                    <a:pt x="429" y="101"/>
                  </a:lnTo>
                  <a:lnTo>
                    <a:pt x="403" y="104"/>
                  </a:lnTo>
                  <a:lnTo>
                    <a:pt x="378" y="106"/>
                  </a:lnTo>
                  <a:lnTo>
                    <a:pt x="355" y="108"/>
                  </a:lnTo>
                  <a:lnTo>
                    <a:pt x="346" y="106"/>
                  </a:lnTo>
                  <a:lnTo>
                    <a:pt x="341" y="104"/>
                  </a:lnTo>
                  <a:lnTo>
                    <a:pt x="338" y="104"/>
                  </a:lnTo>
                  <a:lnTo>
                    <a:pt x="332" y="104"/>
                  </a:lnTo>
                  <a:lnTo>
                    <a:pt x="327" y="104"/>
                  </a:lnTo>
                  <a:lnTo>
                    <a:pt x="335" y="116"/>
                  </a:lnTo>
                  <a:lnTo>
                    <a:pt x="344" y="128"/>
                  </a:lnTo>
                  <a:lnTo>
                    <a:pt x="344" y="147"/>
                  </a:lnTo>
                  <a:lnTo>
                    <a:pt x="332" y="170"/>
                  </a:lnTo>
                  <a:lnTo>
                    <a:pt x="335" y="178"/>
                  </a:lnTo>
                  <a:lnTo>
                    <a:pt x="332" y="188"/>
                  </a:lnTo>
                  <a:lnTo>
                    <a:pt x="327" y="198"/>
                  </a:lnTo>
                  <a:lnTo>
                    <a:pt x="318" y="205"/>
                  </a:lnTo>
                  <a:lnTo>
                    <a:pt x="318" y="198"/>
                  </a:lnTo>
                  <a:lnTo>
                    <a:pt x="318" y="190"/>
                  </a:lnTo>
                  <a:lnTo>
                    <a:pt x="315" y="184"/>
                  </a:lnTo>
                  <a:lnTo>
                    <a:pt x="310" y="180"/>
                  </a:lnTo>
                  <a:lnTo>
                    <a:pt x="298" y="174"/>
                  </a:lnTo>
                  <a:lnTo>
                    <a:pt x="281" y="165"/>
                  </a:lnTo>
                  <a:lnTo>
                    <a:pt x="270" y="153"/>
                  </a:lnTo>
                  <a:lnTo>
                    <a:pt x="267" y="141"/>
                  </a:lnTo>
                  <a:lnTo>
                    <a:pt x="256" y="161"/>
                  </a:lnTo>
                  <a:lnTo>
                    <a:pt x="241" y="182"/>
                  </a:lnTo>
                  <a:lnTo>
                    <a:pt x="227" y="201"/>
                  </a:lnTo>
                  <a:lnTo>
                    <a:pt x="207" y="217"/>
                  </a:lnTo>
                  <a:lnTo>
                    <a:pt x="190" y="234"/>
                  </a:lnTo>
                  <a:lnTo>
                    <a:pt x="173" y="248"/>
                  </a:lnTo>
                  <a:lnTo>
                    <a:pt x="159" y="262"/>
                  </a:lnTo>
                  <a:lnTo>
                    <a:pt x="151" y="275"/>
                  </a:lnTo>
                  <a:lnTo>
                    <a:pt x="156" y="250"/>
                  </a:lnTo>
                  <a:lnTo>
                    <a:pt x="156" y="223"/>
                  </a:lnTo>
                  <a:lnTo>
                    <a:pt x="168" y="188"/>
                  </a:lnTo>
                  <a:lnTo>
                    <a:pt x="205" y="147"/>
                  </a:lnTo>
                  <a:lnTo>
                    <a:pt x="199" y="149"/>
                  </a:lnTo>
                  <a:lnTo>
                    <a:pt x="190" y="153"/>
                  </a:lnTo>
                  <a:lnTo>
                    <a:pt x="182" y="159"/>
                  </a:lnTo>
                  <a:lnTo>
                    <a:pt x="173" y="167"/>
                  </a:lnTo>
                  <a:lnTo>
                    <a:pt x="159" y="180"/>
                  </a:lnTo>
                  <a:lnTo>
                    <a:pt x="139" y="192"/>
                  </a:lnTo>
                  <a:lnTo>
                    <a:pt x="117" y="203"/>
                  </a:lnTo>
                  <a:lnTo>
                    <a:pt x="94" y="213"/>
                  </a:lnTo>
                  <a:lnTo>
                    <a:pt x="68" y="225"/>
                  </a:lnTo>
                  <a:lnTo>
                    <a:pt x="43" y="236"/>
                  </a:lnTo>
                  <a:lnTo>
                    <a:pt x="20" y="246"/>
                  </a:lnTo>
                  <a:lnTo>
                    <a:pt x="0" y="258"/>
                  </a:lnTo>
                  <a:lnTo>
                    <a:pt x="31" y="236"/>
                  </a:lnTo>
                  <a:lnTo>
                    <a:pt x="60" y="215"/>
                  </a:lnTo>
                  <a:lnTo>
                    <a:pt x="85" y="194"/>
                  </a:lnTo>
                  <a:lnTo>
                    <a:pt x="105" y="176"/>
                  </a:lnTo>
                  <a:lnTo>
                    <a:pt x="125" y="157"/>
                  </a:lnTo>
                  <a:lnTo>
                    <a:pt x="145" y="143"/>
                  </a:lnTo>
                  <a:lnTo>
                    <a:pt x="165" y="132"/>
                  </a:lnTo>
                  <a:lnTo>
                    <a:pt x="185" y="124"/>
                  </a:lnTo>
                  <a:lnTo>
                    <a:pt x="188" y="120"/>
                  </a:lnTo>
                  <a:lnTo>
                    <a:pt x="188" y="118"/>
                  </a:lnTo>
                  <a:lnTo>
                    <a:pt x="182" y="118"/>
                  </a:lnTo>
                  <a:lnTo>
                    <a:pt x="173" y="122"/>
                  </a:lnTo>
                  <a:lnTo>
                    <a:pt x="159" y="128"/>
                  </a:lnTo>
                  <a:lnTo>
                    <a:pt x="148" y="132"/>
                  </a:lnTo>
                  <a:lnTo>
                    <a:pt x="139" y="132"/>
                  </a:lnTo>
                  <a:lnTo>
                    <a:pt x="131" y="132"/>
                  </a:lnTo>
                  <a:lnTo>
                    <a:pt x="119" y="132"/>
                  </a:lnTo>
                  <a:lnTo>
                    <a:pt x="105" y="132"/>
                  </a:lnTo>
                  <a:lnTo>
                    <a:pt x="88" y="132"/>
                  </a:lnTo>
                  <a:lnTo>
                    <a:pt x="68" y="134"/>
                  </a:lnTo>
                  <a:lnTo>
                    <a:pt x="80" y="132"/>
                  </a:lnTo>
                  <a:lnTo>
                    <a:pt x="91" y="128"/>
                  </a:lnTo>
                  <a:lnTo>
                    <a:pt x="102" y="124"/>
                  </a:lnTo>
                  <a:lnTo>
                    <a:pt x="114" y="120"/>
                  </a:lnTo>
                  <a:lnTo>
                    <a:pt x="125" y="116"/>
                  </a:lnTo>
                  <a:lnTo>
                    <a:pt x="136" y="112"/>
                  </a:lnTo>
                  <a:lnTo>
                    <a:pt x="148" y="106"/>
                  </a:lnTo>
                  <a:lnTo>
                    <a:pt x="159" y="99"/>
                  </a:lnTo>
                  <a:lnTo>
                    <a:pt x="173" y="93"/>
                  </a:lnTo>
                  <a:lnTo>
                    <a:pt x="188" y="89"/>
                  </a:lnTo>
                  <a:lnTo>
                    <a:pt x="205" y="85"/>
                  </a:lnTo>
                  <a:lnTo>
                    <a:pt x="219" y="83"/>
                  </a:lnTo>
                  <a:lnTo>
                    <a:pt x="233" y="81"/>
                  </a:lnTo>
                  <a:lnTo>
                    <a:pt x="247" y="79"/>
                  </a:lnTo>
                  <a:lnTo>
                    <a:pt x="256" y="79"/>
                  </a:lnTo>
                  <a:lnTo>
                    <a:pt x="264" y="79"/>
                  </a:lnTo>
                  <a:lnTo>
                    <a:pt x="273" y="68"/>
                  </a:lnTo>
                  <a:lnTo>
                    <a:pt x="284" y="54"/>
                  </a:lnTo>
                  <a:lnTo>
                    <a:pt x="295" y="40"/>
                  </a:lnTo>
                  <a:lnTo>
                    <a:pt x="307" y="29"/>
                  </a:lnTo>
                  <a:lnTo>
                    <a:pt x="318" y="21"/>
                  </a:lnTo>
                  <a:lnTo>
                    <a:pt x="324" y="13"/>
                  </a:lnTo>
                  <a:lnTo>
                    <a:pt x="329" y="6"/>
                  </a:lnTo>
                  <a:lnTo>
                    <a:pt x="332" y="2"/>
                  </a:lnTo>
                  <a:lnTo>
                    <a:pt x="34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4" name="Freeform 47"/>
            <p:cNvSpPr>
              <a:spLocks/>
            </p:cNvSpPr>
            <p:nvPr/>
          </p:nvSpPr>
          <p:spPr bwMode="auto">
            <a:xfrm>
              <a:off x="2277" y="1803"/>
              <a:ext cx="426" cy="240"/>
            </a:xfrm>
            <a:custGeom>
              <a:avLst/>
              <a:gdLst>
                <a:gd name="T0" fmla="*/ 125 w 426"/>
                <a:gd name="T1" fmla="*/ 10 h 240"/>
                <a:gd name="T2" fmla="*/ 153 w 426"/>
                <a:gd name="T3" fmla="*/ 35 h 240"/>
                <a:gd name="T4" fmla="*/ 145 w 426"/>
                <a:gd name="T5" fmla="*/ 41 h 240"/>
                <a:gd name="T6" fmla="*/ 119 w 426"/>
                <a:gd name="T7" fmla="*/ 39 h 240"/>
                <a:gd name="T8" fmla="*/ 85 w 426"/>
                <a:gd name="T9" fmla="*/ 35 h 240"/>
                <a:gd name="T10" fmla="*/ 54 w 426"/>
                <a:gd name="T11" fmla="*/ 29 h 240"/>
                <a:gd name="T12" fmla="*/ 43 w 426"/>
                <a:gd name="T13" fmla="*/ 31 h 240"/>
                <a:gd name="T14" fmla="*/ 11 w 426"/>
                <a:gd name="T15" fmla="*/ 37 h 240"/>
                <a:gd name="T16" fmla="*/ 14 w 426"/>
                <a:gd name="T17" fmla="*/ 46 h 240"/>
                <a:gd name="T18" fmla="*/ 17 w 426"/>
                <a:gd name="T19" fmla="*/ 68 h 240"/>
                <a:gd name="T20" fmla="*/ 23 w 426"/>
                <a:gd name="T21" fmla="*/ 79 h 240"/>
                <a:gd name="T22" fmla="*/ 60 w 426"/>
                <a:gd name="T23" fmla="*/ 83 h 240"/>
                <a:gd name="T24" fmla="*/ 82 w 426"/>
                <a:gd name="T25" fmla="*/ 95 h 240"/>
                <a:gd name="T26" fmla="*/ 82 w 426"/>
                <a:gd name="T27" fmla="*/ 114 h 240"/>
                <a:gd name="T28" fmla="*/ 99 w 426"/>
                <a:gd name="T29" fmla="*/ 134 h 240"/>
                <a:gd name="T30" fmla="*/ 122 w 426"/>
                <a:gd name="T31" fmla="*/ 157 h 240"/>
                <a:gd name="T32" fmla="*/ 148 w 426"/>
                <a:gd name="T33" fmla="*/ 159 h 240"/>
                <a:gd name="T34" fmla="*/ 176 w 426"/>
                <a:gd name="T35" fmla="*/ 143 h 240"/>
                <a:gd name="T36" fmla="*/ 204 w 426"/>
                <a:gd name="T37" fmla="*/ 147 h 240"/>
                <a:gd name="T38" fmla="*/ 244 w 426"/>
                <a:gd name="T39" fmla="*/ 178 h 240"/>
                <a:gd name="T40" fmla="*/ 267 w 426"/>
                <a:gd name="T41" fmla="*/ 192 h 240"/>
                <a:gd name="T42" fmla="*/ 295 w 426"/>
                <a:gd name="T43" fmla="*/ 198 h 240"/>
                <a:gd name="T44" fmla="*/ 329 w 426"/>
                <a:gd name="T45" fmla="*/ 213 h 240"/>
                <a:gd name="T46" fmla="*/ 363 w 426"/>
                <a:gd name="T47" fmla="*/ 231 h 240"/>
                <a:gd name="T48" fmla="*/ 369 w 426"/>
                <a:gd name="T49" fmla="*/ 217 h 240"/>
                <a:gd name="T50" fmla="*/ 363 w 426"/>
                <a:gd name="T51" fmla="*/ 184 h 240"/>
                <a:gd name="T52" fmla="*/ 366 w 426"/>
                <a:gd name="T53" fmla="*/ 167 h 240"/>
                <a:gd name="T54" fmla="*/ 318 w 426"/>
                <a:gd name="T55" fmla="*/ 134 h 240"/>
                <a:gd name="T56" fmla="*/ 318 w 426"/>
                <a:gd name="T57" fmla="*/ 126 h 240"/>
                <a:gd name="T58" fmla="*/ 358 w 426"/>
                <a:gd name="T59" fmla="*/ 138 h 240"/>
                <a:gd name="T60" fmla="*/ 375 w 426"/>
                <a:gd name="T61" fmla="*/ 138 h 240"/>
                <a:gd name="T62" fmla="*/ 409 w 426"/>
                <a:gd name="T63" fmla="*/ 138 h 240"/>
                <a:gd name="T64" fmla="*/ 400 w 426"/>
                <a:gd name="T65" fmla="*/ 124 h 240"/>
                <a:gd name="T66" fmla="*/ 372 w 426"/>
                <a:gd name="T67" fmla="*/ 103 h 240"/>
                <a:gd name="T68" fmla="*/ 355 w 426"/>
                <a:gd name="T69" fmla="*/ 91 h 240"/>
                <a:gd name="T70" fmla="*/ 321 w 426"/>
                <a:gd name="T71" fmla="*/ 77 h 240"/>
                <a:gd name="T72" fmla="*/ 315 w 426"/>
                <a:gd name="T73" fmla="*/ 64 h 240"/>
                <a:gd name="T74" fmla="*/ 332 w 426"/>
                <a:gd name="T75" fmla="*/ 50 h 240"/>
                <a:gd name="T76" fmla="*/ 318 w 426"/>
                <a:gd name="T77" fmla="*/ 41 h 240"/>
                <a:gd name="T78" fmla="*/ 270 w 426"/>
                <a:gd name="T79" fmla="*/ 31 h 240"/>
                <a:gd name="T80" fmla="*/ 253 w 426"/>
                <a:gd name="T81" fmla="*/ 23 h 240"/>
                <a:gd name="T82" fmla="*/ 250 w 426"/>
                <a:gd name="T83" fmla="*/ 17 h 240"/>
                <a:gd name="T84" fmla="*/ 233 w 426"/>
                <a:gd name="T85" fmla="*/ 17 h 240"/>
                <a:gd name="T86" fmla="*/ 187 w 426"/>
                <a:gd name="T87" fmla="*/ 33 h 240"/>
                <a:gd name="T88" fmla="*/ 162 w 426"/>
                <a:gd name="T89" fmla="*/ 37 h 240"/>
                <a:gd name="T90" fmla="*/ 136 w 426"/>
                <a:gd name="T91" fmla="*/ 13 h 240"/>
                <a:gd name="T92" fmla="*/ 114 w 426"/>
                <a:gd name="T93" fmla="*/ 0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6"/>
                <a:gd name="T142" fmla="*/ 0 h 240"/>
                <a:gd name="T143" fmla="*/ 426 w 426"/>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6" h="240">
                  <a:moveTo>
                    <a:pt x="114" y="0"/>
                  </a:moveTo>
                  <a:lnTo>
                    <a:pt x="125" y="10"/>
                  </a:lnTo>
                  <a:lnTo>
                    <a:pt x="139" y="23"/>
                  </a:lnTo>
                  <a:lnTo>
                    <a:pt x="153" y="35"/>
                  </a:lnTo>
                  <a:lnTo>
                    <a:pt x="153" y="41"/>
                  </a:lnTo>
                  <a:lnTo>
                    <a:pt x="145" y="41"/>
                  </a:lnTo>
                  <a:lnTo>
                    <a:pt x="133" y="39"/>
                  </a:lnTo>
                  <a:lnTo>
                    <a:pt x="119" y="39"/>
                  </a:lnTo>
                  <a:lnTo>
                    <a:pt x="102" y="37"/>
                  </a:lnTo>
                  <a:lnTo>
                    <a:pt x="85" y="35"/>
                  </a:lnTo>
                  <a:lnTo>
                    <a:pt x="68" y="33"/>
                  </a:lnTo>
                  <a:lnTo>
                    <a:pt x="54" y="29"/>
                  </a:lnTo>
                  <a:lnTo>
                    <a:pt x="45" y="27"/>
                  </a:lnTo>
                  <a:lnTo>
                    <a:pt x="43" y="31"/>
                  </a:lnTo>
                  <a:lnTo>
                    <a:pt x="28" y="35"/>
                  </a:lnTo>
                  <a:lnTo>
                    <a:pt x="11" y="37"/>
                  </a:lnTo>
                  <a:lnTo>
                    <a:pt x="0" y="37"/>
                  </a:lnTo>
                  <a:lnTo>
                    <a:pt x="14" y="46"/>
                  </a:lnTo>
                  <a:lnTo>
                    <a:pt x="20" y="58"/>
                  </a:lnTo>
                  <a:lnTo>
                    <a:pt x="17" y="68"/>
                  </a:lnTo>
                  <a:lnTo>
                    <a:pt x="9" y="77"/>
                  </a:lnTo>
                  <a:lnTo>
                    <a:pt x="23" y="79"/>
                  </a:lnTo>
                  <a:lnTo>
                    <a:pt x="43" y="79"/>
                  </a:lnTo>
                  <a:lnTo>
                    <a:pt x="60" y="83"/>
                  </a:lnTo>
                  <a:lnTo>
                    <a:pt x="77" y="87"/>
                  </a:lnTo>
                  <a:lnTo>
                    <a:pt x="82" y="95"/>
                  </a:lnTo>
                  <a:lnTo>
                    <a:pt x="82" y="103"/>
                  </a:lnTo>
                  <a:lnTo>
                    <a:pt x="82" y="114"/>
                  </a:lnTo>
                  <a:lnTo>
                    <a:pt x="88" y="124"/>
                  </a:lnTo>
                  <a:lnTo>
                    <a:pt x="99" y="134"/>
                  </a:lnTo>
                  <a:lnTo>
                    <a:pt x="111" y="145"/>
                  </a:lnTo>
                  <a:lnTo>
                    <a:pt x="122" y="157"/>
                  </a:lnTo>
                  <a:lnTo>
                    <a:pt x="131" y="165"/>
                  </a:lnTo>
                  <a:lnTo>
                    <a:pt x="148" y="159"/>
                  </a:lnTo>
                  <a:lnTo>
                    <a:pt x="162" y="149"/>
                  </a:lnTo>
                  <a:lnTo>
                    <a:pt x="176" y="143"/>
                  </a:lnTo>
                  <a:lnTo>
                    <a:pt x="190" y="141"/>
                  </a:lnTo>
                  <a:lnTo>
                    <a:pt x="204" y="147"/>
                  </a:lnTo>
                  <a:lnTo>
                    <a:pt x="224" y="161"/>
                  </a:lnTo>
                  <a:lnTo>
                    <a:pt x="244" y="178"/>
                  </a:lnTo>
                  <a:lnTo>
                    <a:pt x="258" y="192"/>
                  </a:lnTo>
                  <a:lnTo>
                    <a:pt x="267" y="192"/>
                  </a:lnTo>
                  <a:lnTo>
                    <a:pt x="281" y="194"/>
                  </a:lnTo>
                  <a:lnTo>
                    <a:pt x="295" y="198"/>
                  </a:lnTo>
                  <a:lnTo>
                    <a:pt x="312" y="205"/>
                  </a:lnTo>
                  <a:lnTo>
                    <a:pt x="329" y="213"/>
                  </a:lnTo>
                  <a:lnTo>
                    <a:pt x="346" y="221"/>
                  </a:lnTo>
                  <a:lnTo>
                    <a:pt x="363" y="231"/>
                  </a:lnTo>
                  <a:lnTo>
                    <a:pt x="380" y="240"/>
                  </a:lnTo>
                  <a:lnTo>
                    <a:pt x="369" y="217"/>
                  </a:lnTo>
                  <a:lnTo>
                    <a:pt x="360" y="196"/>
                  </a:lnTo>
                  <a:lnTo>
                    <a:pt x="363" y="184"/>
                  </a:lnTo>
                  <a:lnTo>
                    <a:pt x="383" y="182"/>
                  </a:lnTo>
                  <a:lnTo>
                    <a:pt x="366" y="167"/>
                  </a:lnTo>
                  <a:lnTo>
                    <a:pt x="341" y="151"/>
                  </a:lnTo>
                  <a:lnTo>
                    <a:pt x="318" y="134"/>
                  </a:lnTo>
                  <a:lnTo>
                    <a:pt x="309" y="126"/>
                  </a:lnTo>
                  <a:lnTo>
                    <a:pt x="318" y="126"/>
                  </a:lnTo>
                  <a:lnTo>
                    <a:pt x="338" y="130"/>
                  </a:lnTo>
                  <a:lnTo>
                    <a:pt x="358" y="138"/>
                  </a:lnTo>
                  <a:lnTo>
                    <a:pt x="369" y="145"/>
                  </a:lnTo>
                  <a:lnTo>
                    <a:pt x="375" y="138"/>
                  </a:lnTo>
                  <a:lnTo>
                    <a:pt x="389" y="136"/>
                  </a:lnTo>
                  <a:lnTo>
                    <a:pt x="409" y="138"/>
                  </a:lnTo>
                  <a:lnTo>
                    <a:pt x="426" y="143"/>
                  </a:lnTo>
                  <a:lnTo>
                    <a:pt x="400" y="124"/>
                  </a:lnTo>
                  <a:lnTo>
                    <a:pt x="383" y="112"/>
                  </a:lnTo>
                  <a:lnTo>
                    <a:pt x="372" y="103"/>
                  </a:lnTo>
                  <a:lnTo>
                    <a:pt x="375" y="99"/>
                  </a:lnTo>
                  <a:lnTo>
                    <a:pt x="355" y="91"/>
                  </a:lnTo>
                  <a:lnTo>
                    <a:pt x="335" y="83"/>
                  </a:lnTo>
                  <a:lnTo>
                    <a:pt x="321" y="77"/>
                  </a:lnTo>
                  <a:lnTo>
                    <a:pt x="315" y="70"/>
                  </a:lnTo>
                  <a:lnTo>
                    <a:pt x="315" y="64"/>
                  </a:lnTo>
                  <a:lnTo>
                    <a:pt x="324" y="56"/>
                  </a:lnTo>
                  <a:lnTo>
                    <a:pt x="332" y="50"/>
                  </a:lnTo>
                  <a:lnTo>
                    <a:pt x="341" y="46"/>
                  </a:lnTo>
                  <a:lnTo>
                    <a:pt x="318" y="41"/>
                  </a:lnTo>
                  <a:lnTo>
                    <a:pt x="292" y="35"/>
                  </a:lnTo>
                  <a:lnTo>
                    <a:pt x="270" y="31"/>
                  </a:lnTo>
                  <a:lnTo>
                    <a:pt x="258" y="27"/>
                  </a:lnTo>
                  <a:lnTo>
                    <a:pt x="253" y="23"/>
                  </a:lnTo>
                  <a:lnTo>
                    <a:pt x="253" y="19"/>
                  </a:lnTo>
                  <a:lnTo>
                    <a:pt x="250" y="17"/>
                  </a:lnTo>
                  <a:lnTo>
                    <a:pt x="253" y="13"/>
                  </a:lnTo>
                  <a:lnTo>
                    <a:pt x="233" y="17"/>
                  </a:lnTo>
                  <a:lnTo>
                    <a:pt x="210" y="23"/>
                  </a:lnTo>
                  <a:lnTo>
                    <a:pt x="187" y="33"/>
                  </a:lnTo>
                  <a:lnTo>
                    <a:pt x="173" y="41"/>
                  </a:lnTo>
                  <a:lnTo>
                    <a:pt x="162" y="37"/>
                  </a:lnTo>
                  <a:lnTo>
                    <a:pt x="148" y="25"/>
                  </a:lnTo>
                  <a:lnTo>
                    <a:pt x="136" y="13"/>
                  </a:lnTo>
                  <a:lnTo>
                    <a:pt x="128" y="6"/>
                  </a:lnTo>
                  <a:lnTo>
                    <a:pt x="11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 name="Freeform 48"/>
            <p:cNvSpPr>
              <a:spLocks/>
            </p:cNvSpPr>
            <p:nvPr/>
          </p:nvSpPr>
          <p:spPr bwMode="auto">
            <a:xfrm>
              <a:off x="2112" y="2688"/>
              <a:ext cx="284" cy="221"/>
            </a:xfrm>
            <a:custGeom>
              <a:avLst/>
              <a:gdLst>
                <a:gd name="T0" fmla="*/ 31 w 284"/>
                <a:gd name="T1" fmla="*/ 4 h 221"/>
                <a:gd name="T2" fmla="*/ 45 w 284"/>
                <a:gd name="T3" fmla="*/ 14 h 221"/>
                <a:gd name="T4" fmla="*/ 51 w 284"/>
                <a:gd name="T5" fmla="*/ 27 h 221"/>
                <a:gd name="T6" fmla="*/ 68 w 284"/>
                <a:gd name="T7" fmla="*/ 47 h 221"/>
                <a:gd name="T8" fmla="*/ 88 w 284"/>
                <a:gd name="T9" fmla="*/ 45 h 221"/>
                <a:gd name="T10" fmla="*/ 122 w 284"/>
                <a:gd name="T11" fmla="*/ 31 h 221"/>
                <a:gd name="T12" fmla="*/ 147 w 284"/>
                <a:gd name="T13" fmla="*/ 27 h 221"/>
                <a:gd name="T14" fmla="*/ 173 w 284"/>
                <a:gd name="T15" fmla="*/ 25 h 221"/>
                <a:gd name="T16" fmla="*/ 201 w 284"/>
                <a:gd name="T17" fmla="*/ 25 h 221"/>
                <a:gd name="T18" fmla="*/ 227 w 284"/>
                <a:gd name="T19" fmla="*/ 23 h 221"/>
                <a:gd name="T20" fmla="*/ 213 w 284"/>
                <a:gd name="T21" fmla="*/ 29 h 221"/>
                <a:gd name="T22" fmla="*/ 184 w 284"/>
                <a:gd name="T23" fmla="*/ 45 h 221"/>
                <a:gd name="T24" fmla="*/ 170 w 284"/>
                <a:gd name="T25" fmla="*/ 47 h 221"/>
                <a:gd name="T26" fmla="*/ 159 w 284"/>
                <a:gd name="T27" fmla="*/ 50 h 221"/>
                <a:gd name="T28" fmla="*/ 164 w 284"/>
                <a:gd name="T29" fmla="*/ 54 h 221"/>
                <a:gd name="T30" fmla="*/ 187 w 284"/>
                <a:gd name="T31" fmla="*/ 56 h 221"/>
                <a:gd name="T32" fmla="*/ 213 w 284"/>
                <a:gd name="T33" fmla="*/ 62 h 221"/>
                <a:gd name="T34" fmla="*/ 235 w 284"/>
                <a:gd name="T35" fmla="*/ 72 h 221"/>
                <a:gd name="T36" fmla="*/ 258 w 284"/>
                <a:gd name="T37" fmla="*/ 85 h 221"/>
                <a:gd name="T38" fmla="*/ 278 w 284"/>
                <a:gd name="T39" fmla="*/ 95 h 221"/>
                <a:gd name="T40" fmla="*/ 272 w 284"/>
                <a:gd name="T41" fmla="*/ 97 h 221"/>
                <a:gd name="T42" fmla="*/ 252 w 284"/>
                <a:gd name="T43" fmla="*/ 93 h 221"/>
                <a:gd name="T44" fmla="*/ 224 w 284"/>
                <a:gd name="T45" fmla="*/ 95 h 221"/>
                <a:gd name="T46" fmla="*/ 176 w 284"/>
                <a:gd name="T47" fmla="*/ 93 h 221"/>
                <a:gd name="T48" fmla="*/ 179 w 284"/>
                <a:gd name="T49" fmla="*/ 99 h 221"/>
                <a:gd name="T50" fmla="*/ 204 w 284"/>
                <a:gd name="T51" fmla="*/ 126 h 221"/>
                <a:gd name="T52" fmla="*/ 221 w 284"/>
                <a:gd name="T53" fmla="*/ 153 h 221"/>
                <a:gd name="T54" fmla="*/ 235 w 284"/>
                <a:gd name="T55" fmla="*/ 175 h 221"/>
                <a:gd name="T56" fmla="*/ 235 w 284"/>
                <a:gd name="T57" fmla="*/ 178 h 221"/>
                <a:gd name="T58" fmla="*/ 201 w 284"/>
                <a:gd name="T59" fmla="*/ 165 h 221"/>
                <a:gd name="T60" fmla="*/ 164 w 284"/>
                <a:gd name="T61" fmla="*/ 149 h 221"/>
                <a:gd name="T62" fmla="*/ 130 w 284"/>
                <a:gd name="T63" fmla="*/ 124 h 221"/>
                <a:gd name="T64" fmla="*/ 116 w 284"/>
                <a:gd name="T65" fmla="*/ 111 h 221"/>
                <a:gd name="T66" fmla="*/ 119 w 284"/>
                <a:gd name="T67" fmla="*/ 120 h 221"/>
                <a:gd name="T68" fmla="*/ 127 w 284"/>
                <a:gd name="T69" fmla="*/ 149 h 221"/>
                <a:gd name="T70" fmla="*/ 113 w 284"/>
                <a:gd name="T71" fmla="*/ 196 h 221"/>
                <a:gd name="T72" fmla="*/ 99 w 284"/>
                <a:gd name="T73" fmla="*/ 182 h 221"/>
                <a:gd name="T74" fmla="*/ 68 w 284"/>
                <a:gd name="T75" fmla="*/ 124 h 221"/>
                <a:gd name="T76" fmla="*/ 71 w 284"/>
                <a:gd name="T77" fmla="*/ 99 h 221"/>
                <a:gd name="T78" fmla="*/ 65 w 284"/>
                <a:gd name="T79" fmla="*/ 101 h 221"/>
                <a:gd name="T80" fmla="*/ 57 w 284"/>
                <a:gd name="T81" fmla="*/ 116 h 221"/>
                <a:gd name="T82" fmla="*/ 25 w 284"/>
                <a:gd name="T83" fmla="*/ 130 h 221"/>
                <a:gd name="T84" fmla="*/ 8 w 284"/>
                <a:gd name="T85" fmla="*/ 132 h 221"/>
                <a:gd name="T86" fmla="*/ 17 w 284"/>
                <a:gd name="T87" fmla="*/ 111 h 221"/>
                <a:gd name="T88" fmla="*/ 31 w 284"/>
                <a:gd name="T89" fmla="*/ 85 h 221"/>
                <a:gd name="T90" fmla="*/ 59 w 284"/>
                <a:gd name="T91" fmla="*/ 64 h 221"/>
                <a:gd name="T92" fmla="*/ 68 w 284"/>
                <a:gd name="T93" fmla="*/ 52 h 221"/>
                <a:gd name="T94" fmla="*/ 51 w 284"/>
                <a:gd name="T95" fmla="*/ 31 h 221"/>
                <a:gd name="T96" fmla="*/ 39 w 284"/>
                <a:gd name="T97" fmla="*/ 14 h 221"/>
                <a:gd name="T98" fmla="*/ 28 w 284"/>
                <a:gd name="T99" fmla="*/ 4 h 221"/>
                <a:gd name="T100" fmla="*/ 28 w 284"/>
                <a:gd name="T101" fmla="*/ 0 h 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4"/>
                <a:gd name="T154" fmla="*/ 0 h 221"/>
                <a:gd name="T155" fmla="*/ 284 w 284"/>
                <a:gd name="T156" fmla="*/ 221 h 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4" h="221">
                  <a:moveTo>
                    <a:pt x="28" y="0"/>
                  </a:moveTo>
                  <a:lnTo>
                    <a:pt x="31" y="4"/>
                  </a:lnTo>
                  <a:lnTo>
                    <a:pt x="39" y="8"/>
                  </a:lnTo>
                  <a:lnTo>
                    <a:pt x="45" y="14"/>
                  </a:lnTo>
                  <a:lnTo>
                    <a:pt x="48" y="21"/>
                  </a:lnTo>
                  <a:lnTo>
                    <a:pt x="51" y="27"/>
                  </a:lnTo>
                  <a:lnTo>
                    <a:pt x="59" y="37"/>
                  </a:lnTo>
                  <a:lnTo>
                    <a:pt x="68" y="47"/>
                  </a:lnTo>
                  <a:lnTo>
                    <a:pt x="79" y="52"/>
                  </a:lnTo>
                  <a:lnTo>
                    <a:pt x="88" y="45"/>
                  </a:lnTo>
                  <a:lnTo>
                    <a:pt x="105" y="39"/>
                  </a:lnTo>
                  <a:lnTo>
                    <a:pt x="122" y="31"/>
                  </a:lnTo>
                  <a:lnTo>
                    <a:pt x="139" y="27"/>
                  </a:lnTo>
                  <a:lnTo>
                    <a:pt x="147" y="27"/>
                  </a:lnTo>
                  <a:lnTo>
                    <a:pt x="159" y="25"/>
                  </a:lnTo>
                  <a:lnTo>
                    <a:pt x="173" y="25"/>
                  </a:lnTo>
                  <a:lnTo>
                    <a:pt x="187" y="25"/>
                  </a:lnTo>
                  <a:lnTo>
                    <a:pt x="201" y="25"/>
                  </a:lnTo>
                  <a:lnTo>
                    <a:pt x="215" y="23"/>
                  </a:lnTo>
                  <a:lnTo>
                    <a:pt x="227" y="23"/>
                  </a:lnTo>
                  <a:lnTo>
                    <a:pt x="232" y="21"/>
                  </a:lnTo>
                  <a:lnTo>
                    <a:pt x="213" y="29"/>
                  </a:lnTo>
                  <a:lnTo>
                    <a:pt x="196" y="37"/>
                  </a:lnTo>
                  <a:lnTo>
                    <a:pt x="184" y="45"/>
                  </a:lnTo>
                  <a:lnTo>
                    <a:pt x="176" y="47"/>
                  </a:lnTo>
                  <a:lnTo>
                    <a:pt x="170" y="47"/>
                  </a:lnTo>
                  <a:lnTo>
                    <a:pt x="164" y="50"/>
                  </a:lnTo>
                  <a:lnTo>
                    <a:pt x="159" y="50"/>
                  </a:lnTo>
                  <a:lnTo>
                    <a:pt x="153" y="52"/>
                  </a:lnTo>
                  <a:lnTo>
                    <a:pt x="164" y="54"/>
                  </a:lnTo>
                  <a:lnTo>
                    <a:pt x="176" y="54"/>
                  </a:lnTo>
                  <a:lnTo>
                    <a:pt x="187" y="56"/>
                  </a:lnTo>
                  <a:lnTo>
                    <a:pt x="198" y="60"/>
                  </a:lnTo>
                  <a:lnTo>
                    <a:pt x="213" y="62"/>
                  </a:lnTo>
                  <a:lnTo>
                    <a:pt x="224" y="66"/>
                  </a:lnTo>
                  <a:lnTo>
                    <a:pt x="235" y="72"/>
                  </a:lnTo>
                  <a:lnTo>
                    <a:pt x="247" y="81"/>
                  </a:lnTo>
                  <a:lnTo>
                    <a:pt x="258" y="85"/>
                  </a:lnTo>
                  <a:lnTo>
                    <a:pt x="269" y="91"/>
                  </a:lnTo>
                  <a:lnTo>
                    <a:pt x="278" y="95"/>
                  </a:lnTo>
                  <a:lnTo>
                    <a:pt x="284" y="101"/>
                  </a:lnTo>
                  <a:lnTo>
                    <a:pt x="272" y="97"/>
                  </a:lnTo>
                  <a:lnTo>
                    <a:pt x="264" y="95"/>
                  </a:lnTo>
                  <a:lnTo>
                    <a:pt x="252" y="93"/>
                  </a:lnTo>
                  <a:lnTo>
                    <a:pt x="241" y="93"/>
                  </a:lnTo>
                  <a:lnTo>
                    <a:pt x="224" y="95"/>
                  </a:lnTo>
                  <a:lnTo>
                    <a:pt x="201" y="95"/>
                  </a:lnTo>
                  <a:lnTo>
                    <a:pt x="176" y="93"/>
                  </a:lnTo>
                  <a:lnTo>
                    <a:pt x="159" y="87"/>
                  </a:lnTo>
                  <a:lnTo>
                    <a:pt x="179" y="99"/>
                  </a:lnTo>
                  <a:lnTo>
                    <a:pt x="193" y="114"/>
                  </a:lnTo>
                  <a:lnTo>
                    <a:pt x="204" y="126"/>
                  </a:lnTo>
                  <a:lnTo>
                    <a:pt x="213" y="140"/>
                  </a:lnTo>
                  <a:lnTo>
                    <a:pt x="221" y="153"/>
                  </a:lnTo>
                  <a:lnTo>
                    <a:pt x="227" y="165"/>
                  </a:lnTo>
                  <a:lnTo>
                    <a:pt x="235" y="175"/>
                  </a:lnTo>
                  <a:lnTo>
                    <a:pt x="247" y="184"/>
                  </a:lnTo>
                  <a:lnTo>
                    <a:pt x="235" y="178"/>
                  </a:lnTo>
                  <a:lnTo>
                    <a:pt x="218" y="171"/>
                  </a:lnTo>
                  <a:lnTo>
                    <a:pt x="201" y="165"/>
                  </a:lnTo>
                  <a:lnTo>
                    <a:pt x="181" y="157"/>
                  </a:lnTo>
                  <a:lnTo>
                    <a:pt x="164" y="149"/>
                  </a:lnTo>
                  <a:lnTo>
                    <a:pt x="145" y="138"/>
                  </a:lnTo>
                  <a:lnTo>
                    <a:pt x="130" y="124"/>
                  </a:lnTo>
                  <a:lnTo>
                    <a:pt x="119" y="107"/>
                  </a:lnTo>
                  <a:lnTo>
                    <a:pt x="116" y="111"/>
                  </a:lnTo>
                  <a:lnTo>
                    <a:pt x="116" y="114"/>
                  </a:lnTo>
                  <a:lnTo>
                    <a:pt x="119" y="120"/>
                  </a:lnTo>
                  <a:lnTo>
                    <a:pt x="122" y="126"/>
                  </a:lnTo>
                  <a:lnTo>
                    <a:pt x="127" y="149"/>
                  </a:lnTo>
                  <a:lnTo>
                    <a:pt x="122" y="171"/>
                  </a:lnTo>
                  <a:lnTo>
                    <a:pt x="113" y="196"/>
                  </a:lnTo>
                  <a:lnTo>
                    <a:pt x="110" y="221"/>
                  </a:lnTo>
                  <a:lnTo>
                    <a:pt x="99" y="182"/>
                  </a:lnTo>
                  <a:lnTo>
                    <a:pt x="79" y="151"/>
                  </a:lnTo>
                  <a:lnTo>
                    <a:pt x="68" y="124"/>
                  </a:lnTo>
                  <a:lnTo>
                    <a:pt x="71" y="103"/>
                  </a:lnTo>
                  <a:lnTo>
                    <a:pt x="71" y="99"/>
                  </a:lnTo>
                  <a:lnTo>
                    <a:pt x="68" y="99"/>
                  </a:lnTo>
                  <a:lnTo>
                    <a:pt x="65" y="101"/>
                  </a:lnTo>
                  <a:lnTo>
                    <a:pt x="62" y="105"/>
                  </a:lnTo>
                  <a:lnTo>
                    <a:pt x="57" y="116"/>
                  </a:lnTo>
                  <a:lnTo>
                    <a:pt x="45" y="124"/>
                  </a:lnTo>
                  <a:lnTo>
                    <a:pt x="25" y="130"/>
                  </a:lnTo>
                  <a:lnTo>
                    <a:pt x="0" y="142"/>
                  </a:lnTo>
                  <a:lnTo>
                    <a:pt x="8" y="132"/>
                  </a:lnTo>
                  <a:lnTo>
                    <a:pt x="14" y="122"/>
                  </a:lnTo>
                  <a:lnTo>
                    <a:pt x="17" y="111"/>
                  </a:lnTo>
                  <a:lnTo>
                    <a:pt x="22" y="99"/>
                  </a:lnTo>
                  <a:lnTo>
                    <a:pt x="31" y="85"/>
                  </a:lnTo>
                  <a:lnTo>
                    <a:pt x="45" y="72"/>
                  </a:lnTo>
                  <a:lnTo>
                    <a:pt x="59" y="64"/>
                  </a:lnTo>
                  <a:lnTo>
                    <a:pt x="74" y="58"/>
                  </a:lnTo>
                  <a:lnTo>
                    <a:pt x="68" y="52"/>
                  </a:lnTo>
                  <a:lnTo>
                    <a:pt x="59" y="41"/>
                  </a:lnTo>
                  <a:lnTo>
                    <a:pt x="51" y="31"/>
                  </a:lnTo>
                  <a:lnTo>
                    <a:pt x="45" y="23"/>
                  </a:lnTo>
                  <a:lnTo>
                    <a:pt x="39" y="14"/>
                  </a:lnTo>
                  <a:lnTo>
                    <a:pt x="34" y="8"/>
                  </a:lnTo>
                  <a:lnTo>
                    <a:pt x="28" y="4"/>
                  </a:lnTo>
                  <a:lnTo>
                    <a:pt x="25" y="2"/>
                  </a:lnTo>
                  <a:lnTo>
                    <a:pt x="2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 name="Freeform 49"/>
            <p:cNvSpPr>
              <a:spLocks/>
            </p:cNvSpPr>
            <p:nvPr/>
          </p:nvSpPr>
          <p:spPr bwMode="auto">
            <a:xfrm>
              <a:off x="2825" y="1849"/>
              <a:ext cx="303" cy="336"/>
            </a:xfrm>
            <a:custGeom>
              <a:avLst/>
              <a:gdLst>
                <a:gd name="T0" fmla="*/ 51 w 303"/>
                <a:gd name="T1" fmla="*/ 45 h 336"/>
                <a:gd name="T2" fmla="*/ 59 w 303"/>
                <a:gd name="T3" fmla="*/ 57 h 336"/>
                <a:gd name="T4" fmla="*/ 65 w 303"/>
                <a:gd name="T5" fmla="*/ 72 h 336"/>
                <a:gd name="T6" fmla="*/ 82 w 303"/>
                <a:gd name="T7" fmla="*/ 95 h 336"/>
                <a:gd name="T8" fmla="*/ 105 w 303"/>
                <a:gd name="T9" fmla="*/ 88 h 336"/>
                <a:gd name="T10" fmla="*/ 139 w 303"/>
                <a:gd name="T11" fmla="*/ 55 h 336"/>
                <a:gd name="T12" fmla="*/ 167 w 303"/>
                <a:gd name="T13" fmla="*/ 39 h 336"/>
                <a:gd name="T14" fmla="*/ 196 w 303"/>
                <a:gd name="T15" fmla="*/ 28 h 336"/>
                <a:gd name="T16" fmla="*/ 227 w 303"/>
                <a:gd name="T17" fmla="*/ 16 h 336"/>
                <a:gd name="T18" fmla="*/ 250 w 303"/>
                <a:gd name="T19" fmla="*/ 4 h 336"/>
                <a:gd name="T20" fmla="*/ 238 w 303"/>
                <a:gd name="T21" fmla="*/ 18 h 336"/>
                <a:gd name="T22" fmla="*/ 204 w 303"/>
                <a:gd name="T23" fmla="*/ 53 h 336"/>
                <a:gd name="T24" fmla="*/ 187 w 303"/>
                <a:gd name="T25" fmla="*/ 62 h 336"/>
                <a:gd name="T26" fmla="*/ 176 w 303"/>
                <a:gd name="T27" fmla="*/ 68 h 336"/>
                <a:gd name="T28" fmla="*/ 184 w 303"/>
                <a:gd name="T29" fmla="*/ 70 h 336"/>
                <a:gd name="T30" fmla="*/ 207 w 303"/>
                <a:gd name="T31" fmla="*/ 68 h 336"/>
                <a:gd name="T32" fmla="*/ 233 w 303"/>
                <a:gd name="T33" fmla="*/ 70 h 336"/>
                <a:gd name="T34" fmla="*/ 255 w 303"/>
                <a:gd name="T35" fmla="*/ 76 h 336"/>
                <a:gd name="T36" fmla="*/ 278 w 303"/>
                <a:gd name="T37" fmla="*/ 86 h 336"/>
                <a:gd name="T38" fmla="*/ 298 w 303"/>
                <a:gd name="T39" fmla="*/ 97 h 336"/>
                <a:gd name="T40" fmla="*/ 295 w 303"/>
                <a:gd name="T41" fmla="*/ 101 h 336"/>
                <a:gd name="T42" fmla="*/ 272 w 303"/>
                <a:gd name="T43" fmla="*/ 101 h 336"/>
                <a:gd name="T44" fmla="*/ 255 w 303"/>
                <a:gd name="T45" fmla="*/ 105 h 336"/>
                <a:gd name="T46" fmla="*/ 233 w 303"/>
                <a:gd name="T47" fmla="*/ 115 h 336"/>
                <a:gd name="T48" fmla="*/ 207 w 303"/>
                <a:gd name="T49" fmla="*/ 123 h 336"/>
                <a:gd name="T50" fmla="*/ 184 w 303"/>
                <a:gd name="T51" fmla="*/ 125 h 336"/>
                <a:gd name="T52" fmla="*/ 207 w 303"/>
                <a:gd name="T53" fmla="*/ 150 h 336"/>
                <a:gd name="T54" fmla="*/ 238 w 303"/>
                <a:gd name="T55" fmla="*/ 214 h 336"/>
                <a:gd name="T56" fmla="*/ 244 w 303"/>
                <a:gd name="T57" fmla="*/ 231 h 336"/>
                <a:gd name="T58" fmla="*/ 213 w 303"/>
                <a:gd name="T59" fmla="*/ 223 h 336"/>
                <a:gd name="T60" fmla="*/ 173 w 303"/>
                <a:gd name="T61" fmla="*/ 212 h 336"/>
                <a:gd name="T62" fmla="*/ 142 w 303"/>
                <a:gd name="T63" fmla="*/ 187 h 336"/>
                <a:gd name="T64" fmla="*/ 128 w 303"/>
                <a:gd name="T65" fmla="*/ 173 h 336"/>
                <a:gd name="T66" fmla="*/ 128 w 303"/>
                <a:gd name="T67" fmla="*/ 185 h 336"/>
                <a:gd name="T68" fmla="*/ 136 w 303"/>
                <a:gd name="T69" fmla="*/ 225 h 336"/>
                <a:gd name="T70" fmla="*/ 116 w 303"/>
                <a:gd name="T71" fmla="*/ 301 h 336"/>
                <a:gd name="T72" fmla="*/ 102 w 303"/>
                <a:gd name="T73" fmla="*/ 284 h 336"/>
                <a:gd name="T74" fmla="*/ 74 w 303"/>
                <a:gd name="T75" fmla="*/ 210 h 336"/>
                <a:gd name="T76" fmla="*/ 79 w 303"/>
                <a:gd name="T77" fmla="*/ 173 h 336"/>
                <a:gd name="T78" fmla="*/ 74 w 303"/>
                <a:gd name="T79" fmla="*/ 177 h 336"/>
                <a:gd name="T80" fmla="*/ 62 w 303"/>
                <a:gd name="T81" fmla="*/ 202 h 336"/>
                <a:gd name="T82" fmla="*/ 28 w 303"/>
                <a:gd name="T83" fmla="*/ 233 h 336"/>
                <a:gd name="T84" fmla="*/ 11 w 303"/>
                <a:gd name="T85" fmla="*/ 243 h 336"/>
                <a:gd name="T86" fmla="*/ 23 w 303"/>
                <a:gd name="T87" fmla="*/ 210 h 336"/>
                <a:gd name="T88" fmla="*/ 40 w 303"/>
                <a:gd name="T89" fmla="*/ 165 h 336"/>
                <a:gd name="T90" fmla="*/ 74 w 303"/>
                <a:gd name="T91" fmla="*/ 123 h 336"/>
                <a:gd name="T92" fmla="*/ 82 w 303"/>
                <a:gd name="T93" fmla="*/ 103 h 336"/>
                <a:gd name="T94" fmla="*/ 65 w 303"/>
                <a:gd name="T95" fmla="*/ 78 h 336"/>
                <a:gd name="T96" fmla="*/ 57 w 303"/>
                <a:gd name="T97" fmla="*/ 59 h 336"/>
                <a:gd name="T98" fmla="*/ 45 w 303"/>
                <a:gd name="T99" fmla="*/ 47 h 336"/>
                <a:gd name="T100" fmla="*/ 45 w 303"/>
                <a:gd name="T101" fmla="*/ 41 h 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3"/>
                <a:gd name="T154" fmla="*/ 0 h 336"/>
                <a:gd name="T155" fmla="*/ 303 w 303"/>
                <a:gd name="T156" fmla="*/ 336 h 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3" h="336">
                  <a:moveTo>
                    <a:pt x="45" y="41"/>
                  </a:moveTo>
                  <a:lnTo>
                    <a:pt x="51" y="45"/>
                  </a:lnTo>
                  <a:lnTo>
                    <a:pt x="54" y="51"/>
                  </a:lnTo>
                  <a:lnTo>
                    <a:pt x="59" y="57"/>
                  </a:lnTo>
                  <a:lnTo>
                    <a:pt x="62" y="64"/>
                  </a:lnTo>
                  <a:lnTo>
                    <a:pt x="65" y="72"/>
                  </a:lnTo>
                  <a:lnTo>
                    <a:pt x="74" y="84"/>
                  </a:lnTo>
                  <a:lnTo>
                    <a:pt x="82" y="95"/>
                  </a:lnTo>
                  <a:lnTo>
                    <a:pt x="93" y="99"/>
                  </a:lnTo>
                  <a:lnTo>
                    <a:pt x="105" y="88"/>
                  </a:lnTo>
                  <a:lnTo>
                    <a:pt x="119" y="72"/>
                  </a:lnTo>
                  <a:lnTo>
                    <a:pt x="139" y="55"/>
                  </a:lnTo>
                  <a:lnTo>
                    <a:pt x="159" y="43"/>
                  </a:lnTo>
                  <a:lnTo>
                    <a:pt x="167" y="39"/>
                  </a:lnTo>
                  <a:lnTo>
                    <a:pt x="179" y="35"/>
                  </a:lnTo>
                  <a:lnTo>
                    <a:pt x="196" y="28"/>
                  </a:lnTo>
                  <a:lnTo>
                    <a:pt x="210" y="22"/>
                  </a:lnTo>
                  <a:lnTo>
                    <a:pt x="227" y="16"/>
                  </a:lnTo>
                  <a:lnTo>
                    <a:pt x="238" y="10"/>
                  </a:lnTo>
                  <a:lnTo>
                    <a:pt x="250" y="4"/>
                  </a:lnTo>
                  <a:lnTo>
                    <a:pt x="255" y="0"/>
                  </a:lnTo>
                  <a:lnTo>
                    <a:pt x="238" y="18"/>
                  </a:lnTo>
                  <a:lnTo>
                    <a:pt x="218" y="37"/>
                  </a:lnTo>
                  <a:lnTo>
                    <a:pt x="204" y="53"/>
                  </a:lnTo>
                  <a:lnTo>
                    <a:pt x="193" y="59"/>
                  </a:lnTo>
                  <a:lnTo>
                    <a:pt x="187" y="62"/>
                  </a:lnTo>
                  <a:lnTo>
                    <a:pt x="181" y="66"/>
                  </a:lnTo>
                  <a:lnTo>
                    <a:pt x="176" y="68"/>
                  </a:lnTo>
                  <a:lnTo>
                    <a:pt x="173" y="72"/>
                  </a:lnTo>
                  <a:lnTo>
                    <a:pt x="184" y="70"/>
                  </a:lnTo>
                  <a:lnTo>
                    <a:pt x="196" y="70"/>
                  </a:lnTo>
                  <a:lnTo>
                    <a:pt x="207" y="68"/>
                  </a:lnTo>
                  <a:lnTo>
                    <a:pt x="221" y="68"/>
                  </a:lnTo>
                  <a:lnTo>
                    <a:pt x="233" y="70"/>
                  </a:lnTo>
                  <a:lnTo>
                    <a:pt x="244" y="72"/>
                  </a:lnTo>
                  <a:lnTo>
                    <a:pt x="255" y="76"/>
                  </a:lnTo>
                  <a:lnTo>
                    <a:pt x="267" y="84"/>
                  </a:lnTo>
                  <a:lnTo>
                    <a:pt x="278" y="86"/>
                  </a:lnTo>
                  <a:lnTo>
                    <a:pt x="289" y="90"/>
                  </a:lnTo>
                  <a:lnTo>
                    <a:pt x="298" y="97"/>
                  </a:lnTo>
                  <a:lnTo>
                    <a:pt x="303" y="103"/>
                  </a:lnTo>
                  <a:lnTo>
                    <a:pt x="295" y="101"/>
                  </a:lnTo>
                  <a:lnTo>
                    <a:pt x="284" y="99"/>
                  </a:lnTo>
                  <a:lnTo>
                    <a:pt x="272" y="101"/>
                  </a:lnTo>
                  <a:lnTo>
                    <a:pt x="261" y="103"/>
                  </a:lnTo>
                  <a:lnTo>
                    <a:pt x="255" y="105"/>
                  </a:lnTo>
                  <a:lnTo>
                    <a:pt x="244" y="111"/>
                  </a:lnTo>
                  <a:lnTo>
                    <a:pt x="233" y="115"/>
                  </a:lnTo>
                  <a:lnTo>
                    <a:pt x="218" y="119"/>
                  </a:lnTo>
                  <a:lnTo>
                    <a:pt x="207" y="123"/>
                  </a:lnTo>
                  <a:lnTo>
                    <a:pt x="196" y="125"/>
                  </a:lnTo>
                  <a:lnTo>
                    <a:pt x="184" y="125"/>
                  </a:lnTo>
                  <a:lnTo>
                    <a:pt x="176" y="123"/>
                  </a:lnTo>
                  <a:lnTo>
                    <a:pt x="207" y="150"/>
                  </a:lnTo>
                  <a:lnTo>
                    <a:pt x="227" y="181"/>
                  </a:lnTo>
                  <a:lnTo>
                    <a:pt x="238" y="214"/>
                  </a:lnTo>
                  <a:lnTo>
                    <a:pt x="255" y="235"/>
                  </a:lnTo>
                  <a:lnTo>
                    <a:pt x="244" y="231"/>
                  </a:lnTo>
                  <a:lnTo>
                    <a:pt x="230" y="227"/>
                  </a:lnTo>
                  <a:lnTo>
                    <a:pt x="213" y="223"/>
                  </a:lnTo>
                  <a:lnTo>
                    <a:pt x="193" y="218"/>
                  </a:lnTo>
                  <a:lnTo>
                    <a:pt x="173" y="212"/>
                  </a:lnTo>
                  <a:lnTo>
                    <a:pt x="156" y="204"/>
                  </a:lnTo>
                  <a:lnTo>
                    <a:pt x="142" y="187"/>
                  </a:lnTo>
                  <a:lnTo>
                    <a:pt x="130" y="167"/>
                  </a:lnTo>
                  <a:lnTo>
                    <a:pt x="128" y="173"/>
                  </a:lnTo>
                  <a:lnTo>
                    <a:pt x="128" y="179"/>
                  </a:lnTo>
                  <a:lnTo>
                    <a:pt x="128" y="185"/>
                  </a:lnTo>
                  <a:lnTo>
                    <a:pt x="133" y="194"/>
                  </a:lnTo>
                  <a:lnTo>
                    <a:pt x="136" y="225"/>
                  </a:lnTo>
                  <a:lnTo>
                    <a:pt x="128" y="262"/>
                  </a:lnTo>
                  <a:lnTo>
                    <a:pt x="116" y="301"/>
                  </a:lnTo>
                  <a:lnTo>
                    <a:pt x="110" y="336"/>
                  </a:lnTo>
                  <a:lnTo>
                    <a:pt x="102" y="284"/>
                  </a:lnTo>
                  <a:lnTo>
                    <a:pt x="85" y="243"/>
                  </a:lnTo>
                  <a:lnTo>
                    <a:pt x="74" y="210"/>
                  </a:lnTo>
                  <a:lnTo>
                    <a:pt x="79" y="177"/>
                  </a:lnTo>
                  <a:lnTo>
                    <a:pt x="79" y="173"/>
                  </a:lnTo>
                  <a:lnTo>
                    <a:pt x="76" y="173"/>
                  </a:lnTo>
                  <a:lnTo>
                    <a:pt x="74" y="177"/>
                  </a:lnTo>
                  <a:lnTo>
                    <a:pt x="71" y="183"/>
                  </a:lnTo>
                  <a:lnTo>
                    <a:pt x="62" y="202"/>
                  </a:lnTo>
                  <a:lnTo>
                    <a:pt x="48" y="216"/>
                  </a:lnTo>
                  <a:lnTo>
                    <a:pt x="28" y="233"/>
                  </a:lnTo>
                  <a:lnTo>
                    <a:pt x="0" y="260"/>
                  </a:lnTo>
                  <a:lnTo>
                    <a:pt x="11" y="243"/>
                  </a:lnTo>
                  <a:lnTo>
                    <a:pt x="20" y="227"/>
                  </a:lnTo>
                  <a:lnTo>
                    <a:pt x="23" y="210"/>
                  </a:lnTo>
                  <a:lnTo>
                    <a:pt x="28" y="189"/>
                  </a:lnTo>
                  <a:lnTo>
                    <a:pt x="40" y="165"/>
                  </a:lnTo>
                  <a:lnTo>
                    <a:pt x="54" y="142"/>
                  </a:lnTo>
                  <a:lnTo>
                    <a:pt x="74" y="123"/>
                  </a:lnTo>
                  <a:lnTo>
                    <a:pt x="88" y="111"/>
                  </a:lnTo>
                  <a:lnTo>
                    <a:pt x="82" y="103"/>
                  </a:lnTo>
                  <a:lnTo>
                    <a:pt x="74" y="90"/>
                  </a:lnTo>
                  <a:lnTo>
                    <a:pt x="65" y="78"/>
                  </a:lnTo>
                  <a:lnTo>
                    <a:pt x="59" y="68"/>
                  </a:lnTo>
                  <a:lnTo>
                    <a:pt x="57" y="59"/>
                  </a:lnTo>
                  <a:lnTo>
                    <a:pt x="51" y="53"/>
                  </a:lnTo>
                  <a:lnTo>
                    <a:pt x="45" y="47"/>
                  </a:lnTo>
                  <a:lnTo>
                    <a:pt x="42" y="45"/>
                  </a:lnTo>
                  <a:lnTo>
                    <a:pt x="45" y="4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 name="Freeform 50"/>
            <p:cNvSpPr>
              <a:spLocks/>
            </p:cNvSpPr>
            <p:nvPr/>
          </p:nvSpPr>
          <p:spPr bwMode="auto">
            <a:xfrm>
              <a:off x="2612" y="1549"/>
              <a:ext cx="173" cy="128"/>
            </a:xfrm>
            <a:custGeom>
              <a:avLst/>
              <a:gdLst>
                <a:gd name="T0" fmla="*/ 159 w 173"/>
                <a:gd name="T1" fmla="*/ 116 h 128"/>
                <a:gd name="T2" fmla="*/ 111 w 173"/>
                <a:gd name="T3" fmla="*/ 93 h 128"/>
                <a:gd name="T4" fmla="*/ 71 w 173"/>
                <a:gd name="T5" fmla="*/ 97 h 128"/>
                <a:gd name="T6" fmla="*/ 37 w 173"/>
                <a:gd name="T7" fmla="*/ 112 h 128"/>
                <a:gd name="T8" fmla="*/ 23 w 173"/>
                <a:gd name="T9" fmla="*/ 118 h 128"/>
                <a:gd name="T10" fmla="*/ 14 w 173"/>
                <a:gd name="T11" fmla="*/ 114 h 128"/>
                <a:gd name="T12" fmla="*/ 11 w 173"/>
                <a:gd name="T13" fmla="*/ 110 h 128"/>
                <a:gd name="T14" fmla="*/ 6 w 173"/>
                <a:gd name="T15" fmla="*/ 108 h 128"/>
                <a:gd name="T16" fmla="*/ 6 w 173"/>
                <a:gd name="T17" fmla="*/ 103 h 128"/>
                <a:gd name="T18" fmla="*/ 6 w 173"/>
                <a:gd name="T19" fmla="*/ 99 h 128"/>
                <a:gd name="T20" fmla="*/ 6 w 173"/>
                <a:gd name="T21" fmla="*/ 95 h 128"/>
                <a:gd name="T22" fmla="*/ 0 w 173"/>
                <a:gd name="T23" fmla="*/ 91 h 128"/>
                <a:gd name="T24" fmla="*/ 0 w 173"/>
                <a:gd name="T25" fmla="*/ 85 h 128"/>
                <a:gd name="T26" fmla="*/ 3 w 173"/>
                <a:gd name="T27" fmla="*/ 79 h 128"/>
                <a:gd name="T28" fmla="*/ 0 w 173"/>
                <a:gd name="T29" fmla="*/ 70 h 128"/>
                <a:gd name="T30" fmla="*/ 0 w 173"/>
                <a:gd name="T31" fmla="*/ 56 h 128"/>
                <a:gd name="T32" fmla="*/ 3 w 173"/>
                <a:gd name="T33" fmla="*/ 50 h 128"/>
                <a:gd name="T34" fmla="*/ 6 w 173"/>
                <a:gd name="T35" fmla="*/ 50 h 128"/>
                <a:gd name="T36" fmla="*/ 6 w 173"/>
                <a:gd name="T37" fmla="*/ 48 h 128"/>
                <a:gd name="T38" fmla="*/ 3 w 173"/>
                <a:gd name="T39" fmla="*/ 39 h 128"/>
                <a:gd name="T40" fmla="*/ 6 w 173"/>
                <a:gd name="T41" fmla="*/ 35 h 128"/>
                <a:gd name="T42" fmla="*/ 11 w 173"/>
                <a:gd name="T43" fmla="*/ 35 h 128"/>
                <a:gd name="T44" fmla="*/ 11 w 173"/>
                <a:gd name="T45" fmla="*/ 31 h 128"/>
                <a:gd name="T46" fmla="*/ 11 w 173"/>
                <a:gd name="T47" fmla="*/ 25 h 128"/>
                <a:gd name="T48" fmla="*/ 14 w 173"/>
                <a:gd name="T49" fmla="*/ 23 h 128"/>
                <a:gd name="T50" fmla="*/ 23 w 173"/>
                <a:gd name="T51" fmla="*/ 23 h 128"/>
                <a:gd name="T52" fmla="*/ 25 w 173"/>
                <a:gd name="T53" fmla="*/ 21 h 128"/>
                <a:gd name="T54" fmla="*/ 28 w 173"/>
                <a:gd name="T55" fmla="*/ 17 h 128"/>
                <a:gd name="T56" fmla="*/ 28 w 173"/>
                <a:gd name="T57" fmla="*/ 15 h 128"/>
                <a:gd name="T58" fmla="*/ 31 w 173"/>
                <a:gd name="T59" fmla="*/ 13 h 128"/>
                <a:gd name="T60" fmla="*/ 34 w 173"/>
                <a:gd name="T61" fmla="*/ 13 h 128"/>
                <a:gd name="T62" fmla="*/ 37 w 173"/>
                <a:gd name="T63" fmla="*/ 6 h 128"/>
                <a:gd name="T64" fmla="*/ 40 w 173"/>
                <a:gd name="T65" fmla="*/ 4 h 128"/>
                <a:gd name="T66" fmla="*/ 45 w 173"/>
                <a:gd name="T67" fmla="*/ 9 h 128"/>
                <a:gd name="T68" fmla="*/ 51 w 173"/>
                <a:gd name="T69" fmla="*/ 6 h 128"/>
                <a:gd name="T70" fmla="*/ 57 w 173"/>
                <a:gd name="T71" fmla="*/ 2 h 128"/>
                <a:gd name="T72" fmla="*/ 62 w 173"/>
                <a:gd name="T73" fmla="*/ 0 h 128"/>
                <a:gd name="T74" fmla="*/ 71 w 173"/>
                <a:gd name="T75" fmla="*/ 4 h 128"/>
                <a:gd name="T76" fmla="*/ 82 w 173"/>
                <a:gd name="T77" fmla="*/ 21 h 128"/>
                <a:gd name="T78" fmla="*/ 88 w 173"/>
                <a:gd name="T79" fmla="*/ 68 h 128"/>
                <a:gd name="T80" fmla="*/ 122 w 173"/>
                <a:gd name="T81" fmla="*/ 91 h 128"/>
                <a:gd name="T82" fmla="*/ 156 w 173"/>
                <a:gd name="T83" fmla="*/ 110 h 128"/>
                <a:gd name="T84" fmla="*/ 173 w 173"/>
                <a:gd name="T85" fmla="*/ 128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28"/>
                <a:gd name="T131" fmla="*/ 173 w 173"/>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28">
                  <a:moveTo>
                    <a:pt x="173" y="128"/>
                  </a:moveTo>
                  <a:lnTo>
                    <a:pt x="159" y="116"/>
                  </a:lnTo>
                  <a:lnTo>
                    <a:pt x="136" y="103"/>
                  </a:lnTo>
                  <a:lnTo>
                    <a:pt x="111" y="93"/>
                  </a:lnTo>
                  <a:lnTo>
                    <a:pt x="91" y="91"/>
                  </a:lnTo>
                  <a:lnTo>
                    <a:pt x="71" y="97"/>
                  </a:lnTo>
                  <a:lnTo>
                    <a:pt x="51" y="103"/>
                  </a:lnTo>
                  <a:lnTo>
                    <a:pt x="37" y="112"/>
                  </a:lnTo>
                  <a:lnTo>
                    <a:pt x="28" y="116"/>
                  </a:lnTo>
                  <a:lnTo>
                    <a:pt x="23" y="118"/>
                  </a:lnTo>
                  <a:lnTo>
                    <a:pt x="17" y="116"/>
                  </a:lnTo>
                  <a:lnTo>
                    <a:pt x="14" y="114"/>
                  </a:lnTo>
                  <a:lnTo>
                    <a:pt x="14" y="112"/>
                  </a:lnTo>
                  <a:lnTo>
                    <a:pt x="11" y="110"/>
                  </a:lnTo>
                  <a:lnTo>
                    <a:pt x="8" y="108"/>
                  </a:lnTo>
                  <a:lnTo>
                    <a:pt x="6" y="108"/>
                  </a:lnTo>
                  <a:lnTo>
                    <a:pt x="6" y="106"/>
                  </a:lnTo>
                  <a:lnTo>
                    <a:pt x="6" y="103"/>
                  </a:lnTo>
                  <a:lnTo>
                    <a:pt x="6" y="101"/>
                  </a:lnTo>
                  <a:lnTo>
                    <a:pt x="6" y="99"/>
                  </a:lnTo>
                  <a:lnTo>
                    <a:pt x="6" y="97"/>
                  </a:lnTo>
                  <a:lnTo>
                    <a:pt x="6" y="95"/>
                  </a:lnTo>
                  <a:lnTo>
                    <a:pt x="3" y="93"/>
                  </a:lnTo>
                  <a:lnTo>
                    <a:pt x="0" y="91"/>
                  </a:lnTo>
                  <a:lnTo>
                    <a:pt x="0" y="89"/>
                  </a:lnTo>
                  <a:lnTo>
                    <a:pt x="0" y="85"/>
                  </a:lnTo>
                  <a:lnTo>
                    <a:pt x="3" y="81"/>
                  </a:lnTo>
                  <a:lnTo>
                    <a:pt x="3" y="79"/>
                  </a:lnTo>
                  <a:lnTo>
                    <a:pt x="3" y="75"/>
                  </a:lnTo>
                  <a:lnTo>
                    <a:pt x="0" y="70"/>
                  </a:lnTo>
                  <a:lnTo>
                    <a:pt x="0" y="62"/>
                  </a:lnTo>
                  <a:lnTo>
                    <a:pt x="0" y="56"/>
                  </a:lnTo>
                  <a:lnTo>
                    <a:pt x="0" y="50"/>
                  </a:lnTo>
                  <a:lnTo>
                    <a:pt x="3" y="50"/>
                  </a:lnTo>
                  <a:lnTo>
                    <a:pt x="6" y="50"/>
                  </a:lnTo>
                  <a:lnTo>
                    <a:pt x="8" y="50"/>
                  </a:lnTo>
                  <a:lnTo>
                    <a:pt x="6" y="48"/>
                  </a:lnTo>
                  <a:lnTo>
                    <a:pt x="3" y="44"/>
                  </a:lnTo>
                  <a:lnTo>
                    <a:pt x="3" y="39"/>
                  </a:lnTo>
                  <a:lnTo>
                    <a:pt x="3" y="37"/>
                  </a:lnTo>
                  <a:lnTo>
                    <a:pt x="6" y="35"/>
                  </a:lnTo>
                  <a:lnTo>
                    <a:pt x="8" y="35"/>
                  </a:lnTo>
                  <a:lnTo>
                    <a:pt x="11" y="35"/>
                  </a:lnTo>
                  <a:lnTo>
                    <a:pt x="11" y="33"/>
                  </a:lnTo>
                  <a:lnTo>
                    <a:pt x="11" y="31"/>
                  </a:lnTo>
                  <a:lnTo>
                    <a:pt x="11" y="27"/>
                  </a:lnTo>
                  <a:lnTo>
                    <a:pt x="11" y="25"/>
                  </a:lnTo>
                  <a:lnTo>
                    <a:pt x="14" y="23"/>
                  </a:lnTo>
                  <a:lnTo>
                    <a:pt x="20" y="23"/>
                  </a:lnTo>
                  <a:lnTo>
                    <a:pt x="23" y="23"/>
                  </a:lnTo>
                  <a:lnTo>
                    <a:pt x="25" y="23"/>
                  </a:lnTo>
                  <a:lnTo>
                    <a:pt x="25" y="21"/>
                  </a:lnTo>
                  <a:lnTo>
                    <a:pt x="28" y="19"/>
                  </a:lnTo>
                  <a:lnTo>
                    <a:pt x="28" y="17"/>
                  </a:lnTo>
                  <a:lnTo>
                    <a:pt x="28" y="15"/>
                  </a:lnTo>
                  <a:lnTo>
                    <a:pt x="31" y="13"/>
                  </a:lnTo>
                  <a:lnTo>
                    <a:pt x="34" y="13"/>
                  </a:lnTo>
                  <a:lnTo>
                    <a:pt x="37" y="9"/>
                  </a:lnTo>
                  <a:lnTo>
                    <a:pt x="37" y="6"/>
                  </a:lnTo>
                  <a:lnTo>
                    <a:pt x="37" y="4"/>
                  </a:lnTo>
                  <a:lnTo>
                    <a:pt x="40" y="4"/>
                  </a:lnTo>
                  <a:lnTo>
                    <a:pt x="43" y="6"/>
                  </a:lnTo>
                  <a:lnTo>
                    <a:pt x="45" y="9"/>
                  </a:lnTo>
                  <a:lnTo>
                    <a:pt x="48" y="9"/>
                  </a:lnTo>
                  <a:lnTo>
                    <a:pt x="51" y="6"/>
                  </a:lnTo>
                  <a:lnTo>
                    <a:pt x="54" y="4"/>
                  </a:lnTo>
                  <a:lnTo>
                    <a:pt x="57" y="2"/>
                  </a:lnTo>
                  <a:lnTo>
                    <a:pt x="60" y="0"/>
                  </a:lnTo>
                  <a:lnTo>
                    <a:pt x="62" y="0"/>
                  </a:lnTo>
                  <a:lnTo>
                    <a:pt x="65" y="2"/>
                  </a:lnTo>
                  <a:lnTo>
                    <a:pt x="71" y="4"/>
                  </a:lnTo>
                  <a:lnTo>
                    <a:pt x="74" y="6"/>
                  </a:lnTo>
                  <a:lnTo>
                    <a:pt x="82" y="21"/>
                  </a:lnTo>
                  <a:lnTo>
                    <a:pt x="85" y="44"/>
                  </a:lnTo>
                  <a:lnTo>
                    <a:pt x="88" y="68"/>
                  </a:lnTo>
                  <a:lnTo>
                    <a:pt x="99" y="83"/>
                  </a:lnTo>
                  <a:lnTo>
                    <a:pt x="122" y="91"/>
                  </a:lnTo>
                  <a:lnTo>
                    <a:pt x="142" y="99"/>
                  </a:lnTo>
                  <a:lnTo>
                    <a:pt x="156" y="110"/>
                  </a:lnTo>
                  <a:lnTo>
                    <a:pt x="167" y="118"/>
                  </a:lnTo>
                  <a:lnTo>
                    <a:pt x="173" y="1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 name="Freeform 51"/>
            <p:cNvSpPr>
              <a:spLocks/>
            </p:cNvSpPr>
            <p:nvPr/>
          </p:nvSpPr>
          <p:spPr bwMode="auto">
            <a:xfrm>
              <a:off x="3546" y="1822"/>
              <a:ext cx="301" cy="119"/>
            </a:xfrm>
            <a:custGeom>
              <a:avLst/>
              <a:gdLst>
                <a:gd name="T0" fmla="*/ 249 w 301"/>
                <a:gd name="T1" fmla="*/ 78 h 119"/>
                <a:gd name="T2" fmla="*/ 224 w 301"/>
                <a:gd name="T3" fmla="*/ 72 h 119"/>
                <a:gd name="T4" fmla="*/ 230 w 301"/>
                <a:gd name="T5" fmla="*/ 66 h 119"/>
                <a:gd name="T6" fmla="*/ 269 w 301"/>
                <a:gd name="T7" fmla="*/ 53 h 119"/>
                <a:gd name="T8" fmla="*/ 281 w 301"/>
                <a:gd name="T9" fmla="*/ 45 h 119"/>
                <a:gd name="T10" fmla="*/ 295 w 301"/>
                <a:gd name="T11" fmla="*/ 37 h 119"/>
                <a:gd name="T12" fmla="*/ 289 w 301"/>
                <a:gd name="T13" fmla="*/ 31 h 119"/>
                <a:gd name="T14" fmla="*/ 278 w 301"/>
                <a:gd name="T15" fmla="*/ 20 h 119"/>
                <a:gd name="T16" fmla="*/ 269 w 301"/>
                <a:gd name="T17" fmla="*/ 16 h 119"/>
                <a:gd name="T18" fmla="*/ 247 w 301"/>
                <a:gd name="T19" fmla="*/ 25 h 119"/>
                <a:gd name="T20" fmla="*/ 230 w 301"/>
                <a:gd name="T21" fmla="*/ 25 h 119"/>
                <a:gd name="T22" fmla="*/ 221 w 301"/>
                <a:gd name="T23" fmla="*/ 14 h 119"/>
                <a:gd name="T24" fmla="*/ 201 w 301"/>
                <a:gd name="T25" fmla="*/ 8 h 119"/>
                <a:gd name="T26" fmla="*/ 179 w 301"/>
                <a:gd name="T27" fmla="*/ 2 h 119"/>
                <a:gd name="T28" fmla="*/ 164 w 301"/>
                <a:gd name="T29" fmla="*/ 8 h 119"/>
                <a:gd name="T30" fmla="*/ 156 w 301"/>
                <a:gd name="T31" fmla="*/ 25 h 119"/>
                <a:gd name="T32" fmla="*/ 139 w 301"/>
                <a:gd name="T33" fmla="*/ 29 h 119"/>
                <a:gd name="T34" fmla="*/ 102 w 301"/>
                <a:gd name="T35" fmla="*/ 25 h 119"/>
                <a:gd name="T36" fmla="*/ 82 w 301"/>
                <a:gd name="T37" fmla="*/ 22 h 119"/>
                <a:gd name="T38" fmla="*/ 65 w 301"/>
                <a:gd name="T39" fmla="*/ 27 h 119"/>
                <a:gd name="T40" fmla="*/ 39 w 301"/>
                <a:gd name="T41" fmla="*/ 29 h 119"/>
                <a:gd name="T42" fmla="*/ 11 w 301"/>
                <a:gd name="T43" fmla="*/ 27 h 119"/>
                <a:gd name="T44" fmla="*/ 17 w 301"/>
                <a:gd name="T45" fmla="*/ 35 h 119"/>
                <a:gd name="T46" fmla="*/ 37 w 301"/>
                <a:gd name="T47" fmla="*/ 51 h 119"/>
                <a:gd name="T48" fmla="*/ 45 w 301"/>
                <a:gd name="T49" fmla="*/ 62 h 119"/>
                <a:gd name="T50" fmla="*/ 85 w 301"/>
                <a:gd name="T51" fmla="*/ 66 h 119"/>
                <a:gd name="T52" fmla="*/ 91 w 301"/>
                <a:gd name="T53" fmla="*/ 70 h 119"/>
                <a:gd name="T54" fmla="*/ 65 w 301"/>
                <a:gd name="T55" fmla="*/ 74 h 119"/>
                <a:gd name="T56" fmla="*/ 54 w 301"/>
                <a:gd name="T57" fmla="*/ 78 h 119"/>
                <a:gd name="T58" fmla="*/ 37 w 301"/>
                <a:gd name="T59" fmla="*/ 89 h 119"/>
                <a:gd name="T60" fmla="*/ 48 w 301"/>
                <a:gd name="T61" fmla="*/ 93 h 119"/>
                <a:gd name="T62" fmla="*/ 71 w 301"/>
                <a:gd name="T63" fmla="*/ 97 h 119"/>
                <a:gd name="T64" fmla="*/ 88 w 301"/>
                <a:gd name="T65" fmla="*/ 97 h 119"/>
                <a:gd name="T66" fmla="*/ 113 w 301"/>
                <a:gd name="T67" fmla="*/ 97 h 119"/>
                <a:gd name="T68" fmla="*/ 122 w 301"/>
                <a:gd name="T69" fmla="*/ 103 h 119"/>
                <a:gd name="T70" fmla="*/ 122 w 301"/>
                <a:gd name="T71" fmla="*/ 115 h 119"/>
                <a:gd name="T72" fmla="*/ 133 w 301"/>
                <a:gd name="T73" fmla="*/ 115 h 119"/>
                <a:gd name="T74" fmla="*/ 161 w 301"/>
                <a:gd name="T75" fmla="*/ 107 h 119"/>
                <a:gd name="T76" fmla="*/ 176 w 301"/>
                <a:gd name="T77" fmla="*/ 105 h 119"/>
                <a:gd name="T78" fmla="*/ 179 w 301"/>
                <a:gd name="T79" fmla="*/ 109 h 119"/>
                <a:gd name="T80" fmla="*/ 190 w 301"/>
                <a:gd name="T81" fmla="*/ 105 h 119"/>
                <a:gd name="T82" fmla="*/ 204 w 301"/>
                <a:gd name="T83" fmla="*/ 84 h 119"/>
                <a:gd name="T84" fmla="*/ 215 w 301"/>
                <a:gd name="T85" fmla="*/ 76 h 119"/>
                <a:gd name="T86" fmla="*/ 244 w 301"/>
                <a:gd name="T87" fmla="*/ 80 h 119"/>
                <a:gd name="T88" fmla="*/ 261 w 301"/>
                <a:gd name="T89" fmla="*/ 80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1"/>
                <a:gd name="T136" fmla="*/ 0 h 119"/>
                <a:gd name="T137" fmla="*/ 301 w 301"/>
                <a:gd name="T138" fmla="*/ 119 h 1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1" h="119">
                  <a:moveTo>
                    <a:pt x="261" y="80"/>
                  </a:moveTo>
                  <a:lnTo>
                    <a:pt x="249" y="78"/>
                  </a:lnTo>
                  <a:lnTo>
                    <a:pt x="235" y="74"/>
                  </a:lnTo>
                  <a:lnTo>
                    <a:pt x="224" y="72"/>
                  </a:lnTo>
                  <a:lnTo>
                    <a:pt x="218" y="70"/>
                  </a:lnTo>
                  <a:lnTo>
                    <a:pt x="230" y="66"/>
                  </a:lnTo>
                  <a:lnTo>
                    <a:pt x="249" y="60"/>
                  </a:lnTo>
                  <a:lnTo>
                    <a:pt x="269" y="53"/>
                  </a:lnTo>
                  <a:lnTo>
                    <a:pt x="284" y="49"/>
                  </a:lnTo>
                  <a:lnTo>
                    <a:pt x="281" y="45"/>
                  </a:lnTo>
                  <a:lnTo>
                    <a:pt x="286" y="41"/>
                  </a:lnTo>
                  <a:lnTo>
                    <a:pt x="295" y="37"/>
                  </a:lnTo>
                  <a:lnTo>
                    <a:pt x="301" y="33"/>
                  </a:lnTo>
                  <a:lnTo>
                    <a:pt x="289" y="31"/>
                  </a:lnTo>
                  <a:lnTo>
                    <a:pt x="281" y="27"/>
                  </a:lnTo>
                  <a:lnTo>
                    <a:pt x="278" y="20"/>
                  </a:lnTo>
                  <a:lnTo>
                    <a:pt x="278" y="14"/>
                  </a:lnTo>
                  <a:lnTo>
                    <a:pt x="269" y="16"/>
                  </a:lnTo>
                  <a:lnTo>
                    <a:pt x="258" y="20"/>
                  </a:lnTo>
                  <a:lnTo>
                    <a:pt x="247" y="25"/>
                  </a:lnTo>
                  <a:lnTo>
                    <a:pt x="238" y="27"/>
                  </a:lnTo>
                  <a:lnTo>
                    <a:pt x="230" y="25"/>
                  </a:lnTo>
                  <a:lnTo>
                    <a:pt x="227" y="20"/>
                  </a:lnTo>
                  <a:lnTo>
                    <a:pt x="221" y="14"/>
                  </a:lnTo>
                  <a:lnTo>
                    <a:pt x="213" y="10"/>
                  </a:lnTo>
                  <a:lnTo>
                    <a:pt x="201" y="8"/>
                  </a:lnTo>
                  <a:lnTo>
                    <a:pt x="190" y="4"/>
                  </a:lnTo>
                  <a:lnTo>
                    <a:pt x="179" y="2"/>
                  </a:lnTo>
                  <a:lnTo>
                    <a:pt x="170" y="0"/>
                  </a:lnTo>
                  <a:lnTo>
                    <a:pt x="164" y="8"/>
                  </a:lnTo>
                  <a:lnTo>
                    <a:pt x="159" y="16"/>
                  </a:lnTo>
                  <a:lnTo>
                    <a:pt x="156" y="25"/>
                  </a:lnTo>
                  <a:lnTo>
                    <a:pt x="150" y="29"/>
                  </a:lnTo>
                  <a:lnTo>
                    <a:pt x="139" y="29"/>
                  </a:lnTo>
                  <a:lnTo>
                    <a:pt x="122" y="27"/>
                  </a:lnTo>
                  <a:lnTo>
                    <a:pt x="102" y="25"/>
                  </a:lnTo>
                  <a:lnTo>
                    <a:pt x="88" y="20"/>
                  </a:lnTo>
                  <a:lnTo>
                    <a:pt x="82" y="22"/>
                  </a:lnTo>
                  <a:lnTo>
                    <a:pt x="73" y="25"/>
                  </a:lnTo>
                  <a:lnTo>
                    <a:pt x="65" y="27"/>
                  </a:lnTo>
                  <a:lnTo>
                    <a:pt x="54" y="27"/>
                  </a:lnTo>
                  <a:lnTo>
                    <a:pt x="39" y="29"/>
                  </a:lnTo>
                  <a:lnTo>
                    <a:pt x="25" y="29"/>
                  </a:lnTo>
                  <a:lnTo>
                    <a:pt x="11" y="27"/>
                  </a:lnTo>
                  <a:lnTo>
                    <a:pt x="0" y="27"/>
                  </a:lnTo>
                  <a:lnTo>
                    <a:pt x="17" y="35"/>
                  </a:lnTo>
                  <a:lnTo>
                    <a:pt x="31" y="45"/>
                  </a:lnTo>
                  <a:lnTo>
                    <a:pt x="37" y="51"/>
                  </a:lnTo>
                  <a:lnTo>
                    <a:pt x="28" y="58"/>
                  </a:lnTo>
                  <a:lnTo>
                    <a:pt x="45" y="62"/>
                  </a:lnTo>
                  <a:lnTo>
                    <a:pt x="68" y="64"/>
                  </a:lnTo>
                  <a:lnTo>
                    <a:pt x="85" y="66"/>
                  </a:lnTo>
                  <a:lnTo>
                    <a:pt x="96" y="68"/>
                  </a:lnTo>
                  <a:lnTo>
                    <a:pt x="91" y="70"/>
                  </a:lnTo>
                  <a:lnTo>
                    <a:pt x="79" y="74"/>
                  </a:lnTo>
                  <a:lnTo>
                    <a:pt x="65" y="74"/>
                  </a:lnTo>
                  <a:lnTo>
                    <a:pt x="54" y="74"/>
                  </a:lnTo>
                  <a:lnTo>
                    <a:pt x="54" y="78"/>
                  </a:lnTo>
                  <a:lnTo>
                    <a:pt x="48" y="84"/>
                  </a:lnTo>
                  <a:lnTo>
                    <a:pt x="37" y="89"/>
                  </a:lnTo>
                  <a:lnTo>
                    <a:pt x="25" y="91"/>
                  </a:lnTo>
                  <a:lnTo>
                    <a:pt x="48" y="93"/>
                  </a:lnTo>
                  <a:lnTo>
                    <a:pt x="62" y="95"/>
                  </a:lnTo>
                  <a:lnTo>
                    <a:pt x="71" y="97"/>
                  </a:lnTo>
                  <a:lnTo>
                    <a:pt x="71" y="99"/>
                  </a:lnTo>
                  <a:lnTo>
                    <a:pt x="88" y="97"/>
                  </a:lnTo>
                  <a:lnTo>
                    <a:pt x="102" y="97"/>
                  </a:lnTo>
                  <a:lnTo>
                    <a:pt x="113" y="97"/>
                  </a:lnTo>
                  <a:lnTo>
                    <a:pt x="119" y="99"/>
                  </a:lnTo>
                  <a:lnTo>
                    <a:pt x="122" y="103"/>
                  </a:lnTo>
                  <a:lnTo>
                    <a:pt x="125" y="109"/>
                  </a:lnTo>
                  <a:lnTo>
                    <a:pt x="122" y="115"/>
                  </a:lnTo>
                  <a:lnTo>
                    <a:pt x="119" y="119"/>
                  </a:lnTo>
                  <a:lnTo>
                    <a:pt x="133" y="115"/>
                  </a:lnTo>
                  <a:lnTo>
                    <a:pt x="150" y="109"/>
                  </a:lnTo>
                  <a:lnTo>
                    <a:pt x="161" y="107"/>
                  </a:lnTo>
                  <a:lnTo>
                    <a:pt x="170" y="105"/>
                  </a:lnTo>
                  <a:lnTo>
                    <a:pt x="176" y="105"/>
                  </a:lnTo>
                  <a:lnTo>
                    <a:pt x="179" y="107"/>
                  </a:lnTo>
                  <a:lnTo>
                    <a:pt x="179" y="109"/>
                  </a:lnTo>
                  <a:lnTo>
                    <a:pt x="181" y="111"/>
                  </a:lnTo>
                  <a:lnTo>
                    <a:pt x="190" y="105"/>
                  </a:lnTo>
                  <a:lnTo>
                    <a:pt x="198" y="95"/>
                  </a:lnTo>
                  <a:lnTo>
                    <a:pt x="204" y="84"/>
                  </a:lnTo>
                  <a:lnTo>
                    <a:pt x="207" y="76"/>
                  </a:lnTo>
                  <a:lnTo>
                    <a:pt x="215" y="76"/>
                  </a:lnTo>
                  <a:lnTo>
                    <a:pt x="230" y="78"/>
                  </a:lnTo>
                  <a:lnTo>
                    <a:pt x="244" y="80"/>
                  </a:lnTo>
                  <a:lnTo>
                    <a:pt x="252" y="82"/>
                  </a:lnTo>
                  <a:lnTo>
                    <a:pt x="261" y="8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9" name="Freeform 52"/>
            <p:cNvSpPr>
              <a:spLocks/>
            </p:cNvSpPr>
            <p:nvPr/>
          </p:nvSpPr>
          <p:spPr bwMode="auto">
            <a:xfrm>
              <a:off x="4284" y="1314"/>
              <a:ext cx="147" cy="268"/>
            </a:xfrm>
            <a:custGeom>
              <a:avLst/>
              <a:gdLst>
                <a:gd name="T0" fmla="*/ 42 w 147"/>
                <a:gd name="T1" fmla="*/ 27 h 268"/>
                <a:gd name="T2" fmla="*/ 54 w 147"/>
                <a:gd name="T3" fmla="*/ 97 h 268"/>
                <a:gd name="T4" fmla="*/ 88 w 147"/>
                <a:gd name="T5" fmla="*/ 126 h 268"/>
                <a:gd name="T6" fmla="*/ 127 w 147"/>
                <a:gd name="T7" fmla="*/ 134 h 268"/>
                <a:gd name="T8" fmla="*/ 144 w 147"/>
                <a:gd name="T9" fmla="*/ 138 h 268"/>
                <a:gd name="T10" fmla="*/ 147 w 147"/>
                <a:gd name="T11" fmla="*/ 149 h 268"/>
                <a:gd name="T12" fmla="*/ 144 w 147"/>
                <a:gd name="T13" fmla="*/ 159 h 268"/>
                <a:gd name="T14" fmla="*/ 144 w 147"/>
                <a:gd name="T15" fmla="*/ 165 h 268"/>
                <a:gd name="T16" fmla="*/ 142 w 147"/>
                <a:gd name="T17" fmla="*/ 171 h 268"/>
                <a:gd name="T18" fmla="*/ 139 w 147"/>
                <a:gd name="T19" fmla="*/ 175 h 268"/>
                <a:gd name="T20" fmla="*/ 136 w 147"/>
                <a:gd name="T21" fmla="*/ 182 h 268"/>
                <a:gd name="T22" fmla="*/ 136 w 147"/>
                <a:gd name="T23" fmla="*/ 190 h 268"/>
                <a:gd name="T24" fmla="*/ 130 w 147"/>
                <a:gd name="T25" fmla="*/ 198 h 268"/>
                <a:gd name="T26" fmla="*/ 122 w 147"/>
                <a:gd name="T27" fmla="*/ 204 h 268"/>
                <a:gd name="T28" fmla="*/ 116 w 147"/>
                <a:gd name="T29" fmla="*/ 215 h 268"/>
                <a:gd name="T30" fmla="*/ 102 w 147"/>
                <a:gd name="T31" fmla="*/ 237 h 268"/>
                <a:gd name="T32" fmla="*/ 93 w 147"/>
                <a:gd name="T33" fmla="*/ 241 h 268"/>
                <a:gd name="T34" fmla="*/ 93 w 147"/>
                <a:gd name="T35" fmla="*/ 237 h 268"/>
                <a:gd name="T36" fmla="*/ 90 w 147"/>
                <a:gd name="T37" fmla="*/ 241 h 268"/>
                <a:gd name="T38" fmla="*/ 85 w 147"/>
                <a:gd name="T39" fmla="*/ 254 h 268"/>
                <a:gd name="T40" fmla="*/ 79 w 147"/>
                <a:gd name="T41" fmla="*/ 256 h 268"/>
                <a:gd name="T42" fmla="*/ 73 w 147"/>
                <a:gd name="T43" fmla="*/ 254 h 268"/>
                <a:gd name="T44" fmla="*/ 68 w 147"/>
                <a:gd name="T45" fmla="*/ 256 h 268"/>
                <a:gd name="T46" fmla="*/ 65 w 147"/>
                <a:gd name="T47" fmla="*/ 262 h 268"/>
                <a:gd name="T48" fmla="*/ 59 w 147"/>
                <a:gd name="T49" fmla="*/ 264 h 268"/>
                <a:gd name="T50" fmla="*/ 54 w 147"/>
                <a:gd name="T51" fmla="*/ 258 h 268"/>
                <a:gd name="T52" fmla="*/ 48 w 147"/>
                <a:gd name="T53" fmla="*/ 258 h 268"/>
                <a:gd name="T54" fmla="*/ 45 w 147"/>
                <a:gd name="T55" fmla="*/ 264 h 268"/>
                <a:gd name="T56" fmla="*/ 39 w 147"/>
                <a:gd name="T57" fmla="*/ 264 h 268"/>
                <a:gd name="T58" fmla="*/ 37 w 147"/>
                <a:gd name="T59" fmla="*/ 262 h 268"/>
                <a:gd name="T60" fmla="*/ 34 w 147"/>
                <a:gd name="T61" fmla="*/ 260 h 268"/>
                <a:gd name="T62" fmla="*/ 28 w 147"/>
                <a:gd name="T63" fmla="*/ 266 h 268"/>
                <a:gd name="T64" fmla="*/ 22 w 147"/>
                <a:gd name="T65" fmla="*/ 266 h 268"/>
                <a:gd name="T66" fmla="*/ 22 w 147"/>
                <a:gd name="T67" fmla="*/ 258 h 268"/>
                <a:gd name="T68" fmla="*/ 17 w 147"/>
                <a:gd name="T69" fmla="*/ 252 h 268"/>
                <a:gd name="T70" fmla="*/ 8 w 147"/>
                <a:gd name="T71" fmla="*/ 256 h 268"/>
                <a:gd name="T72" fmla="*/ 5 w 147"/>
                <a:gd name="T73" fmla="*/ 252 h 268"/>
                <a:gd name="T74" fmla="*/ 2 w 147"/>
                <a:gd name="T75" fmla="*/ 241 h 268"/>
                <a:gd name="T76" fmla="*/ 5 w 147"/>
                <a:gd name="T77" fmla="*/ 211 h 268"/>
                <a:gd name="T78" fmla="*/ 51 w 147"/>
                <a:gd name="T79" fmla="*/ 147 h 268"/>
                <a:gd name="T80" fmla="*/ 45 w 147"/>
                <a:gd name="T81" fmla="*/ 89 h 268"/>
                <a:gd name="T82" fmla="*/ 37 w 147"/>
                <a:gd name="T83" fmla="*/ 35 h 268"/>
                <a:gd name="T84" fmla="*/ 42 w 147"/>
                <a:gd name="T85" fmla="*/ 0 h 2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7"/>
                <a:gd name="T130" fmla="*/ 0 h 268"/>
                <a:gd name="T131" fmla="*/ 147 w 147"/>
                <a:gd name="T132" fmla="*/ 268 h 2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7" h="268">
                  <a:moveTo>
                    <a:pt x="42" y="0"/>
                  </a:moveTo>
                  <a:lnTo>
                    <a:pt x="42" y="27"/>
                  </a:lnTo>
                  <a:lnTo>
                    <a:pt x="48" y="62"/>
                  </a:lnTo>
                  <a:lnTo>
                    <a:pt x="54" y="97"/>
                  </a:lnTo>
                  <a:lnTo>
                    <a:pt x="68" y="118"/>
                  </a:lnTo>
                  <a:lnTo>
                    <a:pt x="88" y="126"/>
                  </a:lnTo>
                  <a:lnTo>
                    <a:pt x="107" y="130"/>
                  </a:lnTo>
                  <a:lnTo>
                    <a:pt x="127" y="134"/>
                  </a:lnTo>
                  <a:lnTo>
                    <a:pt x="139" y="136"/>
                  </a:lnTo>
                  <a:lnTo>
                    <a:pt x="144" y="138"/>
                  </a:lnTo>
                  <a:lnTo>
                    <a:pt x="147" y="144"/>
                  </a:lnTo>
                  <a:lnTo>
                    <a:pt x="147" y="149"/>
                  </a:lnTo>
                  <a:lnTo>
                    <a:pt x="144" y="155"/>
                  </a:lnTo>
                  <a:lnTo>
                    <a:pt x="144" y="159"/>
                  </a:lnTo>
                  <a:lnTo>
                    <a:pt x="144" y="161"/>
                  </a:lnTo>
                  <a:lnTo>
                    <a:pt x="144" y="165"/>
                  </a:lnTo>
                  <a:lnTo>
                    <a:pt x="144" y="169"/>
                  </a:lnTo>
                  <a:lnTo>
                    <a:pt x="142" y="171"/>
                  </a:lnTo>
                  <a:lnTo>
                    <a:pt x="142" y="173"/>
                  </a:lnTo>
                  <a:lnTo>
                    <a:pt x="139" y="175"/>
                  </a:lnTo>
                  <a:lnTo>
                    <a:pt x="136" y="177"/>
                  </a:lnTo>
                  <a:lnTo>
                    <a:pt x="136" y="182"/>
                  </a:lnTo>
                  <a:lnTo>
                    <a:pt x="136" y="186"/>
                  </a:lnTo>
                  <a:lnTo>
                    <a:pt x="136" y="190"/>
                  </a:lnTo>
                  <a:lnTo>
                    <a:pt x="133" y="194"/>
                  </a:lnTo>
                  <a:lnTo>
                    <a:pt x="130" y="198"/>
                  </a:lnTo>
                  <a:lnTo>
                    <a:pt x="127" y="200"/>
                  </a:lnTo>
                  <a:lnTo>
                    <a:pt x="122" y="204"/>
                  </a:lnTo>
                  <a:lnTo>
                    <a:pt x="119" y="208"/>
                  </a:lnTo>
                  <a:lnTo>
                    <a:pt x="116" y="215"/>
                  </a:lnTo>
                  <a:lnTo>
                    <a:pt x="107" y="227"/>
                  </a:lnTo>
                  <a:lnTo>
                    <a:pt x="102" y="237"/>
                  </a:lnTo>
                  <a:lnTo>
                    <a:pt x="96" y="244"/>
                  </a:lnTo>
                  <a:lnTo>
                    <a:pt x="93" y="241"/>
                  </a:lnTo>
                  <a:lnTo>
                    <a:pt x="93" y="239"/>
                  </a:lnTo>
                  <a:lnTo>
                    <a:pt x="93" y="237"/>
                  </a:lnTo>
                  <a:lnTo>
                    <a:pt x="90" y="235"/>
                  </a:lnTo>
                  <a:lnTo>
                    <a:pt x="90" y="241"/>
                  </a:lnTo>
                  <a:lnTo>
                    <a:pt x="88" y="248"/>
                  </a:lnTo>
                  <a:lnTo>
                    <a:pt x="85" y="254"/>
                  </a:lnTo>
                  <a:lnTo>
                    <a:pt x="82" y="256"/>
                  </a:lnTo>
                  <a:lnTo>
                    <a:pt x="79" y="256"/>
                  </a:lnTo>
                  <a:lnTo>
                    <a:pt x="76" y="254"/>
                  </a:lnTo>
                  <a:lnTo>
                    <a:pt x="73" y="254"/>
                  </a:lnTo>
                  <a:lnTo>
                    <a:pt x="71" y="254"/>
                  </a:lnTo>
                  <a:lnTo>
                    <a:pt x="68" y="256"/>
                  </a:lnTo>
                  <a:lnTo>
                    <a:pt x="68" y="260"/>
                  </a:lnTo>
                  <a:lnTo>
                    <a:pt x="65" y="262"/>
                  </a:lnTo>
                  <a:lnTo>
                    <a:pt x="62" y="264"/>
                  </a:lnTo>
                  <a:lnTo>
                    <a:pt x="59" y="264"/>
                  </a:lnTo>
                  <a:lnTo>
                    <a:pt x="56" y="260"/>
                  </a:lnTo>
                  <a:lnTo>
                    <a:pt x="54" y="258"/>
                  </a:lnTo>
                  <a:lnTo>
                    <a:pt x="51" y="256"/>
                  </a:lnTo>
                  <a:lnTo>
                    <a:pt x="48" y="258"/>
                  </a:lnTo>
                  <a:lnTo>
                    <a:pt x="45" y="260"/>
                  </a:lnTo>
                  <a:lnTo>
                    <a:pt x="45" y="264"/>
                  </a:lnTo>
                  <a:lnTo>
                    <a:pt x="42" y="264"/>
                  </a:lnTo>
                  <a:lnTo>
                    <a:pt x="39" y="264"/>
                  </a:lnTo>
                  <a:lnTo>
                    <a:pt x="37" y="264"/>
                  </a:lnTo>
                  <a:lnTo>
                    <a:pt x="37" y="262"/>
                  </a:lnTo>
                  <a:lnTo>
                    <a:pt x="37" y="260"/>
                  </a:lnTo>
                  <a:lnTo>
                    <a:pt x="34" y="260"/>
                  </a:lnTo>
                  <a:lnTo>
                    <a:pt x="31" y="264"/>
                  </a:lnTo>
                  <a:lnTo>
                    <a:pt x="28" y="266"/>
                  </a:lnTo>
                  <a:lnTo>
                    <a:pt x="25" y="268"/>
                  </a:lnTo>
                  <a:lnTo>
                    <a:pt x="22" y="266"/>
                  </a:lnTo>
                  <a:lnTo>
                    <a:pt x="22" y="262"/>
                  </a:lnTo>
                  <a:lnTo>
                    <a:pt x="22" y="258"/>
                  </a:lnTo>
                  <a:lnTo>
                    <a:pt x="20" y="254"/>
                  </a:lnTo>
                  <a:lnTo>
                    <a:pt x="17" y="252"/>
                  </a:lnTo>
                  <a:lnTo>
                    <a:pt x="11" y="254"/>
                  </a:lnTo>
                  <a:lnTo>
                    <a:pt x="8" y="256"/>
                  </a:lnTo>
                  <a:lnTo>
                    <a:pt x="8" y="254"/>
                  </a:lnTo>
                  <a:lnTo>
                    <a:pt x="5" y="252"/>
                  </a:lnTo>
                  <a:lnTo>
                    <a:pt x="2" y="246"/>
                  </a:lnTo>
                  <a:lnTo>
                    <a:pt x="2" y="241"/>
                  </a:lnTo>
                  <a:lnTo>
                    <a:pt x="0" y="235"/>
                  </a:lnTo>
                  <a:lnTo>
                    <a:pt x="5" y="211"/>
                  </a:lnTo>
                  <a:lnTo>
                    <a:pt x="28" y="180"/>
                  </a:lnTo>
                  <a:lnTo>
                    <a:pt x="51" y="147"/>
                  </a:lnTo>
                  <a:lnTo>
                    <a:pt x="54" y="118"/>
                  </a:lnTo>
                  <a:lnTo>
                    <a:pt x="45" y="89"/>
                  </a:lnTo>
                  <a:lnTo>
                    <a:pt x="39" y="62"/>
                  </a:lnTo>
                  <a:lnTo>
                    <a:pt x="37" y="35"/>
                  </a:lnTo>
                  <a:lnTo>
                    <a:pt x="37" y="19"/>
                  </a:lnTo>
                  <a:lnTo>
                    <a:pt x="4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53"/>
            <p:cNvSpPr>
              <a:spLocks/>
            </p:cNvSpPr>
            <p:nvPr/>
          </p:nvSpPr>
          <p:spPr bwMode="auto">
            <a:xfrm>
              <a:off x="2496" y="2928"/>
              <a:ext cx="139" cy="106"/>
            </a:xfrm>
            <a:custGeom>
              <a:avLst/>
              <a:gdLst>
                <a:gd name="T0" fmla="*/ 60 w 139"/>
                <a:gd name="T1" fmla="*/ 58 h 106"/>
                <a:gd name="T2" fmla="*/ 40 w 139"/>
                <a:gd name="T3" fmla="*/ 50 h 106"/>
                <a:gd name="T4" fmla="*/ 17 w 139"/>
                <a:gd name="T5" fmla="*/ 35 h 106"/>
                <a:gd name="T6" fmla="*/ 0 w 139"/>
                <a:gd name="T7" fmla="*/ 19 h 106"/>
                <a:gd name="T8" fmla="*/ 0 w 139"/>
                <a:gd name="T9" fmla="*/ 4 h 106"/>
                <a:gd name="T10" fmla="*/ 8 w 139"/>
                <a:gd name="T11" fmla="*/ 0 h 106"/>
                <a:gd name="T12" fmla="*/ 20 w 139"/>
                <a:gd name="T13" fmla="*/ 11 h 106"/>
                <a:gd name="T14" fmla="*/ 31 w 139"/>
                <a:gd name="T15" fmla="*/ 29 h 106"/>
                <a:gd name="T16" fmla="*/ 45 w 139"/>
                <a:gd name="T17" fmla="*/ 42 h 106"/>
                <a:gd name="T18" fmla="*/ 60 w 139"/>
                <a:gd name="T19" fmla="*/ 37 h 106"/>
                <a:gd name="T20" fmla="*/ 82 w 139"/>
                <a:gd name="T21" fmla="*/ 33 h 106"/>
                <a:gd name="T22" fmla="*/ 105 w 139"/>
                <a:gd name="T23" fmla="*/ 33 h 106"/>
                <a:gd name="T24" fmla="*/ 119 w 139"/>
                <a:gd name="T25" fmla="*/ 46 h 106"/>
                <a:gd name="T26" fmla="*/ 133 w 139"/>
                <a:gd name="T27" fmla="*/ 52 h 106"/>
                <a:gd name="T28" fmla="*/ 139 w 139"/>
                <a:gd name="T29" fmla="*/ 68 h 106"/>
                <a:gd name="T30" fmla="*/ 133 w 139"/>
                <a:gd name="T31" fmla="*/ 87 h 106"/>
                <a:gd name="T32" fmla="*/ 111 w 139"/>
                <a:gd name="T33" fmla="*/ 106 h 106"/>
                <a:gd name="T34" fmla="*/ 96 w 139"/>
                <a:gd name="T35" fmla="*/ 97 h 106"/>
                <a:gd name="T36" fmla="*/ 79 w 139"/>
                <a:gd name="T37" fmla="*/ 83 h 106"/>
                <a:gd name="T38" fmla="*/ 65 w 139"/>
                <a:gd name="T39" fmla="*/ 68 h 106"/>
                <a:gd name="T40" fmla="*/ 60 w 139"/>
                <a:gd name="T41" fmla="*/ 58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06"/>
                <a:gd name="T65" fmla="*/ 139 w 139"/>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06">
                  <a:moveTo>
                    <a:pt x="60" y="58"/>
                  </a:moveTo>
                  <a:lnTo>
                    <a:pt x="40" y="50"/>
                  </a:lnTo>
                  <a:lnTo>
                    <a:pt x="17" y="35"/>
                  </a:lnTo>
                  <a:lnTo>
                    <a:pt x="0" y="19"/>
                  </a:lnTo>
                  <a:lnTo>
                    <a:pt x="0" y="4"/>
                  </a:lnTo>
                  <a:lnTo>
                    <a:pt x="8" y="0"/>
                  </a:lnTo>
                  <a:lnTo>
                    <a:pt x="20" y="11"/>
                  </a:lnTo>
                  <a:lnTo>
                    <a:pt x="31" y="29"/>
                  </a:lnTo>
                  <a:lnTo>
                    <a:pt x="45" y="42"/>
                  </a:lnTo>
                  <a:lnTo>
                    <a:pt x="60" y="37"/>
                  </a:lnTo>
                  <a:lnTo>
                    <a:pt x="82" y="33"/>
                  </a:lnTo>
                  <a:lnTo>
                    <a:pt x="105" y="33"/>
                  </a:lnTo>
                  <a:lnTo>
                    <a:pt x="119" y="46"/>
                  </a:lnTo>
                  <a:lnTo>
                    <a:pt x="133" y="52"/>
                  </a:lnTo>
                  <a:lnTo>
                    <a:pt x="139" y="68"/>
                  </a:lnTo>
                  <a:lnTo>
                    <a:pt x="133" y="87"/>
                  </a:lnTo>
                  <a:lnTo>
                    <a:pt x="111" y="106"/>
                  </a:lnTo>
                  <a:lnTo>
                    <a:pt x="96" y="97"/>
                  </a:lnTo>
                  <a:lnTo>
                    <a:pt x="79" y="83"/>
                  </a:lnTo>
                  <a:lnTo>
                    <a:pt x="65" y="68"/>
                  </a:lnTo>
                  <a:lnTo>
                    <a:pt x="60" y="5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1" name="Freeform 54"/>
            <p:cNvSpPr>
              <a:spLocks/>
            </p:cNvSpPr>
            <p:nvPr/>
          </p:nvSpPr>
          <p:spPr bwMode="auto">
            <a:xfrm>
              <a:off x="2256" y="2976"/>
              <a:ext cx="593" cy="409"/>
            </a:xfrm>
            <a:custGeom>
              <a:avLst/>
              <a:gdLst>
                <a:gd name="T0" fmla="*/ 130 w 593"/>
                <a:gd name="T1" fmla="*/ 389 h 409"/>
                <a:gd name="T2" fmla="*/ 107 w 593"/>
                <a:gd name="T3" fmla="*/ 405 h 409"/>
                <a:gd name="T4" fmla="*/ 22 w 593"/>
                <a:gd name="T5" fmla="*/ 374 h 409"/>
                <a:gd name="T6" fmla="*/ 17 w 593"/>
                <a:gd name="T7" fmla="*/ 343 h 409"/>
                <a:gd name="T8" fmla="*/ 59 w 593"/>
                <a:gd name="T9" fmla="*/ 356 h 409"/>
                <a:gd name="T10" fmla="*/ 76 w 593"/>
                <a:gd name="T11" fmla="*/ 345 h 409"/>
                <a:gd name="T12" fmla="*/ 159 w 593"/>
                <a:gd name="T13" fmla="*/ 263 h 409"/>
                <a:gd name="T14" fmla="*/ 244 w 593"/>
                <a:gd name="T15" fmla="*/ 252 h 409"/>
                <a:gd name="T16" fmla="*/ 266 w 593"/>
                <a:gd name="T17" fmla="*/ 244 h 409"/>
                <a:gd name="T18" fmla="*/ 272 w 593"/>
                <a:gd name="T19" fmla="*/ 219 h 409"/>
                <a:gd name="T20" fmla="*/ 201 w 593"/>
                <a:gd name="T21" fmla="*/ 213 h 409"/>
                <a:gd name="T22" fmla="*/ 159 w 593"/>
                <a:gd name="T23" fmla="*/ 199 h 409"/>
                <a:gd name="T24" fmla="*/ 130 w 593"/>
                <a:gd name="T25" fmla="*/ 178 h 409"/>
                <a:gd name="T26" fmla="*/ 150 w 593"/>
                <a:gd name="T27" fmla="*/ 162 h 409"/>
                <a:gd name="T28" fmla="*/ 181 w 593"/>
                <a:gd name="T29" fmla="*/ 172 h 409"/>
                <a:gd name="T30" fmla="*/ 195 w 593"/>
                <a:gd name="T31" fmla="*/ 186 h 409"/>
                <a:gd name="T32" fmla="*/ 249 w 593"/>
                <a:gd name="T33" fmla="*/ 186 h 409"/>
                <a:gd name="T34" fmla="*/ 235 w 593"/>
                <a:gd name="T35" fmla="*/ 155 h 409"/>
                <a:gd name="T36" fmla="*/ 232 w 593"/>
                <a:gd name="T37" fmla="*/ 137 h 409"/>
                <a:gd name="T38" fmla="*/ 193 w 593"/>
                <a:gd name="T39" fmla="*/ 126 h 409"/>
                <a:gd name="T40" fmla="*/ 178 w 593"/>
                <a:gd name="T41" fmla="*/ 108 h 409"/>
                <a:gd name="T42" fmla="*/ 170 w 593"/>
                <a:gd name="T43" fmla="*/ 93 h 409"/>
                <a:gd name="T44" fmla="*/ 161 w 593"/>
                <a:gd name="T45" fmla="*/ 58 h 409"/>
                <a:gd name="T46" fmla="*/ 184 w 593"/>
                <a:gd name="T47" fmla="*/ 9 h 409"/>
                <a:gd name="T48" fmla="*/ 193 w 593"/>
                <a:gd name="T49" fmla="*/ 21 h 409"/>
                <a:gd name="T50" fmla="*/ 238 w 593"/>
                <a:gd name="T51" fmla="*/ 13 h 409"/>
                <a:gd name="T52" fmla="*/ 298 w 593"/>
                <a:gd name="T53" fmla="*/ 31 h 409"/>
                <a:gd name="T54" fmla="*/ 295 w 593"/>
                <a:gd name="T55" fmla="*/ 46 h 409"/>
                <a:gd name="T56" fmla="*/ 306 w 593"/>
                <a:gd name="T57" fmla="*/ 73 h 409"/>
                <a:gd name="T58" fmla="*/ 315 w 593"/>
                <a:gd name="T59" fmla="*/ 83 h 409"/>
                <a:gd name="T60" fmla="*/ 283 w 593"/>
                <a:gd name="T61" fmla="*/ 110 h 409"/>
                <a:gd name="T62" fmla="*/ 335 w 593"/>
                <a:gd name="T63" fmla="*/ 124 h 409"/>
                <a:gd name="T64" fmla="*/ 405 w 593"/>
                <a:gd name="T65" fmla="*/ 126 h 409"/>
                <a:gd name="T66" fmla="*/ 448 w 593"/>
                <a:gd name="T67" fmla="*/ 162 h 409"/>
                <a:gd name="T68" fmla="*/ 459 w 593"/>
                <a:gd name="T69" fmla="*/ 201 h 409"/>
                <a:gd name="T70" fmla="*/ 459 w 593"/>
                <a:gd name="T71" fmla="*/ 238 h 409"/>
                <a:gd name="T72" fmla="*/ 434 w 593"/>
                <a:gd name="T73" fmla="*/ 236 h 409"/>
                <a:gd name="T74" fmla="*/ 420 w 593"/>
                <a:gd name="T75" fmla="*/ 223 h 409"/>
                <a:gd name="T76" fmla="*/ 417 w 593"/>
                <a:gd name="T77" fmla="*/ 203 h 409"/>
                <a:gd name="T78" fmla="*/ 417 w 593"/>
                <a:gd name="T79" fmla="*/ 192 h 409"/>
                <a:gd name="T80" fmla="*/ 400 w 593"/>
                <a:gd name="T81" fmla="*/ 159 h 409"/>
                <a:gd name="T82" fmla="*/ 380 w 593"/>
                <a:gd name="T83" fmla="*/ 157 h 409"/>
                <a:gd name="T84" fmla="*/ 383 w 593"/>
                <a:gd name="T85" fmla="*/ 215 h 409"/>
                <a:gd name="T86" fmla="*/ 388 w 593"/>
                <a:gd name="T87" fmla="*/ 252 h 409"/>
                <a:gd name="T88" fmla="*/ 423 w 593"/>
                <a:gd name="T89" fmla="*/ 300 h 409"/>
                <a:gd name="T90" fmla="*/ 454 w 593"/>
                <a:gd name="T91" fmla="*/ 300 h 409"/>
                <a:gd name="T92" fmla="*/ 528 w 593"/>
                <a:gd name="T93" fmla="*/ 294 h 409"/>
                <a:gd name="T94" fmla="*/ 564 w 593"/>
                <a:gd name="T95" fmla="*/ 294 h 409"/>
                <a:gd name="T96" fmla="*/ 573 w 593"/>
                <a:gd name="T97" fmla="*/ 370 h 409"/>
                <a:gd name="T98" fmla="*/ 556 w 593"/>
                <a:gd name="T99" fmla="*/ 349 h 409"/>
                <a:gd name="T100" fmla="*/ 539 w 593"/>
                <a:gd name="T101" fmla="*/ 333 h 409"/>
                <a:gd name="T102" fmla="*/ 479 w 593"/>
                <a:gd name="T103" fmla="*/ 341 h 409"/>
                <a:gd name="T104" fmla="*/ 391 w 593"/>
                <a:gd name="T105" fmla="*/ 358 h 409"/>
                <a:gd name="T106" fmla="*/ 332 w 593"/>
                <a:gd name="T107" fmla="*/ 308 h 409"/>
                <a:gd name="T108" fmla="*/ 255 w 593"/>
                <a:gd name="T109" fmla="*/ 296 h 409"/>
                <a:gd name="T110" fmla="*/ 193 w 593"/>
                <a:gd name="T111" fmla="*/ 306 h 4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3"/>
                <a:gd name="T169" fmla="*/ 0 h 409"/>
                <a:gd name="T170" fmla="*/ 593 w 593"/>
                <a:gd name="T171" fmla="*/ 409 h 4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3" h="409">
                  <a:moveTo>
                    <a:pt x="184" y="318"/>
                  </a:moveTo>
                  <a:lnTo>
                    <a:pt x="170" y="345"/>
                  </a:lnTo>
                  <a:lnTo>
                    <a:pt x="159" y="366"/>
                  </a:lnTo>
                  <a:lnTo>
                    <a:pt x="144" y="380"/>
                  </a:lnTo>
                  <a:lnTo>
                    <a:pt x="133" y="389"/>
                  </a:lnTo>
                  <a:lnTo>
                    <a:pt x="130" y="389"/>
                  </a:lnTo>
                  <a:lnTo>
                    <a:pt x="127" y="386"/>
                  </a:lnTo>
                  <a:lnTo>
                    <a:pt x="122" y="386"/>
                  </a:lnTo>
                  <a:lnTo>
                    <a:pt x="116" y="382"/>
                  </a:lnTo>
                  <a:lnTo>
                    <a:pt x="116" y="389"/>
                  </a:lnTo>
                  <a:lnTo>
                    <a:pt x="116" y="399"/>
                  </a:lnTo>
                  <a:lnTo>
                    <a:pt x="107" y="405"/>
                  </a:lnTo>
                  <a:lnTo>
                    <a:pt x="96" y="409"/>
                  </a:lnTo>
                  <a:lnTo>
                    <a:pt x="85" y="405"/>
                  </a:lnTo>
                  <a:lnTo>
                    <a:pt x="71" y="397"/>
                  </a:lnTo>
                  <a:lnTo>
                    <a:pt x="56" y="389"/>
                  </a:lnTo>
                  <a:lnTo>
                    <a:pt x="37" y="380"/>
                  </a:lnTo>
                  <a:lnTo>
                    <a:pt x="22" y="374"/>
                  </a:lnTo>
                  <a:lnTo>
                    <a:pt x="11" y="366"/>
                  </a:lnTo>
                  <a:lnTo>
                    <a:pt x="2" y="358"/>
                  </a:lnTo>
                  <a:lnTo>
                    <a:pt x="0" y="349"/>
                  </a:lnTo>
                  <a:lnTo>
                    <a:pt x="2" y="343"/>
                  </a:lnTo>
                  <a:lnTo>
                    <a:pt x="11" y="343"/>
                  </a:lnTo>
                  <a:lnTo>
                    <a:pt x="17" y="343"/>
                  </a:lnTo>
                  <a:lnTo>
                    <a:pt x="22" y="345"/>
                  </a:lnTo>
                  <a:lnTo>
                    <a:pt x="28" y="349"/>
                  </a:lnTo>
                  <a:lnTo>
                    <a:pt x="37" y="353"/>
                  </a:lnTo>
                  <a:lnTo>
                    <a:pt x="45" y="356"/>
                  </a:lnTo>
                  <a:lnTo>
                    <a:pt x="51" y="356"/>
                  </a:lnTo>
                  <a:lnTo>
                    <a:pt x="59" y="356"/>
                  </a:lnTo>
                  <a:lnTo>
                    <a:pt x="68" y="356"/>
                  </a:lnTo>
                  <a:lnTo>
                    <a:pt x="76" y="356"/>
                  </a:lnTo>
                  <a:lnTo>
                    <a:pt x="88" y="356"/>
                  </a:lnTo>
                  <a:lnTo>
                    <a:pt x="82" y="351"/>
                  </a:lnTo>
                  <a:lnTo>
                    <a:pt x="79" y="349"/>
                  </a:lnTo>
                  <a:lnTo>
                    <a:pt x="76" y="345"/>
                  </a:lnTo>
                  <a:lnTo>
                    <a:pt x="73" y="345"/>
                  </a:lnTo>
                  <a:lnTo>
                    <a:pt x="99" y="331"/>
                  </a:lnTo>
                  <a:lnTo>
                    <a:pt x="122" y="308"/>
                  </a:lnTo>
                  <a:lnTo>
                    <a:pt x="139" y="285"/>
                  </a:lnTo>
                  <a:lnTo>
                    <a:pt x="153" y="271"/>
                  </a:lnTo>
                  <a:lnTo>
                    <a:pt x="159" y="263"/>
                  </a:lnTo>
                  <a:lnTo>
                    <a:pt x="167" y="256"/>
                  </a:lnTo>
                  <a:lnTo>
                    <a:pt x="181" y="254"/>
                  </a:lnTo>
                  <a:lnTo>
                    <a:pt x="190" y="254"/>
                  </a:lnTo>
                  <a:lnTo>
                    <a:pt x="204" y="254"/>
                  </a:lnTo>
                  <a:lnTo>
                    <a:pt x="224" y="252"/>
                  </a:lnTo>
                  <a:lnTo>
                    <a:pt x="244" y="252"/>
                  </a:lnTo>
                  <a:lnTo>
                    <a:pt x="258" y="254"/>
                  </a:lnTo>
                  <a:lnTo>
                    <a:pt x="261" y="254"/>
                  </a:lnTo>
                  <a:lnTo>
                    <a:pt x="264" y="252"/>
                  </a:lnTo>
                  <a:lnTo>
                    <a:pt x="269" y="250"/>
                  </a:lnTo>
                  <a:lnTo>
                    <a:pt x="272" y="248"/>
                  </a:lnTo>
                  <a:lnTo>
                    <a:pt x="266" y="244"/>
                  </a:lnTo>
                  <a:lnTo>
                    <a:pt x="266" y="240"/>
                  </a:lnTo>
                  <a:lnTo>
                    <a:pt x="266" y="238"/>
                  </a:lnTo>
                  <a:lnTo>
                    <a:pt x="269" y="234"/>
                  </a:lnTo>
                  <a:lnTo>
                    <a:pt x="272" y="232"/>
                  </a:lnTo>
                  <a:lnTo>
                    <a:pt x="272" y="225"/>
                  </a:lnTo>
                  <a:lnTo>
                    <a:pt x="272" y="219"/>
                  </a:lnTo>
                  <a:lnTo>
                    <a:pt x="269" y="213"/>
                  </a:lnTo>
                  <a:lnTo>
                    <a:pt x="261" y="217"/>
                  </a:lnTo>
                  <a:lnTo>
                    <a:pt x="244" y="219"/>
                  </a:lnTo>
                  <a:lnTo>
                    <a:pt x="227" y="219"/>
                  </a:lnTo>
                  <a:lnTo>
                    <a:pt x="212" y="217"/>
                  </a:lnTo>
                  <a:lnTo>
                    <a:pt x="201" y="213"/>
                  </a:lnTo>
                  <a:lnTo>
                    <a:pt x="187" y="209"/>
                  </a:lnTo>
                  <a:lnTo>
                    <a:pt x="170" y="205"/>
                  </a:lnTo>
                  <a:lnTo>
                    <a:pt x="156" y="201"/>
                  </a:lnTo>
                  <a:lnTo>
                    <a:pt x="159" y="199"/>
                  </a:lnTo>
                  <a:lnTo>
                    <a:pt x="161" y="197"/>
                  </a:lnTo>
                  <a:lnTo>
                    <a:pt x="142" y="195"/>
                  </a:lnTo>
                  <a:lnTo>
                    <a:pt x="130" y="188"/>
                  </a:lnTo>
                  <a:lnTo>
                    <a:pt x="127" y="182"/>
                  </a:lnTo>
                  <a:lnTo>
                    <a:pt x="133" y="180"/>
                  </a:lnTo>
                  <a:lnTo>
                    <a:pt x="130" y="178"/>
                  </a:lnTo>
                  <a:lnTo>
                    <a:pt x="133" y="174"/>
                  </a:lnTo>
                  <a:lnTo>
                    <a:pt x="136" y="172"/>
                  </a:lnTo>
                  <a:lnTo>
                    <a:pt x="142" y="170"/>
                  </a:lnTo>
                  <a:lnTo>
                    <a:pt x="142" y="168"/>
                  </a:lnTo>
                  <a:lnTo>
                    <a:pt x="144" y="164"/>
                  </a:lnTo>
                  <a:lnTo>
                    <a:pt x="150" y="162"/>
                  </a:lnTo>
                  <a:lnTo>
                    <a:pt x="153" y="164"/>
                  </a:lnTo>
                  <a:lnTo>
                    <a:pt x="156" y="159"/>
                  </a:lnTo>
                  <a:lnTo>
                    <a:pt x="164" y="159"/>
                  </a:lnTo>
                  <a:lnTo>
                    <a:pt x="170" y="164"/>
                  </a:lnTo>
                  <a:lnTo>
                    <a:pt x="176" y="170"/>
                  </a:lnTo>
                  <a:lnTo>
                    <a:pt x="181" y="172"/>
                  </a:lnTo>
                  <a:lnTo>
                    <a:pt x="184" y="176"/>
                  </a:lnTo>
                  <a:lnTo>
                    <a:pt x="184" y="180"/>
                  </a:lnTo>
                  <a:lnTo>
                    <a:pt x="181" y="186"/>
                  </a:lnTo>
                  <a:lnTo>
                    <a:pt x="184" y="184"/>
                  </a:lnTo>
                  <a:lnTo>
                    <a:pt x="187" y="184"/>
                  </a:lnTo>
                  <a:lnTo>
                    <a:pt x="195" y="186"/>
                  </a:lnTo>
                  <a:lnTo>
                    <a:pt x="204" y="188"/>
                  </a:lnTo>
                  <a:lnTo>
                    <a:pt x="212" y="186"/>
                  </a:lnTo>
                  <a:lnTo>
                    <a:pt x="221" y="186"/>
                  </a:lnTo>
                  <a:lnTo>
                    <a:pt x="232" y="186"/>
                  </a:lnTo>
                  <a:lnTo>
                    <a:pt x="241" y="186"/>
                  </a:lnTo>
                  <a:lnTo>
                    <a:pt x="249" y="186"/>
                  </a:lnTo>
                  <a:lnTo>
                    <a:pt x="249" y="184"/>
                  </a:lnTo>
                  <a:lnTo>
                    <a:pt x="249" y="182"/>
                  </a:lnTo>
                  <a:lnTo>
                    <a:pt x="247" y="178"/>
                  </a:lnTo>
                  <a:lnTo>
                    <a:pt x="244" y="174"/>
                  </a:lnTo>
                  <a:lnTo>
                    <a:pt x="235" y="164"/>
                  </a:lnTo>
                  <a:lnTo>
                    <a:pt x="235" y="155"/>
                  </a:lnTo>
                  <a:lnTo>
                    <a:pt x="238" y="149"/>
                  </a:lnTo>
                  <a:lnTo>
                    <a:pt x="244" y="147"/>
                  </a:lnTo>
                  <a:lnTo>
                    <a:pt x="244" y="145"/>
                  </a:lnTo>
                  <a:lnTo>
                    <a:pt x="241" y="141"/>
                  </a:lnTo>
                  <a:lnTo>
                    <a:pt x="238" y="139"/>
                  </a:lnTo>
                  <a:lnTo>
                    <a:pt x="232" y="137"/>
                  </a:lnTo>
                  <a:lnTo>
                    <a:pt x="244" y="131"/>
                  </a:lnTo>
                  <a:lnTo>
                    <a:pt x="238" y="122"/>
                  </a:lnTo>
                  <a:lnTo>
                    <a:pt x="230" y="122"/>
                  </a:lnTo>
                  <a:lnTo>
                    <a:pt x="215" y="122"/>
                  </a:lnTo>
                  <a:lnTo>
                    <a:pt x="204" y="126"/>
                  </a:lnTo>
                  <a:lnTo>
                    <a:pt x="193" y="126"/>
                  </a:lnTo>
                  <a:lnTo>
                    <a:pt x="190" y="124"/>
                  </a:lnTo>
                  <a:lnTo>
                    <a:pt x="187" y="120"/>
                  </a:lnTo>
                  <a:lnTo>
                    <a:pt x="184" y="116"/>
                  </a:lnTo>
                  <a:lnTo>
                    <a:pt x="181" y="114"/>
                  </a:lnTo>
                  <a:lnTo>
                    <a:pt x="181" y="110"/>
                  </a:lnTo>
                  <a:lnTo>
                    <a:pt x="178" y="108"/>
                  </a:lnTo>
                  <a:lnTo>
                    <a:pt x="176" y="106"/>
                  </a:lnTo>
                  <a:lnTo>
                    <a:pt x="170" y="106"/>
                  </a:lnTo>
                  <a:lnTo>
                    <a:pt x="167" y="104"/>
                  </a:lnTo>
                  <a:lnTo>
                    <a:pt x="164" y="100"/>
                  </a:lnTo>
                  <a:lnTo>
                    <a:pt x="167" y="95"/>
                  </a:lnTo>
                  <a:lnTo>
                    <a:pt x="170" y="93"/>
                  </a:lnTo>
                  <a:lnTo>
                    <a:pt x="173" y="89"/>
                  </a:lnTo>
                  <a:lnTo>
                    <a:pt x="173" y="85"/>
                  </a:lnTo>
                  <a:lnTo>
                    <a:pt x="170" y="83"/>
                  </a:lnTo>
                  <a:lnTo>
                    <a:pt x="164" y="77"/>
                  </a:lnTo>
                  <a:lnTo>
                    <a:pt x="161" y="69"/>
                  </a:lnTo>
                  <a:lnTo>
                    <a:pt x="161" y="58"/>
                  </a:lnTo>
                  <a:lnTo>
                    <a:pt x="170" y="48"/>
                  </a:lnTo>
                  <a:lnTo>
                    <a:pt x="161" y="42"/>
                  </a:lnTo>
                  <a:lnTo>
                    <a:pt x="159" y="34"/>
                  </a:lnTo>
                  <a:lnTo>
                    <a:pt x="161" y="23"/>
                  </a:lnTo>
                  <a:lnTo>
                    <a:pt x="173" y="15"/>
                  </a:lnTo>
                  <a:lnTo>
                    <a:pt x="184" y="9"/>
                  </a:lnTo>
                  <a:lnTo>
                    <a:pt x="198" y="5"/>
                  </a:lnTo>
                  <a:lnTo>
                    <a:pt x="212" y="0"/>
                  </a:lnTo>
                  <a:lnTo>
                    <a:pt x="227" y="3"/>
                  </a:lnTo>
                  <a:lnTo>
                    <a:pt x="212" y="5"/>
                  </a:lnTo>
                  <a:lnTo>
                    <a:pt x="201" y="13"/>
                  </a:lnTo>
                  <a:lnTo>
                    <a:pt x="193" y="21"/>
                  </a:lnTo>
                  <a:lnTo>
                    <a:pt x="190" y="29"/>
                  </a:lnTo>
                  <a:lnTo>
                    <a:pt x="198" y="21"/>
                  </a:lnTo>
                  <a:lnTo>
                    <a:pt x="215" y="17"/>
                  </a:lnTo>
                  <a:lnTo>
                    <a:pt x="232" y="13"/>
                  </a:lnTo>
                  <a:lnTo>
                    <a:pt x="244" y="11"/>
                  </a:lnTo>
                  <a:lnTo>
                    <a:pt x="238" y="13"/>
                  </a:lnTo>
                  <a:lnTo>
                    <a:pt x="232" y="15"/>
                  </a:lnTo>
                  <a:lnTo>
                    <a:pt x="230" y="19"/>
                  </a:lnTo>
                  <a:lnTo>
                    <a:pt x="227" y="21"/>
                  </a:lnTo>
                  <a:lnTo>
                    <a:pt x="249" y="17"/>
                  </a:lnTo>
                  <a:lnTo>
                    <a:pt x="275" y="21"/>
                  </a:lnTo>
                  <a:lnTo>
                    <a:pt x="298" y="31"/>
                  </a:lnTo>
                  <a:lnTo>
                    <a:pt x="309" y="36"/>
                  </a:lnTo>
                  <a:lnTo>
                    <a:pt x="306" y="40"/>
                  </a:lnTo>
                  <a:lnTo>
                    <a:pt x="300" y="42"/>
                  </a:lnTo>
                  <a:lnTo>
                    <a:pt x="292" y="46"/>
                  </a:lnTo>
                  <a:lnTo>
                    <a:pt x="295" y="46"/>
                  </a:lnTo>
                  <a:lnTo>
                    <a:pt x="298" y="46"/>
                  </a:lnTo>
                  <a:lnTo>
                    <a:pt x="303" y="46"/>
                  </a:lnTo>
                  <a:lnTo>
                    <a:pt x="309" y="46"/>
                  </a:lnTo>
                  <a:lnTo>
                    <a:pt x="312" y="52"/>
                  </a:lnTo>
                  <a:lnTo>
                    <a:pt x="309" y="62"/>
                  </a:lnTo>
                  <a:lnTo>
                    <a:pt x="306" y="73"/>
                  </a:lnTo>
                  <a:lnTo>
                    <a:pt x="300" y="79"/>
                  </a:lnTo>
                  <a:lnTo>
                    <a:pt x="303" y="79"/>
                  </a:lnTo>
                  <a:lnTo>
                    <a:pt x="309" y="77"/>
                  </a:lnTo>
                  <a:lnTo>
                    <a:pt x="315" y="77"/>
                  </a:lnTo>
                  <a:lnTo>
                    <a:pt x="320" y="77"/>
                  </a:lnTo>
                  <a:lnTo>
                    <a:pt x="315" y="83"/>
                  </a:lnTo>
                  <a:lnTo>
                    <a:pt x="303" y="89"/>
                  </a:lnTo>
                  <a:lnTo>
                    <a:pt x="292" y="95"/>
                  </a:lnTo>
                  <a:lnTo>
                    <a:pt x="286" y="100"/>
                  </a:lnTo>
                  <a:lnTo>
                    <a:pt x="283" y="102"/>
                  </a:lnTo>
                  <a:lnTo>
                    <a:pt x="283" y="106"/>
                  </a:lnTo>
                  <a:lnTo>
                    <a:pt x="283" y="110"/>
                  </a:lnTo>
                  <a:lnTo>
                    <a:pt x="286" y="116"/>
                  </a:lnTo>
                  <a:lnTo>
                    <a:pt x="306" y="110"/>
                  </a:lnTo>
                  <a:lnTo>
                    <a:pt x="306" y="126"/>
                  </a:lnTo>
                  <a:lnTo>
                    <a:pt x="318" y="122"/>
                  </a:lnTo>
                  <a:lnTo>
                    <a:pt x="326" y="122"/>
                  </a:lnTo>
                  <a:lnTo>
                    <a:pt x="335" y="124"/>
                  </a:lnTo>
                  <a:lnTo>
                    <a:pt x="343" y="126"/>
                  </a:lnTo>
                  <a:lnTo>
                    <a:pt x="352" y="124"/>
                  </a:lnTo>
                  <a:lnTo>
                    <a:pt x="363" y="124"/>
                  </a:lnTo>
                  <a:lnTo>
                    <a:pt x="377" y="124"/>
                  </a:lnTo>
                  <a:lnTo>
                    <a:pt x="391" y="124"/>
                  </a:lnTo>
                  <a:lnTo>
                    <a:pt x="405" y="126"/>
                  </a:lnTo>
                  <a:lnTo>
                    <a:pt x="417" y="128"/>
                  </a:lnTo>
                  <a:lnTo>
                    <a:pt x="428" y="128"/>
                  </a:lnTo>
                  <a:lnTo>
                    <a:pt x="434" y="131"/>
                  </a:lnTo>
                  <a:lnTo>
                    <a:pt x="440" y="137"/>
                  </a:lnTo>
                  <a:lnTo>
                    <a:pt x="445" y="149"/>
                  </a:lnTo>
                  <a:lnTo>
                    <a:pt x="448" y="162"/>
                  </a:lnTo>
                  <a:lnTo>
                    <a:pt x="448" y="170"/>
                  </a:lnTo>
                  <a:lnTo>
                    <a:pt x="448" y="178"/>
                  </a:lnTo>
                  <a:lnTo>
                    <a:pt x="451" y="184"/>
                  </a:lnTo>
                  <a:lnTo>
                    <a:pt x="457" y="190"/>
                  </a:lnTo>
                  <a:lnTo>
                    <a:pt x="462" y="197"/>
                  </a:lnTo>
                  <a:lnTo>
                    <a:pt x="459" y="201"/>
                  </a:lnTo>
                  <a:lnTo>
                    <a:pt x="462" y="205"/>
                  </a:lnTo>
                  <a:lnTo>
                    <a:pt x="468" y="211"/>
                  </a:lnTo>
                  <a:lnTo>
                    <a:pt x="471" y="217"/>
                  </a:lnTo>
                  <a:lnTo>
                    <a:pt x="468" y="225"/>
                  </a:lnTo>
                  <a:lnTo>
                    <a:pt x="462" y="234"/>
                  </a:lnTo>
                  <a:lnTo>
                    <a:pt x="459" y="238"/>
                  </a:lnTo>
                  <a:lnTo>
                    <a:pt x="454" y="238"/>
                  </a:lnTo>
                  <a:lnTo>
                    <a:pt x="451" y="236"/>
                  </a:lnTo>
                  <a:lnTo>
                    <a:pt x="448" y="234"/>
                  </a:lnTo>
                  <a:lnTo>
                    <a:pt x="442" y="236"/>
                  </a:lnTo>
                  <a:lnTo>
                    <a:pt x="437" y="236"/>
                  </a:lnTo>
                  <a:lnTo>
                    <a:pt x="434" y="236"/>
                  </a:lnTo>
                  <a:lnTo>
                    <a:pt x="434" y="232"/>
                  </a:lnTo>
                  <a:lnTo>
                    <a:pt x="428" y="236"/>
                  </a:lnTo>
                  <a:lnTo>
                    <a:pt x="425" y="232"/>
                  </a:lnTo>
                  <a:lnTo>
                    <a:pt x="423" y="228"/>
                  </a:lnTo>
                  <a:lnTo>
                    <a:pt x="423" y="221"/>
                  </a:lnTo>
                  <a:lnTo>
                    <a:pt x="420" y="223"/>
                  </a:lnTo>
                  <a:lnTo>
                    <a:pt x="414" y="225"/>
                  </a:lnTo>
                  <a:lnTo>
                    <a:pt x="411" y="223"/>
                  </a:lnTo>
                  <a:lnTo>
                    <a:pt x="408" y="213"/>
                  </a:lnTo>
                  <a:lnTo>
                    <a:pt x="411" y="209"/>
                  </a:lnTo>
                  <a:lnTo>
                    <a:pt x="414" y="205"/>
                  </a:lnTo>
                  <a:lnTo>
                    <a:pt x="417" y="203"/>
                  </a:lnTo>
                  <a:lnTo>
                    <a:pt x="423" y="201"/>
                  </a:lnTo>
                  <a:lnTo>
                    <a:pt x="423" y="199"/>
                  </a:lnTo>
                  <a:lnTo>
                    <a:pt x="423" y="197"/>
                  </a:lnTo>
                  <a:lnTo>
                    <a:pt x="420" y="197"/>
                  </a:lnTo>
                  <a:lnTo>
                    <a:pt x="417" y="195"/>
                  </a:lnTo>
                  <a:lnTo>
                    <a:pt x="417" y="192"/>
                  </a:lnTo>
                  <a:lnTo>
                    <a:pt x="420" y="188"/>
                  </a:lnTo>
                  <a:lnTo>
                    <a:pt x="420" y="184"/>
                  </a:lnTo>
                  <a:lnTo>
                    <a:pt x="417" y="178"/>
                  </a:lnTo>
                  <a:lnTo>
                    <a:pt x="411" y="174"/>
                  </a:lnTo>
                  <a:lnTo>
                    <a:pt x="403" y="166"/>
                  </a:lnTo>
                  <a:lnTo>
                    <a:pt x="400" y="159"/>
                  </a:lnTo>
                  <a:lnTo>
                    <a:pt x="397" y="153"/>
                  </a:lnTo>
                  <a:lnTo>
                    <a:pt x="394" y="155"/>
                  </a:lnTo>
                  <a:lnTo>
                    <a:pt x="388" y="157"/>
                  </a:lnTo>
                  <a:lnTo>
                    <a:pt x="383" y="157"/>
                  </a:lnTo>
                  <a:lnTo>
                    <a:pt x="380" y="157"/>
                  </a:lnTo>
                  <a:lnTo>
                    <a:pt x="374" y="159"/>
                  </a:lnTo>
                  <a:lnTo>
                    <a:pt x="366" y="164"/>
                  </a:lnTo>
                  <a:lnTo>
                    <a:pt x="357" y="164"/>
                  </a:lnTo>
                  <a:lnTo>
                    <a:pt x="371" y="180"/>
                  </a:lnTo>
                  <a:lnTo>
                    <a:pt x="380" y="199"/>
                  </a:lnTo>
                  <a:lnTo>
                    <a:pt x="383" y="215"/>
                  </a:lnTo>
                  <a:lnTo>
                    <a:pt x="383" y="228"/>
                  </a:lnTo>
                  <a:lnTo>
                    <a:pt x="388" y="234"/>
                  </a:lnTo>
                  <a:lnTo>
                    <a:pt x="386" y="238"/>
                  </a:lnTo>
                  <a:lnTo>
                    <a:pt x="383" y="244"/>
                  </a:lnTo>
                  <a:lnTo>
                    <a:pt x="380" y="248"/>
                  </a:lnTo>
                  <a:lnTo>
                    <a:pt x="388" y="252"/>
                  </a:lnTo>
                  <a:lnTo>
                    <a:pt x="394" y="259"/>
                  </a:lnTo>
                  <a:lnTo>
                    <a:pt x="394" y="265"/>
                  </a:lnTo>
                  <a:lnTo>
                    <a:pt x="388" y="269"/>
                  </a:lnTo>
                  <a:lnTo>
                    <a:pt x="400" y="279"/>
                  </a:lnTo>
                  <a:lnTo>
                    <a:pt x="411" y="289"/>
                  </a:lnTo>
                  <a:lnTo>
                    <a:pt x="423" y="300"/>
                  </a:lnTo>
                  <a:lnTo>
                    <a:pt x="425" y="308"/>
                  </a:lnTo>
                  <a:lnTo>
                    <a:pt x="428" y="306"/>
                  </a:lnTo>
                  <a:lnTo>
                    <a:pt x="434" y="304"/>
                  </a:lnTo>
                  <a:lnTo>
                    <a:pt x="440" y="302"/>
                  </a:lnTo>
                  <a:lnTo>
                    <a:pt x="454" y="300"/>
                  </a:lnTo>
                  <a:lnTo>
                    <a:pt x="479" y="294"/>
                  </a:lnTo>
                  <a:lnTo>
                    <a:pt x="505" y="287"/>
                  </a:lnTo>
                  <a:lnTo>
                    <a:pt x="519" y="281"/>
                  </a:lnTo>
                  <a:lnTo>
                    <a:pt x="519" y="283"/>
                  </a:lnTo>
                  <a:lnTo>
                    <a:pt x="525" y="289"/>
                  </a:lnTo>
                  <a:lnTo>
                    <a:pt x="528" y="294"/>
                  </a:lnTo>
                  <a:lnTo>
                    <a:pt x="528" y="298"/>
                  </a:lnTo>
                  <a:lnTo>
                    <a:pt x="533" y="294"/>
                  </a:lnTo>
                  <a:lnTo>
                    <a:pt x="545" y="292"/>
                  </a:lnTo>
                  <a:lnTo>
                    <a:pt x="556" y="292"/>
                  </a:lnTo>
                  <a:lnTo>
                    <a:pt x="564" y="292"/>
                  </a:lnTo>
                  <a:lnTo>
                    <a:pt x="564" y="294"/>
                  </a:lnTo>
                  <a:lnTo>
                    <a:pt x="567" y="298"/>
                  </a:lnTo>
                  <a:lnTo>
                    <a:pt x="573" y="308"/>
                  </a:lnTo>
                  <a:lnTo>
                    <a:pt x="584" y="323"/>
                  </a:lnTo>
                  <a:lnTo>
                    <a:pt x="593" y="339"/>
                  </a:lnTo>
                  <a:lnTo>
                    <a:pt x="587" y="358"/>
                  </a:lnTo>
                  <a:lnTo>
                    <a:pt x="573" y="370"/>
                  </a:lnTo>
                  <a:lnTo>
                    <a:pt x="556" y="380"/>
                  </a:lnTo>
                  <a:lnTo>
                    <a:pt x="547" y="372"/>
                  </a:lnTo>
                  <a:lnTo>
                    <a:pt x="547" y="366"/>
                  </a:lnTo>
                  <a:lnTo>
                    <a:pt x="553" y="360"/>
                  </a:lnTo>
                  <a:lnTo>
                    <a:pt x="556" y="356"/>
                  </a:lnTo>
                  <a:lnTo>
                    <a:pt x="556" y="349"/>
                  </a:lnTo>
                  <a:lnTo>
                    <a:pt x="550" y="341"/>
                  </a:lnTo>
                  <a:lnTo>
                    <a:pt x="542" y="335"/>
                  </a:lnTo>
                  <a:lnTo>
                    <a:pt x="533" y="329"/>
                  </a:lnTo>
                  <a:lnTo>
                    <a:pt x="533" y="333"/>
                  </a:lnTo>
                  <a:lnTo>
                    <a:pt x="536" y="333"/>
                  </a:lnTo>
                  <a:lnTo>
                    <a:pt x="539" y="333"/>
                  </a:lnTo>
                  <a:lnTo>
                    <a:pt x="539" y="335"/>
                  </a:lnTo>
                  <a:lnTo>
                    <a:pt x="533" y="335"/>
                  </a:lnTo>
                  <a:lnTo>
                    <a:pt x="525" y="335"/>
                  </a:lnTo>
                  <a:lnTo>
                    <a:pt x="513" y="337"/>
                  </a:lnTo>
                  <a:lnTo>
                    <a:pt x="496" y="339"/>
                  </a:lnTo>
                  <a:lnTo>
                    <a:pt x="479" y="341"/>
                  </a:lnTo>
                  <a:lnTo>
                    <a:pt x="459" y="345"/>
                  </a:lnTo>
                  <a:lnTo>
                    <a:pt x="442" y="349"/>
                  </a:lnTo>
                  <a:lnTo>
                    <a:pt x="428" y="353"/>
                  </a:lnTo>
                  <a:lnTo>
                    <a:pt x="417" y="356"/>
                  </a:lnTo>
                  <a:lnTo>
                    <a:pt x="403" y="358"/>
                  </a:lnTo>
                  <a:lnTo>
                    <a:pt x="391" y="358"/>
                  </a:lnTo>
                  <a:lnTo>
                    <a:pt x="383" y="356"/>
                  </a:lnTo>
                  <a:lnTo>
                    <a:pt x="380" y="349"/>
                  </a:lnTo>
                  <a:lnTo>
                    <a:pt x="371" y="341"/>
                  </a:lnTo>
                  <a:lnTo>
                    <a:pt x="357" y="331"/>
                  </a:lnTo>
                  <a:lnTo>
                    <a:pt x="343" y="318"/>
                  </a:lnTo>
                  <a:lnTo>
                    <a:pt x="332" y="308"/>
                  </a:lnTo>
                  <a:lnTo>
                    <a:pt x="326" y="302"/>
                  </a:lnTo>
                  <a:lnTo>
                    <a:pt x="318" y="298"/>
                  </a:lnTo>
                  <a:lnTo>
                    <a:pt x="303" y="298"/>
                  </a:lnTo>
                  <a:lnTo>
                    <a:pt x="286" y="296"/>
                  </a:lnTo>
                  <a:lnTo>
                    <a:pt x="272" y="296"/>
                  </a:lnTo>
                  <a:lnTo>
                    <a:pt x="255" y="296"/>
                  </a:lnTo>
                  <a:lnTo>
                    <a:pt x="232" y="298"/>
                  </a:lnTo>
                  <a:lnTo>
                    <a:pt x="212" y="298"/>
                  </a:lnTo>
                  <a:lnTo>
                    <a:pt x="207" y="300"/>
                  </a:lnTo>
                  <a:lnTo>
                    <a:pt x="201" y="304"/>
                  </a:lnTo>
                  <a:lnTo>
                    <a:pt x="195" y="306"/>
                  </a:lnTo>
                  <a:lnTo>
                    <a:pt x="193" y="306"/>
                  </a:lnTo>
                  <a:lnTo>
                    <a:pt x="184" y="31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2" name="Freeform 55"/>
            <p:cNvSpPr>
              <a:spLocks/>
            </p:cNvSpPr>
            <p:nvPr/>
          </p:nvSpPr>
          <p:spPr bwMode="auto">
            <a:xfrm>
              <a:off x="1392" y="2880"/>
              <a:ext cx="454" cy="491"/>
            </a:xfrm>
            <a:custGeom>
              <a:avLst/>
              <a:gdLst>
                <a:gd name="T0" fmla="*/ 139 w 454"/>
                <a:gd name="T1" fmla="*/ 72 h 491"/>
                <a:gd name="T2" fmla="*/ 165 w 454"/>
                <a:gd name="T3" fmla="*/ 31 h 491"/>
                <a:gd name="T4" fmla="*/ 241 w 454"/>
                <a:gd name="T5" fmla="*/ 16 h 491"/>
                <a:gd name="T6" fmla="*/ 273 w 454"/>
                <a:gd name="T7" fmla="*/ 25 h 491"/>
                <a:gd name="T8" fmla="*/ 292 w 454"/>
                <a:gd name="T9" fmla="*/ 16 h 491"/>
                <a:gd name="T10" fmla="*/ 315 w 454"/>
                <a:gd name="T11" fmla="*/ 66 h 491"/>
                <a:gd name="T12" fmla="*/ 318 w 454"/>
                <a:gd name="T13" fmla="*/ 78 h 491"/>
                <a:gd name="T14" fmla="*/ 346 w 454"/>
                <a:gd name="T15" fmla="*/ 101 h 491"/>
                <a:gd name="T16" fmla="*/ 295 w 454"/>
                <a:gd name="T17" fmla="*/ 109 h 491"/>
                <a:gd name="T18" fmla="*/ 312 w 454"/>
                <a:gd name="T19" fmla="*/ 120 h 491"/>
                <a:gd name="T20" fmla="*/ 261 w 454"/>
                <a:gd name="T21" fmla="*/ 109 h 491"/>
                <a:gd name="T22" fmla="*/ 250 w 454"/>
                <a:gd name="T23" fmla="*/ 117 h 491"/>
                <a:gd name="T24" fmla="*/ 264 w 454"/>
                <a:gd name="T25" fmla="*/ 120 h 491"/>
                <a:gd name="T26" fmla="*/ 295 w 454"/>
                <a:gd name="T27" fmla="*/ 167 h 491"/>
                <a:gd name="T28" fmla="*/ 301 w 454"/>
                <a:gd name="T29" fmla="*/ 202 h 491"/>
                <a:gd name="T30" fmla="*/ 304 w 454"/>
                <a:gd name="T31" fmla="*/ 231 h 491"/>
                <a:gd name="T32" fmla="*/ 378 w 454"/>
                <a:gd name="T33" fmla="*/ 278 h 491"/>
                <a:gd name="T34" fmla="*/ 432 w 454"/>
                <a:gd name="T35" fmla="*/ 340 h 491"/>
                <a:gd name="T36" fmla="*/ 375 w 454"/>
                <a:gd name="T37" fmla="*/ 353 h 491"/>
                <a:gd name="T38" fmla="*/ 375 w 454"/>
                <a:gd name="T39" fmla="*/ 392 h 491"/>
                <a:gd name="T40" fmla="*/ 417 w 454"/>
                <a:gd name="T41" fmla="*/ 431 h 491"/>
                <a:gd name="T42" fmla="*/ 454 w 454"/>
                <a:gd name="T43" fmla="*/ 454 h 491"/>
                <a:gd name="T44" fmla="*/ 403 w 454"/>
                <a:gd name="T45" fmla="*/ 491 h 491"/>
                <a:gd name="T46" fmla="*/ 355 w 454"/>
                <a:gd name="T47" fmla="*/ 481 h 491"/>
                <a:gd name="T48" fmla="*/ 380 w 454"/>
                <a:gd name="T49" fmla="*/ 468 h 491"/>
                <a:gd name="T50" fmla="*/ 383 w 454"/>
                <a:gd name="T51" fmla="*/ 456 h 491"/>
                <a:gd name="T52" fmla="*/ 395 w 454"/>
                <a:gd name="T53" fmla="*/ 448 h 491"/>
                <a:gd name="T54" fmla="*/ 349 w 454"/>
                <a:gd name="T55" fmla="*/ 423 h 491"/>
                <a:gd name="T56" fmla="*/ 295 w 454"/>
                <a:gd name="T57" fmla="*/ 394 h 491"/>
                <a:gd name="T58" fmla="*/ 256 w 454"/>
                <a:gd name="T59" fmla="*/ 386 h 491"/>
                <a:gd name="T60" fmla="*/ 193 w 454"/>
                <a:gd name="T61" fmla="*/ 367 h 491"/>
                <a:gd name="T62" fmla="*/ 148 w 454"/>
                <a:gd name="T63" fmla="*/ 400 h 491"/>
                <a:gd name="T64" fmla="*/ 105 w 454"/>
                <a:gd name="T65" fmla="*/ 454 h 491"/>
                <a:gd name="T66" fmla="*/ 82 w 454"/>
                <a:gd name="T67" fmla="*/ 475 h 491"/>
                <a:gd name="T68" fmla="*/ 37 w 454"/>
                <a:gd name="T69" fmla="*/ 456 h 491"/>
                <a:gd name="T70" fmla="*/ 0 w 454"/>
                <a:gd name="T71" fmla="*/ 433 h 491"/>
                <a:gd name="T72" fmla="*/ 17 w 454"/>
                <a:gd name="T73" fmla="*/ 429 h 491"/>
                <a:gd name="T74" fmla="*/ 43 w 454"/>
                <a:gd name="T75" fmla="*/ 427 h 491"/>
                <a:gd name="T76" fmla="*/ 63 w 454"/>
                <a:gd name="T77" fmla="*/ 427 h 491"/>
                <a:gd name="T78" fmla="*/ 99 w 454"/>
                <a:gd name="T79" fmla="*/ 396 h 491"/>
                <a:gd name="T80" fmla="*/ 108 w 454"/>
                <a:gd name="T81" fmla="*/ 334 h 491"/>
                <a:gd name="T82" fmla="*/ 153 w 454"/>
                <a:gd name="T83" fmla="*/ 285 h 491"/>
                <a:gd name="T84" fmla="*/ 204 w 454"/>
                <a:gd name="T85" fmla="*/ 229 h 491"/>
                <a:gd name="T86" fmla="*/ 213 w 454"/>
                <a:gd name="T87" fmla="*/ 219 h 491"/>
                <a:gd name="T88" fmla="*/ 204 w 454"/>
                <a:gd name="T89" fmla="*/ 206 h 491"/>
                <a:gd name="T90" fmla="*/ 207 w 454"/>
                <a:gd name="T91" fmla="*/ 134 h 491"/>
                <a:gd name="T92" fmla="*/ 190 w 454"/>
                <a:gd name="T93" fmla="*/ 124 h 491"/>
                <a:gd name="T94" fmla="*/ 170 w 454"/>
                <a:gd name="T95" fmla="*/ 111 h 491"/>
                <a:gd name="T96" fmla="*/ 165 w 454"/>
                <a:gd name="T97" fmla="*/ 103 h 491"/>
                <a:gd name="T98" fmla="*/ 156 w 454"/>
                <a:gd name="T99" fmla="*/ 93 h 491"/>
                <a:gd name="T100" fmla="*/ 153 w 454"/>
                <a:gd name="T101" fmla="*/ 80 h 4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4"/>
                <a:gd name="T154" fmla="*/ 0 h 491"/>
                <a:gd name="T155" fmla="*/ 454 w 454"/>
                <a:gd name="T156" fmla="*/ 491 h 4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4" h="491">
                  <a:moveTo>
                    <a:pt x="153" y="66"/>
                  </a:moveTo>
                  <a:lnTo>
                    <a:pt x="148" y="66"/>
                  </a:lnTo>
                  <a:lnTo>
                    <a:pt x="145" y="66"/>
                  </a:lnTo>
                  <a:lnTo>
                    <a:pt x="142" y="68"/>
                  </a:lnTo>
                  <a:lnTo>
                    <a:pt x="139" y="72"/>
                  </a:lnTo>
                  <a:lnTo>
                    <a:pt x="133" y="64"/>
                  </a:lnTo>
                  <a:lnTo>
                    <a:pt x="136" y="53"/>
                  </a:lnTo>
                  <a:lnTo>
                    <a:pt x="145" y="45"/>
                  </a:lnTo>
                  <a:lnTo>
                    <a:pt x="162" y="43"/>
                  </a:lnTo>
                  <a:lnTo>
                    <a:pt x="165" y="31"/>
                  </a:lnTo>
                  <a:lnTo>
                    <a:pt x="176" y="23"/>
                  </a:lnTo>
                  <a:lnTo>
                    <a:pt x="187" y="16"/>
                  </a:lnTo>
                  <a:lnTo>
                    <a:pt x="204" y="16"/>
                  </a:lnTo>
                  <a:lnTo>
                    <a:pt x="224" y="18"/>
                  </a:lnTo>
                  <a:lnTo>
                    <a:pt x="241" y="16"/>
                  </a:lnTo>
                  <a:lnTo>
                    <a:pt x="256" y="12"/>
                  </a:lnTo>
                  <a:lnTo>
                    <a:pt x="258" y="0"/>
                  </a:lnTo>
                  <a:lnTo>
                    <a:pt x="267" y="4"/>
                  </a:lnTo>
                  <a:lnTo>
                    <a:pt x="273" y="14"/>
                  </a:lnTo>
                  <a:lnTo>
                    <a:pt x="273" y="25"/>
                  </a:lnTo>
                  <a:lnTo>
                    <a:pt x="258" y="33"/>
                  </a:lnTo>
                  <a:lnTo>
                    <a:pt x="270" y="35"/>
                  </a:lnTo>
                  <a:lnTo>
                    <a:pt x="284" y="35"/>
                  </a:lnTo>
                  <a:lnTo>
                    <a:pt x="292" y="29"/>
                  </a:lnTo>
                  <a:lnTo>
                    <a:pt x="292" y="16"/>
                  </a:lnTo>
                  <a:lnTo>
                    <a:pt x="307" y="23"/>
                  </a:lnTo>
                  <a:lnTo>
                    <a:pt x="321" y="35"/>
                  </a:lnTo>
                  <a:lnTo>
                    <a:pt x="326" y="47"/>
                  </a:lnTo>
                  <a:lnTo>
                    <a:pt x="324" y="60"/>
                  </a:lnTo>
                  <a:lnTo>
                    <a:pt x="315" y="66"/>
                  </a:lnTo>
                  <a:lnTo>
                    <a:pt x="307" y="70"/>
                  </a:lnTo>
                  <a:lnTo>
                    <a:pt x="298" y="72"/>
                  </a:lnTo>
                  <a:lnTo>
                    <a:pt x="292" y="72"/>
                  </a:lnTo>
                  <a:lnTo>
                    <a:pt x="304" y="76"/>
                  </a:lnTo>
                  <a:lnTo>
                    <a:pt x="318" y="78"/>
                  </a:lnTo>
                  <a:lnTo>
                    <a:pt x="329" y="76"/>
                  </a:lnTo>
                  <a:lnTo>
                    <a:pt x="338" y="72"/>
                  </a:lnTo>
                  <a:lnTo>
                    <a:pt x="344" y="80"/>
                  </a:lnTo>
                  <a:lnTo>
                    <a:pt x="346" y="91"/>
                  </a:lnTo>
                  <a:lnTo>
                    <a:pt x="346" y="101"/>
                  </a:lnTo>
                  <a:lnTo>
                    <a:pt x="344" y="107"/>
                  </a:lnTo>
                  <a:lnTo>
                    <a:pt x="332" y="111"/>
                  </a:lnTo>
                  <a:lnTo>
                    <a:pt x="321" y="111"/>
                  </a:lnTo>
                  <a:lnTo>
                    <a:pt x="307" y="111"/>
                  </a:lnTo>
                  <a:lnTo>
                    <a:pt x="295" y="109"/>
                  </a:lnTo>
                  <a:lnTo>
                    <a:pt x="301" y="111"/>
                  </a:lnTo>
                  <a:lnTo>
                    <a:pt x="309" y="113"/>
                  </a:lnTo>
                  <a:lnTo>
                    <a:pt x="315" y="115"/>
                  </a:lnTo>
                  <a:lnTo>
                    <a:pt x="321" y="117"/>
                  </a:lnTo>
                  <a:lnTo>
                    <a:pt x="312" y="120"/>
                  </a:lnTo>
                  <a:lnTo>
                    <a:pt x="301" y="122"/>
                  </a:lnTo>
                  <a:lnTo>
                    <a:pt x="284" y="122"/>
                  </a:lnTo>
                  <a:lnTo>
                    <a:pt x="273" y="117"/>
                  </a:lnTo>
                  <a:lnTo>
                    <a:pt x="264" y="111"/>
                  </a:lnTo>
                  <a:lnTo>
                    <a:pt x="261" y="109"/>
                  </a:lnTo>
                  <a:lnTo>
                    <a:pt x="258" y="109"/>
                  </a:lnTo>
                  <a:lnTo>
                    <a:pt x="256" y="109"/>
                  </a:lnTo>
                  <a:lnTo>
                    <a:pt x="253" y="113"/>
                  </a:lnTo>
                  <a:lnTo>
                    <a:pt x="250" y="115"/>
                  </a:lnTo>
                  <a:lnTo>
                    <a:pt x="250" y="117"/>
                  </a:lnTo>
                  <a:lnTo>
                    <a:pt x="250" y="120"/>
                  </a:lnTo>
                  <a:lnTo>
                    <a:pt x="256" y="120"/>
                  </a:lnTo>
                  <a:lnTo>
                    <a:pt x="261" y="120"/>
                  </a:lnTo>
                  <a:lnTo>
                    <a:pt x="264" y="120"/>
                  </a:lnTo>
                  <a:lnTo>
                    <a:pt x="270" y="124"/>
                  </a:lnTo>
                  <a:lnTo>
                    <a:pt x="278" y="126"/>
                  </a:lnTo>
                  <a:lnTo>
                    <a:pt x="287" y="134"/>
                  </a:lnTo>
                  <a:lnTo>
                    <a:pt x="292" y="148"/>
                  </a:lnTo>
                  <a:lnTo>
                    <a:pt x="295" y="167"/>
                  </a:lnTo>
                  <a:lnTo>
                    <a:pt x="295" y="184"/>
                  </a:lnTo>
                  <a:lnTo>
                    <a:pt x="295" y="192"/>
                  </a:lnTo>
                  <a:lnTo>
                    <a:pt x="298" y="194"/>
                  </a:lnTo>
                  <a:lnTo>
                    <a:pt x="301" y="198"/>
                  </a:lnTo>
                  <a:lnTo>
                    <a:pt x="301" y="202"/>
                  </a:lnTo>
                  <a:lnTo>
                    <a:pt x="304" y="206"/>
                  </a:lnTo>
                  <a:lnTo>
                    <a:pt x="301" y="208"/>
                  </a:lnTo>
                  <a:lnTo>
                    <a:pt x="292" y="210"/>
                  </a:lnTo>
                  <a:lnTo>
                    <a:pt x="295" y="221"/>
                  </a:lnTo>
                  <a:lnTo>
                    <a:pt x="304" y="231"/>
                  </a:lnTo>
                  <a:lnTo>
                    <a:pt x="309" y="237"/>
                  </a:lnTo>
                  <a:lnTo>
                    <a:pt x="321" y="241"/>
                  </a:lnTo>
                  <a:lnTo>
                    <a:pt x="332" y="250"/>
                  </a:lnTo>
                  <a:lnTo>
                    <a:pt x="355" y="262"/>
                  </a:lnTo>
                  <a:lnTo>
                    <a:pt x="378" y="278"/>
                  </a:lnTo>
                  <a:lnTo>
                    <a:pt x="397" y="295"/>
                  </a:lnTo>
                  <a:lnTo>
                    <a:pt x="412" y="309"/>
                  </a:lnTo>
                  <a:lnTo>
                    <a:pt x="420" y="322"/>
                  </a:lnTo>
                  <a:lnTo>
                    <a:pt x="426" y="332"/>
                  </a:lnTo>
                  <a:lnTo>
                    <a:pt x="432" y="340"/>
                  </a:lnTo>
                  <a:lnTo>
                    <a:pt x="420" y="340"/>
                  </a:lnTo>
                  <a:lnTo>
                    <a:pt x="406" y="342"/>
                  </a:lnTo>
                  <a:lnTo>
                    <a:pt x="392" y="345"/>
                  </a:lnTo>
                  <a:lnTo>
                    <a:pt x="383" y="349"/>
                  </a:lnTo>
                  <a:lnTo>
                    <a:pt x="375" y="353"/>
                  </a:lnTo>
                  <a:lnTo>
                    <a:pt x="366" y="359"/>
                  </a:lnTo>
                  <a:lnTo>
                    <a:pt x="355" y="365"/>
                  </a:lnTo>
                  <a:lnTo>
                    <a:pt x="346" y="369"/>
                  </a:lnTo>
                  <a:lnTo>
                    <a:pt x="358" y="380"/>
                  </a:lnTo>
                  <a:lnTo>
                    <a:pt x="375" y="392"/>
                  </a:lnTo>
                  <a:lnTo>
                    <a:pt x="386" y="404"/>
                  </a:lnTo>
                  <a:lnTo>
                    <a:pt x="395" y="415"/>
                  </a:lnTo>
                  <a:lnTo>
                    <a:pt x="403" y="421"/>
                  </a:lnTo>
                  <a:lnTo>
                    <a:pt x="412" y="427"/>
                  </a:lnTo>
                  <a:lnTo>
                    <a:pt x="417" y="431"/>
                  </a:lnTo>
                  <a:lnTo>
                    <a:pt x="426" y="433"/>
                  </a:lnTo>
                  <a:lnTo>
                    <a:pt x="437" y="437"/>
                  </a:lnTo>
                  <a:lnTo>
                    <a:pt x="446" y="444"/>
                  </a:lnTo>
                  <a:lnTo>
                    <a:pt x="451" y="450"/>
                  </a:lnTo>
                  <a:lnTo>
                    <a:pt x="454" y="454"/>
                  </a:lnTo>
                  <a:lnTo>
                    <a:pt x="454" y="458"/>
                  </a:lnTo>
                  <a:lnTo>
                    <a:pt x="449" y="466"/>
                  </a:lnTo>
                  <a:lnTo>
                    <a:pt x="437" y="477"/>
                  </a:lnTo>
                  <a:lnTo>
                    <a:pt x="420" y="485"/>
                  </a:lnTo>
                  <a:lnTo>
                    <a:pt x="403" y="491"/>
                  </a:lnTo>
                  <a:lnTo>
                    <a:pt x="383" y="491"/>
                  </a:lnTo>
                  <a:lnTo>
                    <a:pt x="369" y="489"/>
                  </a:lnTo>
                  <a:lnTo>
                    <a:pt x="358" y="487"/>
                  </a:lnTo>
                  <a:lnTo>
                    <a:pt x="352" y="485"/>
                  </a:lnTo>
                  <a:lnTo>
                    <a:pt x="355" y="481"/>
                  </a:lnTo>
                  <a:lnTo>
                    <a:pt x="361" y="477"/>
                  </a:lnTo>
                  <a:lnTo>
                    <a:pt x="366" y="475"/>
                  </a:lnTo>
                  <a:lnTo>
                    <a:pt x="372" y="475"/>
                  </a:lnTo>
                  <a:lnTo>
                    <a:pt x="378" y="473"/>
                  </a:lnTo>
                  <a:lnTo>
                    <a:pt x="380" y="468"/>
                  </a:lnTo>
                  <a:lnTo>
                    <a:pt x="383" y="464"/>
                  </a:lnTo>
                  <a:lnTo>
                    <a:pt x="375" y="464"/>
                  </a:lnTo>
                  <a:lnTo>
                    <a:pt x="375" y="462"/>
                  </a:lnTo>
                  <a:lnTo>
                    <a:pt x="380" y="458"/>
                  </a:lnTo>
                  <a:lnTo>
                    <a:pt x="383" y="456"/>
                  </a:lnTo>
                  <a:lnTo>
                    <a:pt x="383" y="454"/>
                  </a:lnTo>
                  <a:lnTo>
                    <a:pt x="389" y="458"/>
                  </a:lnTo>
                  <a:lnTo>
                    <a:pt x="392" y="454"/>
                  </a:lnTo>
                  <a:lnTo>
                    <a:pt x="395" y="450"/>
                  </a:lnTo>
                  <a:lnTo>
                    <a:pt x="395" y="448"/>
                  </a:lnTo>
                  <a:lnTo>
                    <a:pt x="389" y="444"/>
                  </a:lnTo>
                  <a:lnTo>
                    <a:pt x="383" y="442"/>
                  </a:lnTo>
                  <a:lnTo>
                    <a:pt x="375" y="437"/>
                  </a:lnTo>
                  <a:lnTo>
                    <a:pt x="363" y="431"/>
                  </a:lnTo>
                  <a:lnTo>
                    <a:pt x="349" y="423"/>
                  </a:lnTo>
                  <a:lnTo>
                    <a:pt x="335" y="415"/>
                  </a:lnTo>
                  <a:lnTo>
                    <a:pt x="324" y="406"/>
                  </a:lnTo>
                  <a:lnTo>
                    <a:pt x="309" y="400"/>
                  </a:lnTo>
                  <a:lnTo>
                    <a:pt x="301" y="396"/>
                  </a:lnTo>
                  <a:lnTo>
                    <a:pt x="295" y="394"/>
                  </a:lnTo>
                  <a:lnTo>
                    <a:pt x="292" y="390"/>
                  </a:lnTo>
                  <a:lnTo>
                    <a:pt x="292" y="388"/>
                  </a:lnTo>
                  <a:lnTo>
                    <a:pt x="292" y="386"/>
                  </a:lnTo>
                  <a:lnTo>
                    <a:pt x="275" y="388"/>
                  </a:lnTo>
                  <a:lnTo>
                    <a:pt x="256" y="386"/>
                  </a:lnTo>
                  <a:lnTo>
                    <a:pt x="241" y="384"/>
                  </a:lnTo>
                  <a:lnTo>
                    <a:pt x="227" y="380"/>
                  </a:lnTo>
                  <a:lnTo>
                    <a:pt x="216" y="375"/>
                  </a:lnTo>
                  <a:lnTo>
                    <a:pt x="204" y="369"/>
                  </a:lnTo>
                  <a:lnTo>
                    <a:pt x="193" y="367"/>
                  </a:lnTo>
                  <a:lnTo>
                    <a:pt x="182" y="369"/>
                  </a:lnTo>
                  <a:lnTo>
                    <a:pt x="179" y="375"/>
                  </a:lnTo>
                  <a:lnTo>
                    <a:pt x="173" y="384"/>
                  </a:lnTo>
                  <a:lnTo>
                    <a:pt x="162" y="392"/>
                  </a:lnTo>
                  <a:lnTo>
                    <a:pt x="148" y="400"/>
                  </a:lnTo>
                  <a:lnTo>
                    <a:pt x="136" y="409"/>
                  </a:lnTo>
                  <a:lnTo>
                    <a:pt x="122" y="419"/>
                  </a:lnTo>
                  <a:lnTo>
                    <a:pt x="111" y="431"/>
                  </a:lnTo>
                  <a:lnTo>
                    <a:pt x="105" y="444"/>
                  </a:lnTo>
                  <a:lnTo>
                    <a:pt x="105" y="454"/>
                  </a:lnTo>
                  <a:lnTo>
                    <a:pt x="102" y="464"/>
                  </a:lnTo>
                  <a:lnTo>
                    <a:pt x="99" y="470"/>
                  </a:lnTo>
                  <a:lnTo>
                    <a:pt x="91" y="475"/>
                  </a:lnTo>
                  <a:lnTo>
                    <a:pt x="88" y="475"/>
                  </a:lnTo>
                  <a:lnTo>
                    <a:pt x="82" y="475"/>
                  </a:lnTo>
                  <a:lnTo>
                    <a:pt x="77" y="473"/>
                  </a:lnTo>
                  <a:lnTo>
                    <a:pt x="65" y="468"/>
                  </a:lnTo>
                  <a:lnTo>
                    <a:pt x="57" y="462"/>
                  </a:lnTo>
                  <a:lnTo>
                    <a:pt x="48" y="458"/>
                  </a:lnTo>
                  <a:lnTo>
                    <a:pt x="37" y="456"/>
                  </a:lnTo>
                  <a:lnTo>
                    <a:pt x="28" y="454"/>
                  </a:lnTo>
                  <a:lnTo>
                    <a:pt x="20" y="450"/>
                  </a:lnTo>
                  <a:lnTo>
                    <a:pt x="11" y="446"/>
                  </a:lnTo>
                  <a:lnTo>
                    <a:pt x="3" y="439"/>
                  </a:lnTo>
                  <a:lnTo>
                    <a:pt x="0" y="433"/>
                  </a:lnTo>
                  <a:lnTo>
                    <a:pt x="0" y="429"/>
                  </a:lnTo>
                  <a:lnTo>
                    <a:pt x="3" y="427"/>
                  </a:lnTo>
                  <a:lnTo>
                    <a:pt x="9" y="427"/>
                  </a:lnTo>
                  <a:lnTo>
                    <a:pt x="14" y="427"/>
                  </a:lnTo>
                  <a:lnTo>
                    <a:pt x="17" y="429"/>
                  </a:lnTo>
                  <a:lnTo>
                    <a:pt x="26" y="431"/>
                  </a:lnTo>
                  <a:lnTo>
                    <a:pt x="34" y="431"/>
                  </a:lnTo>
                  <a:lnTo>
                    <a:pt x="46" y="431"/>
                  </a:lnTo>
                  <a:lnTo>
                    <a:pt x="40" y="427"/>
                  </a:lnTo>
                  <a:lnTo>
                    <a:pt x="43" y="427"/>
                  </a:lnTo>
                  <a:lnTo>
                    <a:pt x="46" y="425"/>
                  </a:lnTo>
                  <a:lnTo>
                    <a:pt x="54" y="423"/>
                  </a:lnTo>
                  <a:lnTo>
                    <a:pt x="60" y="423"/>
                  </a:lnTo>
                  <a:lnTo>
                    <a:pt x="60" y="427"/>
                  </a:lnTo>
                  <a:lnTo>
                    <a:pt x="63" y="427"/>
                  </a:lnTo>
                  <a:lnTo>
                    <a:pt x="68" y="427"/>
                  </a:lnTo>
                  <a:lnTo>
                    <a:pt x="71" y="427"/>
                  </a:lnTo>
                  <a:lnTo>
                    <a:pt x="74" y="427"/>
                  </a:lnTo>
                  <a:lnTo>
                    <a:pt x="82" y="417"/>
                  </a:lnTo>
                  <a:lnTo>
                    <a:pt x="99" y="396"/>
                  </a:lnTo>
                  <a:lnTo>
                    <a:pt x="116" y="373"/>
                  </a:lnTo>
                  <a:lnTo>
                    <a:pt x="125" y="357"/>
                  </a:lnTo>
                  <a:lnTo>
                    <a:pt x="119" y="351"/>
                  </a:lnTo>
                  <a:lnTo>
                    <a:pt x="114" y="342"/>
                  </a:lnTo>
                  <a:lnTo>
                    <a:pt x="108" y="334"/>
                  </a:lnTo>
                  <a:lnTo>
                    <a:pt x="105" y="330"/>
                  </a:lnTo>
                  <a:lnTo>
                    <a:pt x="114" y="322"/>
                  </a:lnTo>
                  <a:lnTo>
                    <a:pt x="125" y="314"/>
                  </a:lnTo>
                  <a:lnTo>
                    <a:pt x="139" y="301"/>
                  </a:lnTo>
                  <a:lnTo>
                    <a:pt x="153" y="285"/>
                  </a:lnTo>
                  <a:lnTo>
                    <a:pt x="165" y="268"/>
                  </a:lnTo>
                  <a:lnTo>
                    <a:pt x="176" y="252"/>
                  </a:lnTo>
                  <a:lnTo>
                    <a:pt x="185" y="239"/>
                  </a:lnTo>
                  <a:lnTo>
                    <a:pt x="193" y="231"/>
                  </a:lnTo>
                  <a:lnTo>
                    <a:pt x="204" y="229"/>
                  </a:lnTo>
                  <a:lnTo>
                    <a:pt x="213" y="227"/>
                  </a:lnTo>
                  <a:lnTo>
                    <a:pt x="219" y="223"/>
                  </a:lnTo>
                  <a:lnTo>
                    <a:pt x="219" y="219"/>
                  </a:lnTo>
                  <a:lnTo>
                    <a:pt x="216" y="219"/>
                  </a:lnTo>
                  <a:lnTo>
                    <a:pt x="213" y="219"/>
                  </a:lnTo>
                  <a:lnTo>
                    <a:pt x="207" y="219"/>
                  </a:lnTo>
                  <a:lnTo>
                    <a:pt x="204" y="219"/>
                  </a:lnTo>
                  <a:lnTo>
                    <a:pt x="207" y="212"/>
                  </a:lnTo>
                  <a:lnTo>
                    <a:pt x="207" y="210"/>
                  </a:lnTo>
                  <a:lnTo>
                    <a:pt x="204" y="206"/>
                  </a:lnTo>
                  <a:lnTo>
                    <a:pt x="199" y="202"/>
                  </a:lnTo>
                  <a:lnTo>
                    <a:pt x="193" y="192"/>
                  </a:lnTo>
                  <a:lnTo>
                    <a:pt x="190" y="173"/>
                  </a:lnTo>
                  <a:lnTo>
                    <a:pt x="193" y="153"/>
                  </a:lnTo>
                  <a:lnTo>
                    <a:pt x="207" y="134"/>
                  </a:lnTo>
                  <a:lnTo>
                    <a:pt x="207" y="130"/>
                  </a:lnTo>
                  <a:lnTo>
                    <a:pt x="207" y="128"/>
                  </a:lnTo>
                  <a:lnTo>
                    <a:pt x="204" y="124"/>
                  </a:lnTo>
                  <a:lnTo>
                    <a:pt x="199" y="124"/>
                  </a:lnTo>
                  <a:lnTo>
                    <a:pt x="190" y="124"/>
                  </a:lnTo>
                  <a:lnTo>
                    <a:pt x="182" y="124"/>
                  </a:lnTo>
                  <a:lnTo>
                    <a:pt x="173" y="122"/>
                  </a:lnTo>
                  <a:lnTo>
                    <a:pt x="170" y="117"/>
                  </a:lnTo>
                  <a:lnTo>
                    <a:pt x="170" y="115"/>
                  </a:lnTo>
                  <a:lnTo>
                    <a:pt x="170" y="111"/>
                  </a:lnTo>
                  <a:lnTo>
                    <a:pt x="168" y="109"/>
                  </a:lnTo>
                  <a:lnTo>
                    <a:pt x="168" y="107"/>
                  </a:lnTo>
                  <a:lnTo>
                    <a:pt x="168" y="105"/>
                  </a:lnTo>
                  <a:lnTo>
                    <a:pt x="165" y="103"/>
                  </a:lnTo>
                  <a:lnTo>
                    <a:pt x="162" y="101"/>
                  </a:lnTo>
                  <a:lnTo>
                    <a:pt x="156" y="101"/>
                  </a:lnTo>
                  <a:lnTo>
                    <a:pt x="156" y="99"/>
                  </a:lnTo>
                  <a:lnTo>
                    <a:pt x="153" y="95"/>
                  </a:lnTo>
                  <a:lnTo>
                    <a:pt x="156" y="93"/>
                  </a:lnTo>
                  <a:lnTo>
                    <a:pt x="159" y="91"/>
                  </a:lnTo>
                  <a:lnTo>
                    <a:pt x="162" y="89"/>
                  </a:lnTo>
                  <a:lnTo>
                    <a:pt x="159" y="87"/>
                  </a:lnTo>
                  <a:lnTo>
                    <a:pt x="156" y="82"/>
                  </a:lnTo>
                  <a:lnTo>
                    <a:pt x="153" y="80"/>
                  </a:lnTo>
                  <a:lnTo>
                    <a:pt x="153" y="76"/>
                  </a:lnTo>
                  <a:lnTo>
                    <a:pt x="153" y="72"/>
                  </a:lnTo>
                  <a:lnTo>
                    <a:pt x="153"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3" name="Freeform 56"/>
            <p:cNvSpPr>
              <a:spLocks/>
            </p:cNvSpPr>
            <p:nvPr/>
          </p:nvSpPr>
          <p:spPr bwMode="auto">
            <a:xfrm>
              <a:off x="1344" y="3024"/>
              <a:ext cx="253" cy="117"/>
            </a:xfrm>
            <a:custGeom>
              <a:avLst/>
              <a:gdLst>
                <a:gd name="T0" fmla="*/ 179 w 253"/>
                <a:gd name="T1" fmla="*/ 74 h 117"/>
                <a:gd name="T2" fmla="*/ 176 w 253"/>
                <a:gd name="T3" fmla="*/ 82 h 117"/>
                <a:gd name="T4" fmla="*/ 168 w 253"/>
                <a:gd name="T5" fmla="*/ 86 h 117"/>
                <a:gd name="T6" fmla="*/ 151 w 253"/>
                <a:gd name="T7" fmla="*/ 82 h 117"/>
                <a:gd name="T8" fmla="*/ 125 w 253"/>
                <a:gd name="T9" fmla="*/ 82 h 117"/>
                <a:gd name="T10" fmla="*/ 88 w 253"/>
                <a:gd name="T11" fmla="*/ 76 h 117"/>
                <a:gd name="T12" fmla="*/ 80 w 253"/>
                <a:gd name="T13" fmla="*/ 60 h 117"/>
                <a:gd name="T14" fmla="*/ 71 w 253"/>
                <a:gd name="T15" fmla="*/ 51 h 117"/>
                <a:gd name="T16" fmla="*/ 63 w 253"/>
                <a:gd name="T17" fmla="*/ 41 h 117"/>
                <a:gd name="T18" fmla="*/ 54 w 253"/>
                <a:gd name="T19" fmla="*/ 45 h 117"/>
                <a:gd name="T20" fmla="*/ 60 w 253"/>
                <a:gd name="T21" fmla="*/ 53 h 117"/>
                <a:gd name="T22" fmla="*/ 60 w 253"/>
                <a:gd name="T23" fmla="*/ 60 h 117"/>
                <a:gd name="T24" fmla="*/ 46 w 253"/>
                <a:gd name="T25" fmla="*/ 56 h 117"/>
                <a:gd name="T26" fmla="*/ 23 w 253"/>
                <a:gd name="T27" fmla="*/ 45 h 117"/>
                <a:gd name="T28" fmla="*/ 15 w 253"/>
                <a:gd name="T29" fmla="*/ 49 h 117"/>
                <a:gd name="T30" fmla="*/ 26 w 253"/>
                <a:gd name="T31" fmla="*/ 58 h 117"/>
                <a:gd name="T32" fmla="*/ 35 w 253"/>
                <a:gd name="T33" fmla="*/ 62 h 117"/>
                <a:gd name="T34" fmla="*/ 26 w 253"/>
                <a:gd name="T35" fmla="*/ 64 h 117"/>
                <a:gd name="T36" fmla="*/ 9 w 253"/>
                <a:gd name="T37" fmla="*/ 64 h 117"/>
                <a:gd name="T38" fmla="*/ 0 w 253"/>
                <a:gd name="T39" fmla="*/ 66 h 117"/>
                <a:gd name="T40" fmla="*/ 12 w 253"/>
                <a:gd name="T41" fmla="*/ 72 h 117"/>
                <a:gd name="T42" fmla="*/ 32 w 253"/>
                <a:gd name="T43" fmla="*/ 74 h 117"/>
                <a:gd name="T44" fmla="*/ 29 w 253"/>
                <a:gd name="T45" fmla="*/ 76 h 117"/>
                <a:gd name="T46" fmla="*/ 18 w 253"/>
                <a:gd name="T47" fmla="*/ 80 h 117"/>
                <a:gd name="T48" fmla="*/ 6 w 253"/>
                <a:gd name="T49" fmla="*/ 84 h 117"/>
                <a:gd name="T50" fmla="*/ 12 w 253"/>
                <a:gd name="T51" fmla="*/ 91 h 117"/>
                <a:gd name="T52" fmla="*/ 29 w 253"/>
                <a:gd name="T53" fmla="*/ 86 h 117"/>
                <a:gd name="T54" fmla="*/ 37 w 253"/>
                <a:gd name="T55" fmla="*/ 86 h 117"/>
                <a:gd name="T56" fmla="*/ 29 w 253"/>
                <a:gd name="T57" fmla="*/ 91 h 117"/>
                <a:gd name="T58" fmla="*/ 23 w 253"/>
                <a:gd name="T59" fmla="*/ 101 h 117"/>
                <a:gd name="T60" fmla="*/ 23 w 253"/>
                <a:gd name="T61" fmla="*/ 105 h 117"/>
                <a:gd name="T62" fmla="*/ 35 w 253"/>
                <a:gd name="T63" fmla="*/ 99 h 117"/>
                <a:gd name="T64" fmla="*/ 46 w 253"/>
                <a:gd name="T65" fmla="*/ 93 h 117"/>
                <a:gd name="T66" fmla="*/ 77 w 253"/>
                <a:gd name="T67" fmla="*/ 93 h 117"/>
                <a:gd name="T68" fmla="*/ 105 w 253"/>
                <a:gd name="T69" fmla="*/ 101 h 117"/>
                <a:gd name="T70" fmla="*/ 123 w 253"/>
                <a:gd name="T71" fmla="*/ 109 h 117"/>
                <a:gd name="T72" fmla="*/ 154 w 253"/>
                <a:gd name="T73" fmla="*/ 117 h 117"/>
                <a:gd name="T74" fmla="*/ 199 w 253"/>
                <a:gd name="T75" fmla="*/ 113 h 117"/>
                <a:gd name="T76" fmla="*/ 222 w 253"/>
                <a:gd name="T77" fmla="*/ 91 h 117"/>
                <a:gd name="T78" fmla="*/ 230 w 253"/>
                <a:gd name="T79" fmla="*/ 70 h 117"/>
                <a:gd name="T80" fmla="*/ 245 w 253"/>
                <a:gd name="T81" fmla="*/ 49 h 117"/>
                <a:gd name="T82" fmla="*/ 245 w 253"/>
                <a:gd name="T83" fmla="*/ 10 h 117"/>
                <a:gd name="T84" fmla="*/ 188 w 253"/>
                <a:gd name="T85" fmla="*/ 8 h 117"/>
                <a:gd name="T86" fmla="*/ 179 w 253"/>
                <a:gd name="T87" fmla="*/ 35 h 117"/>
                <a:gd name="T88" fmla="*/ 171 w 253"/>
                <a:gd name="T89" fmla="*/ 66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3"/>
                <a:gd name="T136" fmla="*/ 0 h 117"/>
                <a:gd name="T137" fmla="*/ 253 w 253"/>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3" h="117">
                  <a:moveTo>
                    <a:pt x="171" y="66"/>
                  </a:moveTo>
                  <a:lnTo>
                    <a:pt x="179" y="70"/>
                  </a:lnTo>
                  <a:lnTo>
                    <a:pt x="179" y="74"/>
                  </a:lnTo>
                  <a:lnTo>
                    <a:pt x="179" y="76"/>
                  </a:lnTo>
                  <a:lnTo>
                    <a:pt x="176" y="80"/>
                  </a:lnTo>
                  <a:lnTo>
                    <a:pt x="176" y="82"/>
                  </a:lnTo>
                  <a:lnTo>
                    <a:pt x="176" y="84"/>
                  </a:lnTo>
                  <a:lnTo>
                    <a:pt x="174" y="86"/>
                  </a:lnTo>
                  <a:lnTo>
                    <a:pt x="168" y="86"/>
                  </a:lnTo>
                  <a:lnTo>
                    <a:pt x="165" y="86"/>
                  </a:lnTo>
                  <a:lnTo>
                    <a:pt x="159" y="84"/>
                  </a:lnTo>
                  <a:lnTo>
                    <a:pt x="151" y="82"/>
                  </a:lnTo>
                  <a:lnTo>
                    <a:pt x="140" y="82"/>
                  </a:lnTo>
                  <a:lnTo>
                    <a:pt x="134" y="82"/>
                  </a:lnTo>
                  <a:lnTo>
                    <a:pt x="125" y="82"/>
                  </a:lnTo>
                  <a:lnTo>
                    <a:pt x="111" y="80"/>
                  </a:lnTo>
                  <a:lnTo>
                    <a:pt x="97" y="78"/>
                  </a:lnTo>
                  <a:lnTo>
                    <a:pt x="88" y="76"/>
                  </a:lnTo>
                  <a:lnTo>
                    <a:pt x="86" y="70"/>
                  </a:lnTo>
                  <a:lnTo>
                    <a:pt x="83" y="66"/>
                  </a:lnTo>
                  <a:lnTo>
                    <a:pt x="80" y="60"/>
                  </a:lnTo>
                  <a:lnTo>
                    <a:pt x="77" y="56"/>
                  </a:lnTo>
                  <a:lnTo>
                    <a:pt x="74" y="53"/>
                  </a:lnTo>
                  <a:lnTo>
                    <a:pt x="71" y="51"/>
                  </a:lnTo>
                  <a:lnTo>
                    <a:pt x="66" y="47"/>
                  </a:lnTo>
                  <a:lnTo>
                    <a:pt x="63" y="43"/>
                  </a:lnTo>
                  <a:lnTo>
                    <a:pt x="63" y="41"/>
                  </a:lnTo>
                  <a:lnTo>
                    <a:pt x="60" y="41"/>
                  </a:lnTo>
                  <a:lnTo>
                    <a:pt x="57" y="43"/>
                  </a:lnTo>
                  <a:lnTo>
                    <a:pt x="54" y="45"/>
                  </a:lnTo>
                  <a:lnTo>
                    <a:pt x="54" y="47"/>
                  </a:lnTo>
                  <a:lnTo>
                    <a:pt x="57" y="49"/>
                  </a:lnTo>
                  <a:lnTo>
                    <a:pt x="60" y="53"/>
                  </a:lnTo>
                  <a:lnTo>
                    <a:pt x="60" y="56"/>
                  </a:lnTo>
                  <a:lnTo>
                    <a:pt x="60" y="58"/>
                  </a:lnTo>
                  <a:lnTo>
                    <a:pt x="60" y="60"/>
                  </a:lnTo>
                  <a:lnTo>
                    <a:pt x="57" y="60"/>
                  </a:lnTo>
                  <a:lnTo>
                    <a:pt x="54" y="60"/>
                  </a:lnTo>
                  <a:lnTo>
                    <a:pt x="46" y="56"/>
                  </a:lnTo>
                  <a:lnTo>
                    <a:pt x="37" y="51"/>
                  </a:lnTo>
                  <a:lnTo>
                    <a:pt x="29" y="49"/>
                  </a:lnTo>
                  <a:lnTo>
                    <a:pt x="23" y="45"/>
                  </a:lnTo>
                  <a:lnTo>
                    <a:pt x="18" y="45"/>
                  </a:lnTo>
                  <a:lnTo>
                    <a:pt x="15" y="47"/>
                  </a:lnTo>
                  <a:lnTo>
                    <a:pt x="15" y="49"/>
                  </a:lnTo>
                  <a:lnTo>
                    <a:pt x="18" y="53"/>
                  </a:lnTo>
                  <a:lnTo>
                    <a:pt x="23" y="56"/>
                  </a:lnTo>
                  <a:lnTo>
                    <a:pt x="26" y="58"/>
                  </a:lnTo>
                  <a:lnTo>
                    <a:pt x="32" y="60"/>
                  </a:lnTo>
                  <a:lnTo>
                    <a:pt x="35" y="62"/>
                  </a:lnTo>
                  <a:lnTo>
                    <a:pt x="35" y="64"/>
                  </a:lnTo>
                  <a:lnTo>
                    <a:pt x="32" y="64"/>
                  </a:lnTo>
                  <a:lnTo>
                    <a:pt x="26" y="64"/>
                  </a:lnTo>
                  <a:lnTo>
                    <a:pt x="23" y="64"/>
                  </a:lnTo>
                  <a:lnTo>
                    <a:pt x="15" y="64"/>
                  </a:lnTo>
                  <a:lnTo>
                    <a:pt x="9" y="64"/>
                  </a:lnTo>
                  <a:lnTo>
                    <a:pt x="3" y="64"/>
                  </a:lnTo>
                  <a:lnTo>
                    <a:pt x="0" y="64"/>
                  </a:lnTo>
                  <a:lnTo>
                    <a:pt x="0" y="66"/>
                  </a:lnTo>
                  <a:lnTo>
                    <a:pt x="0" y="70"/>
                  </a:lnTo>
                  <a:lnTo>
                    <a:pt x="3" y="70"/>
                  </a:lnTo>
                  <a:lnTo>
                    <a:pt x="12" y="72"/>
                  </a:lnTo>
                  <a:lnTo>
                    <a:pt x="18" y="74"/>
                  </a:lnTo>
                  <a:lnTo>
                    <a:pt x="26" y="74"/>
                  </a:lnTo>
                  <a:lnTo>
                    <a:pt x="32" y="74"/>
                  </a:lnTo>
                  <a:lnTo>
                    <a:pt x="35" y="74"/>
                  </a:lnTo>
                  <a:lnTo>
                    <a:pt x="29" y="76"/>
                  </a:lnTo>
                  <a:lnTo>
                    <a:pt x="26" y="76"/>
                  </a:lnTo>
                  <a:lnTo>
                    <a:pt x="23" y="78"/>
                  </a:lnTo>
                  <a:lnTo>
                    <a:pt x="18" y="80"/>
                  </a:lnTo>
                  <a:lnTo>
                    <a:pt x="12" y="82"/>
                  </a:lnTo>
                  <a:lnTo>
                    <a:pt x="9" y="82"/>
                  </a:lnTo>
                  <a:lnTo>
                    <a:pt x="6" y="84"/>
                  </a:lnTo>
                  <a:lnTo>
                    <a:pt x="6" y="86"/>
                  </a:lnTo>
                  <a:lnTo>
                    <a:pt x="9" y="89"/>
                  </a:lnTo>
                  <a:lnTo>
                    <a:pt x="12" y="91"/>
                  </a:lnTo>
                  <a:lnTo>
                    <a:pt x="18" y="89"/>
                  </a:lnTo>
                  <a:lnTo>
                    <a:pt x="23" y="86"/>
                  </a:lnTo>
                  <a:lnTo>
                    <a:pt x="29" y="86"/>
                  </a:lnTo>
                  <a:lnTo>
                    <a:pt x="32" y="86"/>
                  </a:lnTo>
                  <a:lnTo>
                    <a:pt x="35" y="86"/>
                  </a:lnTo>
                  <a:lnTo>
                    <a:pt x="37" y="86"/>
                  </a:lnTo>
                  <a:lnTo>
                    <a:pt x="35" y="89"/>
                  </a:lnTo>
                  <a:lnTo>
                    <a:pt x="32" y="91"/>
                  </a:lnTo>
                  <a:lnTo>
                    <a:pt x="29" y="91"/>
                  </a:lnTo>
                  <a:lnTo>
                    <a:pt x="26" y="95"/>
                  </a:lnTo>
                  <a:lnTo>
                    <a:pt x="26" y="97"/>
                  </a:lnTo>
                  <a:lnTo>
                    <a:pt x="23" y="101"/>
                  </a:lnTo>
                  <a:lnTo>
                    <a:pt x="20" y="101"/>
                  </a:lnTo>
                  <a:lnTo>
                    <a:pt x="20" y="103"/>
                  </a:lnTo>
                  <a:lnTo>
                    <a:pt x="23" y="105"/>
                  </a:lnTo>
                  <a:lnTo>
                    <a:pt x="26" y="103"/>
                  </a:lnTo>
                  <a:lnTo>
                    <a:pt x="29" y="101"/>
                  </a:lnTo>
                  <a:lnTo>
                    <a:pt x="35" y="99"/>
                  </a:lnTo>
                  <a:lnTo>
                    <a:pt x="37" y="95"/>
                  </a:lnTo>
                  <a:lnTo>
                    <a:pt x="40" y="93"/>
                  </a:lnTo>
                  <a:lnTo>
                    <a:pt x="46" y="93"/>
                  </a:lnTo>
                  <a:lnTo>
                    <a:pt x="57" y="95"/>
                  </a:lnTo>
                  <a:lnTo>
                    <a:pt x="69" y="95"/>
                  </a:lnTo>
                  <a:lnTo>
                    <a:pt x="77" y="93"/>
                  </a:lnTo>
                  <a:lnTo>
                    <a:pt x="83" y="95"/>
                  </a:lnTo>
                  <a:lnTo>
                    <a:pt x="94" y="97"/>
                  </a:lnTo>
                  <a:lnTo>
                    <a:pt x="105" y="101"/>
                  </a:lnTo>
                  <a:lnTo>
                    <a:pt x="111" y="103"/>
                  </a:lnTo>
                  <a:lnTo>
                    <a:pt x="117" y="105"/>
                  </a:lnTo>
                  <a:lnTo>
                    <a:pt x="123" y="109"/>
                  </a:lnTo>
                  <a:lnTo>
                    <a:pt x="131" y="111"/>
                  </a:lnTo>
                  <a:lnTo>
                    <a:pt x="142" y="115"/>
                  </a:lnTo>
                  <a:lnTo>
                    <a:pt x="154" y="117"/>
                  </a:lnTo>
                  <a:lnTo>
                    <a:pt x="168" y="117"/>
                  </a:lnTo>
                  <a:lnTo>
                    <a:pt x="182" y="117"/>
                  </a:lnTo>
                  <a:lnTo>
                    <a:pt x="199" y="113"/>
                  </a:lnTo>
                  <a:lnTo>
                    <a:pt x="205" y="109"/>
                  </a:lnTo>
                  <a:lnTo>
                    <a:pt x="213" y="101"/>
                  </a:lnTo>
                  <a:lnTo>
                    <a:pt x="222" y="91"/>
                  </a:lnTo>
                  <a:lnTo>
                    <a:pt x="222" y="80"/>
                  </a:lnTo>
                  <a:lnTo>
                    <a:pt x="228" y="80"/>
                  </a:lnTo>
                  <a:lnTo>
                    <a:pt x="230" y="70"/>
                  </a:lnTo>
                  <a:lnTo>
                    <a:pt x="233" y="62"/>
                  </a:lnTo>
                  <a:lnTo>
                    <a:pt x="239" y="56"/>
                  </a:lnTo>
                  <a:lnTo>
                    <a:pt x="245" y="49"/>
                  </a:lnTo>
                  <a:lnTo>
                    <a:pt x="253" y="41"/>
                  </a:lnTo>
                  <a:lnTo>
                    <a:pt x="253" y="27"/>
                  </a:lnTo>
                  <a:lnTo>
                    <a:pt x="245" y="10"/>
                  </a:lnTo>
                  <a:lnTo>
                    <a:pt x="216" y="0"/>
                  </a:lnTo>
                  <a:lnTo>
                    <a:pt x="199" y="2"/>
                  </a:lnTo>
                  <a:lnTo>
                    <a:pt x="188" y="8"/>
                  </a:lnTo>
                  <a:lnTo>
                    <a:pt x="179" y="18"/>
                  </a:lnTo>
                  <a:lnTo>
                    <a:pt x="179" y="27"/>
                  </a:lnTo>
                  <a:lnTo>
                    <a:pt x="179" y="35"/>
                  </a:lnTo>
                  <a:lnTo>
                    <a:pt x="176" y="49"/>
                  </a:lnTo>
                  <a:lnTo>
                    <a:pt x="174" y="60"/>
                  </a:lnTo>
                  <a:lnTo>
                    <a:pt x="171"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4" name="Freeform 57"/>
            <p:cNvSpPr>
              <a:spLocks/>
            </p:cNvSpPr>
            <p:nvPr/>
          </p:nvSpPr>
          <p:spPr bwMode="auto">
            <a:xfrm>
              <a:off x="1872" y="2832"/>
              <a:ext cx="454" cy="491"/>
            </a:xfrm>
            <a:custGeom>
              <a:avLst/>
              <a:gdLst>
                <a:gd name="T0" fmla="*/ 66 w 454"/>
                <a:gd name="T1" fmla="*/ 21 h 491"/>
                <a:gd name="T2" fmla="*/ 74 w 454"/>
                <a:gd name="T3" fmla="*/ 21 h 491"/>
                <a:gd name="T4" fmla="*/ 117 w 454"/>
                <a:gd name="T5" fmla="*/ 0 h 491"/>
                <a:gd name="T6" fmla="*/ 154 w 454"/>
                <a:gd name="T7" fmla="*/ 10 h 491"/>
                <a:gd name="T8" fmla="*/ 176 w 454"/>
                <a:gd name="T9" fmla="*/ 21 h 491"/>
                <a:gd name="T10" fmla="*/ 236 w 454"/>
                <a:gd name="T11" fmla="*/ 51 h 491"/>
                <a:gd name="T12" fmla="*/ 208 w 454"/>
                <a:gd name="T13" fmla="*/ 78 h 491"/>
                <a:gd name="T14" fmla="*/ 188 w 454"/>
                <a:gd name="T15" fmla="*/ 91 h 491"/>
                <a:gd name="T16" fmla="*/ 188 w 454"/>
                <a:gd name="T17" fmla="*/ 95 h 491"/>
                <a:gd name="T18" fmla="*/ 168 w 454"/>
                <a:gd name="T19" fmla="*/ 97 h 491"/>
                <a:gd name="T20" fmla="*/ 173 w 454"/>
                <a:gd name="T21" fmla="*/ 103 h 491"/>
                <a:gd name="T22" fmla="*/ 196 w 454"/>
                <a:gd name="T23" fmla="*/ 113 h 491"/>
                <a:gd name="T24" fmla="*/ 205 w 454"/>
                <a:gd name="T25" fmla="*/ 148 h 491"/>
                <a:gd name="T26" fmla="*/ 213 w 454"/>
                <a:gd name="T27" fmla="*/ 153 h 491"/>
                <a:gd name="T28" fmla="*/ 219 w 454"/>
                <a:gd name="T29" fmla="*/ 179 h 491"/>
                <a:gd name="T30" fmla="*/ 225 w 454"/>
                <a:gd name="T31" fmla="*/ 202 h 491"/>
                <a:gd name="T32" fmla="*/ 261 w 454"/>
                <a:gd name="T33" fmla="*/ 233 h 491"/>
                <a:gd name="T34" fmla="*/ 330 w 454"/>
                <a:gd name="T35" fmla="*/ 262 h 491"/>
                <a:gd name="T36" fmla="*/ 361 w 454"/>
                <a:gd name="T37" fmla="*/ 283 h 491"/>
                <a:gd name="T38" fmla="*/ 307 w 454"/>
                <a:gd name="T39" fmla="*/ 297 h 491"/>
                <a:gd name="T40" fmla="*/ 278 w 454"/>
                <a:gd name="T41" fmla="*/ 320 h 491"/>
                <a:gd name="T42" fmla="*/ 293 w 454"/>
                <a:gd name="T43" fmla="*/ 336 h 491"/>
                <a:gd name="T44" fmla="*/ 327 w 454"/>
                <a:gd name="T45" fmla="*/ 338 h 491"/>
                <a:gd name="T46" fmla="*/ 395 w 454"/>
                <a:gd name="T47" fmla="*/ 355 h 491"/>
                <a:gd name="T48" fmla="*/ 443 w 454"/>
                <a:gd name="T49" fmla="*/ 355 h 491"/>
                <a:gd name="T50" fmla="*/ 452 w 454"/>
                <a:gd name="T51" fmla="*/ 390 h 491"/>
                <a:gd name="T52" fmla="*/ 443 w 454"/>
                <a:gd name="T53" fmla="*/ 425 h 491"/>
                <a:gd name="T54" fmla="*/ 412 w 454"/>
                <a:gd name="T55" fmla="*/ 427 h 491"/>
                <a:gd name="T56" fmla="*/ 409 w 454"/>
                <a:gd name="T57" fmla="*/ 404 h 491"/>
                <a:gd name="T58" fmla="*/ 395 w 454"/>
                <a:gd name="T59" fmla="*/ 382 h 491"/>
                <a:gd name="T60" fmla="*/ 355 w 454"/>
                <a:gd name="T61" fmla="*/ 376 h 491"/>
                <a:gd name="T62" fmla="*/ 290 w 454"/>
                <a:gd name="T63" fmla="*/ 369 h 491"/>
                <a:gd name="T64" fmla="*/ 242 w 454"/>
                <a:gd name="T65" fmla="*/ 351 h 491"/>
                <a:gd name="T66" fmla="*/ 210 w 454"/>
                <a:gd name="T67" fmla="*/ 330 h 491"/>
                <a:gd name="T68" fmla="*/ 159 w 454"/>
                <a:gd name="T69" fmla="*/ 347 h 491"/>
                <a:gd name="T70" fmla="*/ 148 w 454"/>
                <a:gd name="T71" fmla="*/ 382 h 491"/>
                <a:gd name="T72" fmla="*/ 103 w 454"/>
                <a:gd name="T73" fmla="*/ 440 h 491"/>
                <a:gd name="T74" fmla="*/ 88 w 454"/>
                <a:gd name="T75" fmla="*/ 481 h 491"/>
                <a:gd name="T76" fmla="*/ 60 w 454"/>
                <a:gd name="T77" fmla="*/ 481 h 491"/>
                <a:gd name="T78" fmla="*/ 17 w 454"/>
                <a:gd name="T79" fmla="*/ 487 h 491"/>
                <a:gd name="T80" fmla="*/ 0 w 454"/>
                <a:gd name="T81" fmla="*/ 473 h 491"/>
                <a:gd name="T82" fmla="*/ 20 w 454"/>
                <a:gd name="T83" fmla="*/ 466 h 491"/>
                <a:gd name="T84" fmla="*/ 37 w 454"/>
                <a:gd name="T85" fmla="*/ 456 h 491"/>
                <a:gd name="T86" fmla="*/ 51 w 454"/>
                <a:gd name="T87" fmla="*/ 446 h 491"/>
                <a:gd name="T88" fmla="*/ 74 w 454"/>
                <a:gd name="T89" fmla="*/ 421 h 491"/>
                <a:gd name="T90" fmla="*/ 105 w 454"/>
                <a:gd name="T91" fmla="*/ 340 h 491"/>
                <a:gd name="T92" fmla="*/ 100 w 454"/>
                <a:gd name="T93" fmla="*/ 330 h 491"/>
                <a:gd name="T94" fmla="*/ 108 w 454"/>
                <a:gd name="T95" fmla="*/ 297 h 491"/>
                <a:gd name="T96" fmla="*/ 125 w 454"/>
                <a:gd name="T97" fmla="*/ 221 h 491"/>
                <a:gd name="T98" fmla="*/ 139 w 454"/>
                <a:gd name="T99" fmla="*/ 206 h 491"/>
                <a:gd name="T100" fmla="*/ 108 w 454"/>
                <a:gd name="T101" fmla="*/ 159 h 491"/>
                <a:gd name="T102" fmla="*/ 103 w 454"/>
                <a:gd name="T103" fmla="*/ 115 h 491"/>
                <a:gd name="T104" fmla="*/ 120 w 454"/>
                <a:gd name="T105" fmla="*/ 101 h 491"/>
                <a:gd name="T106" fmla="*/ 80 w 454"/>
                <a:gd name="T107" fmla="*/ 87 h 491"/>
                <a:gd name="T108" fmla="*/ 74 w 454"/>
                <a:gd name="T109" fmla="*/ 70 h 491"/>
                <a:gd name="T110" fmla="*/ 71 w 454"/>
                <a:gd name="T111" fmla="*/ 62 h 491"/>
                <a:gd name="T112" fmla="*/ 66 w 454"/>
                <a:gd name="T113" fmla="*/ 51 h 4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4"/>
                <a:gd name="T172" fmla="*/ 0 h 491"/>
                <a:gd name="T173" fmla="*/ 454 w 454"/>
                <a:gd name="T174" fmla="*/ 491 h 4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4" h="491">
                  <a:moveTo>
                    <a:pt x="66" y="43"/>
                  </a:moveTo>
                  <a:lnTo>
                    <a:pt x="63" y="41"/>
                  </a:lnTo>
                  <a:lnTo>
                    <a:pt x="60" y="33"/>
                  </a:lnTo>
                  <a:lnTo>
                    <a:pt x="60" y="27"/>
                  </a:lnTo>
                  <a:lnTo>
                    <a:pt x="66" y="21"/>
                  </a:lnTo>
                  <a:lnTo>
                    <a:pt x="66" y="23"/>
                  </a:lnTo>
                  <a:lnTo>
                    <a:pt x="68" y="25"/>
                  </a:lnTo>
                  <a:lnTo>
                    <a:pt x="74" y="27"/>
                  </a:lnTo>
                  <a:lnTo>
                    <a:pt x="77" y="27"/>
                  </a:lnTo>
                  <a:lnTo>
                    <a:pt x="74" y="21"/>
                  </a:lnTo>
                  <a:lnTo>
                    <a:pt x="74" y="16"/>
                  </a:lnTo>
                  <a:lnTo>
                    <a:pt x="80" y="10"/>
                  </a:lnTo>
                  <a:lnTo>
                    <a:pt x="88" y="4"/>
                  </a:lnTo>
                  <a:lnTo>
                    <a:pt x="100" y="2"/>
                  </a:lnTo>
                  <a:lnTo>
                    <a:pt x="117" y="0"/>
                  </a:lnTo>
                  <a:lnTo>
                    <a:pt x="137" y="2"/>
                  </a:lnTo>
                  <a:lnTo>
                    <a:pt x="165" y="6"/>
                  </a:lnTo>
                  <a:lnTo>
                    <a:pt x="159" y="6"/>
                  </a:lnTo>
                  <a:lnTo>
                    <a:pt x="156" y="6"/>
                  </a:lnTo>
                  <a:lnTo>
                    <a:pt x="154" y="10"/>
                  </a:lnTo>
                  <a:lnTo>
                    <a:pt x="151" y="14"/>
                  </a:lnTo>
                  <a:lnTo>
                    <a:pt x="154" y="10"/>
                  </a:lnTo>
                  <a:lnTo>
                    <a:pt x="162" y="12"/>
                  </a:lnTo>
                  <a:lnTo>
                    <a:pt x="168" y="16"/>
                  </a:lnTo>
                  <a:lnTo>
                    <a:pt x="176" y="21"/>
                  </a:lnTo>
                  <a:lnTo>
                    <a:pt x="185" y="29"/>
                  </a:lnTo>
                  <a:lnTo>
                    <a:pt x="202" y="39"/>
                  </a:lnTo>
                  <a:lnTo>
                    <a:pt x="219" y="47"/>
                  </a:lnTo>
                  <a:lnTo>
                    <a:pt x="233" y="43"/>
                  </a:lnTo>
                  <a:lnTo>
                    <a:pt x="236" y="51"/>
                  </a:lnTo>
                  <a:lnTo>
                    <a:pt x="236" y="64"/>
                  </a:lnTo>
                  <a:lnTo>
                    <a:pt x="225" y="72"/>
                  </a:lnTo>
                  <a:lnTo>
                    <a:pt x="196" y="74"/>
                  </a:lnTo>
                  <a:lnTo>
                    <a:pt x="202" y="76"/>
                  </a:lnTo>
                  <a:lnTo>
                    <a:pt x="208" y="78"/>
                  </a:lnTo>
                  <a:lnTo>
                    <a:pt x="213" y="78"/>
                  </a:lnTo>
                  <a:lnTo>
                    <a:pt x="219" y="78"/>
                  </a:lnTo>
                  <a:lnTo>
                    <a:pt x="213" y="85"/>
                  </a:lnTo>
                  <a:lnTo>
                    <a:pt x="202" y="89"/>
                  </a:lnTo>
                  <a:lnTo>
                    <a:pt x="188" y="91"/>
                  </a:lnTo>
                  <a:lnTo>
                    <a:pt x="168" y="89"/>
                  </a:lnTo>
                  <a:lnTo>
                    <a:pt x="176" y="91"/>
                  </a:lnTo>
                  <a:lnTo>
                    <a:pt x="179" y="93"/>
                  </a:lnTo>
                  <a:lnTo>
                    <a:pt x="185" y="95"/>
                  </a:lnTo>
                  <a:lnTo>
                    <a:pt x="188" y="95"/>
                  </a:lnTo>
                  <a:lnTo>
                    <a:pt x="185" y="97"/>
                  </a:lnTo>
                  <a:lnTo>
                    <a:pt x="182" y="99"/>
                  </a:lnTo>
                  <a:lnTo>
                    <a:pt x="179" y="99"/>
                  </a:lnTo>
                  <a:lnTo>
                    <a:pt x="176" y="99"/>
                  </a:lnTo>
                  <a:lnTo>
                    <a:pt x="168" y="97"/>
                  </a:lnTo>
                  <a:lnTo>
                    <a:pt x="162" y="97"/>
                  </a:lnTo>
                  <a:lnTo>
                    <a:pt x="159" y="99"/>
                  </a:lnTo>
                  <a:lnTo>
                    <a:pt x="159" y="101"/>
                  </a:lnTo>
                  <a:lnTo>
                    <a:pt x="165" y="101"/>
                  </a:lnTo>
                  <a:lnTo>
                    <a:pt x="173" y="103"/>
                  </a:lnTo>
                  <a:lnTo>
                    <a:pt x="182" y="105"/>
                  </a:lnTo>
                  <a:lnTo>
                    <a:pt x="188" y="107"/>
                  </a:lnTo>
                  <a:lnTo>
                    <a:pt x="188" y="109"/>
                  </a:lnTo>
                  <a:lnTo>
                    <a:pt x="193" y="111"/>
                  </a:lnTo>
                  <a:lnTo>
                    <a:pt x="196" y="113"/>
                  </a:lnTo>
                  <a:lnTo>
                    <a:pt x="196" y="115"/>
                  </a:lnTo>
                  <a:lnTo>
                    <a:pt x="202" y="120"/>
                  </a:lnTo>
                  <a:lnTo>
                    <a:pt x="205" y="128"/>
                  </a:lnTo>
                  <a:lnTo>
                    <a:pt x="208" y="140"/>
                  </a:lnTo>
                  <a:lnTo>
                    <a:pt x="205" y="148"/>
                  </a:lnTo>
                  <a:lnTo>
                    <a:pt x="208" y="148"/>
                  </a:lnTo>
                  <a:lnTo>
                    <a:pt x="210" y="148"/>
                  </a:lnTo>
                  <a:lnTo>
                    <a:pt x="213" y="153"/>
                  </a:lnTo>
                  <a:lnTo>
                    <a:pt x="219" y="159"/>
                  </a:lnTo>
                  <a:lnTo>
                    <a:pt x="222" y="165"/>
                  </a:lnTo>
                  <a:lnTo>
                    <a:pt x="225" y="169"/>
                  </a:lnTo>
                  <a:lnTo>
                    <a:pt x="222" y="173"/>
                  </a:lnTo>
                  <a:lnTo>
                    <a:pt x="219" y="179"/>
                  </a:lnTo>
                  <a:lnTo>
                    <a:pt x="216" y="188"/>
                  </a:lnTo>
                  <a:lnTo>
                    <a:pt x="219" y="196"/>
                  </a:lnTo>
                  <a:lnTo>
                    <a:pt x="222" y="200"/>
                  </a:lnTo>
                  <a:lnTo>
                    <a:pt x="225" y="202"/>
                  </a:lnTo>
                  <a:lnTo>
                    <a:pt x="227" y="202"/>
                  </a:lnTo>
                  <a:lnTo>
                    <a:pt x="239" y="208"/>
                  </a:lnTo>
                  <a:lnTo>
                    <a:pt x="250" y="217"/>
                  </a:lnTo>
                  <a:lnTo>
                    <a:pt x="259" y="227"/>
                  </a:lnTo>
                  <a:lnTo>
                    <a:pt x="261" y="233"/>
                  </a:lnTo>
                  <a:lnTo>
                    <a:pt x="267" y="239"/>
                  </a:lnTo>
                  <a:lnTo>
                    <a:pt x="278" y="246"/>
                  </a:lnTo>
                  <a:lnTo>
                    <a:pt x="293" y="252"/>
                  </a:lnTo>
                  <a:lnTo>
                    <a:pt x="310" y="258"/>
                  </a:lnTo>
                  <a:lnTo>
                    <a:pt x="330" y="262"/>
                  </a:lnTo>
                  <a:lnTo>
                    <a:pt x="349" y="266"/>
                  </a:lnTo>
                  <a:lnTo>
                    <a:pt x="369" y="268"/>
                  </a:lnTo>
                  <a:lnTo>
                    <a:pt x="386" y="266"/>
                  </a:lnTo>
                  <a:lnTo>
                    <a:pt x="375" y="276"/>
                  </a:lnTo>
                  <a:lnTo>
                    <a:pt x="361" y="283"/>
                  </a:lnTo>
                  <a:lnTo>
                    <a:pt x="347" y="287"/>
                  </a:lnTo>
                  <a:lnTo>
                    <a:pt x="335" y="287"/>
                  </a:lnTo>
                  <a:lnTo>
                    <a:pt x="327" y="289"/>
                  </a:lnTo>
                  <a:lnTo>
                    <a:pt x="318" y="293"/>
                  </a:lnTo>
                  <a:lnTo>
                    <a:pt x="307" y="297"/>
                  </a:lnTo>
                  <a:lnTo>
                    <a:pt x="298" y="303"/>
                  </a:lnTo>
                  <a:lnTo>
                    <a:pt x="293" y="310"/>
                  </a:lnTo>
                  <a:lnTo>
                    <a:pt x="290" y="316"/>
                  </a:lnTo>
                  <a:lnTo>
                    <a:pt x="284" y="318"/>
                  </a:lnTo>
                  <a:lnTo>
                    <a:pt x="278" y="320"/>
                  </a:lnTo>
                  <a:lnTo>
                    <a:pt x="284" y="324"/>
                  </a:lnTo>
                  <a:lnTo>
                    <a:pt x="287" y="328"/>
                  </a:lnTo>
                  <a:lnTo>
                    <a:pt x="293" y="332"/>
                  </a:lnTo>
                  <a:lnTo>
                    <a:pt x="293" y="334"/>
                  </a:lnTo>
                  <a:lnTo>
                    <a:pt x="293" y="336"/>
                  </a:lnTo>
                  <a:lnTo>
                    <a:pt x="296" y="338"/>
                  </a:lnTo>
                  <a:lnTo>
                    <a:pt x="301" y="340"/>
                  </a:lnTo>
                  <a:lnTo>
                    <a:pt x="307" y="340"/>
                  </a:lnTo>
                  <a:lnTo>
                    <a:pt x="315" y="340"/>
                  </a:lnTo>
                  <a:lnTo>
                    <a:pt x="327" y="338"/>
                  </a:lnTo>
                  <a:lnTo>
                    <a:pt x="341" y="338"/>
                  </a:lnTo>
                  <a:lnTo>
                    <a:pt x="355" y="340"/>
                  </a:lnTo>
                  <a:lnTo>
                    <a:pt x="369" y="345"/>
                  </a:lnTo>
                  <a:lnTo>
                    <a:pt x="381" y="351"/>
                  </a:lnTo>
                  <a:lnTo>
                    <a:pt x="395" y="355"/>
                  </a:lnTo>
                  <a:lnTo>
                    <a:pt x="406" y="357"/>
                  </a:lnTo>
                  <a:lnTo>
                    <a:pt x="418" y="357"/>
                  </a:lnTo>
                  <a:lnTo>
                    <a:pt x="426" y="355"/>
                  </a:lnTo>
                  <a:lnTo>
                    <a:pt x="435" y="353"/>
                  </a:lnTo>
                  <a:lnTo>
                    <a:pt x="443" y="355"/>
                  </a:lnTo>
                  <a:lnTo>
                    <a:pt x="452" y="359"/>
                  </a:lnTo>
                  <a:lnTo>
                    <a:pt x="454" y="367"/>
                  </a:lnTo>
                  <a:lnTo>
                    <a:pt x="454" y="376"/>
                  </a:lnTo>
                  <a:lnTo>
                    <a:pt x="452" y="384"/>
                  </a:lnTo>
                  <a:lnTo>
                    <a:pt x="452" y="390"/>
                  </a:lnTo>
                  <a:lnTo>
                    <a:pt x="449" y="398"/>
                  </a:lnTo>
                  <a:lnTo>
                    <a:pt x="446" y="404"/>
                  </a:lnTo>
                  <a:lnTo>
                    <a:pt x="446" y="413"/>
                  </a:lnTo>
                  <a:lnTo>
                    <a:pt x="446" y="419"/>
                  </a:lnTo>
                  <a:lnTo>
                    <a:pt x="443" y="425"/>
                  </a:lnTo>
                  <a:lnTo>
                    <a:pt x="437" y="431"/>
                  </a:lnTo>
                  <a:lnTo>
                    <a:pt x="429" y="435"/>
                  </a:lnTo>
                  <a:lnTo>
                    <a:pt x="420" y="433"/>
                  </a:lnTo>
                  <a:lnTo>
                    <a:pt x="415" y="431"/>
                  </a:lnTo>
                  <a:lnTo>
                    <a:pt x="412" y="427"/>
                  </a:lnTo>
                  <a:lnTo>
                    <a:pt x="415" y="421"/>
                  </a:lnTo>
                  <a:lnTo>
                    <a:pt x="415" y="419"/>
                  </a:lnTo>
                  <a:lnTo>
                    <a:pt x="415" y="413"/>
                  </a:lnTo>
                  <a:lnTo>
                    <a:pt x="412" y="409"/>
                  </a:lnTo>
                  <a:lnTo>
                    <a:pt x="409" y="404"/>
                  </a:lnTo>
                  <a:lnTo>
                    <a:pt x="406" y="400"/>
                  </a:lnTo>
                  <a:lnTo>
                    <a:pt x="403" y="394"/>
                  </a:lnTo>
                  <a:lnTo>
                    <a:pt x="401" y="388"/>
                  </a:lnTo>
                  <a:lnTo>
                    <a:pt x="401" y="384"/>
                  </a:lnTo>
                  <a:lnTo>
                    <a:pt x="395" y="382"/>
                  </a:lnTo>
                  <a:lnTo>
                    <a:pt x="386" y="380"/>
                  </a:lnTo>
                  <a:lnTo>
                    <a:pt x="378" y="376"/>
                  </a:lnTo>
                  <a:lnTo>
                    <a:pt x="372" y="376"/>
                  </a:lnTo>
                  <a:lnTo>
                    <a:pt x="366" y="376"/>
                  </a:lnTo>
                  <a:lnTo>
                    <a:pt x="355" y="376"/>
                  </a:lnTo>
                  <a:lnTo>
                    <a:pt x="344" y="373"/>
                  </a:lnTo>
                  <a:lnTo>
                    <a:pt x="330" y="373"/>
                  </a:lnTo>
                  <a:lnTo>
                    <a:pt x="313" y="371"/>
                  </a:lnTo>
                  <a:lnTo>
                    <a:pt x="301" y="369"/>
                  </a:lnTo>
                  <a:lnTo>
                    <a:pt x="290" y="369"/>
                  </a:lnTo>
                  <a:lnTo>
                    <a:pt x="284" y="367"/>
                  </a:lnTo>
                  <a:lnTo>
                    <a:pt x="276" y="365"/>
                  </a:lnTo>
                  <a:lnTo>
                    <a:pt x="264" y="363"/>
                  </a:lnTo>
                  <a:lnTo>
                    <a:pt x="253" y="357"/>
                  </a:lnTo>
                  <a:lnTo>
                    <a:pt x="242" y="351"/>
                  </a:lnTo>
                  <a:lnTo>
                    <a:pt x="230" y="343"/>
                  </a:lnTo>
                  <a:lnTo>
                    <a:pt x="225" y="336"/>
                  </a:lnTo>
                  <a:lnTo>
                    <a:pt x="219" y="330"/>
                  </a:lnTo>
                  <a:lnTo>
                    <a:pt x="216" y="328"/>
                  </a:lnTo>
                  <a:lnTo>
                    <a:pt x="210" y="330"/>
                  </a:lnTo>
                  <a:lnTo>
                    <a:pt x="199" y="334"/>
                  </a:lnTo>
                  <a:lnTo>
                    <a:pt x="185" y="338"/>
                  </a:lnTo>
                  <a:lnTo>
                    <a:pt x="168" y="338"/>
                  </a:lnTo>
                  <a:lnTo>
                    <a:pt x="165" y="340"/>
                  </a:lnTo>
                  <a:lnTo>
                    <a:pt x="159" y="347"/>
                  </a:lnTo>
                  <a:lnTo>
                    <a:pt x="156" y="351"/>
                  </a:lnTo>
                  <a:lnTo>
                    <a:pt x="154" y="355"/>
                  </a:lnTo>
                  <a:lnTo>
                    <a:pt x="154" y="361"/>
                  </a:lnTo>
                  <a:lnTo>
                    <a:pt x="151" y="371"/>
                  </a:lnTo>
                  <a:lnTo>
                    <a:pt x="148" y="382"/>
                  </a:lnTo>
                  <a:lnTo>
                    <a:pt x="139" y="392"/>
                  </a:lnTo>
                  <a:lnTo>
                    <a:pt x="131" y="402"/>
                  </a:lnTo>
                  <a:lnTo>
                    <a:pt x="120" y="413"/>
                  </a:lnTo>
                  <a:lnTo>
                    <a:pt x="108" y="425"/>
                  </a:lnTo>
                  <a:lnTo>
                    <a:pt x="103" y="440"/>
                  </a:lnTo>
                  <a:lnTo>
                    <a:pt x="103" y="450"/>
                  </a:lnTo>
                  <a:lnTo>
                    <a:pt x="103" y="458"/>
                  </a:lnTo>
                  <a:lnTo>
                    <a:pt x="100" y="468"/>
                  </a:lnTo>
                  <a:lnTo>
                    <a:pt x="94" y="479"/>
                  </a:lnTo>
                  <a:lnTo>
                    <a:pt x="88" y="481"/>
                  </a:lnTo>
                  <a:lnTo>
                    <a:pt x="85" y="481"/>
                  </a:lnTo>
                  <a:lnTo>
                    <a:pt x="80" y="479"/>
                  </a:lnTo>
                  <a:lnTo>
                    <a:pt x="77" y="479"/>
                  </a:lnTo>
                  <a:lnTo>
                    <a:pt x="71" y="479"/>
                  </a:lnTo>
                  <a:lnTo>
                    <a:pt x="60" y="481"/>
                  </a:lnTo>
                  <a:lnTo>
                    <a:pt x="51" y="485"/>
                  </a:lnTo>
                  <a:lnTo>
                    <a:pt x="43" y="489"/>
                  </a:lnTo>
                  <a:lnTo>
                    <a:pt x="34" y="491"/>
                  </a:lnTo>
                  <a:lnTo>
                    <a:pt x="26" y="489"/>
                  </a:lnTo>
                  <a:lnTo>
                    <a:pt x="17" y="487"/>
                  </a:lnTo>
                  <a:lnTo>
                    <a:pt x="12" y="483"/>
                  </a:lnTo>
                  <a:lnTo>
                    <a:pt x="6" y="481"/>
                  </a:lnTo>
                  <a:lnTo>
                    <a:pt x="3" y="477"/>
                  </a:lnTo>
                  <a:lnTo>
                    <a:pt x="0" y="475"/>
                  </a:lnTo>
                  <a:lnTo>
                    <a:pt x="0" y="473"/>
                  </a:lnTo>
                  <a:lnTo>
                    <a:pt x="0" y="468"/>
                  </a:lnTo>
                  <a:lnTo>
                    <a:pt x="3" y="466"/>
                  </a:lnTo>
                  <a:lnTo>
                    <a:pt x="9" y="464"/>
                  </a:lnTo>
                  <a:lnTo>
                    <a:pt x="15" y="466"/>
                  </a:lnTo>
                  <a:lnTo>
                    <a:pt x="20" y="466"/>
                  </a:lnTo>
                  <a:lnTo>
                    <a:pt x="23" y="466"/>
                  </a:lnTo>
                  <a:lnTo>
                    <a:pt x="29" y="464"/>
                  </a:lnTo>
                  <a:lnTo>
                    <a:pt x="29" y="462"/>
                  </a:lnTo>
                  <a:lnTo>
                    <a:pt x="34" y="460"/>
                  </a:lnTo>
                  <a:lnTo>
                    <a:pt x="37" y="456"/>
                  </a:lnTo>
                  <a:lnTo>
                    <a:pt x="43" y="454"/>
                  </a:lnTo>
                  <a:lnTo>
                    <a:pt x="43" y="452"/>
                  </a:lnTo>
                  <a:lnTo>
                    <a:pt x="37" y="448"/>
                  </a:lnTo>
                  <a:lnTo>
                    <a:pt x="51" y="442"/>
                  </a:lnTo>
                  <a:lnTo>
                    <a:pt x="51" y="446"/>
                  </a:lnTo>
                  <a:lnTo>
                    <a:pt x="54" y="446"/>
                  </a:lnTo>
                  <a:lnTo>
                    <a:pt x="60" y="444"/>
                  </a:lnTo>
                  <a:lnTo>
                    <a:pt x="63" y="440"/>
                  </a:lnTo>
                  <a:lnTo>
                    <a:pt x="66" y="435"/>
                  </a:lnTo>
                  <a:lnTo>
                    <a:pt x="74" y="421"/>
                  </a:lnTo>
                  <a:lnTo>
                    <a:pt x="85" y="394"/>
                  </a:lnTo>
                  <a:lnTo>
                    <a:pt x="94" y="367"/>
                  </a:lnTo>
                  <a:lnTo>
                    <a:pt x="100" y="351"/>
                  </a:lnTo>
                  <a:lnTo>
                    <a:pt x="100" y="345"/>
                  </a:lnTo>
                  <a:lnTo>
                    <a:pt x="105" y="340"/>
                  </a:lnTo>
                  <a:lnTo>
                    <a:pt x="108" y="334"/>
                  </a:lnTo>
                  <a:lnTo>
                    <a:pt x="108" y="330"/>
                  </a:lnTo>
                  <a:lnTo>
                    <a:pt x="105" y="330"/>
                  </a:lnTo>
                  <a:lnTo>
                    <a:pt x="103" y="330"/>
                  </a:lnTo>
                  <a:lnTo>
                    <a:pt x="100" y="330"/>
                  </a:lnTo>
                  <a:lnTo>
                    <a:pt x="105" y="322"/>
                  </a:lnTo>
                  <a:lnTo>
                    <a:pt x="111" y="314"/>
                  </a:lnTo>
                  <a:lnTo>
                    <a:pt x="111" y="305"/>
                  </a:lnTo>
                  <a:lnTo>
                    <a:pt x="108" y="297"/>
                  </a:lnTo>
                  <a:lnTo>
                    <a:pt x="108" y="283"/>
                  </a:lnTo>
                  <a:lnTo>
                    <a:pt x="108" y="262"/>
                  </a:lnTo>
                  <a:lnTo>
                    <a:pt x="111" y="243"/>
                  </a:lnTo>
                  <a:lnTo>
                    <a:pt x="117" y="229"/>
                  </a:lnTo>
                  <a:lnTo>
                    <a:pt x="125" y="221"/>
                  </a:lnTo>
                  <a:lnTo>
                    <a:pt x="128" y="217"/>
                  </a:lnTo>
                  <a:lnTo>
                    <a:pt x="134" y="215"/>
                  </a:lnTo>
                  <a:lnTo>
                    <a:pt x="137" y="212"/>
                  </a:lnTo>
                  <a:lnTo>
                    <a:pt x="139" y="210"/>
                  </a:lnTo>
                  <a:lnTo>
                    <a:pt x="139" y="206"/>
                  </a:lnTo>
                  <a:lnTo>
                    <a:pt x="139" y="200"/>
                  </a:lnTo>
                  <a:lnTo>
                    <a:pt x="131" y="192"/>
                  </a:lnTo>
                  <a:lnTo>
                    <a:pt x="122" y="184"/>
                  </a:lnTo>
                  <a:lnTo>
                    <a:pt x="114" y="171"/>
                  </a:lnTo>
                  <a:lnTo>
                    <a:pt x="108" y="159"/>
                  </a:lnTo>
                  <a:lnTo>
                    <a:pt x="108" y="144"/>
                  </a:lnTo>
                  <a:lnTo>
                    <a:pt x="108" y="132"/>
                  </a:lnTo>
                  <a:lnTo>
                    <a:pt x="108" y="124"/>
                  </a:lnTo>
                  <a:lnTo>
                    <a:pt x="105" y="118"/>
                  </a:lnTo>
                  <a:lnTo>
                    <a:pt x="103" y="115"/>
                  </a:lnTo>
                  <a:lnTo>
                    <a:pt x="108" y="111"/>
                  </a:lnTo>
                  <a:lnTo>
                    <a:pt x="114" y="107"/>
                  </a:lnTo>
                  <a:lnTo>
                    <a:pt x="120" y="105"/>
                  </a:lnTo>
                  <a:lnTo>
                    <a:pt x="122" y="105"/>
                  </a:lnTo>
                  <a:lnTo>
                    <a:pt x="120" y="101"/>
                  </a:lnTo>
                  <a:lnTo>
                    <a:pt x="114" y="97"/>
                  </a:lnTo>
                  <a:lnTo>
                    <a:pt x="108" y="93"/>
                  </a:lnTo>
                  <a:lnTo>
                    <a:pt x="94" y="91"/>
                  </a:lnTo>
                  <a:lnTo>
                    <a:pt x="85" y="89"/>
                  </a:lnTo>
                  <a:lnTo>
                    <a:pt x="80" y="87"/>
                  </a:lnTo>
                  <a:lnTo>
                    <a:pt x="77" y="80"/>
                  </a:lnTo>
                  <a:lnTo>
                    <a:pt x="77" y="74"/>
                  </a:lnTo>
                  <a:lnTo>
                    <a:pt x="77" y="72"/>
                  </a:lnTo>
                  <a:lnTo>
                    <a:pt x="77" y="70"/>
                  </a:lnTo>
                  <a:lnTo>
                    <a:pt x="74" y="70"/>
                  </a:lnTo>
                  <a:lnTo>
                    <a:pt x="71" y="70"/>
                  </a:lnTo>
                  <a:lnTo>
                    <a:pt x="66" y="70"/>
                  </a:lnTo>
                  <a:lnTo>
                    <a:pt x="66" y="66"/>
                  </a:lnTo>
                  <a:lnTo>
                    <a:pt x="68" y="64"/>
                  </a:lnTo>
                  <a:lnTo>
                    <a:pt x="71" y="62"/>
                  </a:lnTo>
                  <a:lnTo>
                    <a:pt x="74" y="60"/>
                  </a:lnTo>
                  <a:lnTo>
                    <a:pt x="74" y="58"/>
                  </a:lnTo>
                  <a:lnTo>
                    <a:pt x="68" y="56"/>
                  </a:lnTo>
                  <a:lnTo>
                    <a:pt x="66" y="54"/>
                  </a:lnTo>
                  <a:lnTo>
                    <a:pt x="66" y="51"/>
                  </a:lnTo>
                  <a:lnTo>
                    <a:pt x="66" y="47"/>
                  </a:lnTo>
                  <a:lnTo>
                    <a:pt x="66" y="45"/>
                  </a:lnTo>
                  <a:lnTo>
                    <a:pt x="66"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 name="Freeform 58"/>
            <p:cNvSpPr>
              <a:spLocks/>
            </p:cNvSpPr>
            <p:nvPr/>
          </p:nvSpPr>
          <p:spPr bwMode="auto">
            <a:xfrm>
              <a:off x="2064" y="2928"/>
              <a:ext cx="79" cy="74"/>
            </a:xfrm>
            <a:custGeom>
              <a:avLst/>
              <a:gdLst>
                <a:gd name="T0" fmla="*/ 0 w 79"/>
                <a:gd name="T1" fmla="*/ 43 h 74"/>
                <a:gd name="T2" fmla="*/ 5 w 79"/>
                <a:gd name="T3" fmla="*/ 35 h 74"/>
                <a:gd name="T4" fmla="*/ 14 w 79"/>
                <a:gd name="T5" fmla="*/ 23 h 74"/>
                <a:gd name="T6" fmla="*/ 22 w 79"/>
                <a:gd name="T7" fmla="*/ 8 h 74"/>
                <a:gd name="T8" fmla="*/ 28 w 79"/>
                <a:gd name="T9" fmla="*/ 0 h 74"/>
                <a:gd name="T10" fmla="*/ 36 w 79"/>
                <a:gd name="T11" fmla="*/ 0 h 74"/>
                <a:gd name="T12" fmla="*/ 45 w 79"/>
                <a:gd name="T13" fmla="*/ 2 h 74"/>
                <a:gd name="T14" fmla="*/ 56 w 79"/>
                <a:gd name="T15" fmla="*/ 8 h 74"/>
                <a:gd name="T16" fmla="*/ 68 w 79"/>
                <a:gd name="T17" fmla="*/ 12 h 74"/>
                <a:gd name="T18" fmla="*/ 71 w 79"/>
                <a:gd name="T19" fmla="*/ 21 h 74"/>
                <a:gd name="T20" fmla="*/ 76 w 79"/>
                <a:gd name="T21" fmla="*/ 27 h 74"/>
                <a:gd name="T22" fmla="*/ 71 w 79"/>
                <a:gd name="T23" fmla="*/ 33 h 74"/>
                <a:gd name="T24" fmla="*/ 51 w 79"/>
                <a:gd name="T25" fmla="*/ 39 h 74"/>
                <a:gd name="T26" fmla="*/ 62 w 79"/>
                <a:gd name="T27" fmla="*/ 39 h 74"/>
                <a:gd name="T28" fmla="*/ 71 w 79"/>
                <a:gd name="T29" fmla="*/ 41 h 74"/>
                <a:gd name="T30" fmla="*/ 73 w 79"/>
                <a:gd name="T31" fmla="*/ 43 h 74"/>
                <a:gd name="T32" fmla="*/ 79 w 79"/>
                <a:gd name="T33" fmla="*/ 43 h 74"/>
                <a:gd name="T34" fmla="*/ 79 w 79"/>
                <a:gd name="T35" fmla="*/ 49 h 74"/>
                <a:gd name="T36" fmla="*/ 79 w 79"/>
                <a:gd name="T37" fmla="*/ 62 h 74"/>
                <a:gd name="T38" fmla="*/ 71 w 79"/>
                <a:gd name="T39" fmla="*/ 72 h 74"/>
                <a:gd name="T40" fmla="*/ 59 w 79"/>
                <a:gd name="T41" fmla="*/ 74 h 74"/>
                <a:gd name="T42" fmla="*/ 45 w 79"/>
                <a:gd name="T43" fmla="*/ 70 h 74"/>
                <a:gd name="T44" fmla="*/ 34 w 79"/>
                <a:gd name="T45" fmla="*/ 66 h 74"/>
                <a:gd name="T46" fmla="*/ 25 w 79"/>
                <a:gd name="T47" fmla="*/ 64 h 74"/>
                <a:gd name="T48" fmla="*/ 22 w 79"/>
                <a:gd name="T49" fmla="*/ 64 h 74"/>
                <a:gd name="T50" fmla="*/ 0 w 79"/>
                <a:gd name="T51" fmla="*/ 43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74"/>
                <a:gd name="T80" fmla="*/ 79 w 7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74">
                  <a:moveTo>
                    <a:pt x="0" y="43"/>
                  </a:moveTo>
                  <a:lnTo>
                    <a:pt x="5" y="35"/>
                  </a:lnTo>
                  <a:lnTo>
                    <a:pt x="14" y="23"/>
                  </a:lnTo>
                  <a:lnTo>
                    <a:pt x="22" y="8"/>
                  </a:lnTo>
                  <a:lnTo>
                    <a:pt x="28" y="0"/>
                  </a:lnTo>
                  <a:lnTo>
                    <a:pt x="36" y="0"/>
                  </a:lnTo>
                  <a:lnTo>
                    <a:pt x="45" y="2"/>
                  </a:lnTo>
                  <a:lnTo>
                    <a:pt x="56" y="8"/>
                  </a:lnTo>
                  <a:lnTo>
                    <a:pt x="68" y="12"/>
                  </a:lnTo>
                  <a:lnTo>
                    <a:pt x="71" y="21"/>
                  </a:lnTo>
                  <a:lnTo>
                    <a:pt x="76" y="27"/>
                  </a:lnTo>
                  <a:lnTo>
                    <a:pt x="71" y="33"/>
                  </a:lnTo>
                  <a:lnTo>
                    <a:pt x="51" y="39"/>
                  </a:lnTo>
                  <a:lnTo>
                    <a:pt x="62" y="39"/>
                  </a:lnTo>
                  <a:lnTo>
                    <a:pt x="71" y="41"/>
                  </a:lnTo>
                  <a:lnTo>
                    <a:pt x="73" y="43"/>
                  </a:lnTo>
                  <a:lnTo>
                    <a:pt x="79" y="43"/>
                  </a:lnTo>
                  <a:lnTo>
                    <a:pt x="79" y="49"/>
                  </a:lnTo>
                  <a:lnTo>
                    <a:pt x="79" y="62"/>
                  </a:lnTo>
                  <a:lnTo>
                    <a:pt x="71" y="72"/>
                  </a:lnTo>
                  <a:lnTo>
                    <a:pt x="59" y="74"/>
                  </a:lnTo>
                  <a:lnTo>
                    <a:pt x="45" y="70"/>
                  </a:lnTo>
                  <a:lnTo>
                    <a:pt x="34" y="66"/>
                  </a:lnTo>
                  <a:lnTo>
                    <a:pt x="25" y="64"/>
                  </a:lnTo>
                  <a:lnTo>
                    <a:pt x="22" y="64"/>
                  </a:lnTo>
                  <a:lnTo>
                    <a:pt x="0"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6" name="Freeform 59"/>
            <p:cNvSpPr>
              <a:spLocks/>
            </p:cNvSpPr>
            <p:nvPr/>
          </p:nvSpPr>
          <p:spPr bwMode="auto">
            <a:xfrm>
              <a:off x="1824" y="2928"/>
              <a:ext cx="196" cy="186"/>
            </a:xfrm>
            <a:custGeom>
              <a:avLst/>
              <a:gdLst>
                <a:gd name="T0" fmla="*/ 184 w 196"/>
                <a:gd name="T1" fmla="*/ 95 h 186"/>
                <a:gd name="T2" fmla="*/ 187 w 196"/>
                <a:gd name="T3" fmla="*/ 79 h 186"/>
                <a:gd name="T4" fmla="*/ 190 w 196"/>
                <a:gd name="T5" fmla="*/ 72 h 186"/>
                <a:gd name="T6" fmla="*/ 193 w 196"/>
                <a:gd name="T7" fmla="*/ 66 h 186"/>
                <a:gd name="T8" fmla="*/ 196 w 196"/>
                <a:gd name="T9" fmla="*/ 56 h 186"/>
                <a:gd name="T10" fmla="*/ 193 w 196"/>
                <a:gd name="T11" fmla="*/ 31 h 186"/>
                <a:gd name="T12" fmla="*/ 167 w 196"/>
                <a:gd name="T13" fmla="*/ 2 h 186"/>
                <a:gd name="T14" fmla="*/ 133 w 196"/>
                <a:gd name="T15" fmla="*/ 4 h 186"/>
                <a:gd name="T16" fmla="*/ 119 w 196"/>
                <a:gd name="T17" fmla="*/ 17 h 186"/>
                <a:gd name="T18" fmla="*/ 116 w 196"/>
                <a:gd name="T19" fmla="*/ 33 h 186"/>
                <a:gd name="T20" fmla="*/ 111 w 196"/>
                <a:gd name="T21" fmla="*/ 46 h 186"/>
                <a:gd name="T22" fmla="*/ 111 w 196"/>
                <a:gd name="T23" fmla="*/ 58 h 186"/>
                <a:gd name="T24" fmla="*/ 128 w 196"/>
                <a:gd name="T25" fmla="*/ 72 h 186"/>
                <a:gd name="T26" fmla="*/ 130 w 196"/>
                <a:gd name="T27" fmla="*/ 89 h 186"/>
                <a:gd name="T28" fmla="*/ 136 w 196"/>
                <a:gd name="T29" fmla="*/ 95 h 186"/>
                <a:gd name="T30" fmla="*/ 133 w 196"/>
                <a:gd name="T31" fmla="*/ 101 h 186"/>
                <a:gd name="T32" fmla="*/ 125 w 196"/>
                <a:gd name="T33" fmla="*/ 110 h 186"/>
                <a:gd name="T34" fmla="*/ 102 w 196"/>
                <a:gd name="T35" fmla="*/ 118 h 186"/>
                <a:gd name="T36" fmla="*/ 85 w 196"/>
                <a:gd name="T37" fmla="*/ 126 h 186"/>
                <a:gd name="T38" fmla="*/ 65 w 196"/>
                <a:gd name="T39" fmla="*/ 139 h 186"/>
                <a:gd name="T40" fmla="*/ 57 w 196"/>
                <a:gd name="T41" fmla="*/ 143 h 186"/>
                <a:gd name="T42" fmla="*/ 48 w 196"/>
                <a:gd name="T43" fmla="*/ 141 h 186"/>
                <a:gd name="T44" fmla="*/ 42 w 196"/>
                <a:gd name="T45" fmla="*/ 136 h 186"/>
                <a:gd name="T46" fmla="*/ 34 w 196"/>
                <a:gd name="T47" fmla="*/ 136 h 186"/>
                <a:gd name="T48" fmla="*/ 25 w 196"/>
                <a:gd name="T49" fmla="*/ 136 h 186"/>
                <a:gd name="T50" fmla="*/ 23 w 196"/>
                <a:gd name="T51" fmla="*/ 141 h 186"/>
                <a:gd name="T52" fmla="*/ 28 w 196"/>
                <a:gd name="T53" fmla="*/ 143 h 186"/>
                <a:gd name="T54" fmla="*/ 34 w 196"/>
                <a:gd name="T55" fmla="*/ 147 h 186"/>
                <a:gd name="T56" fmla="*/ 20 w 196"/>
                <a:gd name="T57" fmla="*/ 155 h 186"/>
                <a:gd name="T58" fmla="*/ 5 w 196"/>
                <a:gd name="T59" fmla="*/ 163 h 186"/>
                <a:gd name="T60" fmla="*/ 0 w 196"/>
                <a:gd name="T61" fmla="*/ 169 h 186"/>
                <a:gd name="T62" fmla="*/ 3 w 196"/>
                <a:gd name="T63" fmla="*/ 172 h 186"/>
                <a:gd name="T64" fmla="*/ 8 w 196"/>
                <a:gd name="T65" fmla="*/ 167 h 186"/>
                <a:gd name="T66" fmla="*/ 20 w 196"/>
                <a:gd name="T67" fmla="*/ 163 h 186"/>
                <a:gd name="T68" fmla="*/ 17 w 196"/>
                <a:gd name="T69" fmla="*/ 167 h 186"/>
                <a:gd name="T70" fmla="*/ 8 w 196"/>
                <a:gd name="T71" fmla="*/ 174 h 186"/>
                <a:gd name="T72" fmla="*/ 8 w 196"/>
                <a:gd name="T73" fmla="*/ 178 h 186"/>
                <a:gd name="T74" fmla="*/ 17 w 196"/>
                <a:gd name="T75" fmla="*/ 182 h 186"/>
                <a:gd name="T76" fmla="*/ 20 w 196"/>
                <a:gd name="T77" fmla="*/ 182 h 186"/>
                <a:gd name="T78" fmla="*/ 25 w 196"/>
                <a:gd name="T79" fmla="*/ 182 h 186"/>
                <a:gd name="T80" fmla="*/ 28 w 196"/>
                <a:gd name="T81" fmla="*/ 178 h 186"/>
                <a:gd name="T82" fmla="*/ 37 w 196"/>
                <a:gd name="T83" fmla="*/ 174 h 186"/>
                <a:gd name="T84" fmla="*/ 34 w 196"/>
                <a:gd name="T85" fmla="*/ 176 h 186"/>
                <a:gd name="T86" fmla="*/ 34 w 196"/>
                <a:gd name="T87" fmla="*/ 182 h 186"/>
                <a:gd name="T88" fmla="*/ 31 w 196"/>
                <a:gd name="T89" fmla="*/ 184 h 186"/>
                <a:gd name="T90" fmla="*/ 37 w 196"/>
                <a:gd name="T91" fmla="*/ 186 h 186"/>
                <a:gd name="T92" fmla="*/ 42 w 196"/>
                <a:gd name="T93" fmla="*/ 178 h 186"/>
                <a:gd name="T94" fmla="*/ 57 w 196"/>
                <a:gd name="T95" fmla="*/ 172 h 186"/>
                <a:gd name="T96" fmla="*/ 62 w 196"/>
                <a:gd name="T97" fmla="*/ 167 h 186"/>
                <a:gd name="T98" fmla="*/ 68 w 196"/>
                <a:gd name="T99" fmla="*/ 163 h 186"/>
                <a:gd name="T100" fmla="*/ 74 w 196"/>
                <a:gd name="T101" fmla="*/ 157 h 186"/>
                <a:gd name="T102" fmla="*/ 91 w 196"/>
                <a:gd name="T103" fmla="*/ 151 h 186"/>
                <a:gd name="T104" fmla="*/ 116 w 196"/>
                <a:gd name="T105" fmla="*/ 145 h 186"/>
                <a:gd name="T106" fmla="*/ 153 w 196"/>
                <a:gd name="T107" fmla="*/ 130 h 186"/>
                <a:gd name="T108" fmla="*/ 167 w 196"/>
                <a:gd name="T109" fmla="*/ 118 h 186"/>
                <a:gd name="T110" fmla="*/ 176 w 196"/>
                <a:gd name="T111" fmla="*/ 101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6"/>
                <a:gd name="T169" fmla="*/ 0 h 186"/>
                <a:gd name="T170" fmla="*/ 196 w 196"/>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6" h="186">
                  <a:moveTo>
                    <a:pt x="176" y="95"/>
                  </a:moveTo>
                  <a:lnTo>
                    <a:pt x="184" y="95"/>
                  </a:lnTo>
                  <a:lnTo>
                    <a:pt x="184" y="83"/>
                  </a:lnTo>
                  <a:lnTo>
                    <a:pt x="187" y="79"/>
                  </a:lnTo>
                  <a:lnTo>
                    <a:pt x="190" y="75"/>
                  </a:lnTo>
                  <a:lnTo>
                    <a:pt x="190" y="72"/>
                  </a:lnTo>
                  <a:lnTo>
                    <a:pt x="190" y="68"/>
                  </a:lnTo>
                  <a:lnTo>
                    <a:pt x="193" y="66"/>
                  </a:lnTo>
                  <a:lnTo>
                    <a:pt x="196" y="62"/>
                  </a:lnTo>
                  <a:lnTo>
                    <a:pt x="196" y="56"/>
                  </a:lnTo>
                  <a:lnTo>
                    <a:pt x="196" y="46"/>
                  </a:lnTo>
                  <a:lnTo>
                    <a:pt x="193" y="31"/>
                  </a:lnTo>
                  <a:lnTo>
                    <a:pt x="181" y="15"/>
                  </a:lnTo>
                  <a:lnTo>
                    <a:pt x="167" y="2"/>
                  </a:lnTo>
                  <a:lnTo>
                    <a:pt x="147" y="0"/>
                  </a:lnTo>
                  <a:lnTo>
                    <a:pt x="133" y="4"/>
                  </a:lnTo>
                  <a:lnTo>
                    <a:pt x="125" y="11"/>
                  </a:lnTo>
                  <a:lnTo>
                    <a:pt x="119" y="17"/>
                  </a:lnTo>
                  <a:lnTo>
                    <a:pt x="116" y="25"/>
                  </a:lnTo>
                  <a:lnTo>
                    <a:pt x="116" y="33"/>
                  </a:lnTo>
                  <a:lnTo>
                    <a:pt x="113" y="39"/>
                  </a:lnTo>
                  <a:lnTo>
                    <a:pt x="111" y="46"/>
                  </a:lnTo>
                  <a:lnTo>
                    <a:pt x="111" y="52"/>
                  </a:lnTo>
                  <a:lnTo>
                    <a:pt x="111" y="58"/>
                  </a:lnTo>
                  <a:lnTo>
                    <a:pt x="119" y="64"/>
                  </a:lnTo>
                  <a:lnTo>
                    <a:pt x="128" y="72"/>
                  </a:lnTo>
                  <a:lnTo>
                    <a:pt x="136" y="79"/>
                  </a:lnTo>
                  <a:lnTo>
                    <a:pt x="130" y="89"/>
                  </a:lnTo>
                  <a:lnTo>
                    <a:pt x="136" y="93"/>
                  </a:lnTo>
                  <a:lnTo>
                    <a:pt x="136" y="95"/>
                  </a:lnTo>
                  <a:lnTo>
                    <a:pt x="136" y="99"/>
                  </a:lnTo>
                  <a:lnTo>
                    <a:pt x="133" y="101"/>
                  </a:lnTo>
                  <a:lnTo>
                    <a:pt x="130" y="105"/>
                  </a:lnTo>
                  <a:lnTo>
                    <a:pt x="125" y="110"/>
                  </a:lnTo>
                  <a:lnTo>
                    <a:pt x="113" y="114"/>
                  </a:lnTo>
                  <a:lnTo>
                    <a:pt x="102" y="118"/>
                  </a:lnTo>
                  <a:lnTo>
                    <a:pt x="93" y="122"/>
                  </a:lnTo>
                  <a:lnTo>
                    <a:pt x="85" y="126"/>
                  </a:lnTo>
                  <a:lnTo>
                    <a:pt x="74" y="132"/>
                  </a:lnTo>
                  <a:lnTo>
                    <a:pt x="65" y="139"/>
                  </a:lnTo>
                  <a:lnTo>
                    <a:pt x="59" y="143"/>
                  </a:lnTo>
                  <a:lnTo>
                    <a:pt x="57" y="143"/>
                  </a:lnTo>
                  <a:lnTo>
                    <a:pt x="54" y="143"/>
                  </a:lnTo>
                  <a:lnTo>
                    <a:pt x="48" y="141"/>
                  </a:lnTo>
                  <a:lnTo>
                    <a:pt x="45" y="139"/>
                  </a:lnTo>
                  <a:lnTo>
                    <a:pt x="42" y="136"/>
                  </a:lnTo>
                  <a:lnTo>
                    <a:pt x="40" y="136"/>
                  </a:lnTo>
                  <a:lnTo>
                    <a:pt x="34" y="136"/>
                  </a:lnTo>
                  <a:lnTo>
                    <a:pt x="28" y="136"/>
                  </a:lnTo>
                  <a:lnTo>
                    <a:pt x="25" y="136"/>
                  </a:lnTo>
                  <a:lnTo>
                    <a:pt x="23" y="139"/>
                  </a:lnTo>
                  <a:lnTo>
                    <a:pt x="23" y="141"/>
                  </a:lnTo>
                  <a:lnTo>
                    <a:pt x="23" y="143"/>
                  </a:lnTo>
                  <a:lnTo>
                    <a:pt x="28" y="143"/>
                  </a:lnTo>
                  <a:lnTo>
                    <a:pt x="34" y="145"/>
                  </a:lnTo>
                  <a:lnTo>
                    <a:pt x="34" y="147"/>
                  </a:lnTo>
                  <a:lnTo>
                    <a:pt x="28" y="149"/>
                  </a:lnTo>
                  <a:lnTo>
                    <a:pt x="20" y="155"/>
                  </a:lnTo>
                  <a:lnTo>
                    <a:pt x="11" y="159"/>
                  </a:lnTo>
                  <a:lnTo>
                    <a:pt x="5" y="163"/>
                  </a:lnTo>
                  <a:lnTo>
                    <a:pt x="0" y="167"/>
                  </a:lnTo>
                  <a:lnTo>
                    <a:pt x="0" y="169"/>
                  </a:lnTo>
                  <a:lnTo>
                    <a:pt x="0" y="172"/>
                  </a:lnTo>
                  <a:lnTo>
                    <a:pt x="3" y="172"/>
                  </a:lnTo>
                  <a:lnTo>
                    <a:pt x="5" y="169"/>
                  </a:lnTo>
                  <a:lnTo>
                    <a:pt x="8" y="167"/>
                  </a:lnTo>
                  <a:lnTo>
                    <a:pt x="14" y="165"/>
                  </a:lnTo>
                  <a:lnTo>
                    <a:pt x="20" y="163"/>
                  </a:lnTo>
                  <a:lnTo>
                    <a:pt x="23" y="163"/>
                  </a:lnTo>
                  <a:lnTo>
                    <a:pt x="17" y="167"/>
                  </a:lnTo>
                  <a:lnTo>
                    <a:pt x="11" y="172"/>
                  </a:lnTo>
                  <a:lnTo>
                    <a:pt x="8" y="174"/>
                  </a:lnTo>
                  <a:lnTo>
                    <a:pt x="8" y="176"/>
                  </a:lnTo>
                  <a:lnTo>
                    <a:pt x="8" y="178"/>
                  </a:lnTo>
                  <a:lnTo>
                    <a:pt x="11" y="180"/>
                  </a:lnTo>
                  <a:lnTo>
                    <a:pt x="17" y="182"/>
                  </a:lnTo>
                  <a:lnTo>
                    <a:pt x="20" y="180"/>
                  </a:lnTo>
                  <a:lnTo>
                    <a:pt x="20" y="182"/>
                  </a:lnTo>
                  <a:lnTo>
                    <a:pt x="23" y="182"/>
                  </a:lnTo>
                  <a:lnTo>
                    <a:pt x="25" y="182"/>
                  </a:lnTo>
                  <a:lnTo>
                    <a:pt x="28" y="180"/>
                  </a:lnTo>
                  <a:lnTo>
                    <a:pt x="28" y="178"/>
                  </a:lnTo>
                  <a:lnTo>
                    <a:pt x="34" y="176"/>
                  </a:lnTo>
                  <a:lnTo>
                    <a:pt x="37" y="174"/>
                  </a:lnTo>
                  <a:lnTo>
                    <a:pt x="34" y="176"/>
                  </a:lnTo>
                  <a:lnTo>
                    <a:pt x="34" y="178"/>
                  </a:lnTo>
                  <a:lnTo>
                    <a:pt x="34" y="182"/>
                  </a:lnTo>
                  <a:lnTo>
                    <a:pt x="34" y="184"/>
                  </a:lnTo>
                  <a:lnTo>
                    <a:pt x="31" y="184"/>
                  </a:lnTo>
                  <a:lnTo>
                    <a:pt x="34" y="186"/>
                  </a:lnTo>
                  <a:lnTo>
                    <a:pt x="37" y="186"/>
                  </a:lnTo>
                  <a:lnTo>
                    <a:pt x="37" y="184"/>
                  </a:lnTo>
                  <a:lnTo>
                    <a:pt x="42" y="178"/>
                  </a:lnTo>
                  <a:lnTo>
                    <a:pt x="48" y="176"/>
                  </a:lnTo>
                  <a:lnTo>
                    <a:pt x="57" y="172"/>
                  </a:lnTo>
                  <a:lnTo>
                    <a:pt x="59" y="169"/>
                  </a:lnTo>
                  <a:lnTo>
                    <a:pt x="62" y="167"/>
                  </a:lnTo>
                  <a:lnTo>
                    <a:pt x="65" y="165"/>
                  </a:lnTo>
                  <a:lnTo>
                    <a:pt x="68" y="163"/>
                  </a:lnTo>
                  <a:lnTo>
                    <a:pt x="71" y="159"/>
                  </a:lnTo>
                  <a:lnTo>
                    <a:pt x="74" y="157"/>
                  </a:lnTo>
                  <a:lnTo>
                    <a:pt x="82" y="153"/>
                  </a:lnTo>
                  <a:lnTo>
                    <a:pt x="91" y="151"/>
                  </a:lnTo>
                  <a:lnTo>
                    <a:pt x="102" y="149"/>
                  </a:lnTo>
                  <a:lnTo>
                    <a:pt x="116" y="145"/>
                  </a:lnTo>
                  <a:lnTo>
                    <a:pt x="136" y="139"/>
                  </a:lnTo>
                  <a:lnTo>
                    <a:pt x="153" y="130"/>
                  </a:lnTo>
                  <a:lnTo>
                    <a:pt x="162" y="122"/>
                  </a:lnTo>
                  <a:lnTo>
                    <a:pt x="167" y="118"/>
                  </a:lnTo>
                  <a:lnTo>
                    <a:pt x="173" y="110"/>
                  </a:lnTo>
                  <a:lnTo>
                    <a:pt x="176" y="101"/>
                  </a:lnTo>
                  <a:lnTo>
                    <a:pt x="176" y="95"/>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7" name="Freeform 60"/>
            <p:cNvSpPr>
              <a:spLocks/>
            </p:cNvSpPr>
            <p:nvPr/>
          </p:nvSpPr>
          <p:spPr bwMode="auto">
            <a:xfrm>
              <a:off x="1008" y="3072"/>
              <a:ext cx="417" cy="409"/>
            </a:xfrm>
            <a:custGeom>
              <a:avLst/>
              <a:gdLst>
                <a:gd name="T0" fmla="*/ 366 w 417"/>
                <a:gd name="T1" fmla="*/ 309 h 409"/>
                <a:gd name="T2" fmla="*/ 371 w 417"/>
                <a:gd name="T3" fmla="*/ 316 h 409"/>
                <a:gd name="T4" fmla="*/ 388 w 417"/>
                <a:gd name="T5" fmla="*/ 318 h 409"/>
                <a:gd name="T6" fmla="*/ 417 w 417"/>
                <a:gd name="T7" fmla="*/ 376 h 409"/>
                <a:gd name="T8" fmla="*/ 391 w 417"/>
                <a:gd name="T9" fmla="*/ 400 h 409"/>
                <a:gd name="T10" fmla="*/ 377 w 417"/>
                <a:gd name="T11" fmla="*/ 384 h 409"/>
                <a:gd name="T12" fmla="*/ 357 w 417"/>
                <a:gd name="T13" fmla="*/ 365 h 409"/>
                <a:gd name="T14" fmla="*/ 346 w 417"/>
                <a:gd name="T15" fmla="*/ 347 h 409"/>
                <a:gd name="T16" fmla="*/ 337 w 417"/>
                <a:gd name="T17" fmla="*/ 349 h 409"/>
                <a:gd name="T18" fmla="*/ 326 w 417"/>
                <a:gd name="T19" fmla="*/ 349 h 409"/>
                <a:gd name="T20" fmla="*/ 292 w 417"/>
                <a:gd name="T21" fmla="*/ 340 h 409"/>
                <a:gd name="T22" fmla="*/ 258 w 417"/>
                <a:gd name="T23" fmla="*/ 330 h 409"/>
                <a:gd name="T24" fmla="*/ 227 w 417"/>
                <a:gd name="T25" fmla="*/ 312 h 409"/>
                <a:gd name="T26" fmla="*/ 201 w 417"/>
                <a:gd name="T27" fmla="*/ 285 h 409"/>
                <a:gd name="T28" fmla="*/ 184 w 417"/>
                <a:gd name="T29" fmla="*/ 274 h 409"/>
                <a:gd name="T30" fmla="*/ 144 w 417"/>
                <a:gd name="T31" fmla="*/ 303 h 409"/>
                <a:gd name="T32" fmla="*/ 136 w 417"/>
                <a:gd name="T33" fmla="*/ 336 h 409"/>
                <a:gd name="T34" fmla="*/ 124 w 417"/>
                <a:gd name="T35" fmla="*/ 367 h 409"/>
                <a:gd name="T36" fmla="*/ 116 w 417"/>
                <a:gd name="T37" fmla="*/ 367 h 409"/>
                <a:gd name="T38" fmla="*/ 119 w 417"/>
                <a:gd name="T39" fmla="*/ 400 h 409"/>
                <a:gd name="T40" fmla="*/ 93 w 417"/>
                <a:gd name="T41" fmla="*/ 404 h 409"/>
                <a:gd name="T42" fmla="*/ 34 w 417"/>
                <a:gd name="T43" fmla="*/ 390 h 409"/>
                <a:gd name="T44" fmla="*/ 0 w 417"/>
                <a:gd name="T45" fmla="*/ 382 h 409"/>
                <a:gd name="T46" fmla="*/ 19 w 417"/>
                <a:gd name="T47" fmla="*/ 363 h 409"/>
                <a:gd name="T48" fmla="*/ 56 w 417"/>
                <a:gd name="T49" fmla="*/ 361 h 409"/>
                <a:gd name="T50" fmla="*/ 59 w 417"/>
                <a:gd name="T51" fmla="*/ 357 h 409"/>
                <a:gd name="T52" fmla="*/ 68 w 417"/>
                <a:gd name="T53" fmla="*/ 283 h 409"/>
                <a:gd name="T54" fmla="*/ 99 w 417"/>
                <a:gd name="T55" fmla="*/ 252 h 409"/>
                <a:gd name="T56" fmla="*/ 130 w 417"/>
                <a:gd name="T57" fmla="*/ 237 h 409"/>
                <a:gd name="T58" fmla="*/ 133 w 417"/>
                <a:gd name="T59" fmla="*/ 223 h 409"/>
                <a:gd name="T60" fmla="*/ 99 w 417"/>
                <a:gd name="T61" fmla="*/ 179 h 409"/>
                <a:gd name="T62" fmla="*/ 96 w 417"/>
                <a:gd name="T63" fmla="*/ 132 h 409"/>
                <a:gd name="T64" fmla="*/ 59 w 417"/>
                <a:gd name="T65" fmla="*/ 107 h 409"/>
                <a:gd name="T66" fmla="*/ 31 w 417"/>
                <a:gd name="T67" fmla="*/ 101 h 409"/>
                <a:gd name="T68" fmla="*/ 25 w 417"/>
                <a:gd name="T69" fmla="*/ 84 h 409"/>
                <a:gd name="T70" fmla="*/ 17 w 417"/>
                <a:gd name="T71" fmla="*/ 76 h 409"/>
                <a:gd name="T72" fmla="*/ 19 w 417"/>
                <a:gd name="T73" fmla="*/ 68 h 409"/>
                <a:gd name="T74" fmla="*/ 28 w 417"/>
                <a:gd name="T75" fmla="*/ 62 h 409"/>
                <a:gd name="T76" fmla="*/ 22 w 417"/>
                <a:gd name="T77" fmla="*/ 45 h 409"/>
                <a:gd name="T78" fmla="*/ 25 w 417"/>
                <a:gd name="T79" fmla="*/ 16 h 409"/>
                <a:gd name="T80" fmla="*/ 39 w 417"/>
                <a:gd name="T81" fmla="*/ 6 h 409"/>
                <a:gd name="T82" fmla="*/ 42 w 417"/>
                <a:gd name="T83" fmla="*/ 16 h 409"/>
                <a:gd name="T84" fmla="*/ 73 w 417"/>
                <a:gd name="T85" fmla="*/ 0 h 409"/>
                <a:gd name="T86" fmla="*/ 90 w 417"/>
                <a:gd name="T87" fmla="*/ 8 h 409"/>
                <a:gd name="T88" fmla="*/ 96 w 417"/>
                <a:gd name="T89" fmla="*/ 10 h 409"/>
                <a:gd name="T90" fmla="*/ 153 w 417"/>
                <a:gd name="T91" fmla="*/ 35 h 409"/>
                <a:gd name="T92" fmla="*/ 141 w 417"/>
                <a:gd name="T93" fmla="*/ 35 h 409"/>
                <a:gd name="T94" fmla="*/ 150 w 417"/>
                <a:gd name="T95" fmla="*/ 41 h 409"/>
                <a:gd name="T96" fmla="*/ 153 w 417"/>
                <a:gd name="T97" fmla="*/ 62 h 409"/>
                <a:gd name="T98" fmla="*/ 139 w 417"/>
                <a:gd name="T99" fmla="*/ 64 h 409"/>
                <a:gd name="T100" fmla="*/ 144 w 417"/>
                <a:gd name="T101" fmla="*/ 78 h 409"/>
                <a:gd name="T102" fmla="*/ 122 w 417"/>
                <a:gd name="T103" fmla="*/ 91 h 409"/>
                <a:gd name="T104" fmla="*/ 127 w 417"/>
                <a:gd name="T105" fmla="*/ 95 h 409"/>
                <a:gd name="T106" fmla="*/ 139 w 417"/>
                <a:gd name="T107" fmla="*/ 107 h 409"/>
                <a:gd name="T108" fmla="*/ 170 w 417"/>
                <a:gd name="T109" fmla="*/ 120 h 409"/>
                <a:gd name="T110" fmla="*/ 218 w 417"/>
                <a:gd name="T111" fmla="*/ 165 h 409"/>
                <a:gd name="T112" fmla="*/ 232 w 417"/>
                <a:gd name="T113" fmla="*/ 208 h 409"/>
                <a:gd name="T114" fmla="*/ 241 w 417"/>
                <a:gd name="T115" fmla="*/ 206 h 409"/>
                <a:gd name="T116" fmla="*/ 246 w 417"/>
                <a:gd name="T117" fmla="*/ 231 h 409"/>
                <a:gd name="T118" fmla="*/ 272 w 417"/>
                <a:gd name="T119" fmla="*/ 260 h 409"/>
                <a:gd name="T120" fmla="*/ 309 w 417"/>
                <a:gd name="T121" fmla="*/ 297 h 409"/>
                <a:gd name="T122" fmla="*/ 366 w 417"/>
                <a:gd name="T123" fmla="*/ 303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
                <a:gd name="T187" fmla="*/ 0 h 409"/>
                <a:gd name="T188" fmla="*/ 417 w 417"/>
                <a:gd name="T189" fmla="*/ 409 h 4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 h="409">
                  <a:moveTo>
                    <a:pt x="366" y="303"/>
                  </a:moveTo>
                  <a:lnTo>
                    <a:pt x="366" y="307"/>
                  </a:lnTo>
                  <a:lnTo>
                    <a:pt x="366" y="309"/>
                  </a:lnTo>
                  <a:lnTo>
                    <a:pt x="366" y="314"/>
                  </a:lnTo>
                  <a:lnTo>
                    <a:pt x="366" y="318"/>
                  </a:lnTo>
                  <a:lnTo>
                    <a:pt x="371" y="316"/>
                  </a:lnTo>
                  <a:lnTo>
                    <a:pt x="377" y="316"/>
                  </a:lnTo>
                  <a:lnTo>
                    <a:pt x="383" y="318"/>
                  </a:lnTo>
                  <a:lnTo>
                    <a:pt x="388" y="318"/>
                  </a:lnTo>
                  <a:lnTo>
                    <a:pt x="397" y="330"/>
                  </a:lnTo>
                  <a:lnTo>
                    <a:pt x="411" y="351"/>
                  </a:lnTo>
                  <a:lnTo>
                    <a:pt x="417" y="376"/>
                  </a:lnTo>
                  <a:lnTo>
                    <a:pt x="408" y="402"/>
                  </a:lnTo>
                  <a:lnTo>
                    <a:pt x="397" y="402"/>
                  </a:lnTo>
                  <a:lnTo>
                    <a:pt x="391" y="400"/>
                  </a:lnTo>
                  <a:lnTo>
                    <a:pt x="386" y="396"/>
                  </a:lnTo>
                  <a:lnTo>
                    <a:pt x="383" y="392"/>
                  </a:lnTo>
                  <a:lnTo>
                    <a:pt x="377" y="384"/>
                  </a:lnTo>
                  <a:lnTo>
                    <a:pt x="371" y="376"/>
                  </a:lnTo>
                  <a:lnTo>
                    <a:pt x="363" y="369"/>
                  </a:lnTo>
                  <a:lnTo>
                    <a:pt x="357" y="365"/>
                  </a:lnTo>
                  <a:lnTo>
                    <a:pt x="354" y="361"/>
                  </a:lnTo>
                  <a:lnTo>
                    <a:pt x="349" y="353"/>
                  </a:lnTo>
                  <a:lnTo>
                    <a:pt x="346" y="347"/>
                  </a:lnTo>
                  <a:lnTo>
                    <a:pt x="346" y="345"/>
                  </a:lnTo>
                  <a:lnTo>
                    <a:pt x="340" y="347"/>
                  </a:lnTo>
                  <a:lnTo>
                    <a:pt x="337" y="349"/>
                  </a:lnTo>
                  <a:lnTo>
                    <a:pt x="334" y="351"/>
                  </a:lnTo>
                  <a:lnTo>
                    <a:pt x="326" y="349"/>
                  </a:lnTo>
                  <a:lnTo>
                    <a:pt x="317" y="347"/>
                  </a:lnTo>
                  <a:lnTo>
                    <a:pt x="306" y="345"/>
                  </a:lnTo>
                  <a:lnTo>
                    <a:pt x="292" y="340"/>
                  </a:lnTo>
                  <a:lnTo>
                    <a:pt x="278" y="338"/>
                  </a:lnTo>
                  <a:lnTo>
                    <a:pt x="266" y="334"/>
                  </a:lnTo>
                  <a:lnTo>
                    <a:pt x="258" y="330"/>
                  </a:lnTo>
                  <a:lnTo>
                    <a:pt x="249" y="328"/>
                  </a:lnTo>
                  <a:lnTo>
                    <a:pt x="241" y="320"/>
                  </a:lnTo>
                  <a:lnTo>
                    <a:pt x="227" y="312"/>
                  </a:lnTo>
                  <a:lnTo>
                    <a:pt x="215" y="301"/>
                  </a:lnTo>
                  <a:lnTo>
                    <a:pt x="207" y="293"/>
                  </a:lnTo>
                  <a:lnTo>
                    <a:pt x="201" y="285"/>
                  </a:lnTo>
                  <a:lnTo>
                    <a:pt x="195" y="279"/>
                  </a:lnTo>
                  <a:lnTo>
                    <a:pt x="187" y="276"/>
                  </a:lnTo>
                  <a:lnTo>
                    <a:pt x="184" y="274"/>
                  </a:lnTo>
                  <a:lnTo>
                    <a:pt x="175" y="283"/>
                  </a:lnTo>
                  <a:lnTo>
                    <a:pt x="161" y="293"/>
                  </a:lnTo>
                  <a:lnTo>
                    <a:pt x="144" y="303"/>
                  </a:lnTo>
                  <a:lnTo>
                    <a:pt x="124" y="307"/>
                  </a:lnTo>
                  <a:lnTo>
                    <a:pt x="133" y="320"/>
                  </a:lnTo>
                  <a:lnTo>
                    <a:pt x="136" y="336"/>
                  </a:lnTo>
                  <a:lnTo>
                    <a:pt x="136" y="355"/>
                  </a:lnTo>
                  <a:lnTo>
                    <a:pt x="133" y="367"/>
                  </a:lnTo>
                  <a:lnTo>
                    <a:pt x="124" y="367"/>
                  </a:lnTo>
                  <a:lnTo>
                    <a:pt x="119" y="367"/>
                  </a:lnTo>
                  <a:lnTo>
                    <a:pt x="116" y="367"/>
                  </a:lnTo>
                  <a:lnTo>
                    <a:pt x="119" y="378"/>
                  </a:lnTo>
                  <a:lnTo>
                    <a:pt x="119" y="390"/>
                  </a:lnTo>
                  <a:lnTo>
                    <a:pt x="119" y="400"/>
                  </a:lnTo>
                  <a:lnTo>
                    <a:pt x="116" y="409"/>
                  </a:lnTo>
                  <a:lnTo>
                    <a:pt x="107" y="407"/>
                  </a:lnTo>
                  <a:lnTo>
                    <a:pt x="93" y="404"/>
                  </a:lnTo>
                  <a:lnTo>
                    <a:pt x="76" y="400"/>
                  </a:lnTo>
                  <a:lnTo>
                    <a:pt x="53" y="394"/>
                  </a:lnTo>
                  <a:lnTo>
                    <a:pt x="34" y="390"/>
                  </a:lnTo>
                  <a:lnTo>
                    <a:pt x="17" y="386"/>
                  </a:lnTo>
                  <a:lnTo>
                    <a:pt x="5" y="384"/>
                  </a:lnTo>
                  <a:lnTo>
                    <a:pt x="0" y="382"/>
                  </a:lnTo>
                  <a:lnTo>
                    <a:pt x="2" y="376"/>
                  </a:lnTo>
                  <a:lnTo>
                    <a:pt x="8" y="369"/>
                  </a:lnTo>
                  <a:lnTo>
                    <a:pt x="19" y="363"/>
                  </a:lnTo>
                  <a:lnTo>
                    <a:pt x="31" y="361"/>
                  </a:lnTo>
                  <a:lnTo>
                    <a:pt x="45" y="363"/>
                  </a:lnTo>
                  <a:lnTo>
                    <a:pt x="56" y="361"/>
                  </a:lnTo>
                  <a:lnTo>
                    <a:pt x="68" y="359"/>
                  </a:lnTo>
                  <a:lnTo>
                    <a:pt x="73" y="357"/>
                  </a:lnTo>
                  <a:lnTo>
                    <a:pt x="59" y="357"/>
                  </a:lnTo>
                  <a:lnTo>
                    <a:pt x="59" y="334"/>
                  </a:lnTo>
                  <a:lnTo>
                    <a:pt x="62" y="307"/>
                  </a:lnTo>
                  <a:lnTo>
                    <a:pt x="68" y="283"/>
                  </a:lnTo>
                  <a:lnTo>
                    <a:pt x="73" y="270"/>
                  </a:lnTo>
                  <a:lnTo>
                    <a:pt x="82" y="262"/>
                  </a:lnTo>
                  <a:lnTo>
                    <a:pt x="99" y="252"/>
                  </a:lnTo>
                  <a:lnTo>
                    <a:pt x="119" y="243"/>
                  </a:lnTo>
                  <a:lnTo>
                    <a:pt x="133" y="239"/>
                  </a:lnTo>
                  <a:lnTo>
                    <a:pt x="130" y="237"/>
                  </a:lnTo>
                  <a:lnTo>
                    <a:pt x="130" y="231"/>
                  </a:lnTo>
                  <a:lnTo>
                    <a:pt x="130" y="227"/>
                  </a:lnTo>
                  <a:lnTo>
                    <a:pt x="133" y="223"/>
                  </a:lnTo>
                  <a:lnTo>
                    <a:pt x="122" y="212"/>
                  </a:lnTo>
                  <a:lnTo>
                    <a:pt x="110" y="196"/>
                  </a:lnTo>
                  <a:lnTo>
                    <a:pt x="99" y="179"/>
                  </a:lnTo>
                  <a:lnTo>
                    <a:pt x="96" y="165"/>
                  </a:lnTo>
                  <a:lnTo>
                    <a:pt x="99" y="151"/>
                  </a:lnTo>
                  <a:lnTo>
                    <a:pt x="96" y="132"/>
                  </a:lnTo>
                  <a:lnTo>
                    <a:pt x="88" y="115"/>
                  </a:lnTo>
                  <a:lnTo>
                    <a:pt x="68" y="107"/>
                  </a:lnTo>
                  <a:lnTo>
                    <a:pt x="59" y="107"/>
                  </a:lnTo>
                  <a:lnTo>
                    <a:pt x="48" y="107"/>
                  </a:lnTo>
                  <a:lnTo>
                    <a:pt x="36" y="107"/>
                  </a:lnTo>
                  <a:lnTo>
                    <a:pt x="31" y="101"/>
                  </a:lnTo>
                  <a:lnTo>
                    <a:pt x="28" y="95"/>
                  </a:lnTo>
                  <a:lnTo>
                    <a:pt x="28" y="91"/>
                  </a:lnTo>
                  <a:lnTo>
                    <a:pt x="25" y="84"/>
                  </a:lnTo>
                  <a:lnTo>
                    <a:pt x="22" y="80"/>
                  </a:lnTo>
                  <a:lnTo>
                    <a:pt x="19" y="78"/>
                  </a:lnTo>
                  <a:lnTo>
                    <a:pt x="17" y="76"/>
                  </a:lnTo>
                  <a:lnTo>
                    <a:pt x="17" y="74"/>
                  </a:lnTo>
                  <a:lnTo>
                    <a:pt x="17" y="72"/>
                  </a:lnTo>
                  <a:lnTo>
                    <a:pt x="19" y="68"/>
                  </a:lnTo>
                  <a:lnTo>
                    <a:pt x="22" y="66"/>
                  </a:lnTo>
                  <a:lnTo>
                    <a:pt x="28" y="64"/>
                  </a:lnTo>
                  <a:lnTo>
                    <a:pt x="28" y="62"/>
                  </a:lnTo>
                  <a:lnTo>
                    <a:pt x="25" y="56"/>
                  </a:lnTo>
                  <a:lnTo>
                    <a:pt x="25" y="51"/>
                  </a:lnTo>
                  <a:lnTo>
                    <a:pt x="22" y="45"/>
                  </a:lnTo>
                  <a:lnTo>
                    <a:pt x="28" y="35"/>
                  </a:lnTo>
                  <a:lnTo>
                    <a:pt x="25" y="27"/>
                  </a:lnTo>
                  <a:lnTo>
                    <a:pt x="25" y="16"/>
                  </a:lnTo>
                  <a:lnTo>
                    <a:pt x="31" y="8"/>
                  </a:lnTo>
                  <a:lnTo>
                    <a:pt x="42" y="4"/>
                  </a:lnTo>
                  <a:lnTo>
                    <a:pt x="39" y="6"/>
                  </a:lnTo>
                  <a:lnTo>
                    <a:pt x="39" y="10"/>
                  </a:lnTo>
                  <a:lnTo>
                    <a:pt x="39" y="14"/>
                  </a:lnTo>
                  <a:lnTo>
                    <a:pt x="42" y="16"/>
                  </a:lnTo>
                  <a:lnTo>
                    <a:pt x="45" y="10"/>
                  </a:lnTo>
                  <a:lnTo>
                    <a:pt x="56" y="2"/>
                  </a:lnTo>
                  <a:lnTo>
                    <a:pt x="73" y="0"/>
                  </a:lnTo>
                  <a:lnTo>
                    <a:pt x="96" y="4"/>
                  </a:lnTo>
                  <a:lnTo>
                    <a:pt x="93" y="4"/>
                  </a:lnTo>
                  <a:lnTo>
                    <a:pt x="90" y="8"/>
                  </a:lnTo>
                  <a:lnTo>
                    <a:pt x="88" y="10"/>
                  </a:lnTo>
                  <a:lnTo>
                    <a:pt x="88" y="14"/>
                  </a:lnTo>
                  <a:lnTo>
                    <a:pt x="96" y="10"/>
                  </a:lnTo>
                  <a:lnTo>
                    <a:pt x="113" y="8"/>
                  </a:lnTo>
                  <a:lnTo>
                    <a:pt x="130" y="16"/>
                  </a:lnTo>
                  <a:lnTo>
                    <a:pt x="153" y="35"/>
                  </a:lnTo>
                  <a:lnTo>
                    <a:pt x="147" y="35"/>
                  </a:lnTo>
                  <a:lnTo>
                    <a:pt x="144" y="35"/>
                  </a:lnTo>
                  <a:lnTo>
                    <a:pt x="141" y="35"/>
                  </a:lnTo>
                  <a:lnTo>
                    <a:pt x="139" y="37"/>
                  </a:lnTo>
                  <a:lnTo>
                    <a:pt x="144" y="37"/>
                  </a:lnTo>
                  <a:lnTo>
                    <a:pt x="150" y="41"/>
                  </a:lnTo>
                  <a:lnTo>
                    <a:pt x="153" y="49"/>
                  </a:lnTo>
                  <a:lnTo>
                    <a:pt x="153" y="64"/>
                  </a:lnTo>
                  <a:lnTo>
                    <a:pt x="153" y="62"/>
                  </a:lnTo>
                  <a:lnTo>
                    <a:pt x="147" y="62"/>
                  </a:lnTo>
                  <a:lnTo>
                    <a:pt x="144" y="62"/>
                  </a:lnTo>
                  <a:lnTo>
                    <a:pt x="139" y="64"/>
                  </a:lnTo>
                  <a:lnTo>
                    <a:pt x="144" y="66"/>
                  </a:lnTo>
                  <a:lnTo>
                    <a:pt x="147" y="72"/>
                  </a:lnTo>
                  <a:lnTo>
                    <a:pt x="144" y="78"/>
                  </a:lnTo>
                  <a:lnTo>
                    <a:pt x="133" y="84"/>
                  </a:lnTo>
                  <a:lnTo>
                    <a:pt x="124" y="89"/>
                  </a:lnTo>
                  <a:lnTo>
                    <a:pt x="122" y="91"/>
                  </a:lnTo>
                  <a:lnTo>
                    <a:pt x="124" y="91"/>
                  </a:lnTo>
                  <a:lnTo>
                    <a:pt x="127" y="95"/>
                  </a:lnTo>
                  <a:lnTo>
                    <a:pt x="133" y="99"/>
                  </a:lnTo>
                  <a:lnTo>
                    <a:pt x="136" y="105"/>
                  </a:lnTo>
                  <a:lnTo>
                    <a:pt x="139" y="107"/>
                  </a:lnTo>
                  <a:lnTo>
                    <a:pt x="144" y="109"/>
                  </a:lnTo>
                  <a:lnTo>
                    <a:pt x="156" y="113"/>
                  </a:lnTo>
                  <a:lnTo>
                    <a:pt x="170" y="120"/>
                  </a:lnTo>
                  <a:lnTo>
                    <a:pt x="181" y="128"/>
                  </a:lnTo>
                  <a:lnTo>
                    <a:pt x="198" y="144"/>
                  </a:lnTo>
                  <a:lnTo>
                    <a:pt x="218" y="165"/>
                  </a:lnTo>
                  <a:lnTo>
                    <a:pt x="229" y="190"/>
                  </a:lnTo>
                  <a:lnTo>
                    <a:pt x="227" y="210"/>
                  </a:lnTo>
                  <a:lnTo>
                    <a:pt x="232" y="208"/>
                  </a:lnTo>
                  <a:lnTo>
                    <a:pt x="235" y="206"/>
                  </a:lnTo>
                  <a:lnTo>
                    <a:pt x="241" y="206"/>
                  </a:lnTo>
                  <a:lnTo>
                    <a:pt x="244" y="212"/>
                  </a:lnTo>
                  <a:lnTo>
                    <a:pt x="246" y="221"/>
                  </a:lnTo>
                  <a:lnTo>
                    <a:pt x="246" y="231"/>
                  </a:lnTo>
                  <a:lnTo>
                    <a:pt x="244" y="239"/>
                  </a:lnTo>
                  <a:lnTo>
                    <a:pt x="255" y="246"/>
                  </a:lnTo>
                  <a:lnTo>
                    <a:pt x="272" y="260"/>
                  </a:lnTo>
                  <a:lnTo>
                    <a:pt x="283" y="276"/>
                  </a:lnTo>
                  <a:lnTo>
                    <a:pt x="292" y="293"/>
                  </a:lnTo>
                  <a:lnTo>
                    <a:pt x="309" y="297"/>
                  </a:lnTo>
                  <a:lnTo>
                    <a:pt x="334" y="299"/>
                  </a:lnTo>
                  <a:lnTo>
                    <a:pt x="354" y="301"/>
                  </a:lnTo>
                  <a:lnTo>
                    <a:pt x="366" y="30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8" name="Freeform 61"/>
            <p:cNvSpPr>
              <a:spLocks/>
            </p:cNvSpPr>
            <p:nvPr/>
          </p:nvSpPr>
          <p:spPr bwMode="auto">
            <a:xfrm>
              <a:off x="912" y="3216"/>
              <a:ext cx="224" cy="101"/>
            </a:xfrm>
            <a:custGeom>
              <a:avLst/>
              <a:gdLst>
                <a:gd name="T0" fmla="*/ 141 w 224"/>
                <a:gd name="T1" fmla="*/ 41 h 101"/>
                <a:gd name="T2" fmla="*/ 167 w 224"/>
                <a:gd name="T3" fmla="*/ 16 h 101"/>
                <a:gd name="T4" fmla="*/ 178 w 224"/>
                <a:gd name="T5" fmla="*/ 4 h 101"/>
                <a:gd name="T6" fmla="*/ 198 w 224"/>
                <a:gd name="T7" fmla="*/ 0 h 101"/>
                <a:gd name="T8" fmla="*/ 221 w 224"/>
                <a:gd name="T9" fmla="*/ 14 h 101"/>
                <a:gd name="T10" fmla="*/ 221 w 224"/>
                <a:gd name="T11" fmla="*/ 35 h 101"/>
                <a:gd name="T12" fmla="*/ 210 w 224"/>
                <a:gd name="T13" fmla="*/ 51 h 101"/>
                <a:gd name="T14" fmla="*/ 190 w 224"/>
                <a:gd name="T15" fmla="*/ 78 h 101"/>
                <a:gd name="T16" fmla="*/ 181 w 224"/>
                <a:gd name="T17" fmla="*/ 86 h 101"/>
                <a:gd name="T18" fmla="*/ 173 w 224"/>
                <a:gd name="T19" fmla="*/ 80 h 101"/>
                <a:gd name="T20" fmla="*/ 167 w 224"/>
                <a:gd name="T21" fmla="*/ 86 h 101"/>
                <a:gd name="T22" fmla="*/ 156 w 224"/>
                <a:gd name="T23" fmla="*/ 95 h 101"/>
                <a:gd name="T24" fmla="*/ 141 w 224"/>
                <a:gd name="T25" fmla="*/ 101 h 101"/>
                <a:gd name="T26" fmla="*/ 107 w 224"/>
                <a:gd name="T27" fmla="*/ 95 h 101"/>
                <a:gd name="T28" fmla="*/ 88 w 224"/>
                <a:gd name="T29" fmla="*/ 82 h 101"/>
                <a:gd name="T30" fmla="*/ 62 w 224"/>
                <a:gd name="T31" fmla="*/ 72 h 101"/>
                <a:gd name="T32" fmla="*/ 39 w 224"/>
                <a:gd name="T33" fmla="*/ 72 h 101"/>
                <a:gd name="T34" fmla="*/ 19 w 224"/>
                <a:gd name="T35" fmla="*/ 74 h 101"/>
                <a:gd name="T36" fmla="*/ 11 w 224"/>
                <a:gd name="T37" fmla="*/ 68 h 101"/>
                <a:gd name="T38" fmla="*/ 5 w 224"/>
                <a:gd name="T39" fmla="*/ 62 h 101"/>
                <a:gd name="T40" fmla="*/ 2 w 224"/>
                <a:gd name="T41" fmla="*/ 57 h 101"/>
                <a:gd name="T42" fmla="*/ 0 w 224"/>
                <a:gd name="T43" fmla="*/ 53 h 101"/>
                <a:gd name="T44" fmla="*/ 0 w 224"/>
                <a:gd name="T45" fmla="*/ 47 h 101"/>
                <a:gd name="T46" fmla="*/ 5 w 224"/>
                <a:gd name="T47" fmla="*/ 37 h 101"/>
                <a:gd name="T48" fmla="*/ 17 w 224"/>
                <a:gd name="T49" fmla="*/ 37 h 101"/>
                <a:gd name="T50" fmla="*/ 17 w 224"/>
                <a:gd name="T51" fmla="*/ 33 h 101"/>
                <a:gd name="T52" fmla="*/ 22 w 224"/>
                <a:gd name="T53" fmla="*/ 31 h 101"/>
                <a:gd name="T54" fmla="*/ 31 w 224"/>
                <a:gd name="T55" fmla="*/ 33 h 101"/>
                <a:gd name="T56" fmla="*/ 39 w 224"/>
                <a:gd name="T57" fmla="*/ 35 h 101"/>
                <a:gd name="T58" fmla="*/ 51 w 224"/>
                <a:gd name="T59" fmla="*/ 41 h 101"/>
                <a:gd name="T60" fmla="*/ 56 w 224"/>
                <a:gd name="T61" fmla="*/ 45 h 101"/>
                <a:gd name="T62" fmla="*/ 65 w 224"/>
                <a:gd name="T63" fmla="*/ 51 h 101"/>
                <a:gd name="T64" fmla="*/ 76 w 224"/>
                <a:gd name="T65" fmla="*/ 53 h 101"/>
                <a:gd name="T66" fmla="*/ 105 w 224"/>
                <a:gd name="T67" fmla="*/ 57 h 101"/>
                <a:gd name="T68" fmla="*/ 127 w 224"/>
                <a:gd name="T69" fmla="*/ 55 h 101"/>
                <a:gd name="T70" fmla="*/ 139 w 224"/>
                <a:gd name="T71" fmla="*/ 57 h 101"/>
                <a:gd name="T72" fmla="*/ 139 w 224"/>
                <a:gd name="T73" fmla="*/ 55 h 101"/>
                <a:gd name="T74" fmla="*/ 133 w 224"/>
                <a:gd name="T75" fmla="*/ 51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4"/>
                <a:gd name="T115" fmla="*/ 0 h 101"/>
                <a:gd name="T116" fmla="*/ 224 w 224"/>
                <a:gd name="T117" fmla="*/ 101 h 1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4" h="101">
                  <a:moveTo>
                    <a:pt x="133" y="51"/>
                  </a:moveTo>
                  <a:lnTo>
                    <a:pt x="141" y="41"/>
                  </a:lnTo>
                  <a:lnTo>
                    <a:pt x="156" y="29"/>
                  </a:lnTo>
                  <a:lnTo>
                    <a:pt x="167" y="16"/>
                  </a:lnTo>
                  <a:lnTo>
                    <a:pt x="176" y="6"/>
                  </a:lnTo>
                  <a:lnTo>
                    <a:pt x="178" y="4"/>
                  </a:lnTo>
                  <a:lnTo>
                    <a:pt x="187" y="0"/>
                  </a:lnTo>
                  <a:lnTo>
                    <a:pt x="198" y="0"/>
                  </a:lnTo>
                  <a:lnTo>
                    <a:pt x="212" y="4"/>
                  </a:lnTo>
                  <a:lnTo>
                    <a:pt x="221" y="14"/>
                  </a:lnTo>
                  <a:lnTo>
                    <a:pt x="224" y="24"/>
                  </a:lnTo>
                  <a:lnTo>
                    <a:pt x="221" y="35"/>
                  </a:lnTo>
                  <a:lnTo>
                    <a:pt x="218" y="43"/>
                  </a:lnTo>
                  <a:lnTo>
                    <a:pt x="210" y="51"/>
                  </a:lnTo>
                  <a:lnTo>
                    <a:pt x="198" y="66"/>
                  </a:lnTo>
                  <a:lnTo>
                    <a:pt x="190" y="78"/>
                  </a:lnTo>
                  <a:lnTo>
                    <a:pt x="184" y="88"/>
                  </a:lnTo>
                  <a:lnTo>
                    <a:pt x="181" y="86"/>
                  </a:lnTo>
                  <a:lnTo>
                    <a:pt x="176" y="82"/>
                  </a:lnTo>
                  <a:lnTo>
                    <a:pt x="173" y="80"/>
                  </a:lnTo>
                  <a:lnTo>
                    <a:pt x="170" y="80"/>
                  </a:lnTo>
                  <a:lnTo>
                    <a:pt x="167" y="86"/>
                  </a:lnTo>
                  <a:lnTo>
                    <a:pt x="161" y="90"/>
                  </a:lnTo>
                  <a:lnTo>
                    <a:pt x="156" y="95"/>
                  </a:lnTo>
                  <a:lnTo>
                    <a:pt x="153" y="97"/>
                  </a:lnTo>
                  <a:lnTo>
                    <a:pt x="141" y="101"/>
                  </a:lnTo>
                  <a:lnTo>
                    <a:pt x="124" y="99"/>
                  </a:lnTo>
                  <a:lnTo>
                    <a:pt x="107" y="95"/>
                  </a:lnTo>
                  <a:lnTo>
                    <a:pt x="96" y="90"/>
                  </a:lnTo>
                  <a:lnTo>
                    <a:pt x="88" y="82"/>
                  </a:lnTo>
                  <a:lnTo>
                    <a:pt x="76" y="76"/>
                  </a:lnTo>
                  <a:lnTo>
                    <a:pt x="62" y="72"/>
                  </a:lnTo>
                  <a:lnTo>
                    <a:pt x="51" y="70"/>
                  </a:lnTo>
                  <a:lnTo>
                    <a:pt x="39" y="72"/>
                  </a:lnTo>
                  <a:lnTo>
                    <a:pt x="28" y="74"/>
                  </a:lnTo>
                  <a:lnTo>
                    <a:pt x="19" y="74"/>
                  </a:lnTo>
                  <a:lnTo>
                    <a:pt x="17" y="70"/>
                  </a:lnTo>
                  <a:lnTo>
                    <a:pt x="11" y="68"/>
                  </a:lnTo>
                  <a:lnTo>
                    <a:pt x="8" y="66"/>
                  </a:lnTo>
                  <a:lnTo>
                    <a:pt x="5" y="62"/>
                  </a:lnTo>
                  <a:lnTo>
                    <a:pt x="8" y="60"/>
                  </a:lnTo>
                  <a:lnTo>
                    <a:pt x="2" y="57"/>
                  </a:lnTo>
                  <a:lnTo>
                    <a:pt x="2" y="55"/>
                  </a:lnTo>
                  <a:lnTo>
                    <a:pt x="0" y="53"/>
                  </a:lnTo>
                  <a:lnTo>
                    <a:pt x="2" y="51"/>
                  </a:lnTo>
                  <a:lnTo>
                    <a:pt x="0" y="47"/>
                  </a:lnTo>
                  <a:lnTo>
                    <a:pt x="0" y="41"/>
                  </a:lnTo>
                  <a:lnTo>
                    <a:pt x="5" y="37"/>
                  </a:lnTo>
                  <a:lnTo>
                    <a:pt x="17" y="37"/>
                  </a:lnTo>
                  <a:lnTo>
                    <a:pt x="17" y="35"/>
                  </a:lnTo>
                  <a:lnTo>
                    <a:pt x="17" y="33"/>
                  </a:lnTo>
                  <a:lnTo>
                    <a:pt x="17" y="31"/>
                  </a:lnTo>
                  <a:lnTo>
                    <a:pt x="22" y="31"/>
                  </a:lnTo>
                  <a:lnTo>
                    <a:pt x="28" y="31"/>
                  </a:lnTo>
                  <a:lnTo>
                    <a:pt x="31" y="33"/>
                  </a:lnTo>
                  <a:lnTo>
                    <a:pt x="36" y="33"/>
                  </a:lnTo>
                  <a:lnTo>
                    <a:pt x="39" y="35"/>
                  </a:lnTo>
                  <a:lnTo>
                    <a:pt x="45" y="37"/>
                  </a:lnTo>
                  <a:lnTo>
                    <a:pt x="51" y="41"/>
                  </a:lnTo>
                  <a:lnTo>
                    <a:pt x="53" y="43"/>
                  </a:lnTo>
                  <a:lnTo>
                    <a:pt x="56" y="45"/>
                  </a:lnTo>
                  <a:lnTo>
                    <a:pt x="62" y="49"/>
                  </a:lnTo>
                  <a:lnTo>
                    <a:pt x="65" y="51"/>
                  </a:lnTo>
                  <a:lnTo>
                    <a:pt x="68" y="53"/>
                  </a:lnTo>
                  <a:lnTo>
                    <a:pt x="76" y="53"/>
                  </a:lnTo>
                  <a:lnTo>
                    <a:pt x="90" y="55"/>
                  </a:lnTo>
                  <a:lnTo>
                    <a:pt x="105" y="57"/>
                  </a:lnTo>
                  <a:lnTo>
                    <a:pt x="119" y="57"/>
                  </a:lnTo>
                  <a:lnTo>
                    <a:pt x="127" y="55"/>
                  </a:lnTo>
                  <a:lnTo>
                    <a:pt x="136" y="55"/>
                  </a:lnTo>
                  <a:lnTo>
                    <a:pt x="139" y="57"/>
                  </a:lnTo>
                  <a:lnTo>
                    <a:pt x="141" y="57"/>
                  </a:lnTo>
                  <a:lnTo>
                    <a:pt x="139" y="55"/>
                  </a:lnTo>
                  <a:lnTo>
                    <a:pt x="136" y="53"/>
                  </a:lnTo>
                  <a:lnTo>
                    <a:pt x="133"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aphicFrame>
          <p:nvGraphicFramePr>
            <p:cNvPr id="1026" name="Object 2"/>
            <p:cNvGraphicFramePr>
              <a:graphicFrameLocks noChangeAspect="1"/>
            </p:cNvGraphicFramePr>
            <p:nvPr/>
          </p:nvGraphicFramePr>
          <p:xfrm>
            <a:off x="2928" y="2544"/>
            <a:ext cx="768" cy="870"/>
          </p:xfrm>
          <a:graphic>
            <a:graphicData uri="http://schemas.openxmlformats.org/presentationml/2006/ole">
              <mc:AlternateContent xmlns:mc="http://schemas.openxmlformats.org/markup-compatibility/2006">
                <mc:Choice xmlns:v="urn:schemas-microsoft-com:vml" Requires="v">
                  <p:oleObj spid="_x0000_s1026" name="Bitmap Image" r:id="rId4" imgW="1219370" imgH="1228571" progId="Paint.Picture">
                    <p:embed/>
                  </p:oleObj>
                </mc:Choice>
                <mc:Fallback>
                  <p:oleObj name="Bitmap Image" r:id="rId4" imgW="1219370" imgH="122857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2544"/>
                          <a:ext cx="768" cy="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8" name="WordArt 63" descr="Paper bag"/>
          <p:cNvSpPr>
            <a:spLocks noChangeArrowheads="1" noChangeShapeType="1" noTextEdit="1"/>
          </p:cNvSpPr>
          <p:nvPr/>
        </p:nvSpPr>
        <p:spPr bwMode="auto">
          <a:xfrm>
            <a:off x="3454401" y="368710"/>
            <a:ext cx="5549900" cy="1441040"/>
          </a:xfrm>
          <a:prstGeom prst="rect">
            <a:avLst/>
          </a:prstGeom>
        </p:spPr>
        <p:txBody>
          <a:bodyPr wrap="none" lIns="91427" tIns="45714" rIns="91427" bIns="45714" fromWordArt="1">
            <a:prstTxWarp prst="textPlain">
              <a:avLst>
                <a:gd name="adj" fmla="val 50000"/>
              </a:avLst>
            </a:prstTxWarp>
          </a:bodyPr>
          <a:lstStyle/>
          <a:p>
            <a:pPr algn="ctr"/>
            <a:r>
              <a:rPr lang="en-GB" sz="3600" kern="10" dirty="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Thank you!</a:t>
            </a:r>
          </a:p>
          <a:p>
            <a:pPr algn="ctr"/>
            <a:r>
              <a:rPr lang="en-GB" sz="3600" kern="10" dirty="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Goodbye!</a:t>
            </a:r>
          </a:p>
        </p:txBody>
      </p:sp>
    </p:spTree>
    <p:extLst>
      <p:ext uri="{BB962C8B-B14F-4D97-AF65-F5344CB8AC3E}">
        <p14:creationId xmlns:p14="http://schemas.microsoft.com/office/powerpoint/2010/main" val="231026153"/>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8588" y="3566309"/>
            <a:ext cx="2329999" cy="179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3172" y="3627269"/>
            <a:ext cx="2278866" cy="1636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82" r="12354"/>
          <a:stretch/>
        </p:blipFill>
        <p:spPr bwMode="auto">
          <a:xfrm>
            <a:off x="5128024" y="3627269"/>
            <a:ext cx="2310205" cy="1649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59752" y="3626810"/>
            <a:ext cx="2311810" cy="1642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338" y="3631546"/>
            <a:ext cx="2371094" cy="1562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AutoShape 2"/>
          <p:cNvSpPr>
            <a:spLocks noChangeArrowheads="1"/>
          </p:cNvSpPr>
          <p:nvPr/>
        </p:nvSpPr>
        <p:spPr bwMode="auto">
          <a:xfrm>
            <a:off x="2659752" y="1996852"/>
            <a:ext cx="2311810" cy="1583948"/>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fontAlgn="base">
              <a:spcBef>
                <a:spcPct val="0"/>
              </a:spcBef>
              <a:spcAft>
                <a:spcPts val="1000"/>
              </a:spcAft>
            </a:pPr>
            <a:r>
              <a:rPr lang="en-US" sz="2800" b="1" dirty="0">
                <a:solidFill>
                  <a:srgbClr val="FF0000"/>
                </a:solidFill>
              </a:rPr>
              <a:t>Personal hygiene</a:t>
            </a:r>
          </a:p>
          <a:p>
            <a:pPr algn="ctr" fontAlgn="base">
              <a:spcBef>
                <a:spcPct val="0"/>
              </a:spcBef>
              <a:spcAft>
                <a:spcPts val="1000"/>
              </a:spcAft>
            </a:pPr>
            <a:endParaRPr lang="en-US" sz="2400" b="1" dirty="0">
              <a:solidFill>
                <a:srgbClr val="FF0000"/>
              </a:solidFill>
              <a:cs typeface="Times New Roman" pitchFamily="18" charset="0"/>
            </a:endParaRPr>
          </a:p>
        </p:txBody>
      </p:sp>
      <p:sp>
        <p:nvSpPr>
          <p:cNvPr id="12" name="AutoShape 3"/>
          <p:cNvSpPr>
            <a:spLocks noChangeArrowheads="1"/>
          </p:cNvSpPr>
          <p:nvPr/>
        </p:nvSpPr>
        <p:spPr bwMode="auto">
          <a:xfrm>
            <a:off x="9936777" y="2070583"/>
            <a:ext cx="2311810" cy="1505905"/>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fontAlgn="base">
              <a:spcBef>
                <a:spcPct val="0"/>
              </a:spcBef>
              <a:spcAft>
                <a:spcPts val="1000"/>
              </a:spcAft>
            </a:pPr>
            <a:r>
              <a:rPr lang="en-GB" sz="3200" b="1" dirty="0">
                <a:solidFill>
                  <a:srgbClr val="FF0000"/>
                </a:solidFill>
              </a:rPr>
              <a:t>Get enough sleep</a:t>
            </a:r>
            <a:endParaRPr lang="en-US" sz="3200" b="1" dirty="0">
              <a:solidFill>
                <a:srgbClr val="FF0000"/>
              </a:solidFill>
            </a:endParaRPr>
          </a:p>
          <a:p>
            <a:pPr algn="ctr" fontAlgn="base">
              <a:spcBef>
                <a:spcPct val="0"/>
              </a:spcBef>
              <a:spcAft>
                <a:spcPts val="1000"/>
              </a:spcAft>
            </a:pPr>
            <a:endParaRPr lang="en-US" sz="2800" b="1" dirty="0">
              <a:solidFill>
                <a:srgbClr val="FF0000"/>
              </a:solidFill>
              <a:latin typeface="Arial" pitchFamily="34" charset="0"/>
              <a:cs typeface="Arial" pitchFamily="34" charset="0"/>
            </a:endParaRPr>
          </a:p>
        </p:txBody>
      </p:sp>
      <p:sp>
        <p:nvSpPr>
          <p:cNvPr id="13" name="AutoShape 4"/>
          <p:cNvSpPr>
            <a:spLocks noChangeArrowheads="1"/>
          </p:cNvSpPr>
          <p:nvPr/>
        </p:nvSpPr>
        <p:spPr bwMode="auto">
          <a:xfrm>
            <a:off x="144338" y="1962134"/>
            <a:ext cx="2190136" cy="1505905"/>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a:r>
              <a:rPr lang="en-US" sz="3200" b="1" dirty="0">
                <a:solidFill>
                  <a:srgbClr val="FF0000"/>
                </a:solidFill>
              </a:rPr>
              <a:t>Do</a:t>
            </a:r>
          </a:p>
          <a:p>
            <a:pPr algn="ctr"/>
            <a:r>
              <a:rPr lang="en-US" sz="3200" b="1" dirty="0">
                <a:solidFill>
                  <a:srgbClr val="FF0000"/>
                </a:solidFill>
              </a:rPr>
              <a:t> exercise</a:t>
            </a:r>
          </a:p>
          <a:p>
            <a:pPr algn="ctr" fontAlgn="base">
              <a:spcBef>
                <a:spcPct val="0"/>
              </a:spcBef>
              <a:spcAft>
                <a:spcPts val="1000"/>
              </a:spcAft>
            </a:pPr>
            <a:endParaRPr lang="en-US" sz="2800" b="1" dirty="0">
              <a:solidFill>
                <a:srgbClr val="FF0000"/>
              </a:solidFill>
              <a:latin typeface="Arial" pitchFamily="34" charset="0"/>
              <a:cs typeface="Arial" pitchFamily="34" charset="0"/>
            </a:endParaRPr>
          </a:p>
        </p:txBody>
      </p:sp>
      <p:sp>
        <p:nvSpPr>
          <p:cNvPr id="14" name="AutoShape 5"/>
          <p:cNvSpPr>
            <a:spLocks noChangeArrowheads="1"/>
          </p:cNvSpPr>
          <p:nvPr/>
        </p:nvSpPr>
        <p:spPr bwMode="auto">
          <a:xfrm>
            <a:off x="5128024" y="2035873"/>
            <a:ext cx="2311810" cy="1505649"/>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fontAlgn="base">
              <a:spcBef>
                <a:spcPct val="0"/>
              </a:spcBef>
              <a:spcAft>
                <a:spcPts val="1000"/>
              </a:spcAft>
            </a:pPr>
            <a:r>
              <a:rPr lang="en-US" sz="3200" b="1" dirty="0">
                <a:solidFill>
                  <a:srgbClr val="FF0000"/>
                </a:solidFill>
              </a:rPr>
              <a:t>Healthy diet</a:t>
            </a:r>
          </a:p>
          <a:p>
            <a:pPr algn="ctr" fontAlgn="base">
              <a:spcBef>
                <a:spcPct val="0"/>
              </a:spcBef>
              <a:spcAft>
                <a:spcPts val="1000"/>
              </a:spcAft>
            </a:pPr>
            <a:endParaRPr lang="en-US" sz="3200" b="1" dirty="0">
              <a:solidFill>
                <a:srgbClr val="FF0000"/>
              </a:solidFill>
              <a:latin typeface="Arial" pitchFamily="34" charset="0"/>
              <a:cs typeface="Arial" pitchFamily="34" charset="0"/>
            </a:endParaRPr>
          </a:p>
        </p:txBody>
      </p:sp>
      <p:sp>
        <p:nvSpPr>
          <p:cNvPr id="15" name="AutoShape 6"/>
          <p:cNvSpPr>
            <a:spLocks noChangeArrowheads="1"/>
          </p:cNvSpPr>
          <p:nvPr/>
        </p:nvSpPr>
        <p:spPr bwMode="auto">
          <a:xfrm>
            <a:off x="7603172" y="2089526"/>
            <a:ext cx="2068461" cy="1398341"/>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fontAlgn="base">
              <a:spcBef>
                <a:spcPct val="0"/>
              </a:spcBef>
              <a:spcAft>
                <a:spcPts val="1000"/>
              </a:spcAft>
            </a:pPr>
            <a:r>
              <a:rPr lang="en-US" sz="2800" b="1" dirty="0">
                <a:solidFill>
                  <a:srgbClr val="FF0000"/>
                </a:solidFill>
                <a:latin typeface="Arial" pitchFamily="34" charset="0"/>
                <a:cs typeface="Arial" pitchFamily="34" charset="0"/>
              </a:rPr>
              <a:t>visit new places</a:t>
            </a:r>
          </a:p>
        </p:txBody>
      </p:sp>
      <p:sp>
        <p:nvSpPr>
          <p:cNvPr id="26" name="Rectangle 25"/>
          <p:cNvSpPr/>
          <p:nvPr/>
        </p:nvSpPr>
        <p:spPr>
          <a:xfrm>
            <a:off x="1528761" y="-4903"/>
            <a:ext cx="3563888" cy="707874"/>
          </a:xfrm>
          <a:prstGeom prst="rect">
            <a:avLst/>
          </a:prstGeom>
        </p:spPr>
        <p:txBody>
          <a:bodyPr lIns="91427" tIns="45714" rIns="91427" bIns="45714">
            <a:spAutoFit/>
          </a:bodyPr>
          <a:lstStyle/>
          <a:p>
            <a:pPr>
              <a:defRPr/>
            </a:pPr>
            <a:r>
              <a:rPr lang="en-US" sz="4000" b="1" dirty="0">
                <a:ln>
                  <a:solidFill>
                    <a:srgbClr val="FF0000"/>
                  </a:solidFill>
                </a:ln>
                <a:solidFill>
                  <a:schemeClr val="tx2"/>
                </a:solidFill>
                <a:latin typeface=".VnArabia" pitchFamily="34" charset="0"/>
                <a:cs typeface="Arial" pitchFamily="34" charset="0"/>
              </a:rPr>
              <a:t>Warm up</a:t>
            </a:r>
            <a:r>
              <a:rPr lang="en-US" sz="4000" b="1" dirty="0">
                <a:ln>
                  <a:solidFill>
                    <a:srgbClr val="FF0000"/>
                  </a:solidFill>
                </a:ln>
                <a:solidFill>
                  <a:srgbClr val="FFFF00"/>
                </a:solidFill>
                <a:cs typeface="Arial" pitchFamily="34" charset="0"/>
              </a:rPr>
              <a:t>:</a:t>
            </a:r>
            <a:endParaRPr lang="en-US" sz="4000" dirty="0">
              <a:ln>
                <a:solidFill>
                  <a:srgbClr val="FF0000"/>
                </a:solidFill>
              </a:ln>
              <a:solidFill>
                <a:srgbClr val="FFFF00"/>
              </a:solidFill>
              <a:cs typeface="Arial" pitchFamily="34" charset="0"/>
            </a:endParaRPr>
          </a:p>
        </p:txBody>
      </p:sp>
      <p:sp>
        <p:nvSpPr>
          <p:cNvPr id="27" name="Rectangle 1"/>
          <p:cNvSpPr>
            <a:spLocks noChangeArrowheads="1"/>
          </p:cNvSpPr>
          <p:nvPr/>
        </p:nvSpPr>
        <p:spPr bwMode="auto">
          <a:xfrm>
            <a:off x="4948237" y="-2363"/>
            <a:ext cx="5038725"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p>
            <a:r>
              <a:rPr lang="en-US" sz="4400" b="1" dirty="0"/>
              <a:t>Game:  </a:t>
            </a:r>
            <a:r>
              <a:rPr lang="en-US" sz="4400" b="1" dirty="0" err="1">
                <a:solidFill>
                  <a:srgbClr val="00B050"/>
                </a:solidFill>
              </a:rPr>
              <a:t>Pelmanism</a:t>
            </a:r>
            <a:endParaRPr lang="en-US" sz="4400" dirty="0">
              <a:solidFill>
                <a:srgbClr val="00B050"/>
              </a:solidFill>
              <a:latin typeface="Arial" charset="0"/>
            </a:endParaRPr>
          </a:p>
        </p:txBody>
      </p:sp>
      <p:sp>
        <p:nvSpPr>
          <p:cNvPr id="28" name="Rectangle 27"/>
          <p:cNvSpPr/>
          <p:nvPr/>
        </p:nvSpPr>
        <p:spPr>
          <a:xfrm>
            <a:off x="3386137" y="974457"/>
            <a:ext cx="5250155" cy="584775"/>
          </a:xfrm>
          <a:prstGeom prst="rect">
            <a:avLst/>
          </a:prstGeom>
        </p:spPr>
        <p:txBody>
          <a:bodyPr wrap="none">
            <a:spAutoFit/>
          </a:bodyPr>
          <a:lstStyle/>
          <a:p>
            <a:r>
              <a:rPr lang="en-GB" sz="3200" b="1" dirty="0">
                <a:solidFill>
                  <a:srgbClr val="FF0000"/>
                </a:solidFill>
                <a:latin typeface=".VnArial Narrow" pitchFamily="34" charset="0"/>
              </a:rPr>
              <a:t>Some ways to  get a healthy life</a:t>
            </a:r>
            <a:endParaRPr lang="en-US" sz="3200" b="1" dirty="0">
              <a:solidFill>
                <a:srgbClr val="FF0000"/>
              </a:solidFill>
              <a:latin typeface=".VnArial Narrow" pitchFamily="34" charset="0"/>
            </a:endParaRPr>
          </a:p>
        </p:txBody>
      </p:sp>
    </p:spTree>
    <p:extLst>
      <p:ext uri="{BB962C8B-B14F-4D97-AF65-F5344CB8AC3E}">
        <p14:creationId xmlns:p14="http://schemas.microsoft.com/office/powerpoint/2010/main" val="426639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90731" y="324153"/>
            <a:ext cx="4033476" cy="584775"/>
          </a:xfrm>
          <a:prstGeom prst="rect">
            <a:avLst/>
          </a:prstGeom>
        </p:spPr>
        <p:txBody>
          <a:bodyPr wrap="none">
            <a:spAutoFit/>
          </a:bodyPr>
          <a:lstStyle/>
          <a:p>
            <a:r>
              <a:rPr lang="en-GB" sz="3200" b="1" dirty="0">
                <a:solidFill>
                  <a:srgbClr val="FF0000"/>
                </a:solidFill>
                <a:latin typeface=".VnArial Narrow" pitchFamily="34" charset="0"/>
              </a:rPr>
              <a:t>How to get a healthy life</a:t>
            </a:r>
            <a:endParaRPr lang="en-US" sz="3200" b="1" dirty="0">
              <a:solidFill>
                <a:srgbClr val="FF0000"/>
              </a:solidFill>
              <a:latin typeface=".VnArial Narrow" pitchFamily="34" charset="0"/>
            </a:endParaRPr>
          </a:p>
        </p:txBody>
      </p:sp>
      <p:pic>
        <p:nvPicPr>
          <p:cNvPr id="6" name="Picture 2" descr="SkyBug Healthy Lifestyle Diet and Fitness Heart Bumper Sticker Vinyl Art  Decal for Car Truck Van Wall Window (24 X 20 cm) : Amazon.de: Auto &amp;amp;amp;  Motorrad">
            <a:extLst>
              <a:ext uri="{FF2B5EF4-FFF2-40B4-BE49-F238E27FC236}">
                <a16:creationId xmlns:a16="http://schemas.microsoft.com/office/drawing/2014/main" id="{B417C92E-B643-4F1E-A692-A9F8A7A1D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064" y="1602105"/>
            <a:ext cx="3948887" cy="338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09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Effect transition="in" filter="fade">
                                      <p:cBhvr>
                                        <p:cTn id="9"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 name="TextBox 7"/>
          <p:cNvSpPr txBox="1"/>
          <p:nvPr/>
        </p:nvSpPr>
        <p:spPr>
          <a:xfrm>
            <a:off x="4289052" y="5269729"/>
            <a:ext cx="4958939"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2" name="Rounded Rectangle 11"/>
          <p:cNvSpPr/>
          <p:nvPr/>
        </p:nvSpPr>
        <p:spPr>
          <a:xfrm>
            <a:off x="3372568" y="1670264"/>
            <a:ext cx="4252349"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781" y="1303957"/>
            <a:ext cx="1344559" cy="1277694"/>
          </a:xfrm>
          <a:prstGeom prst="rect">
            <a:avLst/>
          </a:prstGeom>
        </p:spPr>
      </p:pic>
      <p:sp>
        <p:nvSpPr>
          <p:cNvPr id="15" name="TextBox 14"/>
          <p:cNvSpPr txBox="1"/>
          <p:nvPr/>
        </p:nvSpPr>
        <p:spPr>
          <a:xfrm>
            <a:off x="4125340" y="1757476"/>
            <a:ext cx="3382965" cy="584775"/>
          </a:xfrm>
          <a:prstGeom prst="rect">
            <a:avLst/>
          </a:prstGeom>
          <a:noFill/>
        </p:spPr>
        <p:txBody>
          <a:bodyPr wrap="square" rtlCol="0">
            <a:spAutoFit/>
          </a:bodyPr>
          <a:lstStyle/>
          <a:p>
            <a:r>
              <a:rPr lang="en-US" sz="3200" b="1" dirty="0"/>
              <a:t>LESSON 2: SKILLS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
            <a:ext cx="12192000" cy="13039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7679" y="179102"/>
            <a:ext cx="855823" cy="848808"/>
          </a:xfrm>
          <a:prstGeom prst="rect">
            <a:avLst/>
          </a:prstGeom>
        </p:spPr>
      </p:pic>
      <p:sp>
        <p:nvSpPr>
          <p:cNvPr id="16" name="TextBox 15"/>
          <p:cNvSpPr txBox="1"/>
          <p:nvPr/>
        </p:nvSpPr>
        <p:spPr>
          <a:xfrm>
            <a:off x="614137" y="228546"/>
            <a:ext cx="2376889" cy="707886"/>
          </a:xfrm>
          <a:prstGeom prst="rect">
            <a:avLst/>
          </a:prstGeom>
          <a:noFill/>
        </p:spPr>
        <p:txBody>
          <a:bodyPr wrap="square" rtlCol="0">
            <a:spAutoFit/>
          </a:bodyPr>
          <a:lstStyle/>
          <a:p>
            <a:pPr algn="ctr"/>
            <a:r>
              <a:rPr lang="en-US" sz="4000" b="1" dirty="0">
                <a:solidFill>
                  <a:schemeClr val="bg1"/>
                </a:solidFill>
                <a:latin typeface="Myriad Pro" pitchFamily="34" charset="0"/>
              </a:rPr>
              <a:t>REVIEW</a:t>
            </a:r>
          </a:p>
        </p:txBody>
      </p:sp>
      <p:sp>
        <p:nvSpPr>
          <p:cNvPr id="18" name="TextBox 17"/>
          <p:cNvSpPr txBox="1"/>
          <p:nvPr/>
        </p:nvSpPr>
        <p:spPr>
          <a:xfrm>
            <a:off x="3024369" y="191545"/>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graphicFrame>
        <p:nvGraphicFramePr>
          <p:cNvPr id="2" name="Diagram 1">
            <a:extLst>
              <a:ext uri="{FF2B5EF4-FFF2-40B4-BE49-F238E27FC236}">
                <a16:creationId xmlns:a16="http://schemas.microsoft.com/office/drawing/2014/main" id="{42A3348D-DD57-4C80-8E44-4F4F19C3E3E7}"/>
              </a:ext>
            </a:extLst>
          </p:cNvPr>
          <p:cNvGraphicFramePr/>
          <p:nvPr>
            <p:extLst>
              <p:ext uri="{D42A27DB-BD31-4B8C-83A1-F6EECF244321}">
                <p14:modId xmlns:p14="http://schemas.microsoft.com/office/powerpoint/2010/main" val="4171989602"/>
              </p:ext>
            </p:extLst>
          </p:nvPr>
        </p:nvGraphicFramePr>
        <p:xfrm>
          <a:off x="4208512" y="2581655"/>
          <a:ext cx="5707901" cy="36004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1981D780-F110-4D27-AEFC-3A57E8C1AB4D}"/>
              </a:ext>
            </a:extLst>
          </p:cNvPr>
          <p:cNvSpPr txBox="1"/>
          <p:nvPr/>
        </p:nvSpPr>
        <p:spPr>
          <a:xfrm>
            <a:off x="614137" y="3390918"/>
            <a:ext cx="3594377" cy="1754326"/>
          </a:xfrm>
          <a:prstGeom prst="rect">
            <a:avLst/>
          </a:prstGeom>
          <a:noFill/>
        </p:spPr>
        <p:txBody>
          <a:bodyPr wrap="square" rtlCol="0">
            <a:spAutoFit/>
          </a:bodyPr>
          <a:lstStyle/>
          <a:p>
            <a:pPr algn="ctr"/>
            <a:r>
              <a:rPr lang="en-US" sz="5400" b="1" dirty="0">
                <a:solidFill>
                  <a:schemeClr val="accent5">
                    <a:lumMod val="75000"/>
                  </a:schemeClr>
                </a:solidFill>
                <a:effectLst>
                  <a:outerShdw blurRad="38100" dist="38100" dir="2700000" algn="tl">
                    <a:srgbClr val="000000">
                      <a:alpha val="43137"/>
                    </a:srgbClr>
                  </a:outerShdw>
                </a:effectLst>
                <a:latin typeface=".VnArial Narrow" pitchFamily="34" charset="0"/>
              </a:rPr>
              <a:t>UNITS </a:t>
            </a:r>
          </a:p>
          <a:p>
            <a:pPr algn="ctr"/>
            <a:r>
              <a:rPr lang="en-US" sz="5400" b="1" dirty="0">
                <a:solidFill>
                  <a:schemeClr val="accent5">
                    <a:lumMod val="75000"/>
                  </a:schemeClr>
                </a:solidFill>
                <a:effectLst>
                  <a:outerShdw blurRad="38100" dist="38100" dir="2700000" algn="tl">
                    <a:srgbClr val="000000">
                      <a:alpha val="43137"/>
                    </a:srgbClr>
                  </a:outerShdw>
                </a:effectLst>
                <a:latin typeface=".VnArial Narrow" pitchFamily="34" charset="0"/>
              </a:rPr>
              <a:t>1-2-3</a:t>
            </a:r>
          </a:p>
        </p:txBody>
      </p:sp>
    </p:spTree>
    <p:extLst>
      <p:ext uri="{BB962C8B-B14F-4D97-AF65-F5344CB8AC3E}">
        <p14:creationId xmlns:p14="http://schemas.microsoft.com/office/powerpoint/2010/main" val="25262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D08B1B-5819-43CC-89AE-705108DA13FD}"/>
              </a:ext>
            </a:extLst>
          </p:cNvPr>
          <p:cNvSpPr txBox="1"/>
          <p:nvPr/>
        </p:nvSpPr>
        <p:spPr>
          <a:xfrm>
            <a:off x="936888" y="1024114"/>
            <a:ext cx="10514440" cy="461665"/>
          </a:xfrm>
          <a:prstGeom prst="rect">
            <a:avLst/>
          </a:prstGeom>
          <a:noFill/>
          <a:effectLst/>
        </p:spPr>
        <p:txBody>
          <a:bodyPr wrap="square" rtlCol="0">
            <a:spAutoFit/>
          </a:bodyPr>
          <a:lstStyle>
            <a:defPPr>
              <a:defRPr lang="en-US"/>
            </a:defPPr>
            <a:lvl1pPr>
              <a:defRPr sz="2400" b="1">
                <a:effectLst>
                  <a:glow rad="88900">
                    <a:schemeClr val="bg1"/>
                  </a:glow>
                </a:effectLst>
                <a:latin typeface="Arial" panose="020B0604020202020204" pitchFamily="34" charset="0"/>
                <a:cs typeface="Arial" panose="020B0604020202020204" pitchFamily="34" charset="0"/>
              </a:defRPr>
            </a:lvl1pPr>
          </a:lstStyle>
          <a:p>
            <a:r>
              <a:rPr lang="en-US" dirty="0">
                <a:latin typeface="+mn-lt"/>
              </a:rPr>
              <a:t>Read the passage and choose the correct answer A, B, or C. </a:t>
            </a:r>
          </a:p>
        </p:txBody>
      </p:sp>
      <p:sp>
        <p:nvSpPr>
          <p:cNvPr id="9" name="Rounded Rectangle 15">
            <a:extLst>
              <a:ext uri="{FF2B5EF4-FFF2-40B4-BE49-F238E27FC236}">
                <a16:creationId xmlns:a16="http://schemas.microsoft.com/office/drawing/2014/main" id="{43BEF3B2-354F-44FA-8157-55872B645EAB}"/>
              </a:ext>
            </a:extLst>
          </p:cNvPr>
          <p:cNvSpPr/>
          <p:nvPr/>
        </p:nvSpPr>
        <p:spPr>
          <a:xfrm>
            <a:off x="431212" y="987967"/>
            <a:ext cx="502607"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13038032-D95B-41F8-814F-53C17129D19C}"/>
              </a:ext>
            </a:extLst>
          </p:cNvPr>
          <p:cNvSpPr txBox="1"/>
          <p:nvPr/>
        </p:nvSpPr>
        <p:spPr>
          <a:xfrm>
            <a:off x="483996" y="88532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2" name="TextBox 21">
            <a:extLst>
              <a:ext uri="{FF2B5EF4-FFF2-40B4-BE49-F238E27FC236}">
                <a16:creationId xmlns:a16="http://schemas.microsoft.com/office/drawing/2014/main" id="{EC397A65-306D-47C9-9EB1-EC9C776CED07}"/>
              </a:ext>
            </a:extLst>
          </p:cNvPr>
          <p:cNvSpPr txBox="1"/>
          <p:nvPr/>
        </p:nvSpPr>
        <p:spPr>
          <a:xfrm>
            <a:off x="487067" y="208438"/>
            <a:ext cx="2875565"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Times New Roman" pitchFamily="18" charset="0"/>
                <a:cs typeface="Times New Roman" pitchFamily="18" charset="0"/>
              </a:rPr>
              <a:t>I. </a:t>
            </a:r>
            <a:r>
              <a:rPr lang="en-US" sz="2800" b="1" u="sng" dirty="0">
                <a:solidFill>
                  <a:srgbClr val="FF0000"/>
                </a:solidFill>
                <a:effectLst>
                  <a:glow rad="88900">
                    <a:schemeClr val="bg1"/>
                  </a:glow>
                </a:effectLst>
                <a:latin typeface="Times New Roman" pitchFamily="18" charset="0"/>
                <a:cs typeface="Times New Roman" pitchFamily="18" charset="0"/>
              </a:rPr>
              <a:t>READING</a:t>
            </a:r>
          </a:p>
        </p:txBody>
      </p:sp>
      <p:sp>
        <p:nvSpPr>
          <p:cNvPr id="2" name="Rectangle 1"/>
          <p:cNvSpPr/>
          <p:nvPr/>
        </p:nvSpPr>
        <p:spPr>
          <a:xfrm>
            <a:off x="431212" y="1593213"/>
            <a:ext cx="11311643" cy="4524315"/>
          </a:xfrm>
          <a:prstGeom prst="rect">
            <a:avLst/>
          </a:prstGeom>
        </p:spPr>
        <p:txBody>
          <a:bodyPr wrap="square">
            <a:spAutoFit/>
          </a:bodyPr>
          <a:lstStyle/>
          <a:p>
            <a:r>
              <a:rPr lang="en-GB" sz="2400" dirty="0">
                <a:latin typeface="Times New Roman" pitchFamily="18" charset="0"/>
                <a:cs typeface="Times New Roman" pitchFamily="18" charset="0"/>
              </a:rPr>
              <a:t>Happiness is </a:t>
            </a:r>
            <a:r>
              <a:rPr lang="en-GB" sz="2400" b="1" u="sng" dirty="0">
                <a:latin typeface="Times New Roman" pitchFamily="18" charset="0"/>
                <a:cs typeface="Times New Roman" pitchFamily="18" charset="0"/>
              </a:rPr>
              <a:t>the key </a:t>
            </a:r>
            <a:r>
              <a:rPr lang="en-GB" sz="2400" dirty="0">
                <a:latin typeface="Times New Roman" pitchFamily="18" charset="0"/>
                <a:cs typeface="Times New Roman" pitchFamily="18" charset="0"/>
              </a:rPr>
              <a:t>to a healthy life. Here are some things you can do to make you happy.</a:t>
            </a:r>
          </a:p>
          <a:p>
            <a:r>
              <a:rPr lang="en-GB" sz="2400" b="1" dirty="0">
                <a:solidFill>
                  <a:srgbClr val="0033CC"/>
                </a:solidFill>
                <a:latin typeface="Times New Roman" pitchFamily="18" charset="0"/>
                <a:cs typeface="Times New Roman" pitchFamily="18" charset="0"/>
              </a:rPr>
              <a:t>Love others fully</a:t>
            </a:r>
          </a:p>
          <a:p>
            <a:r>
              <a:rPr lang="en-GB" sz="2400" dirty="0">
                <a:latin typeface="Times New Roman" pitchFamily="18" charset="0"/>
                <a:cs typeface="Times New Roman" pitchFamily="18" charset="0"/>
              </a:rPr>
              <a:t>When you love somebody, express your love. Don’t keep it to yourself. There are many ways to do it. For example, you can say “I love you” more often, do things together, and help them when they need you. You can make yourself and others happy by doing so.</a:t>
            </a:r>
          </a:p>
          <a:p>
            <a:r>
              <a:rPr lang="en-GB" sz="2400" b="1" dirty="0">
                <a:solidFill>
                  <a:srgbClr val="0033CC"/>
                </a:solidFill>
                <a:latin typeface="Times New Roman" pitchFamily="18" charset="0"/>
                <a:cs typeface="Times New Roman" pitchFamily="18" charset="0"/>
              </a:rPr>
              <a:t>Laugh more often</a:t>
            </a:r>
          </a:p>
          <a:p>
            <a:r>
              <a:rPr lang="en-GB" sz="2400" dirty="0">
                <a:latin typeface="Times New Roman" pitchFamily="18" charset="0"/>
                <a:cs typeface="Times New Roman" pitchFamily="18" charset="0"/>
              </a:rPr>
              <a:t>Laughter shows that you are happy, and it has the magic power of making others happy too. Laughter is like medicine. It helps people live longer.</a:t>
            </a:r>
          </a:p>
          <a:p>
            <a:r>
              <a:rPr lang="en-GB" sz="2400" b="1" dirty="0">
                <a:solidFill>
                  <a:srgbClr val="0033CC"/>
                </a:solidFill>
                <a:latin typeface="Times New Roman" pitchFamily="18" charset="0"/>
                <a:cs typeface="Times New Roman" pitchFamily="18" charset="0"/>
              </a:rPr>
              <a:t>Enjoy adventures</a:t>
            </a:r>
          </a:p>
          <a:p>
            <a:r>
              <a:rPr lang="en-GB" sz="2400" dirty="0">
                <a:latin typeface="Times New Roman" pitchFamily="18" charset="0"/>
                <a:cs typeface="Times New Roman" pitchFamily="18" charset="0"/>
              </a:rPr>
              <a:t>Visit a new place, do a new thing, or talk to a new person every week. You will get new knowledge and experience.</a:t>
            </a:r>
          </a:p>
        </p:txBody>
      </p:sp>
      <p:pic>
        <p:nvPicPr>
          <p:cNvPr id="3" name="happiness-is-the-key-to-a-heal165700418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59961" y="122058"/>
            <a:ext cx="609600" cy="609600"/>
          </a:xfrm>
          <a:prstGeom prst="rect">
            <a:avLst/>
          </a:prstGeom>
        </p:spPr>
      </p:pic>
    </p:spTree>
    <p:extLst>
      <p:ext uri="{BB962C8B-B14F-4D97-AF65-F5344CB8AC3E}">
        <p14:creationId xmlns:p14="http://schemas.microsoft.com/office/powerpoint/2010/main" val="12184445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13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929"/>
            <a:ext cx="12755419"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กล่องข้อความ 4">
            <a:extLst>
              <a:ext uri="{FF2B5EF4-FFF2-40B4-BE49-F238E27FC236}">
                <a16:creationId xmlns:a16="http://schemas.microsoft.com/office/drawing/2014/main" id="{0270DFCC-6EED-4155-B976-9926132E952F}"/>
              </a:ext>
            </a:extLst>
          </p:cNvPr>
          <p:cNvSpPr txBox="1"/>
          <p:nvPr/>
        </p:nvSpPr>
        <p:spPr>
          <a:xfrm>
            <a:off x="482538" y="1689382"/>
            <a:ext cx="967910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B050"/>
                </a:solidFill>
                <a:effectLst/>
                <a:uLnTx/>
                <a:uFillTx/>
                <a:latin typeface="Bookman Old Style" panose="02050604050505020204" pitchFamily="18" charset="0"/>
                <a:ea typeface="+mn-ea"/>
                <a:cs typeface="+mn-cs"/>
              </a:rPr>
              <a:t>Choose the best  answer</a:t>
            </a:r>
          </a:p>
        </p:txBody>
      </p:sp>
    </p:spTree>
    <p:extLst>
      <p:ext uri="{BB962C8B-B14F-4D97-AF65-F5344CB8AC3E}">
        <p14:creationId xmlns:p14="http://schemas.microsoft.com/office/powerpoint/2010/main" val="1447925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64" y="17929"/>
            <a:ext cx="12755419"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25270" y="455008"/>
            <a:ext cx="8873951"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6" name="วงรี 5">
            <a:extLst>
              <a:ext uri="{FF2B5EF4-FFF2-40B4-BE49-F238E27FC236}">
                <a16:creationId xmlns:a16="http://schemas.microsoft.com/office/drawing/2014/main" id="{B3C0FBCF-690C-4AD1-B426-EA44C48A395A}"/>
              </a:ext>
            </a:extLst>
          </p:cNvPr>
          <p:cNvSpPr/>
          <p:nvPr/>
        </p:nvSpPr>
        <p:spPr>
          <a:xfrm>
            <a:off x="2470627" y="5123175"/>
            <a:ext cx="5122543"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id="{ABBC749F-9E48-4250-9AA2-DC3E1C8E7555}"/>
              </a:ext>
            </a:extLst>
          </p:cNvPr>
          <p:cNvSpPr/>
          <p:nvPr/>
        </p:nvSpPr>
        <p:spPr>
          <a:xfrm>
            <a:off x="2207337" y="2430909"/>
            <a:ext cx="5450693"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CE7FE"/>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id="{2A5ECF2F-A4D3-4920-B733-C5208692906D}"/>
              </a:ext>
            </a:extLst>
          </p:cNvPr>
          <p:cNvSpPr/>
          <p:nvPr/>
        </p:nvSpPr>
        <p:spPr>
          <a:xfrm>
            <a:off x="2094271" y="3776330"/>
            <a:ext cx="5481409"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2">
              <a:lumMod val="20000"/>
              <a:lumOff val="80000"/>
            </a:schemeClr>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id="{F803C83A-E4B8-40AF-9030-E62B71477C05}"/>
              </a:ext>
            </a:extLst>
          </p:cNvPr>
          <p:cNvSpPr txBox="1"/>
          <p:nvPr/>
        </p:nvSpPr>
        <p:spPr>
          <a:xfrm>
            <a:off x="2885281" y="5266552"/>
            <a:ext cx="4806523" cy="584775"/>
          </a:xfrm>
          <a:prstGeom prst="rect">
            <a:avLst/>
          </a:prstGeom>
          <a:noFill/>
        </p:spPr>
        <p:txBody>
          <a:bodyPr wrap="square" rtlCol="0">
            <a:spAutoFit/>
          </a:bodyPr>
          <a:lstStyle/>
          <a:p>
            <a:pPr>
              <a:defRPr/>
            </a:pPr>
            <a:r>
              <a:rPr lang="en-US" sz="3200" b="1" dirty="0">
                <a:solidFill>
                  <a:prstClr val="black"/>
                </a:solidFill>
                <a:latin typeface="Aharoni" panose="02010803020104030203" pitchFamily="2" charset="-79"/>
                <a:cs typeface="Aharoni" panose="02010803020104030203" pitchFamily="2" charset="-79"/>
              </a:rPr>
              <a:t>C</a:t>
            </a:r>
            <a:r>
              <a:rPr kumimoji="0" lang="en-US" sz="3200" b="1"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 </a:t>
            </a:r>
            <a:r>
              <a:rPr lang="en-US" sz="3200" dirty="0">
                <a:solidFill>
                  <a:srgbClr val="242021"/>
                </a:solidFill>
                <a:latin typeface="ChronicaPro-Book"/>
              </a:rPr>
              <a:t>the new factor</a:t>
            </a:r>
            <a:endParaRPr lang="en-US" sz="3200" dirty="0"/>
          </a:p>
        </p:txBody>
      </p:sp>
      <p:sp>
        <p:nvSpPr>
          <p:cNvPr id="10" name="b">
            <a:extLst>
              <a:ext uri="{FF2B5EF4-FFF2-40B4-BE49-F238E27FC236}">
                <a16:creationId xmlns:a16="http://schemas.microsoft.com/office/drawing/2014/main" id="{B6CB0B9D-2E77-4D08-9E59-5ADCFF4EFA55}"/>
              </a:ext>
            </a:extLst>
          </p:cNvPr>
          <p:cNvSpPr txBox="1"/>
          <p:nvPr/>
        </p:nvSpPr>
        <p:spPr>
          <a:xfrm>
            <a:off x="2776988" y="2632828"/>
            <a:ext cx="4135120" cy="584775"/>
          </a:xfrm>
          <a:prstGeom prst="rect">
            <a:avLst/>
          </a:prstGeom>
          <a:noFill/>
        </p:spPr>
        <p:txBody>
          <a:bodyPr wrap="square" rtlCol="0">
            <a:spAutoFit/>
          </a:bodyPr>
          <a:lstStyle/>
          <a:p>
            <a:pPr lvl="0">
              <a:defRPr/>
            </a:pPr>
            <a:r>
              <a:rPr lang="en-US" sz="3200" b="1" noProof="0" dirty="0">
                <a:solidFill>
                  <a:prstClr val="black"/>
                </a:solidFill>
                <a:latin typeface="Aharoni" panose="02010803020104030203" pitchFamily="2" charset="-79"/>
                <a:cs typeface="Aharoni" panose="02010803020104030203" pitchFamily="2" charset="-79"/>
              </a:rPr>
              <a:t>A</a:t>
            </a:r>
            <a:r>
              <a:rPr kumimoji="0" lang="en-US" sz="3200" b="1"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 </a:t>
            </a:r>
            <a:r>
              <a:rPr lang="en-US" sz="3200" dirty="0">
                <a:solidFill>
                  <a:srgbClr val="242021"/>
                </a:solidFill>
                <a:latin typeface="ChronicaPro-Book"/>
              </a:rPr>
              <a:t>the first factor</a:t>
            </a:r>
            <a:r>
              <a:rPr lang="en-GB" sz="3200" b="1" dirty="0"/>
              <a:t>  </a:t>
            </a:r>
            <a:endParaRPr kumimoji="0" lang="th-TH" sz="3200" b="1"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1" name="c">
            <a:extLst>
              <a:ext uri="{FF2B5EF4-FFF2-40B4-BE49-F238E27FC236}">
                <a16:creationId xmlns:a16="http://schemas.microsoft.com/office/drawing/2014/main" id="{C5BF58E0-BA96-4C8E-BD6F-31343ABF4934}"/>
              </a:ext>
            </a:extLst>
          </p:cNvPr>
          <p:cNvSpPr txBox="1"/>
          <p:nvPr/>
        </p:nvSpPr>
        <p:spPr>
          <a:xfrm>
            <a:off x="2426382" y="3927635"/>
            <a:ext cx="5129083" cy="553998"/>
          </a:xfrm>
          <a:prstGeom prst="rect">
            <a:avLst/>
          </a:prstGeom>
          <a:noFill/>
        </p:spPr>
        <p:txBody>
          <a:bodyPr wrap="square" rtlCol="0">
            <a:spAutoFit/>
          </a:bodyPr>
          <a:lstStyle/>
          <a:p>
            <a:pPr lvl="0">
              <a:defRPr/>
            </a:pPr>
            <a:r>
              <a:rPr lang="en-US" sz="3000" b="1" noProof="0" dirty="0">
                <a:solidFill>
                  <a:prstClr val="black"/>
                </a:solidFill>
                <a:latin typeface="Aharoni" panose="02010803020104030203" pitchFamily="2" charset="-79"/>
                <a:cs typeface="Aharoni" panose="02010803020104030203" pitchFamily="2" charset="-79"/>
              </a:rPr>
              <a:t>B</a:t>
            </a:r>
            <a:r>
              <a:rPr kumimoji="0" lang="en-US" sz="3000" b="1"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 </a:t>
            </a:r>
            <a:r>
              <a:rPr lang="en-US" sz="3000" dirty="0">
                <a:solidFill>
                  <a:srgbClr val="242021"/>
                </a:solidFill>
                <a:latin typeface="ChronicaPro-Book"/>
              </a:rPr>
              <a:t>the most important factor</a:t>
            </a:r>
            <a:endParaRPr kumimoji="0" lang="th-TH" sz="3000" b="1"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grpSp>
        <p:nvGrpSpPr>
          <p:cNvPr id="12" name="กลุ่ม 12">
            <a:extLst>
              <a:ext uri="{FF2B5EF4-FFF2-40B4-BE49-F238E27FC236}">
                <a16:creationId xmlns:a16="http://schemas.microsoft.com/office/drawing/2014/main" id="{67654437-D6ED-4895-AD04-A2F764A3F5E5}"/>
              </a:ext>
            </a:extLst>
          </p:cNvPr>
          <p:cNvGrpSpPr/>
          <p:nvPr/>
        </p:nvGrpSpPr>
        <p:grpSpPr>
          <a:xfrm>
            <a:off x="321751" y="332005"/>
            <a:ext cx="1521279" cy="1331216"/>
            <a:chOff x="3628809" y="1877210"/>
            <a:chExt cx="2998906" cy="2644351"/>
          </a:xfrm>
        </p:grpSpPr>
        <p:sp>
          <p:nvSpPr>
            <p:cNvPr id="13"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id="{FE1A25AC-E1B1-4A97-A3CC-612FC7188357}"/>
              </a:ext>
            </a:extLst>
          </p:cNvPr>
          <p:cNvGrpSpPr/>
          <p:nvPr/>
        </p:nvGrpSpPr>
        <p:grpSpPr>
          <a:xfrm>
            <a:off x="361646" y="354219"/>
            <a:ext cx="1282009" cy="1282009"/>
            <a:chOff x="3842018" y="1909696"/>
            <a:chExt cx="2527233" cy="2527233"/>
          </a:xfrm>
        </p:grpSpPr>
        <p:sp>
          <p:nvSpPr>
            <p:cNvPr id="22"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id="{12356E96-4AA6-4089-B0E1-57D8069AAB2A}"/>
              </a:ext>
            </a:extLst>
          </p:cNvPr>
          <p:cNvSpPr/>
          <p:nvPr/>
        </p:nvSpPr>
        <p:spPr>
          <a:xfrm>
            <a:off x="911565"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7164319" y="3824321"/>
            <a:ext cx="883659" cy="882475"/>
          </a:xfrm>
          <a:prstGeom prst="rect">
            <a:avLst/>
          </a:prstGeom>
        </p:spPr>
      </p:pic>
      <p:pic>
        <p:nvPicPr>
          <p:cNvPr id="26"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052203" y="2508186"/>
            <a:ext cx="851941" cy="882475"/>
          </a:xfrm>
          <a:prstGeom prst="rect">
            <a:avLst/>
          </a:prstGeom>
        </p:spPr>
      </p:pic>
      <p:pic>
        <p:nvPicPr>
          <p:cNvPr id="27"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077923" y="14009"/>
            <a:ext cx="406400" cy="406400"/>
          </a:xfrm>
          <a:prstGeom prst="rect">
            <a:avLst/>
          </a:prstGeom>
        </p:spPr>
      </p:pic>
      <p:pic>
        <p:nvPicPr>
          <p:cNvPr id="28"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12077923" y="455008"/>
            <a:ext cx="406400" cy="406400"/>
          </a:xfrm>
          <a:prstGeom prst="rect">
            <a:avLst/>
          </a:prstGeom>
        </p:spPr>
      </p:pic>
      <p:pic>
        <p:nvPicPr>
          <p:cNvPr id="29"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203236" y="5212303"/>
            <a:ext cx="851941" cy="882475"/>
          </a:xfrm>
          <a:prstGeom prst="rect">
            <a:avLst/>
          </a:prstGeom>
        </p:spPr>
      </p:pic>
      <p:sp>
        <p:nvSpPr>
          <p:cNvPr id="30" name="Rectangle 29"/>
          <p:cNvSpPr/>
          <p:nvPr/>
        </p:nvSpPr>
        <p:spPr>
          <a:xfrm>
            <a:off x="2207337" y="540225"/>
            <a:ext cx="8225168" cy="1015663"/>
          </a:xfrm>
          <a:prstGeom prst="rect">
            <a:avLst/>
          </a:prstGeom>
        </p:spPr>
        <p:txBody>
          <a:bodyPr wrap="square">
            <a:spAutoFit/>
          </a:bodyPr>
          <a:lstStyle/>
          <a:p>
            <a:r>
              <a:rPr lang="en-GB" sz="3200" b="1" dirty="0">
                <a:solidFill>
                  <a:srgbClr val="FF0000"/>
                </a:solidFill>
              </a:rPr>
              <a:t>1.</a:t>
            </a:r>
            <a:r>
              <a:rPr lang="en-US" sz="3200" dirty="0">
                <a:solidFill>
                  <a:srgbClr val="FF0000"/>
                </a:solidFill>
                <a:latin typeface="ChronicaPro-Book"/>
              </a:rPr>
              <a:t> </a:t>
            </a:r>
            <a:r>
              <a:rPr lang="en-US" sz="2800" dirty="0">
                <a:solidFill>
                  <a:srgbClr val="242021"/>
                </a:solidFill>
                <a:latin typeface="ChronicaPro-Book"/>
              </a:rPr>
              <a:t>The phrase “</a:t>
            </a:r>
            <a:r>
              <a:rPr lang="en-US" sz="2800" b="1" u="sng" dirty="0">
                <a:solidFill>
                  <a:srgbClr val="242021"/>
                </a:solidFill>
                <a:latin typeface="ChronicaPro-Bold"/>
              </a:rPr>
              <a:t>the key</a:t>
            </a:r>
            <a:r>
              <a:rPr lang="en-US" sz="2800" dirty="0">
                <a:solidFill>
                  <a:srgbClr val="242021"/>
                </a:solidFill>
                <a:latin typeface="ChronicaPro-Book"/>
              </a:rPr>
              <a:t>” in the first line is closest in meaning to </a:t>
            </a:r>
            <a:r>
              <a:rPr lang="en-US" sz="2800" dirty="0">
                <a:solidFill>
                  <a:srgbClr val="949599"/>
                </a:solidFill>
                <a:latin typeface="ChronicaPro-Book"/>
              </a:rPr>
              <a:t>_________</a:t>
            </a:r>
            <a:r>
              <a:rPr lang="en-US" sz="2800" dirty="0">
                <a:solidFill>
                  <a:srgbClr val="242021"/>
                </a:solidFill>
                <a:latin typeface="ChronicaPro-Book"/>
              </a:rPr>
              <a:t>.</a:t>
            </a:r>
            <a:r>
              <a:rPr lang="en-GB" sz="2800" b="1" dirty="0"/>
              <a:t> </a:t>
            </a:r>
            <a:endParaRPr lang="en-US" sz="2800" b="1" dirty="0">
              <a:solidFill>
                <a:srgbClr val="0033CC"/>
              </a:solidFill>
            </a:endParaRPr>
          </a:p>
        </p:txBody>
      </p:sp>
    </p:spTree>
    <p:extLst>
      <p:ext uri="{BB962C8B-B14F-4D97-AF65-F5344CB8AC3E}">
        <p14:creationId xmlns:p14="http://schemas.microsoft.com/office/powerpoint/2010/main" val="235335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64" y="17929"/>
            <a:ext cx="12755419"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863319" y="455008"/>
            <a:ext cx="8873951" cy="1125865"/>
          </a:xfrm>
          <a:prstGeom prst="wedgeRoundRectCallout">
            <a:avLst>
              <a:gd name="adj1" fmla="val -49896"/>
              <a:gd name="adj2" fmla="val 751"/>
              <a:gd name="adj3" fmla="val 16667"/>
            </a:avLst>
          </a:prstGeom>
          <a:ln w="28575">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6" name="วงรี 5">
            <a:extLst>
              <a:ext uri="{FF2B5EF4-FFF2-40B4-BE49-F238E27FC236}">
                <a16:creationId xmlns:a16="http://schemas.microsoft.com/office/drawing/2014/main" id="{B3C0FBCF-690C-4AD1-B426-EA44C48A395A}"/>
              </a:ext>
            </a:extLst>
          </p:cNvPr>
          <p:cNvSpPr/>
          <p:nvPr/>
        </p:nvSpPr>
        <p:spPr>
          <a:xfrm>
            <a:off x="2670047" y="3668061"/>
            <a:ext cx="5253692"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id="{ABBC749F-9E48-4250-9AA2-DC3E1C8E7555}"/>
              </a:ext>
            </a:extLst>
          </p:cNvPr>
          <p:cNvSpPr/>
          <p:nvPr/>
        </p:nvSpPr>
        <p:spPr>
          <a:xfrm>
            <a:off x="2801195" y="2356071"/>
            <a:ext cx="5122543"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id="{2A5ECF2F-A4D3-4920-B733-C5208692906D}"/>
              </a:ext>
            </a:extLst>
          </p:cNvPr>
          <p:cNvSpPr/>
          <p:nvPr/>
        </p:nvSpPr>
        <p:spPr>
          <a:xfrm>
            <a:off x="2670046" y="4940273"/>
            <a:ext cx="5122543"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2D050"/>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id="{F803C83A-E4B8-40AF-9030-E62B71477C05}"/>
              </a:ext>
            </a:extLst>
          </p:cNvPr>
          <p:cNvSpPr txBox="1"/>
          <p:nvPr/>
        </p:nvSpPr>
        <p:spPr>
          <a:xfrm>
            <a:off x="3067665" y="3829759"/>
            <a:ext cx="4362360" cy="1077218"/>
          </a:xfrm>
          <a:prstGeom prst="rect">
            <a:avLst/>
          </a:prstGeom>
          <a:noFill/>
        </p:spPr>
        <p:txBody>
          <a:bodyPr wrap="square" rtlCol="0">
            <a:spAutoFit/>
          </a:bodyPr>
          <a:lstStyle/>
          <a:p>
            <a:pPr lvl="0">
              <a:defRPr/>
            </a:pPr>
            <a:r>
              <a:rPr lang="en-US" sz="3200" b="1" dirty="0">
                <a:solidFill>
                  <a:prstClr val="black"/>
                </a:solidFill>
                <a:latin typeface="ChronicaPro-Book"/>
                <a:cs typeface="Aharoni" panose="02010803020104030203" pitchFamily="2" charset="-79"/>
              </a:rPr>
              <a:t>B</a:t>
            </a:r>
            <a:r>
              <a:rPr lang="en-US" sz="3200" dirty="0">
                <a:solidFill>
                  <a:prstClr val="black"/>
                </a:solidFill>
                <a:latin typeface="ChronicaPro-Book"/>
                <a:cs typeface="Aharoni" panose="02010803020104030203" pitchFamily="2" charset="-79"/>
              </a:rPr>
              <a:t>.</a:t>
            </a:r>
            <a:r>
              <a:rPr lang="en-US" sz="3200" dirty="0">
                <a:solidFill>
                  <a:srgbClr val="242021"/>
                </a:solidFill>
                <a:latin typeface="ChronicaPro-Book"/>
              </a:rPr>
              <a:t> take care of yourself</a:t>
            </a:r>
            <a:br>
              <a:rPr lang="en-US" sz="3200" dirty="0">
                <a:solidFill>
                  <a:srgbClr val="242021"/>
                </a:solidFill>
                <a:latin typeface="ChronicaPro-Book"/>
              </a:rPr>
            </a:br>
            <a:endParaRPr kumimoji="0" lang="th-TH" sz="3200" b="0"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0" name="b">
            <a:extLst>
              <a:ext uri="{FF2B5EF4-FFF2-40B4-BE49-F238E27FC236}">
                <a16:creationId xmlns:a16="http://schemas.microsoft.com/office/drawing/2014/main" id="{B6CB0B9D-2E77-4D08-9E59-5ADCFF4EFA55}"/>
              </a:ext>
            </a:extLst>
          </p:cNvPr>
          <p:cNvSpPr txBox="1"/>
          <p:nvPr/>
        </p:nvSpPr>
        <p:spPr>
          <a:xfrm>
            <a:off x="3289589" y="2505601"/>
            <a:ext cx="4135120" cy="584775"/>
          </a:xfrm>
          <a:prstGeom prst="rect">
            <a:avLst/>
          </a:prstGeom>
          <a:noFill/>
        </p:spPr>
        <p:txBody>
          <a:bodyPr wrap="square" rtlCol="0">
            <a:spAutoFit/>
          </a:bodyPr>
          <a:lstStyle/>
          <a:p>
            <a:pPr lvl="0">
              <a:defRPr/>
            </a:pPr>
            <a:r>
              <a:rPr lang="en-US" sz="3200" b="1" noProof="0" dirty="0">
                <a:solidFill>
                  <a:prstClr val="black"/>
                </a:solidFill>
                <a:latin typeface="Aharoni" panose="02010803020104030203" pitchFamily="2" charset="-79"/>
                <a:cs typeface="Aharoni" panose="02010803020104030203" pitchFamily="2" charset="-79"/>
              </a:rPr>
              <a:t>A</a:t>
            </a:r>
            <a:r>
              <a:rPr kumimoji="0" lang="en-US" sz="3200" b="1"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 </a:t>
            </a:r>
            <a:r>
              <a:rPr lang="en-US" sz="3200" dirty="0">
                <a:solidFill>
                  <a:srgbClr val="242021"/>
                </a:solidFill>
                <a:latin typeface="ChronicaPro-Book"/>
              </a:rPr>
              <a:t>give them money</a:t>
            </a:r>
            <a:endParaRPr kumimoji="0" lang="th-TH" sz="3200" b="0"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1" name="c">
            <a:extLst>
              <a:ext uri="{FF2B5EF4-FFF2-40B4-BE49-F238E27FC236}">
                <a16:creationId xmlns:a16="http://schemas.microsoft.com/office/drawing/2014/main" id="{C5BF58E0-BA96-4C8E-BD6F-31343ABF4934}"/>
              </a:ext>
            </a:extLst>
          </p:cNvPr>
          <p:cNvSpPr txBox="1"/>
          <p:nvPr/>
        </p:nvSpPr>
        <p:spPr>
          <a:xfrm>
            <a:off x="3104764" y="5094298"/>
            <a:ext cx="4446411" cy="584775"/>
          </a:xfrm>
          <a:prstGeom prst="rect">
            <a:avLst/>
          </a:prstGeom>
          <a:noFill/>
        </p:spPr>
        <p:txBody>
          <a:bodyPr wrap="square" rtlCol="0">
            <a:spAutoFit/>
          </a:bodyPr>
          <a:lstStyle/>
          <a:p>
            <a:pPr lvl="0">
              <a:defRPr/>
            </a:pPr>
            <a:r>
              <a:rPr lang="en-US" sz="3200" b="1" noProof="0" dirty="0">
                <a:solidFill>
                  <a:prstClr val="black"/>
                </a:solidFill>
                <a:latin typeface="Aharoni" panose="02010803020104030203" pitchFamily="2" charset="-79"/>
                <a:cs typeface="Aharoni" panose="02010803020104030203" pitchFamily="2" charset="-79"/>
              </a:rPr>
              <a:t>C</a:t>
            </a: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a:t>
            </a:r>
            <a:r>
              <a:rPr lang="en-US" sz="3200" dirty="0">
                <a:solidFill>
                  <a:srgbClr val="242021"/>
                </a:solidFill>
                <a:latin typeface="ChronicaPro-Book"/>
              </a:rPr>
              <a:t> do things with them</a:t>
            </a:r>
            <a:r>
              <a:rPr lang="en-US" sz="3200" dirty="0"/>
              <a:t> </a:t>
            </a:r>
            <a:endParaRPr kumimoji="0" lang="th-TH" sz="3200" b="0"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grpSp>
        <p:nvGrpSpPr>
          <p:cNvPr id="12" name="กลุ่ม 12">
            <a:extLst>
              <a:ext uri="{FF2B5EF4-FFF2-40B4-BE49-F238E27FC236}">
                <a16:creationId xmlns:a16="http://schemas.microsoft.com/office/drawing/2014/main" id="{67654437-D6ED-4895-AD04-A2F764A3F5E5}"/>
              </a:ext>
            </a:extLst>
          </p:cNvPr>
          <p:cNvGrpSpPr/>
          <p:nvPr/>
        </p:nvGrpSpPr>
        <p:grpSpPr>
          <a:xfrm>
            <a:off x="321751" y="332005"/>
            <a:ext cx="1521279" cy="1331216"/>
            <a:chOff x="3628809" y="1877210"/>
            <a:chExt cx="2998906" cy="2644351"/>
          </a:xfrm>
        </p:grpSpPr>
        <p:sp>
          <p:nvSpPr>
            <p:cNvPr id="13"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id="{FE1A25AC-E1B1-4A97-A3CC-612FC7188357}"/>
              </a:ext>
            </a:extLst>
          </p:cNvPr>
          <p:cNvGrpSpPr/>
          <p:nvPr/>
        </p:nvGrpSpPr>
        <p:grpSpPr>
          <a:xfrm>
            <a:off x="361646" y="354219"/>
            <a:ext cx="1282009" cy="1282009"/>
            <a:chOff x="3842018" y="1909696"/>
            <a:chExt cx="2527233" cy="2527233"/>
          </a:xfrm>
        </p:grpSpPr>
        <p:sp>
          <p:nvSpPr>
            <p:cNvPr id="22"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id="{12356E96-4AA6-4089-B0E1-57D8069AAB2A}"/>
              </a:ext>
            </a:extLst>
          </p:cNvPr>
          <p:cNvSpPr/>
          <p:nvPr/>
        </p:nvSpPr>
        <p:spPr>
          <a:xfrm>
            <a:off x="911565"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7291245" y="4988736"/>
            <a:ext cx="883659" cy="882475"/>
          </a:xfrm>
          <a:prstGeom prst="rect">
            <a:avLst/>
          </a:prstGeom>
        </p:spPr>
      </p:pic>
      <p:pic>
        <p:nvPicPr>
          <p:cNvPr id="26"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317911" y="2433348"/>
            <a:ext cx="851941" cy="882475"/>
          </a:xfrm>
          <a:prstGeom prst="rect">
            <a:avLst/>
          </a:prstGeom>
        </p:spPr>
      </p:pic>
      <p:pic>
        <p:nvPicPr>
          <p:cNvPr id="27"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077923" y="14009"/>
            <a:ext cx="406400" cy="406400"/>
          </a:xfrm>
          <a:prstGeom prst="rect">
            <a:avLst/>
          </a:prstGeom>
        </p:spPr>
      </p:pic>
      <p:pic>
        <p:nvPicPr>
          <p:cNvPr id="28"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12077923" y="455008"/>
            <a:ext cx="406400" cy="406400"/>
          </a:xfrm>
          <a:prstGeom prst="rect">
            <a:avLst/>
          </a:prstGeom>
        </p:spPr>
      </p:pic>
      <p:pic>
        <p:nvPicPr>
          <p:cNvPr id="29"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356828" y="3757189"/>
            <a:ext cx="851941" cy="882475"/>
          </a:xfrm>
          <a:prstGeom prst="rect">
            <a:avLst/>
          </a:prstGeom>
        </p:spPr>
      </p:pic>
      <p:sp>
        <p:nvSpPr>
          <p:cNvPr id="30" name="Rectangle 29"/>
          <p:cNvSpPr/>
          <p:nvPr/>
        </p:nvSpPr>
        <p:spPr>
          <a:xfrm>
            <a:off x="1941872" y="658209"/>
            <a:ext cx="8633169" cy="553998"/>
          </a:xfrm>
          <a:prstGeom prst="rect">
            <a:avLst/>
          </a:prstGeom>
        </p:spPr>
        <p:txBody>
          <a:bodyPr wrap="square">
            <a:spAutoFit/>
          </a:bodyPr>
          <a:lstStyle/>
          <a:p>
            <a:r>
              <a:rPr lang="en-US" sz="3000" b="1" dirty="0">
                <a:solidFill>
                  <a:srgbClr val="FF0000"/>
                </a:solidFill>
              </a:rPr>
              <a:t>2.</a:t>
            </a:r>
            <a:r>
              <a:rPr lang="en-US" sz="3000" dirty="0">
                <a:solidFill>
                  <a:srgbClr val="242021"/>
                </a:solidFill>
                <a:latin typeface="ChronicaPro-Book"/>
              </a:rPr>
              <a:t> To show your love to other people, you </a:t>
            </a:r>
            <a:r>
              <a:rPr lang="en-US" sz="3000" dirty="0">
                <a:solidFill>
                  <a:srgbClr val="949599"/>
                </a:solidFill>
                <a:latin typeface="ChronicaPro-Book"/>
              </a:rPr>
              <a:t>______</a:t>
            </a:r>
            <a:r>
              <a:rPr lang="en-US" sz="3000" dirty="0">
                <a:solidFill>
                  <a:srgbClr val="242021"/>
                </a:solidFill>
                <a:latin typeface="ChronicaPro-Book"/>
              </a:rPr>
              <a:t>.</a:t>
            </a:r>
            <a:endParaRPr lang="en-US" sz="3000" b="1" dirty="0">
              <a:solidFill>
                <a:srgbClr val="0033CC"/>
              </a:solidFill>
            </a:endParaRPr>
          </a:p>
        </p:txBody>
      </p:sp>
    </p:spTree>
    <p:extLst>
      <p:ext uri="{BB962C8B-B14F-4D97-AF65-F5344CB8AC3E}">
        <p14:creationId xmlns:p14="http://schemas.microsoft.com/office/powerpoint/2010/main" val="284481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3167</TotalTime>
  <Words>1180</Words>
  <Application>Microsoft Office PowerPoint</Application>
  <PresentationFormat>Widescreen</PresentationFormat>
  <Paragraphs>185</Paragraphs>
  <Slides>23</Slides>
  <Notes>5</Notes>
  <HiddenSlides>0</HiddenSlides>
  <MMClips>12</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41" baseType="lpstr">
      <vt:lpstr>.VnArabia</vt:lpstr>
      <vt:lpstr>.VnArial Narrow</vt:lpstr>
      <vt:lpstr>.VnBodoniH</vt:lpstr>
      <vt:lpstr>Aharoni</vt:lpstr>
      <vt:lpstr>Arial</vt:lpstr>
      <vt:lpstr>Bookman Old Style</vt:lpstr>
      <vt:lpstr>Calibri</vt:lpstr>
      <vt:lpstr>Calibri Light</vt:lpstr>
      <vt:lpstr>ChronicaPro-Bold</vt:lpstr>
      <vt:lpstr>ChronicaPro-Book</vt:lpstr>
      <vt:lpstr>ChronicaPro-Medium</vt:lpstr>
      <vt:lpstr>Comic Sans MS</vt:lpstr>
      <vt:lpstr>Myriad Pro</vt:lpstr>
      <vt:lpstr>Times New Roman</vt:lpstr>
      <vt:lpstr>VNI-Ariston</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trant</cp:lastModifiedBy>
  <cp:revision>171</cp:revision>
  <dcterms:created xsi:type="dcterms:W3CDTF">2020-12-09T02:04:09Z</dcterms:created>
  <dcterms:modified xsi:type="dcterms:W3CDTF">2024-03-10T09:31:02Z</dcterms:modified>
</cp:coreProperties>
</file>