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50" r:id="rId2"/>
    <p:sldMasterId id="2147483963" r:id="rId3"/>
    <p:sldMasterId id="2147483976" r:id="rId4"/>
  </p:sldMasterIdLst>
  <p:notesMasterIdLst>
    <p:notesMasterId r:id="rId35"/>
  </p:notesMasterIdLst>
  <p:sldIdLst>
    <p:sldId id="343" r:id="rId5"/>
    <p:sldId id="256" r:id="rId6"/>
    <p:sldId id="344" r:id="rId7"/>
    <p:sldId id="345" r:id="rId8"/>
    <p:sldId id="346" r:id="rId9"/>
    <p:sldId id="347" r:id="rId10"/>
    <p:sldId id="348" r:id="rId11"/>
    <p:sldId id="350" r:id="rId12"/>
    <p:sldId id="352" r:id="rId13"/>
    <p:sldId id="276" r:id="rId14"/>
    <p:sldId id="337" r:id="rId15"/>
    <p:sldId id="298" r:id="rId16"/>
    <p:sldId id="354" r:id="rId17"/>
    <p:sldId id="353" r:id="rId18"/>
    <p:sldId id="360" r:id="rId19"/>
    <p:sldId id="361" r:id="rId20"/>
    <p:sldId id="362" r:id="rId21"/>
    <p:sldId id="363" r:id="rId22"/>
    <p:sldId id="364" r:id="rId23"/>
    <p:sldId id="366" r:id="rId24"/>
    <p:sldId id="367" r:id="rId25"/>
    <p:sldId id="368" r:id="rId26"/>
    <p:sldId id="365" r:id="rId27"/>
    <p:sldId id="370" r:id="rId28"/>
    <p:sldId id="371" r:id="rId29"/>
    <p:sldId id="373" r:id="rId30"/>
    <p:sldId id="372" r:id="rId31"/>
    <p:sldId id="376" r:id="rId32"/>
    <p:sldId id="369" r:id="rId33"/>
    <p:sldId id="3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FF99FF"/>
    <a:srgbClr val="F2F2F2"/>
    <a:srgbClr val="CBEAF0"/>
    <a:srgbClr val="0FB7BD"/>
    <a:srgbClr val="00A9A5"/>
    <a:srgbClr val="FFDAAB"/>
    <a:srgbClr val="F7941E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5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8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4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7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9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9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5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1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1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2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4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9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10/03/2024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10" Type="http://schemas.openxmlformats.org/officeDocument/2006/relationships/slide" Target="slide23.xml"/><Relationship Id="rId4" Type="http://schemas.openxmlformats.org/officeDocument/2006/relationships/slide" Target="slide21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0681" y="0"/>
            <a:ext cx="2159137" cy="5298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447" y="4223"/>
            <a:ext cx="2271808" cy="5256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Miming game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036" y="294937"/>
            <a:ext cx="2068945" cy="1459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51320" y="1831447"/>
            <a:ext cx="151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ride a bike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47" y="2293112"/>
            <a:ext cx="5150844" cy="3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51471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LISTEN AND READ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93" y="965674"/>
            <a:ext cx="3902927" cy="4752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564" y="1406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Who are they in the dialogue?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99" y="2434533"/>
            <a:ext cx="2995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b) Where are they?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876" y="2972595"/>
            <a:ext cx="413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They are at the schoolyard.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876" y="1963702"/>
            <a:ext cx="346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They are Lan and Mark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038" y="144212"/>
            <a:ext cx="38724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LISTEN AND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013958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97013" y="1349220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537731" y="1286878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2" name="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919" y="118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0048" y="58646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474" y="5849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59" y="4822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26339" y="1935868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28877" y="1473600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10179" y="3240135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51699" y="451702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734902" y="1258077"/>
            <a:ext cx="10682856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road.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513" y="41780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3997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2970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9479667" y="5335928"/>
            <a:ext cx="2233914" cy="121276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Game:</a:t>
            </a:r>
            <a:r>
              <a:rPr lang="en-US" dirty="0"/>
              <a:t> 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101170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17762" y="157162"/>
            <a:ext cx="5741044" cy="9017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8992"/>
            <a:r>
              <a:rPr lang="en-US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5786" y="1598613"/>
            <a:ext cx="1595967" cy="1281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9900"/>
                </a:solidFill>
                <a:latin typeface="Calibri"/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8234" y="1597026"/>
            <a:ext cx="1625600" cy="12811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>
                <a:solidFill>
                  <a:srgbClr val="0000FF"/>
                </a:solidFill>
                <a:latin typeface="Calibri"/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92800" y="159226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6600"/>
                </a:solidFill>
                <a:latin typeface="Calibri"/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17367" y="1598613"/>
            <a:ext cx="1625600" cy="1281112"/>
          </a:xfrm>
          <a:prstGeom prst="rect">
            <a:avLst/>
          </a:prstGeom>
          <a:solidFill>
            <a:srgbClr val="00B2A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FF00"/>
                </a:solidFill>
                <a:latin typeface="Calibri"/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45783" y="3062286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8234" y="3062286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chemeClr val="bg1"/>
                </a:solidFill>
                <a:latin typeface="Calibri"/>
              </a:rPr>
              <a:t>6</a:t>
            </a:r>
          </a:p>
        </p:txBody>
      </p:sp>
      <p:sp>
        <p:nvSpPr>
          <p:cNvPr id="59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92800" y="3074988"/>
            <a:ext cx="1625600" cy="1281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B2A5"/>
                </a:solidFill>
                <a:latin typeface="Calibri"/>
              </a:rPr>
              <a:t>7</a:t>
            </a:r>
          </a:p>
        </p:txBody>
      </p:sp>
      <p:sp>
        <p:nvSpPr>
          <p:cNvPr id="60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25834" y="3074988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0000"/>
                </a:solidFill>
                <a:latin typeface="Calibri"/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12234" y="50349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12234" y="55683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37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37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458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794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002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210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741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062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062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41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210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002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794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458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5522410" y="6363362"/>
            <a:ext cx="740780" cy="55558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951482" y="1742799"/>
            <a:ext cx="10526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407564" y="1742799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12420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6124983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2288" y="1719670"/>
            <a:ext cx="9112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 the road.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453466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949387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916" y="1716047"/>
            <a:ext cx="789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 lvl="0"/>
            <a:endParaRPr lang="vi-VN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684461" y="1731435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584784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0984" y="2078503"/>
            <a:ext cx="9468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	– ______ does your mum go shopping?    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– She often walks.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00" y="2214633"/>
            <a:ext cx="13046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451519" y="5943627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0985" y="1747416"/>
            <a:ext cx="8982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This road is very __________ during the rush hours.,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24" y="1745466"/>
            <a:ext cx="17436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479600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113293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566812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6" y="213899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09794" y="279389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376" y="313140"/>
            <a:ext cx="248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4117" y="231710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0441" y="2234074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9" y="2985287"/>
            <a:ext cx="3371551" cy="35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32435"/>
            <a:ext cx="9003616" cy="798654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5"/>
            <a:ext cx="9038340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3" y="464025"/>
            <a:ext cx="8992042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015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186625" y="105279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642707" y="105279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036779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730760" y="326573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584745" y="410190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353076" y="532071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13" y="56827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5501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4475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59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00"/>
            <a:ext cx="12192000" cy="70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119" y="17810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38728" y="130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401" y="54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28" y="514962"/>
            <a:ext cx="6091048" cy="5201920"/>
          </a:xfrm>
          <a:prstGeom prst="rect">
            <a:avLst/>
          </a:prstGeom>
        </p:spPr>
      </p:pic>
      <p:sp>
        <p:nvSpPr>
          <p:cNvPr id="9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966070" y="1744937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Hình chữ nhật 17">
            <a:extLst>
              <a:ext uri="{FF2B5EF4-FFF2-40B4-BE49-F238E27FC236}">
                <a16:creationId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6147852" y="1744936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Hình chữ nhật 18">
            <a:extLst>
              <a:ext uri="{FF2B5EF4-FFF2-40B4-BE49-F238E27FC236}">
                <a16:creationId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980145" y="1744936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Hình chữ nhật 23">
            <a:extLst>
              <a:ext uri="{FF2B5EF4-FFF2-40B4-BE49-F238E27FC236}">
                <a16:creationId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905571" y="3583896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26">
            <a:extLst>
              <a:ext uri="{FF2B5EF4-FFF2-40B4-BE49-F238E27FC236}">
                <a16:creationId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5777096" y="3588975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Hình chữ nhật 27">
            <a:extLst>
              <a:ext uri="{FF2B5EF4-FFF2-40B4-BE49-F238E27FC236}">
                <a16:creationId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977875" y="3573735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28">
            <a:extLst>
              <a:ext uri="{FF2B5EF4-FFF2-40B4-BE49-F238E27FC236}">
                <a16:creationId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5100579" y="5161506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ình chữ nhật 29">
            <a:extLst>
              <a:ext uri="{FF2B5EF4-FFF2-40B4-BE49-F238E27FC236}">
                <a16:creationId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7095577" y="5159851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-1"/>
            <a:ext cx="1190263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6997" y="928386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9373" y="104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373" y="928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4617" y="147810"/>
            <a:ext cx="30200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08" y="1915300"/>
            <a:ext cx="5134293" cy="4164415"/>
          </a:xfrm>
          <a:prstGeom prst="rect">
            <a:avLst/>
          </a:prstGeom>
        </p:spPr>
      </p:pic>
      <p:pic>
        <p:nvPicPr>
          <p:cNvPr id="10" name="Hình ảnh 3">
            <a:extLst>
              <a:ext uri="{FF2B5EF4-FFF2-40B4-BE49-F238E27FC236}">
                <a16:creationId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0" y="1727501"/>
            <a:ext cx="4219351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-35223"/>
            <a:ext cx="12099403" cy="68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9858" y="1557074"/>
            <a:ext cx="6096000" cy="3434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2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usually walk to school?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Have you ever gone to school by bus/…?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ride a bike to school?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ever travel by plane?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Yes, I do.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i="1" dirty="0">
                <a:ea typeface="Calibri" panose="020F0502020204030204" pitchFamily="34" charset="0"/>
              </a:rPr>
              <a:t> No, never/</a:t>
            </a:r>
            <a:r>
              <a:rPr lang="en-US" sz="2600" i="1" dirty="0" err="1">
                <a:ea typeface="Calibri" panose="020F0502020204030204" pitchFamily="34" charset="0"/>
              </a:rPr>
              <a:t>notyet</a:t>
            </a:r>
            <a:r>
              <a:rPr lang="en-US" sz="2600" i="1" dirty="0">
                <a:ea typeface="Calibri" panose="020F0502020204030204" pitchFamily="34" charset="0"/>
              </a:rPr>
              <a:t>.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30727" y="262425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92" y="50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8" y="1318906"/>
            <a:ext cx="4853146" cy="39415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82157" y="322806"/>
            <a:ext cx="502606" cy="58376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157" y="2904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42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" y="0"/>
            <a:ext cx="12099403" cy="69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7037" y="92077"/>
            <a:ext cx="3633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5169106"/>
              </p:ext>
            </p:extLst>
          </p:nvPr>
        </p:nvGraphicFramePr>
        <p:xfrm>
          <a:off x="2472000" y="125124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459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76402"/>
            <a:ext cx="9372600" cy="34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Prepare:  A closer look 1.</a:t>
            </a:r>
          </a:p>
          <a:p>
            <a:pPr defTabSz="1218992" eaLnBrk="1" hangingPunct="1"/>
            <a:endParaRPr lang="en-US" sz="53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06400" y="152400"/>
            <a:ext cx="115824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 defTabSz="1218992">
              <a:defRPr/>
            </a:pPr>
            <a:endParaRPr lang="en-US" sz="24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2" y="481012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9181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2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3694633" y="4098104"/>
            <a:ext cx="1589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cycle (v)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4327" y="4274367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1008" y="34681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69" y="795719"/>
            <a:ext cx="2905703" cy="3010435"/>
          </a:xfrm>
          <a:prstGeom prst="rect">
            <a:avLst/>
          </a:prstGeom>
        </p:spPr>
      </p:pic>
      <p:sp>
        <p:nvSpPr>
          <p:cNvPr id="9" name="Google Shape;1881;p31"/>
          <p:cNvSpPr txBox="1">
            <a:spLocks/>
          </p:cNvSpPr>
          <p:nvPr/>
        </p:nvSpPr>
        <p:spPr>
          <a:xfrm>
            <a:off x="6493312" y="4139534"/>
            <a:ext cx="2687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= ride a bike   </a:t>
            </a:r>
            <a:endParaRPr lang="en-US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5" y="-35223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9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1602172" y="4247966"/>
            <a:ext cx="25768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traffic jam </a:t>
            </a:r>
            <a:r>
              <a:rPr lang="en-US" b="1" dirty="0"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5223" y="4401213"/>
            <a:ext cx="4046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,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kẹt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79030" y="4422564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05" y="499978"/>
            <a:ext cx="5107709" cy="3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914311" y="4262947"/>
            <a:ext cx="309999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cross the road </a:t>
            </a:r>
            <a:r>
              <a:rPr lang="en-US" b="1" dirty="0">
                <a:cs typeface="Calibri" panose="020F0502020204030204" pitchFamily="34" charset="0"/>
              </a:rPr>
              <a:t>(v):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4676" y="4449296"/>
            <a:ext cx="298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Băng</a:t>
            </a:r>
            <a:r>
              <a:rPr lang="en-US" sz="2800" dirty="0"/>
              <a:t> qua </a:t>
            </a:r>
            <a:r>
              <a:rPr lang="en-US" sz="2800" dirty="0" err="1"/>
              <a:t>đường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01291" y="4458723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6" name="Hình ảnh 9">
            <a:extLst>
              <a:ext uri="{FF2B5EF4-FFF2-40B4-BE49-F238E27FC236}">
                <a16:creationId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97" y="94269"/>
            <a:ext cx="4247493" cy="41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7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875262" y="4331744"/>
            <a:ext cx="23848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-rush hour (n):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2566" y="4494250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Giờ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44529" y="4513104"/>
            <a:ext cx="1600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FB7BD"/>
                </a:solidFill>
              </a:rPr>
              <a:t>/ˈ</a:t>
            </a:r>
            <a:r>
              <a:rPr lang="en-US" sz="2200" b="1" dirty="0" err="1">
                <a:solidFill>
                  <a:srgbClr val="0FB7BD"/>
                </a:solidFill>
              </a:rPr>
              <a:t>rʌʃ</a:t>
            </a:r>
            <a:r>
              <a:rPr lang="en-US" sz="2200" b="1" dirty="0">
                <a:solidFill>
                  <a:srgbClr val="0FB7BD"/>
                </a:solidFill>
              </a:rPr>
              <a:t> </a:t>
            </a:r>
            <a:r>
              <a:rPr lang="en-US" sz="2200" b="1" dirty="0" err="1">
                <a:solidFill>
                  <a:srgbClr val="0FB7BD"/>
                </a:solidFill>
              </a:rPr>
              <a:t>aʊə</a:t>
            </a:r>
            <a:r>
              <a:rPr lang="en-US" sz="22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6" name="Hình ảnh 7">
            <a:extLst>
              <a:ext uri="{FF2B5EF4-FFF2-40B4-BE49-F238E27FC236}">
                <a16:creationId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52987"/>
            <a:ext cx="4985188" cy="3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83" y="332509"/>
            <a:ext cx="3906172" cy="2767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7484" y="3426342"/>
            <a:ext cx="1730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kraʊdɪd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3159" y="3377106"/>
            <a:ext cx="2523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crowded (</a:t>
            </a:r>
            <a:r>
              <a:rPr lang="en-US" sz="2800" b="1" dirty="0" err="1"/>
              <a:t>adj</a:t>
            </a:r>
            <a:r>
              <a:rPr lang="en-US" sz="2800" b="1" dirty="0"/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0450" y="3417106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đông</a:t>
            </a:r>
            <a:r>
              <a:rPr lang="en-US" sz="2800" b="1" dirty="0"/>
              <a:t> </a:t>
            </a:r>
            <a:r>
              <a:rPr lang="en-US" sz="2800" b="1" dirty="0" err="1"/>
              <a:t>đúc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0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21525"/>
              </p:ext>
            </p:extLst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14475"/>
              </p:ext>
            </p:extLst>
          </p:nvPr>
        </p:nvGraphicFramePr>
        <p:xfrm>
          <a:off x="2032000" y="846139"/>
          <a:ext cx="8127999" cy="3954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814231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-cycle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-traffic 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-cross 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-rush 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- crowded (</a:t>
                      </a:r>
                      <a:r>
                        <a:rPr lang="en-US" sz="2400" b="1" dirty="0" err="1"/>
                        <a:t>adj</a:t>
                      </a:r>
                      <a:r>
                        <a:rPr lang="en-US" sz="2400" b="1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FB7BD"/>
                          </a:solidFill>
                        </a:rPr>
                        <a:t>       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kraʊdɪd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02524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32000" y="846139"/>
          <a:ext cx="5418666" cy="3954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0" y="1494219"/>
            <a:ext cx="13636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-cycle (v)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0" y="2200523"/>
            <a:ext cx="20882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-traffic jam 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0" y="2823529"/>
            <a:ext cx="258134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-cross the road (v)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2515" y="3470260"/>
            <a:ext cx="20120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-rush hour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3279" y="4139674"/>
            <a:ext cx="2185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8992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</a:rPr>
              <a:t>- crowded (</a:t>
            </a:r>
            <a:r>
              <a:rPr lang="en-US" sz="2400" b="1" dirty="0" err="1">
                <a:solidFill>
                  <a:prstClr val="black"/>
                </a:solidFill>
              </a:rPr>
              <a:t>adj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358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1036</Words>
  <Application>Microsoft Office PowerPoint</Application>
  <PresentationFormat>Widescreen</PresentationFormat>
  <Paragraphs>207</Paragraphs>
  <Slides>30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.VnBahamasB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trant</cp:lastModifiedBy>
  <cp:revision>135</cp:revision>
  <dcterms:created xsi:type="dcterms:W3CDTF">2020-12-09T02:04:09Z</dcterms:created>
  <dcterms:modified xsi:type="dcterms:W3CDTF">2024-03-10T09:39:39Z</dcterms:modified>
</cp:coreProperties>
</file>