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408" r:id="rId3"/>
    <p:sldId id="398" r:id="rId4"/>
    <p:sldId id="406" r:id="rId5"/>
    <p:sldId id="290" r:id="rId6"/>
    <p:sldId id="291" r:id="rId7"/>
    <p:sldId id="292" r:id="rId8"/>
    <p:sldId id="293" r:id="rId9"/>
    <p:sldId id="294" r:id="rId10"/>
    <p:sldId id="295" r:id="rId11"/>
    <p:sldId id="400" r:id="rId12"/>
    <p:sldId id="399" r:id="rId13"/>
    <p:sldId id="274" r:id="rId14"/>
    <p:sldId id="401" r:id="rId15"/>
    <p:sldId id="264" r:id="rId16"/>
    <p:sldId id="277" r:id="rId17"/>
    <p:sldId id="280" r:id="rId18"/>
    <p:sldId id="402" r:id="rId19"/>
    <p:sldId id="278" r:id="rId20"/>
    <p:sldId id="281" r:id="rId21"/>
    <p:sldId id="282" r:id="rId22"/>
    <p:sldId id="283" r:id="rId23"/>
    <p:sldId id="284" r:id="rId24"/>
    <p:sldId id="285" r:id="rId25"/>
    <p:sldId id="403" r:id="rId26"/>
    <p:sldId id="405" r:id="rId27"/>
    <p:sldId id="267" r:id="rId28"/>
    <p:sldId id="269" r:id="rId29"/>
    <p:sldId id="391" r:id="rId30"/>
    <p:sldId id="307" r:id="rId31"/>
    <p:sldId id="407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11-10T03:37:25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6265 15240 0,'42'21'0,"-20"-21"31,-1 0-31,148 43 31,-105-43-15,-1 21-16,-21-21 16,1 0-16,-1 0 15,43 0-15,-22 0 16,1 0-16,-22 0 15,43 0-15,-43 0 16,43 0-16,-1 0 16,276 0 15,-296 0-31,20 0 16,-20-21-1,-1 21-15,-20-22 16,20 22-16,1 0 15,-22 0-15,43-21 16,-1 21-16,-62 0 16,20 0-16,64 0 31,-85 0-31,-21-21 16,21 21 15,0 0-31</inkml:trace>
  <inkml:trace contextRef="#ctx0" brushRef="#br0" timeOffset="40904.3341">14880 5461 0,'21'0'234,"0"0"-218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1-11-10T02:46:20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24151 7133 0,'0'21'219,"0"1"-141</inkml:trace>
  <inkml:trace contextRef="#ctx0" brushRef="#br0" timeOffset="1629.9304">24109 7218 0,'0'21'109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1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1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3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3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6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4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8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E2EE-D13C-B44C-B5E0-B0F539F5F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DED25-764F-3A41-A91E-6BE1063F1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C2AC1-33F9-154A-B8A9-D0950AEE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A240-2804-8043-82A6-E8E1E70C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DB0D-D37D-3E49-B1C5-16F599A7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0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6D7-3C16-BB43-908B-98DE9B02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17FF-AEE2-A24E-AE1C-F51813DC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3DF2-222E-5D4F-8CDE-A6D382C0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B5808-DAEE-524F-8DEE-ABCF47F2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D8BDE-F96C-A841-BE9A-73C6EA4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65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4942-7A22-344E-8375-673BA66F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B52-E474-6740-98BE-F5FA0070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8A755-6BF9-644C-9BA5-C8E5B216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BDBF-DB2F-8448-B6E3-DD998851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9B4D2-42B5-3B4E-9125-9DF87BC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10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517F-15FC-054D-899F-98CFCDCD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0769-F0F6-F244-864F-048C4C0C0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3D322-A8A8-7544-BE97-15B724AB1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153E6-79D5-2148-80FC-FCD8A91D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12896-6D9B-8F4F-9D6F-1219B063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80925-45F4-A04F-9781-D0834E6F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30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AA3-F32E-9D4D-8D22-43661F34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811A5-60AD-1F42-8684-88B48AEED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A9A72-41CD-9546-9641-F15FE3DC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965B2-FC50-BF48-81E7-12552156D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A478B-CB0C-704E-A6F3-33403331E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F9EA5-9803-D44F-962C-A98429BC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CEBF7-3466-0A48-826D-66610D25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0B2EE-B413-8343-9DC2-04C1FF6F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05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1C34-79B9-C148-8233-4C3F8523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293E7-99D9-0642-91AE-EC7C610E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6B7A4-F67D-F542-8E90-55463B55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ECF05-4BB0-E24C-A8AA-771E78C9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3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21590-72F6-5E45-B2BA-FCF6F68A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6A724-DA80-1043-B7EF-88B240EE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4AC62-1906-B546-A6F6-58779D6D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3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962E-24AF-6143-835C-27AAED1A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9D72-6F3F-1A45-BF4D-A20D97A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7D60E-CED5-2242-9FAC-9F3493F1A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358DC-966E-8646-89A5-A2083449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27EF1-4AF2-E843-8C24-95D2B7B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D8C2D-2425-5B45-9192-8793AFB1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06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1665-6A82-E943-AD00-CBF71F88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CC414-4586-354E-9799-A439DC7CE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87F3-ED7E-774D-B817-DA649CFC6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CAF36-370D-9E4C-AEFF-A21F58AF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4026C-46C5-6C4A-BE64-1E42D390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EB94-9E6D-A94A-90A6-8B3CD968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55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B3C8-60FE-7E41-986F-D2DF6CB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F5C30-2170-0B49-A5FD-3410CC8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DD29A-4CB9-B94A-AC75-8F9D1392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B180-B106-D54D-8A57-0C3AE8E4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6E6C-E0B9-4848-8C61-0540126D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98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1DAC0-0424-9248-A090-4294C1B28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5B12-BEB1-984D-856C-A6771A7C2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49A27-F7A1-BC48-9AC3-D2BD7381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F464-D6DF-BA48-BEC2-F617DCB6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A1354-55CA-3B49-B8A2-E4F58359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3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7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3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2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85" r:id="rId3"/>
    <p:sldLayoutId id="2147483684" r:id="rId4"/>
    <p:sldLayoutId id="2147483662" r:id="rId5"/>
    <p:sldLayoutId id="2147483700" r:id="rId6"/>
    <p:sldLayoutId id="2147483699" r:id="rId7"/>
    <p:sldLayoutId id="2147483698" r:id="rId8"/>
    <p:sldLayoutId id="2147483697" r:id="rId9"/>
    <p:sldLayoutId id="2147483694" r:id="rId10"/>
    <p:sldLayoutId id="2147483693" r:id="rId11"/>
    <p:sldLayoutId id="2147483692" r:id="rId12"/>
    <p:sldLayoutId id="2147483691" r:id="rId13"/>
    <p:sldLayoutId id="2147483689" r:id="rId14"/>
    <p:sldLayoutId id="2147483688" r:id="rId15"/>
    <p:sldLayoutId id="2147483687" r:id="rId16"/>
    <p:sldLayoutId id="2147483686" r:id="rId17"/>
    <p:sldLayoutId id="2147483663" r:id="rId18"/>
    <p:sldLayoutId id="2147483690" r:id="rId19"/>
    <p:sldLayoutId id="2147483664" r:id="rId20"/>
    <p:sldLayoutId id="2147483665" r:id="rId21"/>
    <p:sldLayoutId id="2147483666" r:id="rId22"/>
    <p:sldLayoutId id="2147483667" r:id="rId23"/>
    <p:sldLayoutId id="2147483695" r:id="rId24"/>
    <p:sldLayoutId id="2147483668" r:id="rId25"/>
    <p:sldLayoutId id="2147483669" r:id="rId26"/>
    <p:sldLayoutId id="2147483670" r:id="rId27"/>
    <p:sldLayoutId id="214748367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D9509-1445-5E4D-9636-FFE27E68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BCD61-30BA-C647-85A9-DCA230C9B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D818-81BC-6C49-8A51-A8D22EB5B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35"/>
            <a:fld id="{8D5EE65B-8E51-6549-AF5C-43CBA01BB919}" type="datetimeFigureOut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6/28/2024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50FD-A34D-AF47-943E-170276704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35"/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10BF-BE86-6E45-AE14-5EF0F8214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35"/>
            <a:fld id="{2CB3ECD1-76D1-FC4B-8C60-7B844262C93F}" type="slidenum">
              <a:rPr lang="x-none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835"/>
              <a:t>‹#›</a:t>
            </a:fld>
            <a:endParaRPr lang="x-none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4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emf"/><Relationship Id="rId5" Type="http://schemas.openxmlformats.org/officeDocument/2006/relationships/customXml" Target="../ink/ink1.xml"/><Relationship Id="rId4" Type="http://schemas.openxmlformats.org/officeDocument/2006/relationships/hyperlink" Target="http://www.bing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12" Type="http://schemas.openxmlformats.org/officeDocument/2006/relationships/slide" Target="slide2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wmf"/><Relationship Id="rId18" Type="http://schemas.openxmlformats.org/officeDocument/2006/relationships/image" Target="../media/image19.png"/><Relationship Id="rId3" Type="http://schemas.openxmlformats.org/officeDocument/2006/relationships/tags" Target="../tags/tag2.xml"/><Relationship Id="rId7" Type="http://schemas.openxmlformats.org/officeDocument/2006/relationships/slide" Target="slide4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6.wmf"/><Relationship Id="rId2" Type="http://schemas.openxmlformats.org/officeDocument/2006/relationships/video" Target="NULL" TargetMode="External"/><Relationship Id="rId16" Type="http://schemas.openxmlformats.org/officeDocument/2006/relationships/oleObject" Target="../embeddings/oleObject4.bin"/><Relationship Id="rId20" Type="http://schemas.openxmlformats.org/officeDocument/2006/relationships/image" Target="file:///C:\Program%20Files\Inknoe%20ClassPoint\Images\multiple_choice_without%20result_default.png" TargetMode="Externa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11" Type="http://schemas.openxmlformats.org/officeDocument/2006/relationships/image" Target="../media/image13.wmf"/><Relationship Id="rId5" Type="http://schemas.openxmlformats.org/officeDocument/2006/relationships/audio" Target="../media/audio1.wav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8.jpe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6" Type="http://schemas.openxmlformats.org/officeDocument/2006/relationships/image" Target="../media/image18.jpe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2.wmf"/><Relationship Id="rId1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4.wmf"/><Relationship Id="rId2" Type="http://schemas.openxmlformats.org/officeDocument/2006/relationships/video" Target="NULL" TargetMode="External"/><Relationship Id="rId16" Type="http://schemas.openxmlformats.org/officeDocument/2006/relationships/oleObject" Target="../embeddings/oleObject8.bin"/><Relationship Id="rId20" Type="http://schemas.openxmlformats.org/officeDocument/2006/relationships/image" Target="file:///C:\Program%20Files\Inknoe%20ClassPoint\Images\multiple_choice_without%20result_default.png" TargetMode="Externa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11" Type="http://schemas.openxmlformats.org/officeDocument/2006/relationships/image" Target="../media/image18.jpeg"/><Relationship Id="rId5" Type="http://schemas.openxmlformats.org/officeDocument/2006/relationships/audio" Target="../media/audio1.wav"/><Relationship Id="rId15" Type="http://schemas.openxmlformats.org/officeDocument/2006/relationships/image" Target="../media/image23.wmf"/><Relationship Id="rId10" Type="http://schemas.openxmlformats.org/officeDocument/2006/relationships/image" Target="../media/image17.png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ền Màu Xanh đường Kẻ Thanh Hiển Thị Sọc, Màu, Bảng Thông Báo, Nền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809"/>
            <a:ext cx="9144000" cy="74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891554" y="1377046"/>
            <a:ext cx="5907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4000" b="1" dirty="0">
                <a:solidFill>
                  <a:srgbClr val="203864"/>
                </a:solidFill>
                <a:latin typeface="Calibri" panose="020F0502020204030204" pitchFamily="34" charset="0"/>
              </a:rPr>
              <a:t>TRƯỜNG THCS LONG BIÊN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316229" y="2977159"/>
            <a:ext cx="4633000" cy="244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BÀI GIẢNG Đ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IỆN TỬ </a:t>
            </a: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MÔN T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IN</a:t>
            </a:r>
            <a:r>
              <a:rPr lang="vi-VN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6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Tiết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11+12</a:t>
            </a:r>
            <a:endParaRPr lang="en-US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98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Bài</a:t>
            </a:r>
            <a:r>
              <a:rPr lang="en-US" altLang="vi-VN" sz="1898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7</a:t>
            </a:r>
            <a:r>
              <a:rPr lang="en-US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vi-VN" altLang="vi-VN" sz="1898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TÌM KIẾM THÔNG TIN TRÊN INTERNET</a:t>
            </a: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844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pPr algn="ctr" defTabSz="289322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1898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24" y="2314577"/>
            <a:ext cx="335756" cy="4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TIẾT:…………..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255400" y="1965960"/>
              <a:ext cx="3116880" cy="3551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6040" y="1956600"/>
                <a:ext cx="3135600" cy="357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6C8B58E-D143-194D-8C45-ED7032C0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956095-B41E-7E4A-B88B-3A50559A3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35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60A475E-2F2C-5E4F-9130-99E48C289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35" y="1400826"/>
            <a:ext cx="636531" cy="869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2652494" y="926115"/>
            <a:ext cx="39742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35">
              <a:defRPr/>
            </a:pPr>
            <a:r>
              <a:rPr lang="x-none" sz="2700" b="1" dirty="0">
                <a:solidFill>
                  <a:srgbClr val="4472C4">
                    <a:lumMod val="50000"/>
                  </a:srgbClr>
                </a:solidFill>
                <a:latin typeface="Calibri"/>
                <a:cs typeface="Arial" charset="0"/>
              </a:rPr>
              <a:t>TRƯỜNG THCS LONG BIÊN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265667" y="2270321"/>
            <a:ext cx="8612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35">
              <a:defRPr/>
            </a:pPr>
            <a:r>
              <a:rPr lang="x-none" sz="3000" b="1" dirty="0">
                <a:solidFill>
                  <a:srgbClr val="4472C4">
                    <a:lumMod val="75000"/>
                  </a:srgbClr>
                </a:solidFill>
                <a:latin typeface="Calibri"/>
                <a:cs typeface="Arial" charset="0"/>
              </a:rPr>
              <a:t>BÀI GIẢNG TRỰC TUYẾN </a:t>
            </a:r>
          </a:p>
          <a:p>
            <a:pPr algn="ctr" defTabSz="685835">
              <a:defRPr/>
            </a:pPr>
            <a:r>
              <a:rPr lang="x-none" sz="3000" b="1" dirty="0">
                <a:solidFill>
                  <a:srgbClr val="C00000"/>
                </a:solidFill>
                <a:latin typeface="Calibri"/>
                <a:cs typeface="Arial" charset="0"/>
              </a:rPr>
              <a:t>MÔN </a:t>
            </a:r>
            <a:r>
              <a:rPr lang="en-US" sz="30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TIN 6</a:t>
            </a:r>
            <a:endParaRPr lang="en-US" sz="3000" b="1" dirty="0">
              <a:solidFill>
                <a:srgbClr val="C00000"/>
              </a:solidFill>
              <a:latin typeface="Calibri"/>
              <a:cs typeface="Arial" charset="0"/>
            </a:endParaRPr>
          </a:p>
          <a:p>
            <a:pPr algn="ctr" defTabSz="685835">
              <a:defRPr/>
            </a:pPr>
            <a:r>
              <a:rPr lang="en-US" sz="3000" b="1" dirty="0">
                <a:solidFill>
                  <a:srgbClr val="C00000"/>
                </a:solidFill>
                <a:latin typeface="Calibri"/>
                <a:cs typeface="Arial" charset="0"/>
              </a:rPr>
              <a:t>TIẾT </a:t>
            </a:r>
            <a:r>
              <a:rPr lang="en-US" sz="30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11: BÀI 7. TÌM KIẾM THÔNG TIN TRÊN INTERNET</a:t>
            </a:r>
            <a:endParaRPr lang="x-none" sz="3000" b="1" dirty="0">
              <a:solidFill>
                <a:srgbClr val="C00000"/>
              </a:solidFill>
              <a:latin typeface="Calibri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036" y="5334215"/>
            <a:ext cx="4669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35"/>
            <a:r>
              <a:rPr lang="en-US" sz="1350" dirty="0">
                <a:solidFill>
                  <a:srgbClr val="002060"/>
                </a:solidFill>
                <a:latin typeface="Calibri"/>
                <a:cs typeface="Arial" charset="0"/>
              </a:rPr>
              <a:t>GV: TRẦN XUÂN THÀNH</a:t>
            </a:r>
          </a:p>
        </p:txBody>
      </p:sp>
    </p:spTree>
    <p:extLst>
      <p:ext uri="{BB962C8B-B14F-4D97-AF65-F5344CB8AC3E}">
        <p14:creationId xmlns:p14="http://schemas.microsoft.com/office/powerpoint/2010/main" val="20022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679240" y="2567880"/>
              <a:ext cx="15480" cy="38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9880" y="2558520"/>
                <a:ext cx="34200" cy="572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" name="Equation" r:id="rId10" imgW="266469" imgH="190335" progId="Equation.DSMT4">
                  <p:embed/>
                </p:oleObj>
              </mc:Choice>
              <mc:Fallback>
                <p:oleObj name="Equation" r:id="rId10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" name="Equation" r:id="rId12" imgW="253890" imgH="190417" progId="Equation.DSMT4">
                  <p:embed/>
                </p:oleObj>
              </mc:Choice>
              <mc:Fallback>
                <p:oleObj name="Equation" r:id="rId12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0" name="Equation" r:id="rId14" imgW="253890" imgH="190417" progId="Equation.DSMT4">
                  <p:embed/>
                </p:oleObj>
              </mc:Choice>
              <mc:Fallback>
                <p:oleObj name="Equation" r:id="rId14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1" name="Equation" r:id="rId16" imgW="266469" imgH="190335" progId="Equation.DSMT4">
                  <p:embed/>
                </p:oleObj>
              </mc:Choice>
              <mc:Fallback>
                <p:oleObj name="Equation" r:id="rId16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5429250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7" name="Equation" r:id="rId8" imgW="317225" imgH="190335" progId="Equation.DSMT4">
                  <p:embed/>
                </p:oleObj>
              </mc:Choice>
              <mc:Fallback>
                <p:oleObj name="Equation" r:id="rId8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8" name="Equation" r:id="rId12" imgW="266469" imgH="190335" progId="Equation.DSMT4">
                  <p:embed/>
                </p:oleObj>
              </mc:Choice>
              <mc:Fallback>
                <p:oleObj name="Equation" r:id="rId12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9" name="Equation" r:id="rId14" imgW="266469" imgH="190335" progId="Equation.DSMT4">
                  <p:embed/>
                </p:oleObj>
              </mc:Choice>
              <mc:Fallback>
                <p:oleObj name="Equation" r:id="rId14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" name="Equation" r:id="rId16" imgW="253890" imgH="190417" progId="Equation.DSMT4">
                  <p:embed/>
                </p:oleObj>
              </mc:Choice>
              <mc:Fallback>
                <p:oleObj name="Equation" r:id="rId16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btnInknoeActivit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5429250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508342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4,&quot;WcOptionCount&quot;:10,&quot;HasMultipleSubmission&quot;:false,&quot;HasAutoStop&quot;:true,&quot;HasMinimizeMode&quot;:true,&quot;TimerValue&quot;:&quot;00:30&quot;,&quot;HasAutoStart&quot;:true,&quot;HasCorrectAnswers&quot;:true,&quot;McqAnswers&quot;:[&quot;A&quot;],&quot;ActivityId&quot;:&quot;mcq20211110024213846480&quot;,&quot;IaMcqCompetition&quot;:false,&quot;IsAnonymous&quot;:false,&quot;AutoAdvance&quot;:false,&quot;IsCompetitionMode&quot;:false}"/>
  <p:tag name="ANSWER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4,&quot;WcOptionCount&quot;:10,&quot;HasMultipleSubmission&quot;:false,&quot;HasAutoStop&quot;:true,&quot;HasMinimizeMode&quot;:true,&quot;TimerValue&quot;:&quot;00:30&quot;,&quot;HasAutoStart&quot;:true,&quot;HasCorrectAnswers&quot;:true,&quot;McqAnswers&quot;:[&quot;D&quot;],&quot;ActivityId&quot;:&quot;mcq2021111002422168026&quot;,&quot;IaMcqCompetition&quot;:false,&quot;IsAnonymous&quot;:false,&quot;AutoAdvance&quot;:false,&quot;IsCompetitionMode&quot;:false}"/>
  <p:tag name="ANSWER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true,&quot;TimerValue&quot;:&quot;00:30&quot;,&quot;HasAutoStart&quot;:tru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2247</TotalTime>
  <Words>1691</Words>
  <Application>Microsoft Office PowerPoint</Application>
  <PresentationFormat>On-screen Show (4:3)</PresentationFormat>
  <Paragraphs>180</Paragraphs>
  <Slides>30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宋体</vt:lpstr>
      <vt:lpstr>Arial</vt:lpstr>
      <vt:lpstr>Calibri</vt:lpstr>
      <vt:lpstr>Calibri Light</vt:lpstr>
      <vt:lpstr>Cambria</vt:lpstr>
      <vt:lpstr>Tahoma</vt:lpstr>
      <vt:lpstr>Times New Roman</vt:lpstr>
      <vt:lpstr>VNI-Times</vt:lpstr>
      <vt:lpstr>ZapfDingbats BT</vt:lpstr>
      <vt:lpstr>迷你简菱心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</cp:lastModifiedBy>
  <cp:revision>211</cp:revision>
  <dcterms:created xsi:type="dcterms:W3CDTF">2020-01-30T08:17:02Z</dcterms:created>
  <dcterms:modified xsi:type="dcterms:W3CDTF">2024-06-28T02:45:41Z</dcterms:modified>
</cp:coreProperties>
</file>