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2"/>
  </p:notesMasterIdLst>
  <p:sldIdLst>
    <p:sldId id="256" r:id="rId2"/>
    <p:sldId id="257" r:id="rId3"/>
    <p:sldId id="258" r:id="rId4"/>
    <p:sldId id="261" r:id="rId5"/>
    <p:sldId id="301" r:id="rId6"/>
    <p:sldId id="302" r:id="rId7"/>
    <p:sldId id="259" r:id="rId8"/>
    <p:sldId id="260" r:id="rId9"/>
    <p:sldId id="264" r:id="rId10"/>
    <p:sldId id="306" r:id="rId11"/>
    <p:sldId id="305" r:id="rId12"/>
    <p:sldId id="265" r:id="rId13"/>
    <p:sldId id="263" r:id="rId14"/>
    <p:sldId id="262" r:id="rId15"/>
    <p:sldId id="307" r:id="rId16"/>
    <p:sldId id="308" r:id="rId17"/>
    <p:sldId id="309" r:id="rId18"/>
    <p:sldId id="310" r:id="rId19"/>
    <p:sldId id="311" r:id="rId20"/>
    <p:sldId id="312" r:id="rId21"/>
    <p:sldId id="271" r:id="rId22"/>
    <p:sldId id="269" r:id="rId23"/>
    <p:sldId id="270" r:id="rId24"/>
    <p:sldId id="266" r:id="rId25"/>
    <p:sldId id="313" r:id="rId26"/>
    <p:sldId id="304" r:id="rId27"/>
    <p:sldId id="275" r:id="rId28"/>
    <p:sldId id="277" r:id="rId29"/>
    <p:sldId id="272" r:id="rId30"/>
    <p:sldId id="279" r:id="rId31"/>
    <p:sldId id="281" r:id="rId32"/>
    <p:sldId id="321" r:id="rId33"/>
    <p:sldId id="276" r:id="rId34"/>
    <p:sldId id="317" r:id="rId35"/>
    <p:sldId id="315" r:id="rId36"/>
    <p:sldId id="267" r:id="rId37"/>
    <p:sldId id="318" r:id="rId38"/>
    <p:sldId id="319" r:id="rId39"/>
    <p:sldId id="320" r:id="rId40"/>
    <p:sldId id="314"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Oswald" panose="02000503000000000000" pitchFamily="2" charset="0"/>
      <p:regular r:id="rId47"/>
      <p:bold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2A872-42E6-435F-9CEF-6DAABF8A6348}">
  <a:tblStyle styleId="{DCA2A872-42E6-435F-9CEF-6DAABF8A63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14"/>
    <p:restoredTop sz="96296"/>
  </p:normalViewPr>
  <p:slideViewPr>
    <p:cSldViewPr snapToGrid="0" snapToObjects="1">
      <p:cViewPr varScale="1">
        <p:scale>
          <a:sx n="145" d="100"/>
          <a:sy n="145" d="100"/>
        </p:scale>
        <p:origin x="2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99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d86ff3bbe_0_26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d86ff3bbe_0_26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Tuỳ giáo viên bố trí thời gian làm việc nhóm bao nhiêu phút mà chủ động cài đồng hồ đếm ngược theo số phút đó. </a:t>
            </a:r>
          </a:p>
          <a:p>
            <a:pPr marL="0" lvl="0" indent="0" algn="l" rtl="0">
              <a:spcBef>
                <a:spcPts val="0"/>
              </a:spcBef>
              <a:spcAft>
                <a:spcPts val="0"/>
              </a:spcAft>
              <a:buNone/>
            </a:pPr>
            <a:r>
              <a:rPr lang="vi-VN" dirty="0"/>
              <a:t>VD: Làm việc cá nhân 5 phút + Làm việc nhóm 5 phút.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42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91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10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72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42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3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d86ff3bbe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d86ff3bb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Nước: Nước là hợp chất hoá học của oxy và hidro, có công thức hoá học là H20. Nước tồn tại dưới trạng thái lỏng, không màu, không mùi, bắt đầu bốc hơi ở 100 độ C. Trên Trái Đất, nước chiếm 70% diện tích bề mặt, trong đó nước ngọt chiếm 3% (2/3 tồn tại dưới dạng sông băng ở các cực) còn lại 97% là nước muối.</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mặn: nước ở biển, có vị mặn tự nhiên vì chưa nhiều muối; phân biệt với nước ngọt, nước lợ.</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ngọt: nước tự nhiên ở sông hồ, trong nguồn nước ngầm, trong băng hà, không có vị mặn; phân biệt với nước mặn, nước lợ. </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sạch: nước trong, không màu, không mùi, không vị, khôgn chứa vi sinh vật gây bệnh và các chất độc hại gây ảnh hưởng đến sức khoẻ người dùng, dùng cho đời sống sinh hoạt của gia đình.</a:t>
            </a:r>
            <a:endParaRPr lang="en-VN"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d86ff3bbe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8d86ff3bbe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8d86ff3bbe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8d86ff3bbe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8d86ff3bbe_0_26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8d86ff3bbe_0_26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06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45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8d86ff3bbe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8d86ff3bbe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8d86ff3bbe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8d86ff3bbe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8d86ff3bbe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8d86ff3bbe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8d86ff3bbe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8d86ff3bbe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d86ff3bbe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d86ff3bbe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Ba tác dụng của nước ngọt:</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cơ thể: nước điều hoà thân nhiệt, giúp vận chuyển chất dinh dưỡng đến các bộ phận trong cơ thể.</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nông nghiệp: phục vụ tưới tiêu, cung cấp nước cho cây trồng, tham gia vào quá trình sản xuất (phun thuốc, sơ chế, chế biến,…)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công nghiệp: Làm nguyên liệu sản xâuts (chế biến nước ngọt, sản phẩm chất lỏng), tham gia vào quá trình sản xuất (làm mát máy…), làm thuỷ điện…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du lịch: có vai trò quan trọng tạo nên nhiều khu du lịch nổi tiếng (Bến En, thác Mây, thác Bản Giốc, Hồ Ba Bể, Biển Hồ, Ao Vua,…)</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giao thông vận tải: có vai trò quan trọng đối với giao thông vận tải thuỷ nội địa (các tuyến đường sông).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8d86ff3bbe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8d86ff3bbe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35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sz="1100" b="0" i="0" u="none" strike="noStrike" cap="none" dirty="0">
                <a:solidFill>
                  <a:srgbClr val="000000"/>
                </a:solidFill>
                <a:effectLst/>
                <a:latin typeface="Arial"/>
                <a:ea typeface="Arial"/>
                <a:cs typeface="Arial"/>
                <a:sym typeface="Arial"/>
              </a:rPr>
              <a:t>Nếu như ngày 5/6 hàng năm là ngày môi trường thế giới thì ngày 22/3 hàng năm chính là ngày nước thế giới. Đến năm 2021, ngày nước thế giới đã lấy chủ đề “giá trị của nước”</a:t>
            </a:r>
            <a:r>
              <a:rPr lang="vi-VN" sz="1100" b="1" i="0" u="none" strike="noStrike" cap="none" dirty="0">
                <a:solidFill>
                  <a:srgbClr val="000000"/>
                </a:solidFill>
                <a:effectLst/>
                <a:latin typeface="Arial"/>
                <a:ea typeface="Arial"/>
                <a:cs typeface="Arial"/>
                <a:sym typeface="Arial"/>
              </a:rPr>
              <a:t>  </a:t>
            </a:r>
            <a:r>
              <a:rPr lang="vi-VN" sz="1100" b="0" i="0" u="none" strike="noStrike" cap="none" dirty="0">
                <a:solidFill>
                  <a:srgbClr val="000000"/>
                </a:solidFill>
                <a:effectLst/>
                <a:latin typeface="Arial"/>
                <a:ea typeface="Arial"/>
                <a:cs typeface="Arial"/>
                <a:sym typeface="Arial"/>
              </a:rPr>
              <a:t>nhấn mạnh ý nghĩa và tầm quan trọng của tài nguyên nước; giá trị của nước về mặt kinh tế, văn hóa và xã hội; giải pháp hiệu quả để bảo vệ nguồn nước trước các áp lực do gia tăng dân số, phát triển công nghiệp, nông nghiệp và biến đổi khí hậu. Và điều đó được thể hiện như thế nào thì chúng ta cùng nhau đi vào tác phẩm ngày hôm nay.  </a:t>
            </a:r>
            <a:endParaRPr lang="en-VN" sz="1100" b="0" i="0" u="none" strike="noStrike" cap="none" dirty="0">
              <a:solidFill>
                <a:srgbClr val="000000"/>
              </a:solidFill>
              <a:effectLst/>
              <a:latin typeface="Arial"/>
              <a:ea typeface="Arial"/>
              <a:cs typeface="Arial"/>
              <a:sym typeface="Arial"/>
            </a:endParaRPr>
          </a:p>
          <a:p>
            <a:endParaRPr lang="en-VN" dirty="0"/>
          </a:p>
        </p:txBody>
      </p:sp>
    </p:spTree>
    <p:extLst>
      <p:ext uri="{BB962C8B-B14F-4D97-AF65-F5344CB8AC3E}">
        <p14:creationId xmlns:p14="http://schemas.microsoft.com/office/powerpoint/2010/main" val="342523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d86ff3bbe_0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d86ff3bbe_0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10703" y="2348879"/>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7529" y="1686425"/>
            <a:ext cx="4584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53B5C"/>
              </a:buClr>
              <a:buSzPts val="6000"/>
              <a:buNone/>
              <a:defRPr sz="6000">
                <a:solidFill>
                  <a:srgbClr val="053B5C"/>
                </a:solidFill>
              </a:defRPr>
            </a:lvl1pPr>
            <a:lvl2pPr lvl="1" rtl="0">
              <a:spcBef>
                <a:spcPts val="0"/>
              </a:spcBef>
              <a:spcAft>
                <a:spcPts val="0"/>
              </a:spcAft>
              <a:buClr>
                <a:srgbClr val="053B5C"/>
              </a:buClr>
              <a:buSzPts val="6000"/>
              <a:buNone/>
              <a:defRPr sz="6000">
                <a:solidFill>
                  <a:srgbClr val="053B5C"/>
                </a:solidFill>
              </a:defRPr>
            </a:lvl2pPr>
            <a:lvl3pPr lvl="2" rtl="0">
              <a:spcBef>
                <a:spcPts val="0"/>
              </a:spcBef>
              <a:spcAft>
                <a:spcPts val="0"/>
              </a:spcAft>
              <a:buClr>
                <a:srgbClr val="053B5C"/>
              </a:buClr>
              <a:buSzPts val="6000"/>
              <a:buNone/>
              <a:defRPr sz="6000">
                <a:solidFill>
                  <a:srgbClr val="053B5C"/>
                </a:solidFill>
              </a:defRPr>
            </a:lvl3pPr>
            <a:lvl4pPr lvl="3" rtl="0">
              <a:spcBef>
                <a:spcPts val="0"/>
              </a:spcBef>
              <a:spcAft>
                <a:spcPts val="0"/>
              </a:spcAft>
              <a:buClr>
                <a:srgbClr val="053B5C"/>
              </a:buClr>
              <a:buSzPts val="6000"/>
              <a:buNone/>
              <a:defRPr sz="6000">
                <a:solidFill>
                  <a:srgbClr val="053B5C"/>
                </a:solidFill>
              </a:defRPr>
            </a:lvl4pPr>
            <a:lvl5pPr lvl="4" rtl="0">
              <a:spcBef>
                <a:spcPts val="0"/>
              </a:spcBef>
              <a:spcAft>
                <a:spcPts val="0"/>
              </a:spcAft>
              <a:buClr>
                <a:srgbClr val="053B5C"/>
              </a:buClr>
              <a:buSzPts val="6000"/>
              <a:buNone/>
              <a:defRPr sz="6000">
                <a:solidFill>
                  <a:srgbClr val="053B5C"/>
                </a:solidFill>
              </a:defRPr>
            </a:lvl5pPr>
            <a:lvl6pPr lvl="5" rtl="0">
              <a:spcBef>
                <a:spcPts val="0"/>
              </a:spcBef>
              <a:spcAft>
                <a:spcPts val="0"/>
              </a:spcAft>
              <a:buClr>
                <a:srgbClr val="053B5C"/>
              </a:buClr>
              <a:buSzPts val="6000"/>
              <a:buNone/>
              <a:defRPr sz="6000">
                <a:solidFill>
                  <a:srgbClr val="053B5C"/>
                </a:solidFill>
              </a:defRPr>
            </a:lvl6pPr>
            <a:lvl7pPr lvl="6" rtl="0">
              <a:spcBef>
                <a:spcPts val="0"/>
              </a:spcBef>
              <a:spcAft>
                <a:spcPts val="0"/>
              </a:spcAft>
              <a:buClr>
                <a:srgbClr val="053B5C"/>
              </a:buClr>
              <a:buSzPts val="6000"/>
              <a:buNone/>
              <a:defRPr sz="6000">
                <a:solidFill>
                  <a:srgbClr val="053B5C"/>
                </a:solidFill>
              </a:defRPr>
            </a:lvl7pPr>
            <a:lvl8pPr lvl="7" rtl="0">
              <a:spcBef>
                <a:spcPts val="0"/>
              </a:spcBef>
              <a:spcAft>
                <a:spcPts val="0"/>
              </a:spcAft>
              <a:buClr>
                <a:srgbClr val="053B5C"/>
              </a:buClr>
              <a:buSzPts val="6000"/>
              <a:buNone/>
              <a:defRPr sz="6000">
                <a:solidFill>
                  <a:srgbClr val="053B5C"/>
                </a:solidFill>
              </a:defRPr>
            </a:lvl8pPr>
            <a:lvl9pPr lvl="8" rtl="0">
              <a:spcBef>
                <a:spcPts val="0"/>
              </a:spcBef>
              <a:spcAft>
                <a:spcPts val="0"/>
              </a:spcAft>
              <a:buClr>
                <a:srgbClr val="053B5C"/>
              </a:buClr>
              <a:buSzPts val="6000"/>
              <a:buNone/>
              <a:defRPr sz="6000">
                <a:solidFill>
                  <a:srgbClr val="053B5C"/>
                </a:solidFill>
              </a:defRPr>
            </a:lvl9pPr>
          </a:lstStyle>
          <a:p>
            <a:endParaRPr/>
          </a:p>
        </p:txBody>
      </p:sp>
      <p:sp>
        <p:nvSpPr>
          <p:cNvPr id="12" name="Google Shape;12;p2"/>
          <p:cNvSpPr txBox="1">
            <a:spLocks noGrp="1"/>
          </p:cNvSpPr>
          <p:nvPr>
            <p:ph type="subTitle" idx="1"/>
          </p:nvPr>
        </p:nvSpPr>
        <p:spPr>
          <a:xfrm>
            <a:off x="686814" y="3304725"/>
            <a:ext cx="4074600" cy="4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53B5C"/>
              </a:buClr>
              <a:buSzPts val="1700"/>
              <a:buNone/>
              <a:defRPr sz="1600">
                <a:solidFill>
                  <a:srgbClr val="053B5C"/>
                </a:solidFill>
              </a:defRPr>
            </a:lvl1pPr>
            <a:lvl2pPr lvl="1" rtl="0">
              <a:lnSpc>
                <a:spcPct val="100000"/>
              </a:lnSpc>
              <a:spcBef>
                <a:spcPts val="0"/>
              </a:spcBef>
              <a:spcAft>
                <a:spcPts val="0"/>
              </a:spcAft>
              <a:buClr>
                <a:srgbClr val="053B5C"/>
              </a:buClr>
              <a:buSzPts val="1700"/>
              <a:buNone/>
              <a:defRPr sz="1700">
                <a:solidFill>
                  <a:srgbClr val="053B5C"/>
                </a:solidFill>
              </a:defRPr>
            </a:lvl2pPr>
            <a:lvl3pPr lvl="2" rtl="0">
              <a:lnSpc>
                <a:spcPct val="100000"/>
              </a:lnSpc>
              <a:spcBef>
                <a:spcPts val="0"/>
              </a:spcBef>
              <a:spcAft>
                <a:spcPts val="0"/>
              </a:spcAft>
              <a:buClr>
                <a:srgbClr val="053B5C"/>
              </a:buClr>
              <a:buSzPts val="1700"/>
              <a:buNone/>
              <a:defRPr sz="1700">
                <a:solidFill>
                  <a:srgbClr val="053B5C"/>
                </a:solidFill>
              </a:defRPr>
            </a:lvl3pPr>
            <a:lvl4pPr lvl="3" rtl="0">
              <a:lnSpc>
                <a:spcPct val="100000"/>
              </a:lnSpc>
              <a:spcBef>
                <a:spcPts val="0"/>
              </a:spcBef>
              <a:spcAft>
                <a:spcPts val="0"/>
              </a:spcAft>
              <a:buClr>
                <a:srgbClr val="053B5C"/>
              </a:buClr>
              <a:buSzPts val="1700"/>
              <a:buNone/>
              <a:defRPr sz="1700">
                <a:solidFill>
                  <a:srgbClr val="053B5C"/>
                </a:solidFill>
              </a:defRPr>
            </a:lvl4pPr>
            <a:lvl5pPr lvl="4" rtl="0">
              <a:lnSpc>
                <a:spcPct val="100000"/>
              </a:lnSpc>
              <a:spcBef>
                <a:spcPts val="0"/>
              </a:spcBef>
              <a:spcAft>
                <a:spcPts val="0"/>
              </a:spcAft>
              <a:buClr>
                <a:srgbClr val="053B5C"/>
              </a:buClr>
              <a:buSzPts val="1700"/>
              <a:buNone/>
              <a:defRPr sz="1700">
                <a:solidFill>
                  <a:srgbClr val="053B5C"/>
                </a:solidFill>
              </a:defRPr>
            </a:lvl5pPr>
            <a:lvl6pPr lvl="5" rtl="0">
              <a:lnSpc>
                <a:spcPct val="100000"/>
              </a:lnSpc>
              <a:spcBef>
                <a:spcPts val="0"/>
              </a:spcBef>
              <a:spcAft>
                <a:spcPts val="0"/>
              </a:spcAft>
              <a:buClr>
                <a:srgbClr val="053B5C"/>
              </a:buClr>
              <a:buSzPts val="1700"/>
              <a:buNone/>
              <a:defRPr sz="1700">
                <a:solidFill>
                  <a:srgbClr val="053B5C"/>
                </a:solidFill>
              </a:defRPr>
            </a:lvl6pPr>
            <a:lvl7pPr lvl="6" rtl="0">
              <a:lnSpc>
                <a:spcPct val="100000"/>
              </a:lnSpc>
              <a:spcBef>
                <a:spcPts val="0"/>
              </a:spcBef>
              <a:spcAft>
                <a:spcPts val="0"/>
              </a:spcAft>
              <a:buClr>
                <a:srgbClr val="053B5C"/>
              </a:buClr>
              <a:buSzPts val="1700"/>
              <a:buNone/>
              <a:defRPr sz="1700">
                <a:solidFill>
                  <a:srgbClr val="053B5C"/>
                </a:solidFill>
              </a:defRPr>
            </a:lvl7pPr>
            <a:lvl8pPr lvl="7" rtl="0">
              <a:lnSpc>
                <a:spcPct val="100000"/>
              </a:lnSpc>
              <a:spcBef>
                <a:spcPts val="0"/>
              </a:spcBef>
              <a:spcAft>
                <a:spcPts val="0"/>
              </a:spcAft>
              <a:buClr>
                <a:srgbClr val="053B5C"/>
              </a:buClr>
              <a:buSzPts val="1700"/>
              <a:buNone/>
              <a:defRPr sz="1700">
                <a:solidFill>
                  <a:srgbClr val="053B5C"/>
                </a:solidFill>
              </a:defRPr>
            </a:lvl8pPr>
            <a:lvl9pPr lvl="8" rtl="0">
              <a:lnSpc>
                <a:spcPct val="100000"/>
              </a:lnSpc>
              <a:spcBef>
                <a:spcPts val="0"/>
              </a:spcBef>
              <a:spcAft>
                <a:spcPts val="0"/>
              </a:spcAft>
              <a:buClr>
                <a:srgbClr val="053B5C"/>
              </a:buClr>
              <a:buSzPts val="1700"/>
              <a:buNone/>
              <a:defRPr sz="1700">
                <a:solidFill>
                  <a:srgbClr val="053B5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CUSTOM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17525" y="1535950"/>
            <a:ext cx="3163200" cy="2071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1">
  <p:cSld name="CUSTOM_1_1">
    <p:bg>
      <p:bgPr>
        <a:solidFill>
          <a:schemeClr val="dk2"/>
        </a:soli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717525" y="1610450"/>
            <a:ext cx="3316800" cy="143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rot="1398551" flipH="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3" name="Google Shape;133;p15"/>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p:cSld name="CUSTOM_2">
    <p:spTree>
      <p:nvGrpSpPr>
        <p:cNvPr id="1"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p:nvPr/>
        </p:nvSpPr>
        <p:spPr>
          <a:xfrm>
            <a:off x="1" y="3744009"/>
            <a:ext cx="1536033" cy="1399598"/>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292986" y="714386"/>
            <a:ext cx="6851022" cy="4429224"/>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2838848" y="1324408"/>
            <a:ext cx="4536814" cy="2368458"/>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1"/>
          </p:nvPr>
        </p:nvSpPr>
        <p:spPr>
          <a:xfrm>
            <a:off x="15286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8" name="Google Shape;148;p16"/>
          <p:cNvSpPr txBox="1">
            <a:spLocks noGrp="1"/>
          </p:cNvSpPr>
          <p:nvPr>
            <p:ph type="subTitle" idx="2"/>
          </p:nvPr>
        </p:nvSpPr>
        <p:spPr>
          <a:xfrm>
            <a:off x="50080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9" name="Google Shape;149;p16"/>
          <p:cNvSpPr txBox="1">
            <a:spLocks noGrp="1"/>
          </p:cNvSpPr>
          <p:nvPr>
            <p:ph type="title" idx="3"/>
          </p:nvPr>
        </p:nvSpPr>
        <p:spPr>
          <a:xfrm>
            <a:off x="15286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0" name="Google Shape;150;p16"/>
          <p:cNvSpPr txBox="1">
            <a:spLocks noGrp="1"/>
          </p:cNvSpPr>
          <p:nvPr>
            <p:ph type="subTitle" idx="4"/>
          </p:nvPr>
        </p:nvSpPr>
        <p:spPr>
          <a:xfrm>
            <a:off x="50080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1" name="Google Shape;151;p16"/>
          <p:cNvSpPr txBox="1">
            <a:spLocks noGrp="1"/>
          </p:cNvSpPr>
          <p:nvPr>
            <p:ph type="title" idx="5"/>
          </p:nvPr>
        </p:nvSpPr>
        <p:spPr>
          <a:xfrm>
            <a:off x="15286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2" name="Google Shape;152;p16"/>
          <p:cNvSpPr txBox="1">
            <a:spLocks noGrp="1"/>
          </p:cNvSpPr>
          <p:nvPr>
            <p:ph type="title" idx="6"/>
          </p:nvPr>
        </p:nvSpPr>
        <p:spPr>
          <a:xfrm>
            <a:off x="50080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3" name="Google Shape;153;p16"/>
          <p:cNvSpPr txBox="1">
            <a:spLocks noGrp="1"/>
          </p:cNvSpPr>
          <p:nvPr>
            <p:ph type="subTitle" idx="7"/>
          </p:nvPr>
        </p:nvSpPr>
        <p:spPr>
          <a:xfrm>
            <a:off x="15286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4" name="Google Shape;154;p16"/>
          <p:cNvSpPr txBox="1">
            <a:spLocks noGrp="1"/>
          </p:cNvSpPr>
          <p:nvPr>
            <p:ph type="title" idx="8"/>
          </p:nvPr>
        </p:nvSpPr>
        <p:spPr>
          <a:xfrm>
            <a:off x="50080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lumns 1">
  <p:cSld name="CUSTOM_12">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 name="Google Shape;157;p17"/>
          <p:cNvSpPr txBox="1">
            <a:spLocks noGrp="1"/>
          </p:cNvSpPr>
          <p:nvPr>
            <p:ph type="title" idx="2"/>
          </p:nvPr>
        </p:nvSpPr>
        <p:spPr>
          <a:xfrm>
            <a:off x="717513" y="1608375"/>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58" name="Google Shape;158;p17"/>
          <p:cNvSpPr txBox="1">
            <a:spLocks noGrp="1"/>
          </p:cNvSpPr>
          <p:nvPr>
            <p:ph type="subTitle" idx="1"/>
          </p:nvPr>
        </p:nvSpPr>
        <p:spPr>
          <a:xfrm>
            <a:off x="717513" y="2011675"/>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59" name="Google Shape;159;p17"/>
          <p:cNvSpPr txBox="1">
            <a:spLocks noGrp="1"/>
          </p:cNvSpPr>
          <p:nvPr>
            <p:ph type="title" idx="3"/>
          </p:nvPr>
        </p:nvSpPr>
        <p:spPr>
          <a:xfrm>
            <a:off x="6441667" y="1608375"/>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0" name="Google Shape;160;p17"/>
          <p:cNvSpPr txBox="1">
            <a:spLocks noGrp="1"/>
          </p:cNvSpPr>
          <p:nvPr>
            <p:ph type="subTitle" idx="4"/>
          </p:nvPr>
        </p:nvSpPr>
        <p:spPr>
          <a:xfrm>
            <a:off x="6441667" y="2011675"/>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61" name="Google Shape;161;p17"/>
          <p:cNvSpPr txBox="1">
            <a:spLocks noGrp="1"/>
          </p:cNvSpPr>
          <p:nvPr>
            <p:ph type="title" idx="5"/>
          </p:nvPr>
        </p:nvSpPr>
        <p:spPr>
          <a:xfrm>
            <a:off x="717513" y="3301352"/>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62" name="Google Shape;162;p17"/>
          <p:cNvSpPr txBox="1">
            <a:spLocks noGrp="1"/>
          </p:cNvSpPr>
          <p:nvPr>
            <p:ph type="subTitle" idx="6"/>
          </p:nvPr>
        </p:nvSpPr>
        <p:spPr>
          <a:xfrm>
            <a:off x="717513" y="3704652"/>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63" name="Google Shape;163;p17"/>
          <p:cNvSpPr txBox="1">
            <a:spLocks noGrp="1"/>
          </p:cNvSpPr>
          <p:nvPr>
            <p:ph type="title" idx="7"/>
          </p:nvPr>
        </p:nvSpPr>
        <p:spPr>
          <a:xfrm>
            <a:off x="6441667" y="3301352"/>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4" name="Google Shape;164;p17"/>
          <p:cNvSpPr txBox="1">
            <a:spLocks noGrp="1"/>
          </p:cNvSpPr>
          <p:nvPr>
            <p:ph type="subTitle" idx="8"/>
          </p:nvPr>
        </p:nvSpPr>
        <p:spPr>
          <a:xfrm>
            <a:off x="6441667" y="3704652"/>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grpSp>
        <p:nvGrpSpPr>
          <p:cNvPr id="165" name="Google Shape;165;p17"/>
          <p:cNvGrpSpPr/>
          <p:nvPr/>
        </p:nvGrpSpPr>
        <p:grpSpPr>
          <a:xfrm>
            <a:off x="7676452" y="-6"/>
            <a:ext cx="1430732" cy="1059983"/>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7"/>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cSld name="CUSTOM_3">
    <p:spTree>
      <p:nvGrpSpPr>
        <p:cNvPr id="1" name="Shape 175"/>
        <p:cNvGrpSpPr/>
        <p:nvPr/>
      </p:nvGrpSpPr>
      <p:grpSpPr>
        <a:xfrm>
          <a:off x="0" y="0"/>
          <a:ext cx="0" cy="0"/>
          <a:chOff x="0" y="0"/>
          <a:chExt cx="0" cy="0"/>
        </a:xfrm>
      </p:grpSpPr>
      <p:grpSp>
        <p:nvGrpSpPr>
          <p:cNvPr id="176" name="Google Shape;176;p18"/>
          <p:cNvGrpSpPr/>
          <p:nvPr/>
        </p:nvGrpSpPr>
        <p:grpSpPr>
          <a:xfrm rot="199848" flipH="1">
            <a:off x="1146238" y="3853117"/>
            <a:ext cx="581719" cy="921601"/>
            <a:chOff x="-1904298" y="1056455"/>
            <a:chExt cx="581725" cy="921611"/>
          </a:xfrm>
        </p:grpSpPr>
        <p:sp>
          <p:nvSpPr>
            <p:cNvPr id="177" name="Google Shape;177;p18"/>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8"/>
          <p:cNvGrpSpPr/>
          <p:nvPr/>
        </p:nvGrpSpPr>
        <p:grpSpPr>
          <a:xfrm flipH="1">
            <a:off x="1561015" y="3934149"/>
            <a:ext cx="878448" cy="863379"/>
            <a:chOff x="-5358445" y="839844"/>
            <a:chExt cx="1391711" cy="1367837"/>
          </a:xfrm>
        </p:grpSpPr>
        <p:sp>
          <p:nvSpPr>
            <p:cNvPr id="180" name="Google Shape;180;p18"/>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8"/>
          <p:cNvGrpSpPr/>
          <p:nvPr/>
        </p:nvGrpSpPr>
        <p:grpSpPr>
          <a:xfrm rot="1263781" flipH="1">
            <a:off x="538221" y="4030012"/>
            <a:ext cx="890375" cy="822935"/>
            <a:chOff x="-1855532" y="1600966"/>
            <a:chExt cx="890361" cy="822923"/>
          </a:xfrm>
        </p:grpSpPr>
        <p:sp>
          <p:nvSpPr>
            <p:cNvPr id="183" name="Google Shape;183;p18"/>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8"/>
          <p:cNvGrpSpPr/>
          <p:nvPr/>
        </p:nvGrpSpPr>
        <p:grpSpPr>
          <a:xfrm flipH="1">
            <a:off x="1" y="2854047"/>
            <a:ext cx="9144001" cy="2289456"/>
            <a:chOff x="271750" y="2423875"/>
            <a:chExt cx="7077400" cy="1772025"/>
          </a:xfrm>
        </p:grpSpPr>
        <p:sp>
          <p:nvSpPr>
            <p:cNvPr id="186" name="Google Shape;186;p18"/>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0" name="Google Shape;190;p18"/>
          <p:cNvSpPr txBox="1">
            <a:spLocks noGrp="1"/>
          </p:cNvSpPr>
          <p:nvPr>
            <p:ph type="title" idx="2"/>
          </p:nvPr>
        </p:nvSpPr>
        <p:spPr>
          <a:xfrm>
            <a:off x="1087250"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1" name="Google Shape;191;p18"/>
          <p:cNvSpPr txBox="1">
            <a:spLocks noGrp="1"/>
          </p:cNvSpPr>
          <p:nvPr>
            <p:ph type="subTitle" idx="1"/>
          </p:nvPr>
        </p:nvSpPr>
        <p:spPr>
          <a:xfrm>
            <a:off x="10872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2" name="Google Shape;192;p18"/>
          <p:cNvSpPr txBox="1">
            <a:spLocks noGrp="1"/>
          </p:cNvSpPr>
          <p:nvPr>
            <p:ph type="title" idx="3"/>
          </p:nvPr>
        </p:nvSpPr>
        <p:spPr>
          <a:xfrm>
            <a:off x="3665025"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3" name="Google Shape;193;p18"/>
          <p:cNvSpPr txBox="1">
            <a:spLocks noGrp="1"/>
          </p:cNvSpPr>
          <p:nvPr>
            <p:ph type="subTitle" idx="4"/>
          </p:nvPr>
        </p:nvSpPr>
        <p:spPr>
          <a:xfrm>
            <a:off x="366510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4" name="Google Shape;194;p18"/>
          <p:cNvSpPr txBox="1">
            <a:spLocks noGrp="1"/>
          </p:cNvSpPr>
          <p:nvPr>
            <p:ph type="title" idx="5"/>
          </p:nvPr>
        </p:nvSpPr>
        <p:spPr>
          <a:xfrm>
            <a:off x="6242950" y="1758450"/>
            <a:ext cx="18012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5" name="Google Shape;195;p18"/>
          <p:cNvSpPr txBox="1">
            <a:spLocks noGrp="1"/>
          </p:cNvSpPr>
          <p:nvPr>
            <p:ph type="subTitle" idx="6"/>
          </p:nvPr>
        </p:nvSpPr>
        <p:spPr>
          <a:xfrm>
            <a:off x="62429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8" name="Google Shape;198;p19"/>
          <p:cNvSpPr txBox="1">
            <a:spLocks noGrp="1"/>
          </p:cNvSpPr>
          <p:nvPr>
            <p:ph type="title" idx="2"/>
          </p:nvPr>
        </p:nvSpPr>
        <p:spPr>
          <a:xfrm>
            <a:off x="5441500" y="937950"/>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99" name="Google Shape;199;p19"/>
          <p:cNvSpPr txBox="1">
            <a:spLocks noGrp="1"/>
          </p:cNvSpPr>
          <p:nvPr>
            <p:ph type="subTitle" idx="1"/>
          </p:nvPr>
        </p:nvSpPr>
        <p:spPr>
          <a:xfrm>
            <a:off x="5441500" y="1326294"/>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0" name="Google Shape;200;p19"/>
          <p:cNvSpPr txBox="1">
            <a:spLocks noGrp="1"/>
          </p:cNvSpPr>
          <p:nvPr>
            <p:ph type="title" idx="3"/>
          </p:nvPr>
        </p:nvSpPr>
        <p:spPr>
          <a:xfrm>
            <a:off x="4549625" y="2110397"/>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1" name="Google Shape;201;p19"/>
          <p:cNvSpPr txBox="1">
            <a:spLocks noGrp="1"/>
          </p:cNvSpPr>
          <p:nvPr>
            <p:ph type="subTitle" idx="4"/>
          </p:nvPr>
        </p:nvSpPr>
        <p:spPr>
          <a:xfrm>
            <a:off x="4549625" y="2498741"/>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2" name="Google Shape;202;p19"/>
          <p:cNvSpPr txBox="1">
            <a:spLocks noGrp="1"/>
          </p:cNvSpPr>
          <p:nvPr>
            <p:ph type="title" idx="5"/>
          </p:nvPr>
        </p:nvSpPr>
        <p:spPr>
          <a:xfrm>
            <a:off x="5441500" y="3447503"/>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3" name="Google Shape;203;p19"/>
          <p:cNvSpPr txBox="1">
            <a:spLocks noGrp="1"/>
          </p:cNvSpPr>
          <p:nvPr>
            <p:ph type="subTitle" idx="6"/>
          </p:nvPr>
        </p:nvSpPr>
        <p:spPr>
          <a:xfrm>
            <a:off x="5441500" y="3835847"/>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204"/>
        <p:cNvGrpSpPr/>
        <p:nvPr/>
      </p:nvGrpSpPr>
      <p:grpSpPr>
        <a:xfrm>
          <a:off x="0" y="0"/>
          <a:ext cx="0" cy="0"/>
          <a:chOff x="0" y="0"/>
          <a:chExt cx="0" cy="0"/>
        </a:xfrm>
      </p:grpSpPr>
      <p:grpSp>
        <p:nvGrpSpPr>
          <p:cNvPr id="205" name="Google Shape;205;p20"/>
          <p:cNvGrpSpPr/>
          <p:nvPr/>
        </p:nvGrpSpPr>
        <p:grpSpPr>
          <a:xfrm>
            <a:off x="-300" y="3427904"/>
            <a:ext cx="9143704" cy="1715603"/>
            <a:chOff x="377798" y="3469600"/>
            <a:chExt cx="7110743" cy="1334165"/>
          </a:xfrm>
        </p:grpSpPr>
        <p:sp>
          <p:nvSpPr>
            <p:cNvPr id="206" name="Google Shape;206;p20"/>
            <p:cNvSpPr/>
            <p:nvPr/>
          </p:nvSpPr>
          <p:spPr>
            <a:xfrm>
              <a:off x="2934275" y="3745525"/>
              <a:ext cx="1009075" cy="526875"/>
            </a:xfrm>
            <a:custGeom>
              <a:avLst/>
              <a:gdLst/>
              <a:ahLst/>
              <a:cxnLst/>
              <a:rect l="l" t="t" r="r" b="b"/>
              <a:pathLst>
                <a:path w="40363" h="21075" extrusionOk="0">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838100" y="3469600"/>
              <a:ext cx="2018425" cy="1053725"/>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377798" y="4155401"/>
              <a:ext cx="7110743" cy="648364"/>
            </a:xfrm>
            <a:custGeom>
              <a:avLst/>
              <a:gdLst/>
              <a:ahLst/>
              <a:cxnLst/>
              <a:rect l="l" t="t" r="r" b="b"/>
              <a:pathLst>
                <a:path w="285572" h="28409" extrusionOk="0">
                  <a:moveTo>
                    <a:pt x="1" y="1"/>
                  </a:moveTo>
                  <a:lnTo>
                    <a:pt x="1" y="28409"/>
                  </a:lnTo>
                  <a:lnTo>
                    <a:pt x="285572" y="28409"/>
                  </a:lnTo>
                  <a:lnTo>
                    <a:pt x="285572"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0"/>
          <p:cNvSpPr txBox="1">
            <a:spLocks noGrp="1"/>
          </p:cNvSpPr>
          <p:nvPr>
            <p:ph type="title"/>
          </p:nvPr>
        </p:nvSpPr>
        <p:spPr>
          <a:xfrm>
            <a:off x="717525" y="905150"/>
            <a:ext cx="2183400" cy="372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10" name="Google Shape;210;p20"/>
          <p:cNvSpPr txBox="1">
            <a:spLocks noGrp="1"/>
          </p:cNvSpPr>
          <p:nvPr>
            <p:ph type="subTitle" idx="1"/>
          </p:nvPr>
        </p:nvSpPr>
        <p:spPr>
          <a:xfrm>
            <a:off x="33435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1" name="Google Shape;211;p20"/>
          <p:cNvSpPr txBox="1">
            <a:spLocks noGrp="1"/>
          </p:cNvSpPr>
          <p:nvPr>
            <p:ph type="title" idx="2"/>
          </p:nvPr>
        </p:nvSpPr>
        <p:spPr>
          <a:xfrm>
            <a:off x="3343550"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2" name="Google Shape;212;p20"/>
          <p:cNvSpPr txBox="1">
            <a:spLocks noGrp="1"/>
          </p:cNvSpPr>
          <p:nvPr>
            <p:ph type="subTitle" idx="3"/>
          </p:nvPr>
        </p:nvSpPr>
        <p:spPr>
          <a:xfrm>
            <a:off x="51204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3" name="Google Shape;213;p20"/>
          <p:cNvSpPr txBox="1">
            <a:spLocks noGrp="1"/>
          </p:cNvSpPr>
          <p:nvPr>
            <p:ph type="title" idx="4"/>
          </p:nvPr>
        </p:nvSpPr>
        <p:spPr>
          <a:xfrm>
            <a:off x="5120463"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4" name="Google Shape;214;p20"/>
          <p:cNvSpPr txBox="1">
            <a:spLocks noGrp="1"/>
          </p:cNvSpPr>
          <p:nvPr>
            <p:ph type="subTitle" idx="5"/>
          </p:nvPr>
        </p:nvSpPr>
        <p:spPr>
          <a:xfrm>
            <a:off x="6897375"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5" name="Google Shape;215;p20"/>
          <p:cNvSpPr txBox="1">
            <a:spLocks noGrp="1"/>
          </p:cNvSpPr>
          <p:nvPr>
            <p:ph type="title" idx="6"/>
          </p:nvPr>
        </p:nvSpPr>
        <p:spPr>
          <a:xfrm>
            <a:off x="6897375"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3">
  <p:cSld name="CUSTOM_13">
    <p:bg>
      <p:bgPr>
        <a:solidFill>
          <a:schemeClr val="dk2"/>
        </a:solidFill>
        <a:effectLst/>
      </p:bgPr>
    </p:bg>
    <p:spTree>
      <p:nvGrpSpPr>
        <p:cNvPr id="1" name="Shape 216"/>
        <p:cNvGrpSpPr/>
        <p:nvPr/>
      </p:nvGrpSpPr>
      <p:grpSpPr>
        <a:xfrm>
          <a:off x="0" y="0"/>
          <a:ext cx="0" cy="0"/>
          <a:chOff x="0" y="0"/>
          <a:chExt cx="0" cy="0"/>
        </a:xfrm>
      </p:grpSpPr>
      <p:sp>
        <p:nvSpPr>
          <p:cNvPr id="217" name="Google Shape;217;p21"/>
          <p:cNvSpPr/>
          <p:nvPr/>
        </p:nvSpPr>
        <p:spPr>
          <a:xfrm flipH="1">
            <a:off x="3222649" y="1592997"/>
            <a:ext cx="5854826" cy="2933425"/>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82" y="304013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1" name="Google Shape;221;p21"/>
          <p:cNvSpPr txBox="1">
            <a:spLocks noGrp="1"/>
          </p:cNvSpPr>
          <p:nvPr>
            <p:ph type="subTitle" idx="1"/>
          </p:nvPr>
        </p:nvSpPr>
        <p:spPr>
          <a:xfrm>
            <a:off x="11625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2" name="Google Shape;222;p21"/>
          <p:cNvSpPr txBox="1">
            <a:spLocks noGrp="1"/>
          </p:cNvSpPr>
          <p:nvPr>
            <p:ph type="title" idx="2"/>
          </p:nvPr>
        </p:nvSpPr>
        <p:spPr>
          <a:xfrm>
            <a:off x="11625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3" name="Google Shape;223;p21"/>
          <p:cNvSpPr txBox="1">
            <a:spLocks noGrp="1"/>
          </p:cNvSpPr>
          <p:nvPr>
            <p:ph type="subTitle" idx="3"/>
          </p:nvPr>
        </p:nvSpPr>
        <p:spPr>
          <a:xfrm>
            <a:off x="357960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4" name="Google Shape;224;p21"/>
          <p:cNvSpPr txBox="1">
            <a:spLocks noGrp="1"/>
          </p:cNvSpPr>
          <p:nvPr>
            <p:ph type="title" idx="4"/>
          </p:nvPr>
        </p:nvSpPr>
        <p:spPr>
          <a:xfrm>
            <a:off x="357958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5" name="Google Shape;225;p21"/>
          <p:cNvSpPr txBox="1">
            <a:spLocks noGrp="1"/>
          </p:cNvSpPr>
          <p:nvPr>
            <p:ph type="subTitle" idx="5"/>
          </p:nvPr>
        </p:nvSpPr>
        <p:spPr>
          <a:xfrm>
            <a:off x="59966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6" name="Google Shape;226;p21"/>
          <p:cNvSpPr txBox="1">
            <a:spLocks noGrp="1"/>
          </p:cNvSpPr>
          <p:nvPr>
            <p:ph type="title" idx="6"/>
          </p:nvPr>
        </p:nvSpPr>
        <p:spPr>
          <a:xfrm>
            <a:off x="59966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1">
  <p:cSld name="CUSTOM_7">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1">
  <p:cSld name="CUSTOM_4">
    <p:spTree>
      <p:nvGrpSpPr>
        <p:cNvPr id="1"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solidFill>
                  <a:srgbClr val="053B5C"/>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23"/>
          <p:cNvSpPr txBox="1">
            <a:spLocks noGrp="1"/>
          </p:cNvSpPr>
          <p:nvPr>
            <p:ph type="title" idx="2"/>
          </p:nvPr>
        </p:nvSpPr>
        <p:spPr>
          <a:xfrm>
            <a:off x="3673625"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48" name="Google Shape;248;p23"/>
          <p:cNvSpPr txBox="1">
            <a:spLocks noGrp="1"/>
          </p:cNvSpPr>
          <p:nvPr>
            <p:ph type="subTitle" idx="1"/>
          </p:nvPr>
        </p:nvSpPr>
        <p:spPr>
          <a:xfrm>
            <a:off x="35761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249" name="Google Shape;249;p23"/>
          <p:cNvSpPr txBox="1">
            <a:spLocks noGrp="1"/>
          </p:cNvSpPr>
          <p:nvPr>
            <p:ph type="title" idx="3"/>
          </p:nvPr>
        </p:nvSpPr>
        <p:spPr>
          <a:xfrm>
            <a:off x="6251400"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50" name="Google Shape;250;p23"/>
          <p:cNvSpPr txBox="1">
            <a:spLocks noGrp="1"/>
          </p:cNvSpPr>
          <p:nvPr>
            <p:ph type="subTitle" idx="4"/>
          </p:nvPr>
        </p:nvSpPr>
        <p:spPr>
          <a:xfrm>
            <a:off x="61540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89925" y="2573725"/>
            <a:ext cx="2288400" cy="77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title" idx="2" hasCustomPrompt="1"/>
          </p:nvPr>
        </p:nvSpPr>
        <p:spPr>
          <a:xfrm>
            <a:off x="1489925" y="1220113"/>
            <a:ext cx="1132200" cy="13689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a:spLocks noGrp="1"/>
          </p:cNvSpPr>
          <p:nvPr>
            <p:ph type="subTitle" idx="1"/>
          </p:nvPr>
        </p:nvSpPr>
        <p:spPr>
          <a:xfrm>
            <a:off x="1489925" y="3205500"/>
            <a:ext cx="2452200" cy="62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x Columns">
  <p:cSld name="CUSTOM_8">
    <p:bg>
      <p:bgPr>
        <a:solidFill>
          <a:schemeClr val="dk2"/>
        </a:solidFill>
        <a:effectLst/>
      </p:bgPr>
    </p:bg>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 name="Google Shape;253;p24"/>
          <p:cNvSpPr txBox="1">
            <a:spLocks noGrp="1"/>
          </p:cNvSpPr>
          <p:nvPr>
            <p:ph type="title" idx="2"/>
          </p:nvPr>
        </p:nvSpPr>
        <p:spPr>
          <a:xfrm>
            <a:off x="1137388"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4" name="Google Shape;254;p24"/>
          <p:cNvSpPr txBox="1">
            <a:spLocks noGrp="1"/>
          </p:cNvSpPr>
          <p:nvPr>
            <p:ph type="subTitle" idx="1"/>
          </p:nvPr>
        </p:nvSpPr>
        <p:spPr>
          <a:xfrm>
            <a:off x="1137400"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5" name="Google Shape;255;p24"/>
          <p:cNvSpPr txBox="1">
            <a:spLocks noGrp="1"/>
          </p:cNvSpPr>
          <p:nvPr>
            <p:ph type="title" idx="3"/>
          </p:nvPr>
        </p:nvSpPr>
        <p:spPr>
          <a:xfrm>
            <a:off x="3579602"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6" name="Google Shape;256;p24"/>
          <p:cNvSpPr txBox="1">
            <a:spLocks noGrp="1"/>
          </p:cNvSpPr>
          <p:nvPr>
            <p:ph type="subTitle" idx="4"/>
          </p:nvPr>
        </p:nvSpPr>
        <p:spPr>
          <a:xfrm>
            <a:off x="3579613"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7" name="Google Shape;257;p24"/>
          <p:cNvSpPr txBox="1">
            <a:spLocks noGrp="1"/>
          </p:cNvSpPr>
          <p:nvPr>
            <p:ph type="title" idx="5"/>
          </p:nvPr>
        </p:nvSpPr>
        <p:spPr>
          <a:xfrm>
            <a:off x="6021817"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8" name="Google Shape;258;p24"/>
          <p:cNvSpPr txBox="1">
            <a:spLocks noGrp="1"/>
          </p:cNvSpPr>
          <p:nvPr>
            <p:ph type="subTitle" idx="6"/>
          </p:nvPr>
        </p:nvSpPr>
        <p:spPr>
          <a:xfrm>
            <a:off x="6021826"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9" name="Google Shape;259;p24"/>
          <p:cNvSpPr txBox="1">
            <a:spLocks noGrp="1"/>
          </p:cNvSpPr>
          <p:nvPr>
            <p:ph type="title" idx="7"/>
          </p:nvPr>
        </p:nvSpPr>
        <p:spPr>
          <a:xfrm>
            <a:off x="1137388"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0" name="Google Shape;260;p24"/>
          <p:cNvSpPr txBox="1">
            <a:spLocks noGrp="1"/>
          </p:cNvSpPr>
          <p:nvPr>
            <p:ph type="subTitle" idx="8"/>
          </p:nvPr>
        </p:nvSpPr>
        <p:spPr>
          <a:xfrm>
            <a:off x="1137400"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1" name="Google Shape;261;p24"/>
          <p:cNvSpPr txBox="1">
            <a:spLocks noGrp="1"/>
          </p:cNvSpPr>
          <p:nvPr>
            <p:ph type="title" idx="9"/>
          </p:nvPr>
        </p:nvSpPr>
        <p:spPr>
          <a:xfrm>
            <a:off x="3579602"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2" name="Google Shape;262;p24"/>
          <p:cNvSpPr txBox="1">
            <a:spLocks noGrp="1"/>
          </p:cNvSpPr>
          <p:nvPr>
            <p:ph type="subTitle" idx="13"/>
          </p:nvPr>
        </p:nvSpPr>
        <p:spPr>
          <a:xfrm>
            <a:off x="3579613"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3" name="Google Shape;263;p24"/>
          <p:cNvSpPr txBox="1">
            <a:spLocks noGrp="1"/>
          </p:cNvSpPr>
          <p:nvPr>
            <p:ph type="title" idx="14"/>
          </p:nvPr>
        </p:nvSpPr>
        <p:spPr>
          <a:xfrm>
            <a:off x="6021817"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4" name="Google Shape;264;p24"/>
          <p:cNvSpPr txBox="1">
            <a:spLocks noGrp="1"/>
          </p:cNvSpPr>
          <p:nvPr>
            <p:ph type="subTitle" idx="15"/>
          </p:nvPr>
        </p:nvSpPr>
        <p:spPr>
          <a:xfrm>
            <a:off x="6021826"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5" name="Google Shape;265;p24"/>
          <p:cNvSpPr/>
          <p:nvPr/>
        </p:nvSpPr>
        <p:spPr>
          <a:xfrm>
            <a:off x="1" y="4090039"/>
            <a:ext cx="2424373" cy="105346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2010934" y="4642982"/>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4"/>
          <p:cNvGrpSpPr/>
          <p:nvPr/>
        </p:nvGrpSpPr>
        <p:grpSpPr>
          <a:xfrm flipH="1">
            <a:off x="8087888" y="3307425"/>
            <a:ext cx="935500" cy="1873825"/>
            <a:chOff x="8208488" y="3307425"/>
            <a:chExt cx="935500" cy="1873825"/>
          </a:xfrm>
        </p:grpSpPr>
        <p:sp>
          <p:nvSpPr>
            <p:cNvPr id="268" name="Google Shape;268;p24"/>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4">
  <p:cSld name="CUSTOM_15_1_1">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717525" y="55299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303" name="Google Shape;303;p27"/>
          <p:cNvGrpSpPr/>
          <p:nvPr/>
        </p:nvGrpSpPr>
        <p:grpSpPr>
          <a:xfrm>
            <a:off x="5978544" y="3960231"/>
            <a:ext cx="3165452" cy="1179524"/>
            <a:chOff x="5978544" y="3960231"/>
            <a:chExt cx="3165452" cy="1179524"/>
          </a:xfrm>
        </p:grpSpPr>
        <p:sp>
          <p:nvSpPr>
            <p:cNvPr id="304" name="Google Shape;304;p27"/>
            <p:cNvSpPr/>
            <p:nvPr/>
          </p:nvSpPr>
          <p:spPr>
            <a:xfrm flipH="1">
              <a:off x="6326888"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7325802" y="3960231"/>
              <a:ext cx="1548095" cy="1179524"/>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flipH="1">
              <a:off x="5978544" y="4795819"/>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flipH="1">
              <a:off x="7621797"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3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7525" y="548746"/>
            <a:ext cx="46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 name="Google Shape;19;p4"/>
          <p:cNvSpPr txBox="1">
            <a:spLocks noGrp="1"/>
          </p:cNvSpPr>
          <p:nvPr>
            <p:ph type="body" idx="1"/>
          </p:nvPr>
        </p:nvSpPr>
        <p:spPr>
          <a:xfrm>
            <a:off x="717525" y="1273654"/>
            <a:ext cx="7709100" cy="3121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
        <p:nvSpPr>
          <p:cNvPr id="20" name="Google Shape;20;p4"/>
          <p:cNvSpPr/>
          <p:nvPr/>
        </p:nvSpPr>
        <p:spPr>
          <a:xfrm>
            <a:off x="6477575" y="-399350"/>
            <a:ext cx="3025272" cy="2584568"/>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rgbClr val="053B5C"/>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053B5C"/>
                </a:solidFill>
              </a:defRPr>
            </a:lvl1pPr>
            <a:lvl2pPr lvl="1" algn="ctr" rtl="0">
              <a:spcBef>
                <a:spcPts val="1600"/>
              </a:spcBef>
              <a:spcAft>
                <a:spcPts val="0"/>
              </a:spcAft>
              <a:buNone/>
              <a:defRPr sz="1400">
                <a:solidFill>
                  <a:srgbClr val="053B5C"/>
                </a:solidFill>
              </a:defRPr>
            </a:lvl2pPr>
            <a:lvl3pPr lvl="2" algn="ctr" rtl="0">
              <a:spcBef>
                <a:spcPts val="1600"/>
              </a:spcBef>
              <a:spcAft>
                <a:spcPts val="0"/>
              </a:spcAft>
              <a:buNone/>
              <a:defRPr sz="1400">
                <a:solidFill>
                  <a:srgbClr val="053B5C"/>
                </a:solidFill>
              </a:defRPr>
            </a:lvl3pPr>
            <a:lvl4pPr lvl="3" algn="ctr" rtl="0">
              <a:spcBef>
                <a:spcPts val="1600"/>
              </a:spcBef>
              <a:spcAft>
                <a:spcPts val="0"/>
              </a:spcAft>
              <a:buNone/>
              <a:defRPr sz="1400">
                <a:solidFill>
                  <a:srgbClr val="053B5C"/>
                </a:solidFill>
              </a:defRPr>
            </a:lvl4pPr>
            <a:lvl5pPr lvl="4" algn="ctr" rtl="0">
              <a:spcBef>
                <a:spcPts val="1600"/>
              </a:spcBef>
              <a:spcAft>
                <a:spcPts val="0"/>
              </a:spcAft>
              <a:buNone/>
              <a:defRPr sz="1400">
                <a:solidFill>
                  <a:srgbClr val="053B5C"/>
                </a:solidFill>
              </a:defRPr>
            </a:lvl5pPr>
            <a:lvl6pPr lvl="5" algn="ctr" rtl="0">
              <a:spcBef>
                <a:spcPts val="1600"/>
              </a:spcBef>
              <a:spcAft>
                <a:spcPts val="0"/>
              </a:spcAft>
              <a:buNone/>
              <a:defRPr sz="1400">
                <a:solidFill>
                  <a:srgbClr val="053B5C"/>
                </a:solidFill>
              </a:defRPr>
            </a:lvl6pPr>
            <a:lvl7pPr lvl="6" algn="ctr" rtl="0">
              <a:spcBef>
                <a:spcPts val="1600"/>
              </a:spcBef>
              <a:spcAft>
                <a:spcPts val="0"/>
              </a:spcAft>
              <a:buNone/>
              <a:defRPr sz="1400">
                <a:solidFill>
                  <a:srgbClr val="053B5C"/>
                </a:solidFill>
              </a:defRPr>
            </a:lvl7pPr>
            <a:lvl8pPr lvl="7" algn="ctr" rtl="0">
              <a:spcBef>
                <a:spcPts val="1600"/>
              </a:spcBef>
              <a:spcAft>
                <a:spcPts val="0"/>
              </a:spcAft>
              <a:buNone/>
              <a:defRPr sz="1400">
                <a:solidFill>
                  <a:srgbClr val="053B5C"/>
                </a:solidFill>
              </a:defRPr>
            </a:lvl8pPr>
            <a:lvl9pPr lvl="8" algn="ctr" rtl="0">
              <a:spcBef>
                <a:spcPts val="1600"/>
              </a:spcBef>
              <a:spcAft>
                <a:spcPts val="1600"/>
              </a:spcAft>
              <a:buNone/>
              <a:defRPr sz="1400">
                <a:solidFill>
                  <a:srgbClr val="053B5C"/>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773925" y="507470"/>
            <a:ext cx="4666800" cy="1431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2" name="Google Shape;72;p11"/>
          <p:cNvSpPr/>
          <p:nvPr/>
        </p:nvSpPr>
        <p:spPr>
          <a:xfrm>
            <a:off x="135300" y="3359424"/>
            <a:ext cx="3190928" cy="1665834"/>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flipH="1">
            <a:off x="3838" y="2854054"/>
            <a:ext cx="9136313" cy="2289456"/>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flipH="1">
            <a:off x="7315803" y="3477799"/>
            <a:ext cx="1828197" cy="166581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flipH="1">
            <a:off x="196876" y="18"/>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p:nvPr>
        </p:nvSpPr>
        <p:spPr>
          <a:xfrm>
            <a:off x="1891075" y="2571750"/>
            <a:ext cx="5361900" cy="65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solidFill>
                  <a:srgbClr val="053B5C"/>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1"/>
          <p:cNvSpPr txBox="1">
            <a:spLocks noGrp="1"/>
          </p:cNvSpPr>
          <p:nvPr>
            <p:ph type="title" idx="2" hasCustomPrompt="1"/>
          </p:nvPr>
        </p:nvSpPr>
        <p:spPr>
          <a:xfrm>
            <a:off x="1891075" y="1639950"/>
            <a:ext cx="5361900" cy="1053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rgbClr val="053B5C"/>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11"/>
          <p:cNvSpPr txBox="1">
            <a:spLocks noGrp="1"/>
          </p:cNvSpPr>
          <p:nvPr>
            <p:ph type="subTitle" idx="1"/>
          </p:nvPr>
        </p:nvSpPr>
        <p:spPr>
          <a:xfrm>
            <a:off x="1891050" y="3081750"/>
            <a:ext cx="5361900" cy="42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0">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1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2007025"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13"/>
          <p:cNvSpPr txBox="1">
            <a:spLocks noGrp="1"/>
          </p:cNvSpPr>
          <p:nvPr>
            <p:ph type="title" idx="2" hasCustomPrompt="1"/>
          </p:nvPr>
        </p:nvSpPr>
        <p:spPr>
          <a:xfrm>
            <a:off x="257525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13"/>
          <p:cNvSpPr txBox="1">
            <a:spLocks noGrp="1"/>
          </p:cNvSpPr>
          <p:nvPr>
            <p:ph type="subTitle" idx="1"/>
          </p:nvPr>
        </p:nvSpPr>
        <p:spPr>
          <a:xfrm>
            <a:off x="2007013"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3" name="Google Shape;103;p13"/>
          <p:cNvSpPr txBox="1">
            <a:spLocks noGrp="1"/>
          </p:cNvSpPr>
          <p:nvPr>
            <p:ph type="title" idx="3"/>
          </p:nvPr>
        </p:nvSpPr>
        <p:spPr>
          <a:xfrm>
            <a:off x="5017500"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4" name="Google Shape;104;p13"/>
          <p:cNvSpPr txBox="1">
            <a:spLocks noGrp="1"/>
          </p:cNvSpPr>
          <p:nvPr>
            <p:ph type="title" idx="4" hasCustomPrompt="1"/>
          </p:nvPr>
        </p:nvSpPr>
        <p:spPr>
          <a:xfrm>
            <a:off x="558570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3"/>
          <p:cNvSpPr txBox="1">
            <a:spLocks noGrp="1"/>
          </p:cNvSpPr>
          <p:nvPr>
            <p:ph type="subTitle" idx="5"/>
          </p:nvPr>
        </p:nvSpPr>
        <p:spPr>
          <a:xfrm>
            <a:off x="5017488"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6" name="Google Shape;106;p13"/>
          <p:cNvSpPr txBox="1">
            <a:spLocks noGrp="1"/>
          </p:cNvSpPr>
          <p:nvPr>
            <p:ph type="title" idx="6"/>
          </p:nvPr>
        </p:nvSpPr>
        <p:spPr>
          <a:xfrm>
            <a:off x="2007025"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7" name="Google Shape;107;p13"/>
          <p:cNvSpPr txBox="1">
            <a:spLocks noGrp="1"/>
          </p:cNvSpPr>
          <p:nvPr>
            <p:ph type="title" idx="7" hasCustomPrompt="1"/>
          </p:nvPr>
        </p:nvSpPr>
        <p:spPr>
          <a:xfrm>
            <a:off x="257525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3"/>
          <p:cNvSpPr txBox="1">
            <a:spLocks noGrp="1"/>
          </p:cNvSpPr>
          <p:nvPr>
            <p:ph type="subTitle" idx="8"/>
          </p:nvPr>
        </p:nvSpPr>
        <p:spPr>
          <a:xfrm>
            <a:off x="2007013"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9" name="Google Shape;109;p13"/>
          <p:cNvSpPr txBox="1">
            <a:spLocks noGrp="1"/>
          </p:cNvSpPr>
          <p:nvPr>
            <p:ph type="title" idx="9"/>
          </p:nvPr>
        </p:nvSpPr>
        <p:spPr>
          <a:xfrm>
            <a:off x="5017500"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10" name="Google Shape;110;p13"/>
          <p:cNvSpPr txBox="1">
            <a:spLocks noGrp="1"/>
          </p:cNvSpPr>
          <p:nvPr>
            <p:ph type="title" idx="13" hasCustomPrompt="1"/>
          </p:nvPr>
        </p:nvSpPr>
        <p:spPr>
          <a:xfrm>
            <a:off x="558570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13"/>
          <p:cNvSpPr txBox="1">
            <a:spLocks noGrp="1"/>
          </p:cNvSpPr>
          <p:nvPr>
            <p:ph type="subTitle" idx="14"/>
          </p:nvPr>
        </p:nvSpPr>
        <p:spPr>
          <a:xfrm>
            <a:off x="5017488"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3" r:id="rId21"/>
    <p:sldLayoutId id="214748367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ctrTitle"/>
          </p:nvPr>
        </p:nvSpPr>
        <p:spPr>
          <a:xfrm>
            <a:off x="775139" y="593040"/>
            <a:ext cx="4648064" cy="31466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b="1" dirty="0">
                <a:latin typeface="Times New Roman" panose="02020603050405020304" pitchFamily="18" charset="0"/>
                <a:cs typeface="Times New Roman" panose="02020603050405020304" pitchFamily="18" charset="0"/>
              </a:rPr>
              <a:t>CHÀO MỪNG CÁC EM HỌC SINH YÊU QUÝ!</a:t>
            </a:r>
            <a:endParaRPr sz="4500" b="1" dirty="0">
              <a:latin typeface="Times New Roman" panose="02020603050405020304" pitchFamily="18" charset="0"/>
              <a:cs typeface="Times New Roman" panose="02020603050405020304" pitchFamily="18" charset="0"/>
            </a:endParaRPr>
          </a:p>
        </p:txBody>
      </p:sp>
      <p:grpSp>
        <p:nvGrpSpPr>
          <p:cNvPr id="324" name="Google Shape;324;p32"/>
          <p:cNvGrpSpPr/>
          <p:nvPr/>
        </p:nvGrpSpPr>
        <p:grpSpPr>
          <a:xfrm>
            <a:off x="4911911" y="889203"/>
            <a:ext cx="3934193" cy="2721846"/>
            <a:chOff x="5280759" y="250992"/>
            <a:chExt cx="3748278" cy="2593222"/>
          </a:xfrm>
        </p:grpSpPr>
        <p:sp>
          <p:nvSpPr>
            <p:cNvPr id="325" name="Google Shape;325;p32"/>
            <p:cNvSpPr/>
            <p:nvPr/>
          </p:nvSpPr>
          <p:spPr>
            <a:xfrm>
              <a:off x="5280759" y="1698813"/>
              <a:ext cx="820608" cy="426057"/>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7715136" y="1667056"/>
              <a:ext cx="885115" cy="1027203"/>
            </a:xfrm>
            <a:custGeom>
              <a:avLst/>
              <a:gdLst/>
              <a:ahLst/>
              <a:cxnLst/>
              <a:rect l="l" t="t" r="r" b="b"/>
              <a:pathLst>
                <a:path w="84619" h="98203" extrusionOk="0">
                  <a:moveTo>
                    <a:pt x="54924" y="0"/>
                  </a:moveTo>
                  <a:lnTo>
                    <a:pt x="0" y="98203"/>
                  </a:lnTo>
                  <a:lnTo>
                    <a:pt x="84094" y="97953"/>
                  </a:lnTo>
                  <a:cubicBezTo>
                    <a:pt x="84618" y="96393"/>
                    <a:pt x="54924" y="0"/>
                    <a:pt x="54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7715136" y="1678144"/>
              <a:ext cx="707023" cy="1016116"/>
            </a:xfrm>
            <a:custGeom>
              <a:avLst/>
              <a:gdLst/>
              <a:ahLst/>
              <a:cxnLst/>
              <a:rect l="l" t="t" r="r" b="b"/>
              <a:pathLst>
                <a:path w="67593" h="97143" extrusionOk="0">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21264" y="778218"/>
              <a:ext cx="61662" cy="47834"/>
            </a:xfrm>
            <a:custGeom>
              <a:avLst/>
              <a:gdLst/>
              <a:ahLst/>
              <a:cxnLst/>
              <a:rect l="l" t="t" r="r" b="b"/>
              <a:pathLst>
                <a:path w="5895" h="4573" extrusionOk="0">
                  <a:moveTo>
                    <a:pt x="2941" y="1"/>
                  </a:moveTo>
                  <a:cubicBezTo>
                    <a:pt x="12" y="1"/>
                    <a:pt x="0" y="4573"/>
                    <a:pt x="2941" y="4573"/>
                  </a:cubicBezTo>
                  <a:cubicBezTo>
                    <a:pt x="5882" y="4573"/>
                    <a:pt x="5894" y="1"/>
                    <a:pt x="2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8112919" y="778218"/>
              <a:ext cx="61651" cy="47834"/>
            </a:xfrm>
            <a:custGeom>
              <a:avLst/>
              <a:gdLst/>
              <a:ahLst/>
              <a:cxnLst/>
              <a:rect l="l" t="t" r="r" b="b"/>
              <a:pathLst>
                <a:path w="5894" h="4573" extrusionOk="0">
                  <a:moveTo>
                    <a:pt x="2953" y="1"/>
                  </a:moveTo>
                  <a:cubicBezTo>
                    <a:pt x="12" y="1"/>
                    <a:pt x="0" y="4573"/>
                    <a:pt x="2953" y="4573"/>
                  </a:cubicBezTo>
                  <a:cubicBezTo>
                    <a:pt x="5894"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326377" y="778218"/>
              <a:ext cx="61651" cy="47834"/>
            </a:xfrm>
            <a:custGeom>
              <a:avLst/>
              <a:gdLst/>
              <a:ahLst/>
              <a:cxnLst/>
              <a:rect l="l" t="t" r="r" b="b"/>
              <a:pathLst>
                <a:path w="5894" h="4573" extrusionOk="0">
                  <a:moveTo>
                    <a:pt x="2953" y="1"/>
                  </a:moveTo>
                  <a:cubicBezTo>
                    <a:pt x="12" y="1"/>
                    <a:pt x="0" y="4573"/>
                    <a:pt x="2953" y="4573"/>
                  </a:cubicBezTo>
                  <a:cubicBezTo>
                    <a:pt x="5882"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46035"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43287" y="2181531"/>
              <a:ext cx="58419" cy="47834"/>
            </a:xfrm>
            <a:custGeom>
              <a:avLst/>
              <a:gdLst/>
              <a:ahLst/>
              <a:cxnLst/>
              <a:rect l="l" t="t" r="r" b="b"/>
              <a:pathLst>
                <a:path w="5585" h="4573" extrusionOk="0">
                  <a:moveTo>
                    <a:pt x="2799" y="0"/>
                  </a:moveTo>
                  <a:cubicBezTo>
                    <a:pt x="13" y="0"/>
                    <a:pt x="1" y="4572"/>
                    <a:pt x="2799" y="4572"/>
                  </a:cubicBezTo>
                  <a:cubicBezTo>
                    <a:pt x="5585" y="4572"/>
                    <a:pt x="5585"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45667"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578043" y="1222454"/>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5482522" y="1222454"/>
              <a:ext cx="61526" cy="47834"/>
            </a:xfrm>
            <a:custGeom>
              <a:avLst/>
              <a:gdLst/>
              <a:ahLst/>
              <a:cxnLst/>
              <a:rect l="l" t="t" r="r" b="b"/>
              <a:pathLst>
                <a:path w="5882" h="4573" extrusionOk="0">
                  <a:moveTo>
                    <a:pt x="2941" y="0"/>
                  </a:moveTo>
                  <a:cubicBezTo>
                    <a:pt x="0" y="0"/>
                    <a:pt x="0" y="4572"/>
                    <a:pt x="2941" y="4572"/>
                  </a:cubicBezTo>
                  <a:cubicBezTo>
                    <a:pt x="5882" y="4572"/>
                    <a:pt x="5882"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8758029" y="2044537"/>
              <a:ext cx="61651" cy="47834"/>
            </a:xfrm>
            <a:custGeom>
              <a:avLst/>
              <a:gdLst/>
              <a:ahLst/>
              <a:cxnLst/>
              <a:rect l="l" t="t" r="r" b="b"/>
              <a:pathLst>
                <a:path w="5894" h="4573" extrusionOk="0">
                  <a:moveTo>
                    <a:pt x="2953" y="0"/>
                  </a:moveTo>
                  <a:cubicBezTo>
                    <a:pt x="12" y="0"/>
                    <a:pt x="0" y="4572"/>
                    <a:pt x="2953" y="4572"/>
                  </a:cubicBezTo>
                  <a:cubicBezTo>
                    <a:pt x="5894" y="4572"/>
                    <a:pt x="5894" y="0"/>
                    <a:pt x="2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8662509" y="2044537"/>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924510" y="864251"/>
              <a:ext cx="524067" cy="989129"/>
            </a:xfrm>
            <a:custGeom>
              <a:avLst/>
              <a:gdLst/>
              <a:ahLst/>
              <a:cxnLst/>
              <a:rect l="l" t="t" r="r" b="b"/>
              <a:pathLst>
                <a:path w="50102" h="94563" extrusionOk="0">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996244" y="888142"/>
              <a:ext cx="523941" cy="989150"/>
            </a:xfrm>
            <a:custGeom>
              <a:avLst/>
              <a:gdLst/>
              <a:ahLst/>
              <a:cxnLst/>
              <a:rect l="l" t="t" r="r" b="b"/>
              <a:pathLst>
                <a:path w="50090" h="94565" extrusionOk="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6063125" y="916802"/>
              <a:ext cx="524067" cy="989129"/>
            </a:xfrm>
            <a:custGeom>
              <a:avLst/>
              <a:gdLst/>
              <a:ahLst/>
              <a:cxnLst/>
              <a:rect l="l" t="t" r="r" b="b"/>
              <a:pathLst>
                <a:path w="50102" h="94563" extrusionOk="0">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6128877" y="941342"/>
              <a:ext cx="524077" cy="989244"/>
            </a:xfrm>
            <a:custGeom>
              <a:avLst/>
              <a:gdLst/>
              <a:ahLst/>
              <a:cxnLst/>
              <a:rect l="l" t="t" r="r" b="b"/>
              <a:pathLst>
                <a:path w="50103" h="94574" extrusionOk="0">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200737" y="973224"/>
              <a:ext cx="524067" cy="989129"/>
            </a:xfrm>
            <a:custGeom>
              <a:avLst/>
              <a:gdLst/>
              <a:ahLst/>
              <a:cxnLst/>
              <a:rect l="l" t="t" r="r" b="b"/>
              <a:pathLst>
                <a:path w="50102" h="94563" extrusionOk="0">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6267493" y="1008265"/>
              <a:ext cx="524067" cy="989202"/>
            </a:xfrm>
            <a:custGeom>
              <a:avLst/>
              <a:gdLst/>
              <a:ahLst/>
              <a:cxnLst/>
              <a:rect l="l" t="t" r="r" b="b"/>
              <a:pathLst>
                <a:path w="50102" h="94570" extrusionOk="0">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6329385" y="1021915"/>
              <a:ext cx="558941" cy="1032841"/>
            </a:xfrm>
            <a:custGeom>
              <a:avLst/>
              <a:gdLst/>
              <a:ahLst/>
              <a:cxnLst/>
              <a:rect l="l" t="t" r="r" b="b"/>
              <a:pathLst>
                <a:path w="53436" h="98742" extrusionOk="0">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6405607" y="1021936"/>
              <a:ext cx="574505" cy="1061460"/>
            </a:xfrm>
            <a:custGeom>
              <a:avLst/>
              <a:gdLst/>
              <a:ahLst/>
              <a:cxnLst/>
              <a:rect l="l" t="t" r="r" b="b"/>
              <a:pathLst>
                <a:path w="54924" h="101478" extrusionOk="0">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969467" y="626904"/>
              <a:ext cx="1253254" cy="431161"/>
            </a:xfrm>
            <a:custGeom>
              <a:avLst/>
              <a:gdLst/>
              <a:ahLst/>
              <a:cxnLst/>
              <a:rect l="l" t="t" r="r" b="b"/>
              <a:pathLst>
                <a:path w="119814" h="41220" extrusionOk="0">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063125" y="811721"/>
              <a:ext cx="1365459" cy="1608560"/>
            </a:xfrm>
            <a:custGeom>
              <a:avLst/>
              <a:gdLst/>
              <a:ahLst/>
              <a:cxnLst/>
              <a:rect l="l" t="t" r="r" b="b"/>
              <a:pathLst>
                <a:path w="130541" h="153782" extrusionOk="0">
                  <a:moveTo>
                    <a:pt x="52566" y="0"/>
                  </a:moveTo>
                  <a:cubicBezTo>
                    <a:pt x="52566" y="0"/>
                    <a:pt x="0" y="150995"/>
                    <a:pt x="798" y="153400"/>
                  </a:cubicBezTo>
                  <a:lnTo>
                    <a:pt x="130540" y="153781"/>
                  </a:lnTo>
                  <a:lnTo>
                    <a:pt x="525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300494" y="822558"/>
              <a:ext cx="1128090" cy="1597723"/>
            </a:xfrm>
            <a:custGeom>
              <a:avLst/>
              <a:gdLst/>
              <a:ahLst/>
              <a:cxnLst/>
              <a:rect l="l" t="t" r="r" b="b"/>
              <a:pathLst>
                <a:path w="107848" h="152746" extrusionOk="0">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650897" y="1512499"/>
              <a:ext cx="1034682" cy="1200818"/>
            </a:xfrm>
            <a:custGeom>
              <a:avLst/>
              <a:gdLst/>
              <a:ahLst/>
              <a:cxnLst/>
              <a:rect l="l" t="t" r="r" b="b"/>
              <a:pathLst>
                <a:path w="98918" h="114801" extrusionOk="0">
                  <a:moveTo>
                    <a:pt x="34719" y="1"/>
                  </a:moveTo>
                  <a:cubicBezTo>
                    <a:pt x="34719" y="1"/>
                    <a:pt x="0" y="112693"/>
                    <a:pt x="608" y="114515"/>
                  </a:cubicBezTo>
                  <a:lnTo>
                    <a:pt x="98917" y="114801"/>
                  </a:lnTo>
                  <a:lnTo>
                    <a:pt x="34719"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859124" y="1525459"/>
              <a:ext cx="826455" cy="1187859"/>
            </a:xfrm>
            <a:custGeom>
              <a:avLst/>
              <a:gdLst/>
              <a:ahLst/>
              <a:cxnLst/>
              <a:rect l="l" t="t" r="r" b="b"/>
              <a:pathLst>
                <a:path w="79011" h="113562" extrusionOk="0">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5609674" y="516069"/>
              <a:ext cx="2737131" cy="2251672"/>
            </a:xfrm>
            <a:custGeom>
              <a:avLst/>
              <a:gdLst/>
              <a:ahLst/>
              <a:cxnLst/>
              <a:rect l="l" t="t" r="r" b="b"/>
              <a:pathLst>
                <a:path w="261676" h="215265" extrusionOk="0">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7369663" y="818322"/>
              <a:ext cx="377491" cy="475627"/>
            </a:xfrm>
            <a:custGeom>
              <a:avLst/>
              <a:gdLst/>
              <a:ahLst/>
              <a:cxnLst/>
              <a:rect l="l" t="t" r="r" b="b"/>
              <a:pathLst>
                <a:path w="36089" h="45471" extrusionOk="0">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7548006" y="1200258"/>
              <a:ext cx="464100" cy="1599742"/>
            </a:xfrm>
            <a:custGeom>
              <a:avLst/>
              <a:gdLst/>
              <a:ahLst/>
              <a:cxnLst/>
              <a:rect l="l" t="t" r="r" b="b"/>
              <a:pathLst>
                <a:path w="44369" h="152939" extrusionOk="0">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7459703" y="1174579"/>
              <a:ext cx="500260" cy="1601510"/>
            </a:xfrm>
            <a:custGeom>
              <a:avLst/>
              <a:gdLst/>
              <a:ahLst/>
              <a:cxnLst/>
              <a:rect l="l" t="t" r="r" b="b"/>
              <a:pathLst>
                <a:path w="47826" h="153108" extrusionOk="0">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376012" y="1104727"/>
              <a:ext cx="464027" cy="1599752"/>
            </a:xfrm>
            <a:custGeom>
              <a:avLst/>
              <a:gdLst/>
              <a:ahLst/>
              <a:cxnLst/>
              <a:rect l="l" t="t" r="r" b="b"/>
              <a:pathLst>
                <a:path w="44362" h="152940" extrusionOk="0">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962790" y="250992"/>
              <a:ext cx="255820" cy="556451"/>
            </a:xfrm>
            <a:custGeom>
              <a:avLst/>
              <a:gdLst/>
              <a:ahLst/>
              <a:cxnLst/>
              <a:rect l="l" t="t" r="r" b="b"/>
              <a:pathLst>
                <a:path w="24457" h="53198" extrusionOk="0">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7226319" y="544092"/>
              <a:ext cx="174494" cy="393945"/>
            </a:xfrm>
            <a:custGeom>
              <a:avLst/>
              <a:gdLst/>
              <a:ahLst/>
              <a:cxnLst/>
              <a:rect l="l" t="t" r="r" b="b"/>
              <a:pathLst>
                <a:path w="16682" h="37662" extrusionOk="0">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7102400" y="407097"/>
              <a:ext cx="11224" cy="672149"/>
            </a:xfrm>
            <a:custGeom>
              <a:avLst/>
              <a:gdLst/>
              <a:ahLst/>
              <a:cxnLst/>
              <a:rect l="l" t="t" r="r" b="b"/>
              <a:pathLst>
                <a:path w="1073" h="64259" extrusionOk="0">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7334915" y="658409"/>
              <a:ext cx="10973" cy="369897"/>
            </a:xfrm>
            <a:custGeom>
              <a:avLst/>
              <a:gdLst/>
              <a:ahLst/>
              <a:cxnLst/>
              <a:rect l="l" t="t" r="r" b="b"/>
              <a:pathLst>
                <a:path w="1049" h="35363" extrusionOk="0">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681458" y="2194973"/>
              <a:ext cx="377616" cy="475501"/>
            </a:xfrm>
            <a:custGeom>
              <a:avLst/>
              <a:gdLst/>
              <a:ahLst/>
              <a:cxnLst/>
              <a:rect l="l" t="t" r="r" b="b"/>
              <a:pathLst>
                <a:path w="36101" h="45459" extrusionOk="0">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7842664" y="2171061"/>
              <a:ext cx="377616" cy="523324"/>
            </a:xfrm>
            <a:custGeom>
              <a:avLst/>
              <a:gdLst/>
              <a:ahLst/>
              <a:cxnLst/>
              <a:rect l="l" t="t" r="r" b="b"/>
              <a:pathLst>
                <a:path w="36101" h="50031" extrusionOk="0">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7046229" y="977355"/>
              <a:ext cx="446119" cy="1643810"/>
            </a:xfrm>
            <a:custGeom>
              <a:avLst/>
              <a:gdLst/>
              <a:ahLst/>
              <a:cxnLst/>
              <a:rect l="l" t="t" r="r" b="b"/>
              <a:pathLst>
                <a:path w="42650" h="157152" extrusionOk="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500960" y="2341967"/>
              <a:ext cx="1652942" cy="387543"/>
            </a:xfrm>
            <a:custGeom>
              <a:avLst/>
              <a:gdLst/>
              <a:ahLst/>
              <a:cxnLst/>
              <a:rect l="l" t="t" r="r" b="b"/>
              <a:pathLst>
                <a:path w="158025" h="37050" extrusionOk="0">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928795" y="2145779"/>
              <a:ext cx="375242" cy="58670"/>
            </a:xfrm>
            <a:custGeom>
              <a:avLst/>
              <a:gdLst/>
              <a:ahLst/>
              <a:cxnLst/>
              <a:rect l="l" t="t" r="r" b="b"/>
              <a:pathLst>
                <a:path w="35874" h="5609" extrusionOk="0">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284553" y="2474568"/>
              <a:ext cx="375242" cy="58796"/>
            </a:xfrm>
            <a:custGeom>
              <a:avLst/>
              <a:gdLst/>
              <a:ahLst/>
              <a:cxnLst/>
              <a:rect l="l" t="t" r="r" b="b"/>
              <a:pathLst>
                <a:path w="35874" h="5621" extrusionOk="0">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98488" y="2207022"/>
              <a:ext cx="630550" cy="480522"/>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927299" y="1652695"/>
              <a:ext cx="411141" cy="313267"/>
            </a:xfrm>
            <a:custGeom>
              <a:avLst/>
              <a:gdLst/>
              <a:ahLst/>
              <a:cxnLst/>
              <a:rect l="l" t="t" r="r" b="b"/>
              <a:pathLst>
                <a:path w="39306" h="29949" extrusionOk="0">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572580" y="1342106"/>
              <a:ext cx="551755" cy="384991"/>
            </a:xfrm>
            <a:custGeom>
              <a:avLst/>
              <a:gdLst/>
              <a:ahLst/>
              <a:cxnLst/>
              <a:rect l="l" t="t" r="r" b="b"/>
              <a:pathLst>
                <a:path w="52749" h="36806" extrusionOk="0">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7967327" y="787695"/>
              <a:ext cx="108857" cy="574432"/>
            </a:xfrm>
            <a:custGeom>
              <a:avLst/>
              <a:gdLst/>
              <a:ahLst/>
              <a:cxnLst/>
              <a:rect l="l" t="t" r="r" b="b"/>
              <a:pathLst>
                <a:path w="10407" h="54917" extrusionOk="0">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7531615" y="1390463"/>
              <a:ext cx="451422" cy="234440"/>
            </a:xfrm>
            <a:custGeom>
              <a:avLst/>
              <a:gdLst/>
              <a:ahLst/>
              <a:cxnLst/>
              <a:rect l="l" t="t" r="r" b="b"/>
              <a:pathLst>
                <a:path w="43157" h="22413" extrusionOk="0">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7967327" y="873372"/>
              <a:ext cx="108857" cy="488754"/>
            </a:xfrm>
            <a:custGeom>
              <a:avLst/>
              <a:gdLst/>
              <a:ahLst/>
              <a:cxnLst/>
              <a:rect l="l" t="t" r="r" b="b"/>
              <a:pathLst>
                <a:path w="10407" h="46726" extrusionOk="0">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7531636" y="1437282"/>
              <a:ext cx="412783" cy="187621"/>
            </a:xfrm>
            <a:custGeom>
              <a:avLst/>
              <a:gdLst/>
              <a:ahLst/>
              <a:cxnLst/>
              <a:rect l="l" t="t" r="r" b="b"/>
              <a:pathLst>
                <a:path w="39463" h="17937" extrusionOk="0">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031959" y="1364051"/>
              <a:ext cx="24926" cy="1354246"/>
            </a:xfrm>
            <a:custGeom>
              <a:avLst/>
              <a:gdLst/>
              <a:ahLst/>
              <a:cxnLst/>
              <a:rect l="l" t="t" r="r" b="b"/>
              <a:pathLst>
                <a:path w="2383" h="129469" extrusionOk="0">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7969450" y="1334910"/>
              <a:ext cx="195780" cy="108355"/>
            </a:xfrm>
            <a:custGeom>
              <a:avLst/>
              <a:gdLst/>
              <a:ahLst/>
              <a:cxnLst/>
              <a:rect l="l" t="t" r="r" b="b"/>
              <a:pathLst>
                <a:path w="18717" h="10359" extrusionOk="0">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919378" y="1334910"/>
              <a:ext cx="120939" cy="112466"/>
            </a:xfrm>
            <a:custGeom>
              <a:avLst/>
              <a:gdLst/>
              <a:ahLst/>
              <a:cxnLst/>
              <a:rect l="l" t="t" r="r" b="b"/>
              <a:pathLst>
                <a:path w="11562" h="10752" extrusionOk="0">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7975674" y="1384971"/>
              <a:ext cx="189556" cy="27039"/>
            </a:xfrm>
            <a:custGeom>
              <a:avLst/>
              <a:gdLst/>
              <a:ahLst/>
              <a:cxnLst/>
              <a:rect l="l" t="t" r="r" b="b"/>
              <a:pathLst>
                <a:path w="18122" h="2585" extrusionOk="0">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005317" y="1395316"/>
              <a:ext cx="440188" cy="254544"/>
            </a:xfrm>
            <a:custGeom>
              <a:avLst/>
              <a:gdLst/>
              <a:ahLst/>
              <a:cxnLst/>
              <a:rect l="l" t="t" r="r" b="b"/>
              <a:pathLst>
                <a:path w="42083" h="24335" extrusionOk="0">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072439" y="1408140"/>
              <a:ext cx="373066" cy="241720"/>
            </a:xfrm>
            <a:custGeom>
              <a:avLst/>
              <a:gdLst/>
              <a:ahLst/>
              <a:cxnLst/>
              <a:rect l="l" t="t" r="r" b="b"/>
              <a:pathLst>
                <a:path w="35666" h="23109" extrusionOk="0">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454648" y="1370745"/>
              <a:ext cx="78973" cy="416569"/>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138609" y="1807911"/>
              <a:ext cx="327408" cy="16998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454648" y="1432920"/>
              <a:ext cx="78973" cy="35439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138609" y="1841780"/>
              <a:ext cx="299491" cy="136116"/>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501477" y="1788727"/>
              <a:ext cx="18064" cy="982131"/>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456143" y="1767556"/>
              <a:ext cx="141984" cy="78596"/>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419899" y="1767556"/>
              <a:ext cx="87561" cy="81714"/>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460631" y="1803925"/>
              <a:ext cx="137497" cy="19560"/>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482178" y="1811404"/>
              <a:ext cx="319176" cy="184629"/>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530870" y="1820735"/>
              <a:ext cx="270485" cy="175299"/>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5798100" y="2458878"/>
              <a:ext cx="14958" cy="235758"/>
            </a:xfrm>
            <a:custGeom>
              <a:avLst/>
              <a:gdLst/>
              <a:ahLst/>
              <a:cxnLst/>
              <a:rect l="l" t="t" r="r" b="b"/>
              <a:pathLst>
                <a:path w="1430" h="22539" extrusionOk="0">
                  <a:moveTo>
                    <a:pt x="1" y="0"/>
                  </a:moveTo>
                  <a:lnTo>
                    <a:pt x="1" y="22539"/>
                  </a:lnTo>
                  <a:lnTo>
                    <a:pt x="1429" y="22539"/>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6171721" y="2469213"/>
              <a:ext cx="16569" cy="225423"/>
            </a:xfrm>
            <a:custGeom>
              <a:avLst/>
              <a:gdLst/>
              <a:ahLst/>
              <a:cxnLst/>
              <a:rect l="l" t="t" r="r" b="b"/>
              <a:pathLst>
                <a:path w="1584" h="21551" extrusionOk="0">
                  <a:moveTo>
                    <a:pt x="0" y="0"/>
                  </a:moveTo>
                  <a:lnTo>
                    <a:pt x="0" y="21551"/>
                  </a:lnTo>
                  <a:lnTo>
                    <a:pt x="1584" y="21551"/>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516266" y="2318265"/>
              <a:ext cx="422574" cy="195916"/>
            </a:xfrm>
            <a:custGeom>
              <a:avLst/>
              <a:gdLst/>
              <a:ahLst/>
              <a:cxnLst/>
              <a:rect l="l" t="t" r="r" b="b"/>
              <a:pathLst>
                <a:path w="40399" h="18730" extrusionOk="0">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553629" y="2302575"/>
              <a:ext cx="199901" cy="200644"/>
            </a:xfrm>
            <a:custGeom>
              <a:avLst/>
              <a:gdLst/>
              <a:ahLst/>
              <a:cxnLst/>
              <a:rect l="l" t="t" r="r" b="b"/>
              <a:pathLst>
                <a:path w="19111" h="19182" extrusionOk="0">
                  <a:moveTo>
                    <a:pt x="18527" y="1"/>
                  </a:moveTo>
                  <a:lnTo>
                    <a:pt x="1" y="18801"/>
                  </a:lnTo>
                  <a:lnTo>
                    <a:pt x="584" y="19182"/>
                  </a:lnTo>
                  <a:lnTo>
                    <a:pt x="19110" y="382"/>
                  </a:lnTo>
                  <a:lnTo>
                    <a:pt x="1852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666210" y="2303579"/>
              <a:ext cx="199776" cy="200759"/>
            </a:xfrm>
            <a:custGeom>
              <a:avLst/>
              <a:gdLst/>
              <a:ahLst/>
              <a:cxnLst/>
              <a:rect l="l" t="t" r="r" b="b"/>
              <a:pathLst>
                <a:path w="19099" h="19193" extrusionOk="0">
                  <a:moveTo>
                    <a:pt x="18527" y="0"/>
                  </a:moveTo>
                  <a:lnTo>
                    <a:pt x="1" y="18812"/>
                  </a:lnTo>
                  <a:lnTo>
                    <a:pt x="584" y="19193"/>
                  </a:lnTo>
                  <a:lnTo>
                    <a:pt x="19098" y="393"/>
                  </a:lnTo>
                  <a:lnTo>
                    <a:pt x="18527"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610793" y="2359613"/>
              <a:ext cx="285830" cy="6370"/>
            </a:xfrm>
            <a:custGeom>
              <a:avLst/>
              <a:gdLst/>
              <a:ahLst/>
              <a:cxnLst/>
              <a:rect l="l" t="t" r="r" b="b"/>
              <a:pathLst>
                <a:path w="27326" h="609" extrusionOk="0">
                  <a:moveTo>
                    <a:pt x="1" y="1"/>
                  </a:moveTo>
                  <a:lnTo>
                    <a:pt x="1" y="608"/>
                  </a:lnTo>
                  <a:lnTo>
                    <a:pt x="27325" y="608"/>
                  </a:lnTo>
                  <a:lnTo>
                    <a:pt x="273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542050" y="2430605"/>
              <a:ext cx="280966" cy="14832"/>
            </a:xfrm>
            <a:custGeom>
              <a:avLst/>
              <a:gdLst/>
              <a:ahLst/>
              <a:cxnLst/>
              <a:rect l="l" t="t" r="r" b="b"/>
              <a:pathLst>
                <a:path w="26861" h="1418" extrusionOk="0">
                  <a:moveTo>
                    <a:pt x="24" y="0"/>
                  </a:moveTo>
                  <a:lnTo>
                    <a:pt x="0" y="608"/>
                  </a:lnTo>
                  <a:lnTo>
                    <a:pt x="26837" y="1417"/>
                  </a:lnTo>
                  <a:lnTo>
                    <a:pt x="26861" y="810"/>
                  </a:lnTo>
                  <a:lnTo>
                    <a:pt x="24"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5558859" y="2414664"/>
              <a:ext cx="280977" cy="15951"/>
            </a:xfrm>
            <a:custGeom>
              <a:avLst/>
              <a:gdLst/>
              <a:ahLst/>
              <a:cxnLst/>
              <a:rect l="l" t="t" r="r" b="b"/>
              <a:pathLst>
                <a:path w="26862" h="1525" extrusionOk="0">
                  <a:moveTo>
                    <a:pt x="36" y="0"/>
                  </a:moveTo>
                  <a:lnTo>
                    <a:pt x="1" y="608"/>
                  </a:lnTo>
                  <a:lnTo>
                    <a:pt x="26837" y="1524"/>
                  </a:lnTo>
                  <a:lnTo>
                    <a:pt x="26861" y="917"/>
                  </a:lnTo>
                  <a:lnTo>
                    <a:pt x="3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622372" y="2343672"/>
              <a:ext cx="288822" cy="6496"/>
            </a:xfrm>
            <a:custGeom>
              <a:avLst/>
              <a:gdLst/>
              <a:ahLst/>
              <a:cxnLst/>
              <a:rect l="l" t="t" r="r" b="b"/>
              <a:pathLst>
                <a:path w="27612" h="621" extrusionOk="0">
                  <a:moveTo>
                    <a:pt x="1" y="1"/>
                  </a:moveTo>
                  <a:lnTo>
                    <a:pt x="1" y="620"/>
                  </a:lnTo>
                  <a:lnTo>
                    <a:pt x="27611" y="620"/>
                  </a:lnTo>
                  <a:lnTo>
                    <a:pt x="2761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885034" y="2328233"/>
              <a:ext cx="422563" cy="196031"/>
            </a:xfrm>
            <a:custGeom>
              <a:avLst/>
              <a:gdLst/>
              <a:ahLst/>
              <a:cxnLst/>
              <a:rect l="l" t="t" r="r" b="b"/>
              <a:pathLst>
                <a:path w="40398" h="18741" extrusionOk="0">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922512" y="2312543"/>
              <a:ext cx="199776" cy="200644"/>
            </a:xfrm>
            <a:custGeom>
              <a:avLst/>
              <a:gdLst/>
              <a:ahLst/>
              <a:cxnLst/>
              <a:rect l="l" t="t" r="r" b="b"/>
              <a:pathLst>
                <a:path w="19099" h="19182" extrusionOk="0">
                  <a:moveTo>
                    <a:pt x="18515" y="0"/>
                  </a:moveTo>
                  <a:lnTo>
                    <a:pt x="1" y="18800"/>
                  </a:lnTo>
                  <a:lnTo>
                    <a:pt x="572" y="19181"/>
                  </a:lnTo>
                  <a:lnTo>
                    <a:pt x="19099" y="381"/>
                  </a:lnTo>
                  <a:lnTo>
                    <a:pt x="18515"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6034978" y="2313662"/>
              <a:ext cx="199891" cy="200644"/>
            </a:xfrm>
            <a:custGeom>
              <a:avLst/>
              <a:gdLst/>
              <a:ahLst/>
              <a:cxnLst/>
              <a:rect l="l" t="t" r="r" b="b"/>
              <a:pathLst>
                <a:path w="19110" h="19182" extrusionOk="0">
                  <a:moveTo>
                    <a:pt x="18526" y="1"/>
                  </a:moveTo>
                  <a:lnTo>
                    <a:pt x="0" y="18800"/>
                  </a:lnTo>
                  <a:lnTo>
                    <a:pt x="584" y="19181"/>
                  </a:lnTo>
                  <a:lnTo>
                    <a:pt x="19110" y="382"/>
                  </a:lnTo>
                  <a:lnTo>
                    <a:pt x="1852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979550" y="2369581"/>
              <a:ext cx="285830" cy="6360"/>
            </a:xfrm>
            <a:custGeom>
              <a:avLst/>
              <a:gdLst/>
              <a:ahLst/>
              <a:cxnLst/>
              <a:rect l="l" t="t" r="r" b="b"/>
              <a:pathLst>
                <a:path w="27326" h="608" extrusionOk="0">
                  <a:moveTo>
                    <a:pt x="1" y="0"/>
                  </a:moveTo>
                  <a:lnTo>
                    <a:pt x="1" y="608"/>
                  </a:lnTo>
                  <a:lnTo>
                    <a:pt x="27326" y="608"/>
                  </a:lnTo>
                  <a:lnTo>
                    <a:pt x="2732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910807" y="2440563"/>
              <a:ext cx="280977" cy="14832"/>
            </a:xfrm>
            <a:custGeom>
              <a:avLst/>
              <a:gdLst/>
              <a:ahLst/>
              <a:cxnLst/>
              <a:rect l="l" t="t" r="r" b="b"/>
              <a:pathLst>
                <a:path w="26862" h="1418" extrusionOk="0">
                  <a:moveTo>
                    <a:pt x="25" y="1"/>
                  </a:moveTo>
                  <a:lnTo>
                    <a:pt x="1" y="608"/>
                  </a:lnTo>
                  <a:lnTo>
                    <a:pt x="26837" y="1418"/>
                  </a:lnTo>
                  <a:lnTo>
                    <a:pt x="26861" y="811"/>
                  </a:lnTo>
                  <a:lnTo>
                    <a:pt x="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927627" y="2424622"/>
              <a:ext cx="281092" cy="15951"/>
            </a:xfrm>
            <a:custGeom>
              <a:avLst/>
              <a:gdLst/>
              <a:ahLst/>
              <a:cxnLst/>
              <a:rect l="l" t="t" r="r" b="b"/>
              <a:pathLst>
                <a:path w="26873" h="1525" extrusionOk="0">
                  <a:moveTo>
                    <a:pt x="36" y="1"/>
                  </a:moveTo>
                  <a:lnTo>
                    <a:pt x="0" y="608"/>
                  </a:lnTo>
                  <a:lnTo>
                    <a:pt x="26837" y="1525"/>
                  </a:lnTo>
                  <a:lnTo>
                    <a:pt x="26872" y="918"/>
                  </a:lnTo>
                  <a:lnTo>
                    <a:pt x="3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991140" y="2353766"/>
              <a:ext cx="288811" cy="6360"/>
            </a:xfrm>
            <a:custGeom>
              <a:avLst/>
              <a:gdLst/>
              <a:ahLst/>
              <a:cxnLst/>
              <a:rect l="l" t="t" r="r" b="b"/>
              <a:pathLst>
                <a:path w="27611" h="608" extrusionOk="0">
                  <a:moveTo>
                    <a:pt x="0" y="0"/>
                  </a:moveTo>
                  <a:lnTo>
                    <a:pt x="0" y="608"/>
                  </a:lnTo>
                  <a:lnTo>
                    <a:pt x="27611" y="608"/>
                  </a:lnTo>
                  <a:lnTo>
                    <a:pt x="27611"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5751146" y="2616542"/>
              <a:ext cx="169138" cy="159170"/>
            </a:xfrm>
            <a:custGeom>
              <a:avLst/>
              <a:gdLst/>
              <a:ahLst/>
              <a:cxnLst/>
              <a:rect l="l" t="t" r="r" b="b"/>
              <a:pathLst>
                <a:path w="16170" h="15217" extrusionOk="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106336" y="2615172"/>
              <a:ext cx="169138" cy="159044"/>
            </a:xfrm>
            <a:custGeom>
              <a:avLst/>
              <a:gdLst/>
              <a:ahLst/>
              <a:cxnLst/>
              <a:rect l="l" t="t" r="r" b="b"/>
              <a:pathLst>
                <a:path w="16170" h="15205" extrusionOk="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060782" y="1725162"/>
              <a:ext cx="716677" cy="315149"/>
            </a:xfrm>
            <a:custGeom>
              <a:avLst/>
              <a:gdLst/>
              <a:ahLst/>
              <a:cxnLst/>
              <a:rect l="l" t="t" r="r" b="b"/>
              <a:pathLst>
                <a:path w="68516" h="30129" extrusionOk="0">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5894510" y="1818601"/>
              <a:ext cx="1056690" cy="464685"/>
            </a:xfrm>
            <a:custGeom>
              <a:avLst/>
              <a:gdLst/>
              <a:ahLst/>
              <a:cxnLst/>
              <a:rect l="l" t="t" r="r" b="b"/>
              <a:pathLst>
                <a:path w="101022" h="44425" extrusionOk="0">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390157" y="1352074"/>
              <a:ext cx="55564" cy="127267"/>
            </a:xfrm>
            <a:custGeom>
              <a:avLst/>
              <a:gdLst/>
              <a:ahLst/>
              <a:cxnLst/>
              <a:rect l="l" t="t" r="r" b="b"/>
              <a:pathLst>
                <a:path w="5312" h="12167" extrusionOk="0">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6186512" y="1673175"/>
              <a:ext cx="443786" cy="195142"/>
            </a:xfrm>
            <a:custGeom>
              <a:avLst/>
              <a:gdLst/>
              <a:ahLst/>
              <a:cxnLst/>
              <a:rect l="l" t="t" r="r" b="b"/>
              <a:pathLst>
                <a:path w="42427" h="18656" extrusionOk="0">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6234858" y="1566672"/>
              <a:ext cx="363516" cy="159923"/>
            </a:xfrm>
            <a:custGeom>
              <a:avLst/>
              <a:gdLst/>
              <a:ahLst/>
              <a:cxnLst/>
              <a:rect l="l" t="t" r="r" b="b"/>
              <a:pathLst>
                <a:path w="34753" h="15289" extrusionOk="0">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272420" y="1485931"/>
              <a:ext cx="290432" cy="127706"/>
            </a:xfrm>
            <a:custGeom>
              <a:avLst/>
              <a:gdLst/>
              <a:ahLst/>
              <a:cxnLst/>
              <a:rect l="l" t="t" r="r" b="b"/>
              <a:pathLst>
                <a:path w="27766" h="12209" extrusionOk="0">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319887" y="1450304"/>
              <a:ext cx="197464" cy="86870"/>
            </a:xfrm>
            <a:custGeom>
              <a:avLst/>
              <a:gdLst/>
              <a:ahLst/>
              <a:cxnLst/>
              <a:rect l="l" t="t" r="r" b="b"/>
              <a:pathLst>
                <a:path w="18878" h="8305" extrusionOk="0">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408222" y="1535543"/>
              <a:ext cx="14947" cy="1166321"/>
            </a:xfrm>
            <a:custGeom>
              <a:avLst/>
              <a:gdLst/>
              <a:ahLst/>
              <a:cxnLst/>
              <a:rect l="l" t="t" r="r" b="b"/>
              <a:pathLst>
                <a:path w="1429" h="111503" extrusionOk="0">
                  <a:moveTo>
                    <a:pt x="0" y="0"/>
                  </a:moveTo>
                  <a:lnTo>
                    <a:pt x="0" y="111502"/>
                  </a:lnTo>
                  <a:lnTo>
                    <a:pt x="1429" y="111502"/>
                  </a:lnTo>
                  <a:lnTo>
                    <a:pt x="142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281987" y="1487092"/>
              <a:ext cx="146597" cy="31777"/>
            </a:xfrm>
            <a:custGeom>
              <a:avLst/>
              <a:gdLst/>
              <a:ahLst/>
              <a:cxnLst/>
              <a:rect l="l" t="t" r="r" b="b"/>
              <a:pathLst>
                <a:path w="14015" h="3038" extrusionOk="0">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081354" y="1276752"/>
              <a:ext cx="146471" cy="31893"/>
            </a:xfrm>
            <a:custGeom>
              <a:avLst/>
              <a:gdLst/>
              <a:ahLst/>
              <a:cxnLst/>
              <a:rect l="l" t="t" r="r" b="b"/>
              <a:pathLst>
                <a:path w="14003" h="3049" extrusionOk="0">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272521" y="1149349"/>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272521" y="1891601"/>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00412" y="2054118"/>
              <a:ext cx="146586" cy="31893"/>
            </a:xfrm>
            <a:custGeom>
              <a:avLst/>
              <a:gdLst/>
              <a:ahLst/>
              <a:cxnLst/>
              <a:rect l="l" t="t" r="r" b="b"/>
              <a:pathLst>
                <a:path w="14014" h="3049" extrusionOk="0">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172447" y="2323380"/>
              <a:ext cx="277106" cy="476118"/>
            </a:xfrm>
            <a:custGeom>
              <a:avLst/>
              <a:gdLst/>
              <a:ahLst/>
              <a:cxnLst/>
              <a:rect l="l" t="t" r="r" b="b"/>
              <a:pathLst>
                <a:path w="26492" h="45518" extrusionOk="0">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172573" y="2452278"/>
              <a:ext cx="229283" cy="94035"/>
            </a:xfrm>
            <a:custGeom>
              <a:avLst/>
              <a:gdLst/>
              <a:ahLst/>
              <a:cxnLst/>
              <a:rect l="l" t="t" r="r" b="b"/>
              <a:pathLst>
                <a:path w="21920" h="8990" extrusionOk="0">
                  <a:moveTo>
                    <a:pt x="0" y="0"/>
                  </a:moveTo>
                  <a:lnTo>
                    <a:pt x="0" y="8989"/>
                  </a:lnTo>
                  <a:lnTo>
                    <a:pt x="21920" y="8989"/>
                  </a:lnTo>
                  <a:lnTo>
                    <a:pt x="2192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210679" y="2579681"/>
              <a:ext cx="38242" cy="148208"/>
            </a:xfrm>
            <a:custGeom>
              <a:avLst/>
              <a:gdLst/>
              <a:ahLst/>
              <a:cxnLst/>
              <a:rect l="l" t="t" r="r" b="b"/>
              <a:pathLst>
                <a:path w="3656" h="14169" extrusionOk="0">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013856" y="2350398"/>
              <a:ext cx="269763" cy="463545"/>
            </a:xfrm>
            <a:custGeom>
              <a:avLst/>
              <a:gdLst/>
              <a:ahLst/>
              <a:cxnLst/>
              <a:rect l="l" t="t" r="r" b="b"/>
              <a:pathLst>
                <a:path w="25790" h="44316" extrusionOk="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013981" y="2475813"/>
              <a:ext cx="223185" cy="91546"/>
            </a:xfrm>
            <a:custGeom>
              <a:avLst/>
              <a:gdLst/>
              <a:ahLst/>
              <a:cxnLst/>
              <a:rect l="l" t="t" r="r" b="b"/>
              <a:pathLst>
                <a:path w="21337" h="8752" extrusionOk="0">
                  <a:moveTo>
                    <a:pt x="0" y="0"/>
                  </a:moveTo>
                  <a:lnTo>
                    <a:pt x="0" y="8752"/>
                  </a:lnTo>
                  <a:lnTo>
                    <a:pt x="21336" y="8752"/>
                  </a:lnTo>
                  <a:lnTo>
                    <a:pt x="21336"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050968" y="2599858"/>
              <a:ext cx="37248" cy="144222"/>
            </a:xfrm>
            <a:custGeom>
              <a:avLst/>
              <a:gdLst/>
              <a:ahLst/>
              <a:cxnLst/>
              <a:rect l="l" t="t" r="r" b="b"/>
              <a:pathLst>
                <a:path w="3561" h="13788" extrusionOk="0">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258819" y="1969832"/>
              <a:ext cx="439634" cy="717462"/>
            </a:xfrm>
            <a:custGeom>
              <a:avLst/>
              <a:gdLst/>
              <a:ahLst/>
              <a:cxnLst/>
              <a:rect l="l" t="t" r="r" b="b"/>
              <a:pathLst>
                <a:path w="42030" h="68591" extrusionOk="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589480" y="1929832"/>
              <a:ext cx="14330" cy="358433"/>
            </a:xfrm>
            <a:custGeom>
              <a:avLst/>
              <a:gdLst/>
              <a:ahLst/>
              <a:cxnLst/>
              <a:rect l="l" t="t" r="r" b="b"/>
              <a:pathLst>
                <a:path w="1370" h="34267" extrusionOk="0">
                  <a:moveTo>
                    <a:pt x="0" y="1"/>
                  </a:moveTo>
                  <a:lnTo>
                    <a:pt x="0" y="34267"/>
                  </a:lnTo>
                  <a:lnTo>
                    <a:pt x="1369" y="34267"/>
                  </a:lnTo>
                  <a:lnTo>
                    <a:pt x="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519356" y="1810881"/>
              <a:ext cx="226051" cy="156701"/>
            </a:xfrm>
            <a:custGeom>
              <a:avLst/>
              <a:gdLst/>
              <a:ahLst/>
              <a:cxnLst/>
              <a:rect l="l" t="t" r="r" b="b"/>
              <a:pathLst>
                <a:path w="21611" h="14981" extrusionOk="0">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561698" y="1810892"/>
              <a:ext cx="168396" cy="109537"/>
            </a:xfrm>
            <a:custGeom>
              <a:avLst/>
              <a:gdLst/>
              <a:ahLst/>
              <a:cxnLst/>
              <a:rect l="l" t="t" r="r" b="b"/>
              <a:pathLst>
                <a:path w="16099" h="10472" extrusionOk="0">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7610526" y="1846268"/>
              <a:ext cx="63021" cy="71620"/>
            </a:xfrm>
            <a:custGeom>
              <a:avLst/>
              <a:gdLst/>
              <a:ahLst/>
              <a:cxnLst/>
              <a:rect l="l" t="t" r="r" b="b"/>
              <a:pathLst>
                <a:path w="6025" h="6847" extrusionOk="0">
                  <a:moveTo>
                    <a:pt x="5322" y="0"/>
                  </a:moveTo>
                  <a:lnTo>
                    <a:pt x="0" y="6263"/>
                  </a:lnTo>
                  <a:lnTo>
                    <a:pt x="691" y="6847"/>
                  </a:lnTo>
                  <a:lnTo>
                    <a:pt x="6025" y="584"/>
                  </a:lnTo>
                  <a:lnTo>
                    <a:pt x="5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7293201" y="2307313"/>
              <a:ext cx="214963" cy="23922"/>
            </a:xfrm>
            <a:custGeom>
              <a:avLst/>
              <a:gdLst/>
              <a:ahLst/>
              <a:cxnLst/>
              <a:rect l="l" t="t" r="r" b="b"/>
              <a:pathLst>
                <a:path w="20551" h="2287" extrusionOk="0">
                  <a:moveTo>
                    <a:pt x="0" y="0"/>
                  </a:moveTo>
                  <a:lnTo>
                    <a:pt x="0" y="2286"/>
                  </a:lnTo>
                  <a:lnTo>
                    <a:pt x="20550" y="2286"/>
                  </a:lnTo>
                  <a:lnTo>
                    <a:pt x="2055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295565" y="2376684"/>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295565" y="2448293"/>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295565" y="2529609"/>
              <a:ext cx="215089" cy="23807"/>
            </a:xfrm>
            <a:custGeom>
              <a:avLst/>
              <a:gdLst/>
              <a:ahLst/>
              <a:cxnLst/>
              <a:rect l="l" t="t" r="r" b="b"/>
              <a:pathLst>
                <a:path w="20563" h="2276" extrusionOk="0">
                  <a:moveTo>
                    <a:pt x="0" y="1"/>
                  </a:moveTo>
                  <a:lnTo>
                    <a:pt x="0" y="2275"/>
                  </a:lnTo>
                  <a:lnTo>
                    <a:pt x="20562" y="2275"/>
                  </a:lnTo>
                  <a:lnTo>
                    <a:pt x="2056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599563" y="2560246"/>
              <a:ext cx="37123" cy="144233"/>
            </a:xfrm>
            <a:custGeom>
              <a:avLst/>
              <a:gdLst/>
              <a:ahLst/>
              <a:cxnLst/>
              <a:rect l="l" t="t" r="r" b="b"/>
              <a:pathLst>
                <a:path w="3549" h="13789" extrusionOk="0">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6841736" y="1715570"/>
              <a:ext cx="58545" cy="309323"/>
            </a:xfrm>
            <a:custGeom>
              <a:avLst/>
              <a:gdLst/>
              <a:ahLst/>
              <a:cxnLst/>
              <a:rect l="l" t="t" r="r" b="b"/>
              <a:pathLst>
                <a:path w="5597" h="29572" extrusionOk="0">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6607140" y="2040123"/>
              <a:ext cx="242965" cy="126263"/>
            </a:xfrm>
            <a:custGeom>
              <a:avLst/>
              <a:gdLst/>
              <a:ahLst/>
              <a:cxnLst/>
              <a:rect l="l" t="t" r="r" b="b"/>
              <a:pathLst>
                <a:path w="23228" h="12071" extrusionOk="0">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6841736" y="1761709"/>
              <a:ext cx="58545" cy="263184"/>
            </a:xfrm>
            <a:custGeom>
              <a:avLst/>
              <a:gdLst/>
              <a:ahLst/>
              <a:cxnLst/>
              <a:rect l="l" t="t" r="r" b="b"/>
              <a:pathLst>
                <a:path w="5597" h="25161" extrusionOk="0">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6607140" y="2065331"/>
              <a:ext cx="222285" cy="101054"/>
            </a:xfrm>
            <a:custGeom>
              <a:avLst/>
              <a:gdLst/>
              <a:ahLst/>
              <a:cxnLst/>
              <a:rect l="l" t="t" r="r" b="b"/>
              <a:pathLst>
                <a:path w="21251" h="9661" extrusionOk="0">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6876485" y="2025981"/>
              <a:ext cx="13462" cy="729188"/>
            </a:xfrm>
            <a:custGeom>
              <a:avLst/>
              <a:gdLst/>
              <a:ahLst/>
              <a:cxnLst/>
              <a:rect l="l" t="t" r="r" b="b"/>
              <a:pathLst>
                <a:path w="1287" h="69712" extrusionOk="0">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6842866" y="2010280"/>
              <a:ext cx="105364" cy="58304"/>
            </a:xfrm>
            <a:custGeom>
              <a:avLst/>
              <a:gdLst/>
              <a:ahLst/>
              <a:cxnLst/>
              <a:rect l="l" t="t" r="r" b="b"/>
              <a:pathLst>
                <a:path w="10073" h="5574" extrusionOk="0">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6815838" y="2010165"/>
              <a:ext cx="65145" cy="60658"/>
            </a:xfrm>
            <a:custGeom>
              <a:avLst/>
              <a:gdLst/>
              <a:ahLst/>
              <a:cxnLst/>
              <a:rect l="l" t="t" r="r" b="b"/>
              <a:pathLst>
                <a:path w="6228" h="5799" extrusionOk="0">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846224" y="2037183"/>
              <a:ext cx="102006" cy="14581"/>
            </a:xfrm>
            <a:custGeom>
              <a:avLst/>
              <a:gdLst/>
              <a:ahLst/>
              <a:cxnLst/>
              <a:rect l="l" t="t" r="r" b="b"/>
              <a:pathLst>
                <a:path w="9752" h="1394" extrusionOk="0">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862165" y="2042790"/>
              <a:ext cx="237003" cy="137016"/>
            </a:xfrm>
            <a:custGeom>
              <a:avLst/>
              <a:gdLst/>
              <a:ahLst/>
              <a:cxnLst/>
              <a:rect l="l" t="t" r="r" b="b"/>
              <a:pathLst>
                <a:path w="22658" h="13099" extrusionOk="0">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6898283" y="2049641"/>
              <a:ext cx="200884" cy="130164"/>
            </a:xfrm>
            <a:custGeom>
              <a:avLst/>
              <a:gdLst/>
              <a:ahLst/>
              <a:cxnLst/>
              <a:rect l="l" t="t" r="r" b="b"/>
              <a:pathLst>
                <a:path w="19205" h="12444" extrusionOk="0">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475671" y="2683789"/>
              <a:ext cx="3402418" cy="160425"/>
            </a:xfrm>
            <a:custGeom>
              <a:avLst/>
              <a:gdLst/>
              <a:ahLst/>
              <a:cxnLst/>
              <a:rect l="l" t="t" r="r" b="b"/>
              <a:pathLst>
                <a:path w="325279" h="15337" extrusionOk="0">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813648" y="362014"/>
              <a:ext cx="510124" cy="264900"/>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60E96C2-E027-C14E-897D-48BC2A93601B}"/>
              </a:ext>
            </a:extLst>
          </p:cNvPr>
          <p:cNvPicPr>
            <a:picLocks noChangeAspect="1"/>
          </p:cNvPicPr>
          <p:nvPr/>
        </p:nvPicPr>
        <p:blipFill>
          <a:blip r:embed="rId3"/>
          <a:stretch>
            <a:fillRect/>
          </a:stretch>
        </p:blipFill>
        <p:spPr>
          <a:xfrm>
            <a:off x="1822196" y="0"/>
            <a:ext cx="5499608" cy="5143500"/>
          </a:xfrm>
          <a:prstGeom prst="rect">
            <a:avLst/>
          </a:prstGeom>
        </p:spPr>
      </p:pic>
    </p:spTree>
    <p:extLst>
      <p:ext uri="{BB962C8B-B14F-4D97-AF65-F5344CB8AC3E}">
        <p14:creationId xmlns:p14="http://schemas.microsoft.com/office/powerpoint/2010/main" val="22253494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8" name="Rectangle 7">
            <a:extLst>
              <a:ext uri="{FF2B5EF4-FFF2-40B4-BE49-F238E27FC236}">
                <a16:creationId xmlns:a16="http://schemas.microsoft.com/office/drawing/2014/main" id="{7D85BB8B-4714-2747-8E77-C4B9AD5B97E5}"/>
              </a:ext>
            </a:extLst>
          </p:cNvPr>
          <p:cNvSpPr/>
          <p:nvPr/>
        </p:nvSpPr>
        <p:spPr>
          <a:xfrm>
            <a:off x="224287" y="226749"/>
            <a:ext cx="8695426" cy="4690002"/>
          </a:xfrm>
          <a:prstGeom prst="rect">
            <a:avLst/>
          </a:prstGeom>
        </p:spPr>
        <p:txBody>
          <a:bodyPr wrap="square">
            <a:spAutoFit/>
          </a:bodyPr>
          <a:lstStyle/>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Xuất xứ: Văn bản được trích từ báo Nhân dân, số ra ngày 15/6/2003.</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Kiểu văn bản: văn nghị luận (nghị luận xã hội)</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Vấn đề: Văn bản đề cập tới thực trạng nước ngọt rất khan hiếm vào thời điểm hiện tại, nước ngọt không phải là vô tận.</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Bố cục:</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1 (đoạn 1): Nêu thực trạng khan hiếm nước ngọt.</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2 (đoạn 2): Nguyên nhân – hậu quả của việc khan hiếm nước ngọt.</a:t>
            </a:r>
            <a:endParaRPr lang="en-VN" sz="2400" dirty="0">
              <a:latin typeface="Times New Roman" panose="02020603050405020304" pitchFamily="18" charset="0"/>
              <a:ea typeface="Calibri" panose="020F0502020204030204" pitchFamily="34" charset="0"/>
            </a:endParaRPr>
          </a:p>
          <a:p>
            <a:pPr>
              <a:lnSpc>
                <a:spcPct val="114000"/>
              </a:lnSpc>
            </a:pPr>
            <a:r>
              <a:rPr lang="vi-VN" sz="2400" dirty="0">
                <a:latin typeface="Times New Roman" panose="02020603050405020304" pitchFamily="18" charset="0"/>
                <a:ea typeface="Calibri" panose="020F0502020204030204" pitchFamily="34" charset="0"/>
              </a:rPr>
              <a:t>+ Phần 3 (đoạn 3): Nêu quan điểm và giải pháp của việc khan hiếm nước ngọt. </a:t>
            </a:r>
            <a:endParaRPr lang="en-VN" sz="2400" dirty="0"/>
          </a:p>
        </p:txBody>
      </p:sp>
    </p:spTree>
    <p:extLst>
      <p:ext uri="{BB962C8B-B14F-4D97-AF65-F5344CB8AC3E}">
        <p14:creationId xmlns:p14="http://schemas.microsoft.com/office/powerpoint/2010/main" val="2838792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9511AD-31B7-2B43-A6CA-0B66968348C0}"/>
              </a:ext>
            </a:extLst>
          </p:cNvPr>
          <p:cNvPicPr>
            <a:picLocks noChangeAspect="1"/>
          </p:cNvPicPr>
          <p:nvPr/>
        </p:nvPicPr>
        <p:blipFill>
          <a:blip r:embed="rId4"/>
          <a:stretch>
            <a:fillRect/>
          </a:stretch>
        </p:blipFill>
        <p:spPr>
          <a:xfrm>
            <a:off x="1022350" y="1200150"/>
            <a:ext cx="7099300" cy="2743200"/>
          </a:xfrm>
          <a:prstGeom prst="rect">
            <a:avLst/>
          </a:prstGeom>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4372327" y="505945"/>
            <a:ext cx="4572000" cy="782209"/>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latin typeface="Times New Roman" panose="02020603050405020304" pitchFamily="18" charset="0"/>
                <a:cs typeface="Times New Roman" panose="02020603050405020304" pitchFamily="18" charset="0"/>
              </a:rPr>
              <a:t>HOẠT ĐỘNG NHÓM</a:t>
            </a:r>
            <a:endParaRPr sz="3500" b="1" dirty="0">
              <a:latin typeface="Times New Roman" panose="02020603050405020304" pitchFamily="18" charset="0"/>
              <a:cs typeface="Times New Roman" panose="02020603050405020304" pitchFamily="18" charset="0"/>
            </a:endParaRPr>
          </a:p>
        </p:txBody>
      </p:sp>
      <p:grpSp>
        <p:nvGrpSpPr>
          <p:cNvPr id="670" name="Google Shape;670;p39"/>
          <p:cNvGrpSpPr/>
          <p:nvPr/>
        </p:nvGrpSpPr>
        <p:grpSpPr>
          <a:xfrm>
            <a:off x="866632" y="969869"/>
            <a:ext cx="3281247" cy="3203761"/>
            <a:chOff x="2025550" y="988325"/>
            <a:chExt cx="3568900" cy="3485000"/>
          </a:xfrm>
        </p:grpSpPr>
        <p:sp>
          <p:nvSpPr>
            <p:cNvPr id="671" name="Google Shape;671;p39"/>
            <p:cNvSpPr/>
            <p:nvPr/>
          </p:nvSpPr>
          <p:spPr>
            <a:xfrm>
              <a:off x="2025550" y="4130400"/>
              <a:ext cx="3568900" cy="342925"/>
            </a:xfrm>
            <a:custGeom>
              <a:avLst/>
              <a:gdLst/>
              <a:ahLst/>
              <a:cxnLst/>
              <a:rect l="l" t="t" r="r" b="b"/>
              <a:pathLst>
                <a:path w="142756" h="13717" extrusionOk="0">
                  <a:moveTo>
                    <a:pt x="71378" y="0"/>
                  </a:moveTo>
                  <a:cubicBezTo>
                    <a:pt x="52447" y="0"/>
                    <a:pt x="34290" y="727"/>
                    <a:pt x="20907" y="2013"/>
                  </a:cubicBezTo>
                  <a:cubicBezTo>
                    <a:pt x="7525" y="3299"/>
                    <a:pt x="0" y="5037"/>
                    <a:pt x="0" y="6858"/>
                  </a:cubicBezTo>
                  <a:cubicBezTo>
                    <a:pt x="0" y="8680"/>
                    <a:pt x="7525" y="10418"/>
                    <a:pt x="20907" y="11704"/>
                  </a:cubicBezTo>
                  <a:cubicBezTo>
                    <a:pt x="34290" y="12990"/>
                    <a:pt x="52447" y="13716"/>
                    <a:pt x="71378" y="13716"/>
                  </a:cubicBezTo>
                  <a:cubicBezTo>
                    <a:pt x="90309" y="13716"/>
                    <a:pt x="108466" y="12990"/>
                    <a:pt x="121849" y="11704"/>
                  </a:cubicBezTo>
                  <a:cubicBezTo>
                    <a:pt x="135231" y="10418"/>
                    <a:pt x="142756" y="8680"/>
                    <a:pt x="142756" y="6858"/>
                  </a:cubicBezTo>
                  <a:cubicBezTo>
                    <a:pt x="142756" y="5037"/>
                    <a:pt x="135231" y="3299"/>
                    <a:pt x="121849" y="2013"/>
                  </a:cubicBezTo>
                  <a:cubicBezTo>
                    <a:pt x="108466" y="727"/>
                    <a:pt x="90309" y="0"/>
                    <a:pt x="71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3319150" y="1462450"/>
              <a:ext cx="1020700" cy="1704550"/>
            </a:xfrm>
            <a:custGeom>
              <a:avLst/>
              <a:gdLst/>
              <a:ahLst/>
              <a:cxnLst/>
              <a:rect l="l" t="t" r="r" b="b"/>
              <a:pathLst>
                <a:path w="40828" h="68182" extrusionOk="0">
                  <a:moveTo>
                    <a:pt x="15523" y="1"/>
                  </a:moveTo>
                  <a:cubicBezTo>
                    <a:pt x="13789" y="1"/>
                    <a:pt x="12012" y="930"/>
                    <a:pt x="10931" y="2325"/>
                  </a:cubicBezTo>
                  <a:cubicBezTo>
                    <a:pt x="9442" y="4242"/>
                    <a:pt x="9073" y="6825"/>
                    <a:pt x="9299" y="9230"/>
                  </a:cubicBezTo>
                  <a:cubicBezTo>
                    <a:pt x="9609" y="12612"/>
                    <a:pt x="11002" y="15993"/>
                    <a:pt x="10228" y="19303"/>
                  </a:cubicBezTo>
                  <a:cubicBezTo>
                    <a:pt x="9466" y="22541"/>
                    <a:pt x="6823" y="24911"/>
                    <a:pt x="4513" y="27304"/>
                  </a:cubicBezTo>
                  <a:cubicBezTo>
                    <a:pt x="2215" y="29697"/>
                    <a:pt x="1" y="32733"/>
                    <a:pt x="465" y="36019"/>
                  </a:cubicBezTo>
                  <a:cubicBezTo>
                    <a:pt x="977" y="39603"/>
                    <a:pt x="4537" y="42270"/>
                    <a:pt x="4763" y="45890"/>
                  </a:cubicBezTo>
                  <a:cubicBezTo>
                    <a:pt x="4918" y="48473"/>
                    <a:pt x="3311" y="50819"/>
                    <a:pt x="2930" y="53379"/>
                  </a:cubicBezTo>
                  <a:cubicBezTo>
                    <a:pt x="2394" y="56986"/>
                    <a:pt x="4418" y="60606"/>
                    <a:pt x="7263" y="62868"/>
                  </a:cubicBezTo>
                  <a:cubicBezTo>
                    <a:pt x="10121" y="65142"/>
                    <a:pt x="13693" y="66273"/>
                    <a:pt x="17229" y="67166"/>
                  </a:cubicBezTo>
                  <a:cubicBezTo>
                    <a:pt x="19473" y="67727"/>
                    <a:pt x="21874" y="68181"/>
                    <a:pt x="24195" y="68181"/>
                  </a:cubicBezTo>
                  <a:cubicBezTo>
                    <a:pt x="26454" y="68181"/>
                    <a:pt x="28637" y="67751"/>
                    <a:pt x="30528" y="66571"/>
                  </a:cubicBezTo>
                  <a:cubicBezTo>
                    <a:pt x="32409" y="65880"/>
                    <a:pt x="34148" y="64868"/>
                    <a:pt x="35612" y="63511"/>
                  </a:cubicBezTo>
                  <a:cubicBezTo>
                    <a:pt x="39077" y="60284"/>
                    <a:pt x="40684" y="54926"/>
                    <a:pt x="38779" y="50593"/>
                  </a:cubicBezTo>
                  <a:cubicBezTo>
                    <a:pt x="38017" y="48878"/>
                    <a:pt x="36755" y="47354"/>
                    <a:pt x="36410" y="45497"/>
                  </a:cubicBezTo>
                  <a:cubicBezTo>
                    <a:pt x="35886" y="42782"/>
                    <a:pt x="37422" y="40163"/>
                    <a:pt x="38660" y="37686"/>
                  </a:cubicBezTo>
                  <a:cubicBezTo>
                    <a:pt x="39851" y="35329"/>
                    <a:pt x="40827" y="32519"/>
                    <a:pt x="40018" y="30078"/>
                  </a:cubicBezTo>
                  <a:cubicBezTo>
                    <a:pt x="39934" y="29840"/>
                    <a:pt x="39839" y="29602"/>
                    <a:pt x="39720" y="29364"/>
                  </a:cubicBezTo>
                  <a:cubicBezTo>
                    <a:pt x="39720" y="29352"/>
                    <a:pt x="39708" y="29340"/>
                    <a:pt x="39708" y="29328"/>
                  </a:cubicBezTo>
                  <a:cubicBezTo>
                    <a:pt x="38898" y="27733"/>
                    <a:pt x="37315" y="26637"/>
                    <a:pt x="36505" y="25042"/>
                  </a:cubicBezTo>
                  <a:cubicBezTo>
                    <a:pt x="36493" y="25030"/>
                    <a:pt x="36493" y="25018"/>
                    <a:pt x="36481" y="25006"/>
                  </a:cubicBezTo>
                  <a:cubicBezTo>
                    <a:pt x="36362" y="24744"/>
                    <a:pt x="36255" y="24494"/>
                    <a:pt x="36172" y="24220"/>
                  </a:cubicBezTo>
                  <a:cubicBezTo>
                    <a:pt x="35088" y="20910"/>
                    <a:pt x="36803" y="16684"/>
                    <a:pt x="34600" y="13909"/>
                  </a:cubicBezTo>
                  <a:cubicBezTo>
                    <a:pt x="32802" y="11635"/>
                    <a:pt x="29409" y="11683"/>
                    <a:pt x="26706" y="10623"/>
                  </a:cubicBezTo>
                  <a:cubicBezTo>
                    <a:pt x="25016" y="9957"/>
                    <a:pt x="23515" y="8778"/>
                    <a:pt x="22468" y="7301"/>
                  </a:cubicBezTo>
                  <a:cubicBezTo>
                    <a:pt x="20789" y="4920"/>
                    <a:pt x="20015" y="1610"/>
                    <a:pt x="17372" y="396"/>
                  </a:cubicBezTo>
                  <a:cubicBezTo>
                    <a:pt x="16785" y="125"/>
                    <a:pt x="16157" y="1"/>
                    <a:pt x="1552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3645825" y="1866550"/>
              <a:ext cx="503525" cy="1487775"/>
            </a:xfrm>
            <a:custGeom>
              <a:avLst/>
              <a:gdLst/>
              <a:ahLst/>
              <a:cxnLst/>
              <a:rect l="l" t="t" r="r" b="b"/>
              <a:pathLst>
                <a:path w="20141" h="59511" extrusionOk="0">
                  <a:moveTo>
                    <a:pt x="9279" y="0"/>
                  </a:moveTo>
                  <a:cubicBezTo>
                    <a:pt x="9013" y="0"/>
                    <a:pt x="8746" y="173"/>
                    <a:pt x="8746" y="520"/>
                  </a:cubicBezTo>
                  <a:lnTo>
                    <a:pt x="8746" y="11319"/>
                  </a:lnTo>
                  <a:lnTo>
                    <a:pt x="1162" y="4937"/>
                  </a:lnTo>
                  <a:cubicBezTo>
                    <a:pt x="1048" y="4842"/>
                    <a:pt x="925" y="4801"/>
                    <a:pt x="805" y="4801"/>
                  </a:cubicBezTo>
                  <a:cubicBezTo>
                    <a:pt x="373" y="4801"/>
                    <a:pt x="1" y="5330"/>
                    <a:pt x="411" y="5675"/>
                  </a:cubicBezTo>
                  <a:lnTo>
                    <a:pt x="8746" y="12700"/>
                  </a:lnTo>
                  <a:lnTo>
                    <a:pt x="8805" y="59003"/>
                  </a:lnTo>
                  <a:cubicBezTo>
                    <a:pt x="8805" y="59341"/>
                    <a:pt x="9065" y="59510"/>
                    <a:pt x="9326" y="59510"/>
                  </a:cubicBezTo>
                  <a:cubicBezTo>
                    <a:pt x="9589" y="59510"/>
                    <a:pt x="9853" y="59338"/>
                    <a:pt x="9853" y="58991"/>
                  </a:cubicBezTo>
                  <a:lnTo>
                    <a:pt x="9806" y="30916"/>
                  </a:lnTo>
                  <a:cubicBezTo>
                    <a:pt x="9817" y="30892"/>
                    <a:pt x="9841" y="30880"/>
                    <a:pt x="9853" y="30857"/>
                  </a:cubicBezTo>
                  <a:cubicBezTo>
                    <a:pt x="13187" y="26023"/>
                    <a:pt x="16533" y="21189"/>
                    <a:pt x="19866" y="16355"/>
                  </a:cubicBezTo>
                  <a:cubicBezTo>
                    <a:pt x="20140" y="15965"/>
                    <a:pt x="19777" y="15592"/>
                    <a:pt x="19403" y="15592"/>
                  </a:cubicBezTo>
                  <a:cubicBezTo>
                    <a:pt x="19241" y="15592"/>
                    <a:pt x="19077" y="15662"/>
                    <a:pt x="18961" y="15831"/>
                  </a:cubicBezTo>
                  <a:cubicBezTo>
                    <a:pt x="15902" y="20248"/>
                    <a:pt x="12854" y="24665"/>
                    <a:pt x="9806" y="29071"/>
                  </a:cubicBezTo>
                  <a:lnTo>
                    <a:pt x="9806" y="508"/>
                  </a:lnTo>
                  <a:cubicBezTo>
                    <a:pt x="9806" y="170"/>
                    <a:pt x="9543" y="0"/>
                    <a:pt x="9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3562050" y="2412050"/>
              <a:ext cx="266725" cy="265225"/>
            </a:xfrm>
            <a:custGeom>
              <a:avLst/>
              <a:gdLst/>
              <a:ahLst/>
              <a:cxnLst/>
              <a:rect l="l" t="t" r="r" b="b"/>
              <a:pathLst>
                <a:path w="10669" h="10609" extrusionOk="0">
                  <a:moveTo>
                    <a:pt x="2121" y="1"/>
                  </a:moveTo>
                  <a:cubicBezTo>
                    <a:pt x="1755" y="1"/>
                    <a:pt x="1397" y="88"/>
                    <a:pt x="1084" y="286"/>
                  </a:cubicBezTo>
                  <a:cubicBezTo>
                    <a:pt x="298" y="774"/>
                    <a:pt x="0" y="1762"/>
                    <a:pt x="0" y="2679"/>
                  </a:cubicBezTo>
                  <a:cubicBezTo>
                    <a:pt x="0" y="3810"/>
                    <a:pt x="381" y="4905"/>
                    <a:pt x="845" y="5941"/>
                  </a:cubicBezTo>
                  <a:cubicBezTo>
                    <a:pt x="1584" y="7584"/>
                    <a:pt x="2536" y="9144"/>
                    <a:pt x="3596" y="10608"/>
                  </a:cubicBezTo>
                  <a:cubicBezTo>
                    <a:pt x="5703" y="8894"/>
                    <a:pt x="8215" y="7596"/>
                    <a:pt x="9799" y="5381"/>
                  </a:cubicBezTo>
                  <a:cubicBezTo>
                    <a:pt x="10180" y="4846"/>
                    <a:pt x="10513" y="4250"/>
                    <a:pt x="10620" y="3596"/>
                  </a:cubicBezTo>
                  <a:cubicBezTo>
                    <a:pt x="10668" y="3262"/>
                    <a:pt x="10656" y="2929"/>
                    <a:pt x="10525" y="2619"/>
                  </a:cubicBezTo>
                  <a:cubicBezTo>
                    <a:pt x="10394" y="2310"/>
                    <a:pt x="10132" y="2060"/>
                    <a:pt x="9847" y="1881"/>
                  </a:cubicBezTo>
                  <a:cubicBezTo>
                    <a:pt x="9390" y="1590"/>
                    <a:pt x="8856" y="1450"/>
                    <a:pt x="8323" y="1450"/>
                  </a:cubicBezTo>
                  <a:cubicBezTo>
                    <a:pt x="8049" y="1450"/>
                    <a:pt x="7776" y="1487"/>
                    <a:pt x="7513" y="1560"/>
                  </a:cubicBezTo>
                  <a:cubicBezTo>
                    <a:pt x="6727" y="1762"/>
                    <a:pt x="6037" y="2262"/>
                    <a:pt x="5537" y="2905"/>
                  </a:cubicBezTo>
                  <a:lnTo>
                    <a:pt x="5453" y="2941"/>
                  </a:lnTo>
                  <a:cubicBezTo>
                    <a:pt x="5048" y="2083"/>
                    <a:pt x="4584" y="1214"/>
                    <a:pt x="3834" y="619"/>
                  </a:cubicBezTo>
                  <a:cubicBezTo>
                    <a:pt x="3352" y="240"/>
                    <a:pt x="2726" y="1"/>
                    <a:pt x="212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3935900" y="2039350"/>
              <a:ext cx="202125" cy="205425"/>
            </a:xfrm>
            <a:custGeom>
              <a:avLst/>
              <a:gdLst/>
              <a:ahLst/>
              <a:cxnLst/>
              <a:rect l="l" t="t" r="r" b="b"/>
              <a:pathLst>
                <a:path w="8085" h="8217" extrusionOk="0">
                  <a:moveTo>
                    <a:pt x="6632" y="1"/>
                  </a:moveTo>
                  <a:cubicBezTo>
                    <a:pt x="6025" y="1"/>
                    <a:pt x="5433" y="296"/>
                    <a:pt x="5013" y="739"/>
                  </a:cubicBezTo>
                  <a:cubicBezTo>
                    <a:pt x="4584" y="1192"/>
                    <a:pt x="4346" y="1799"/>
                    <a:pt x="4275" y="2406"/>
                  </a:cubicBezTo>
                  <a:lnTo>
                    <a:pt x="4239" y="2466"/>
                  </a:lnTo>
                  <a:cubicBezTo>
                    <a:pt x="3620" y="2073"/>
                    <a:pt x="2965" y="1692"/>
                    <a:pt x="2239" y="1609"/>
                  </a:cubicBezTo>
                  <a:cubicBezTo>
                    <a:pt x="2159" y="1600"/>
                    <a:pt x="2078" y="1595"/>
                    <a:pt x="1996" y="1595"/>
                  </a:cubicBezTo>
                  <a:cubicBezTo>
                    <a:pt x="1314" y="1595"/>
                    <a:pt x="608" y="1906"/>
                    <a:pt x="310" y="2502"/>
                  </a:cubicBezTo>
                  <a:cubicBezTo>
                    <a:pt x="0" y="3133"/>
                    <a:pt x="203" y="3906"/>
                    <a:pt x="572" y="4502"/>
                  </a:cubicBezTo>
                  <a:cubicBezTo>
                    <a:pt x="1036" y="5240"/>
                    <a:pt x="1727" y="5800"/>
                    <a:pt x="2441" y="6288"/>
                  </a:cubicBezTo>
                  <a:cubicBezTo>
                    <a:pt x="3596" y="7062"/>
                    <a:pt x="4834" y="7693"/>
                    <a:pt x="6120" y="8217"/>
                  </a:cubicBezTo>
                  <a:cubicBezTo>
                    <a:pt x="6811" y="6252"/>
                    <a:pt x="7918" y="4383"/>
                    <a:pt x="8049" y="2311"/>
                  </a:cubicBezTo>
                  <a:cubicBezTo>
                    <a:pt x="8085" y="1799"/>
                    <a:pt x="8061" y="1275"/>
                    <a:pt x="7858" y="799"/>
                  </a:cubicBezTo>
                  <a:cubicBezTo>
                    <a:pt x="7763" y="573"/>
                    <a:pt x="7620" y="347"/>
                    <a:pt x="7418" y="204"/>
                  </a:cubicBezTo>
                  <a:cubicBezTo>
                    <a:pt x="7192" y="61"/>
                    <a:pt x="6930" y="1"/>
                    <a:pt x="6668" y="1"/>
                  </a:cubicBezTo>
                  <a:cubicBezTo>
                    <a:pt x="6656" y="1"/>
                    <a:pt x="6644" y="1"/>
                    <a:pt x="663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3622175" y="1705925"/>
              <a:ext cx="207175" cy="198625"/>
            </a:xfrm>
            <a:custGeom>
              <a:avLst/>
              <a:gdLst/>
              <a:ahLst/>
              <a:cxnLst/>
              <a:rect l="l" t="t" r="r" b="b"/>
              <a:pathLst>
                <a:path w="8287" h="7945" extrusionOk="0">
                  <a:moveTo>
                    <a:pt x="6731" y="1"/>
                  </a:moveTo>
                  <a:cubicBezTo>
                    <a:pt x="6281" y="1"/>
                    <a:pt x="5826" y="145"/>
                    <a:pt x="5453" y="396"/>
                  </a:cubicBezTo>
                  <a:cubicBezTo>
                    <a:pt x="4929" y="741"/>
                    <a:pt x="4548" y="1265"/>
                    <a:pt x="4346" y="1849"/>
                  </a:cubicBezTo>
                  <a:lnTo>
                    <a:pt x="4286" y="1896"/>
                  </a:lnTo>
                  <a:cubicBezTo>
                    <a:pt x="3786" y="1372"/>
                    <a:pt x="3227" y="849"/>
                    <a:pt x="2548" y="599"/>
                  </a:cubicBezTo>
                  <a:cubicBezTo>
                    <a:pt x="2302" y="508"/>
                    <a:pt x="2034" y="460"/>
                    <a:pt x="1769" y="460"/>
                  </a:cubicBezTo>
                  <a:cubicBezTo>
                    <a:pt x="1266" y="460"/>
                    <a:pt x="772" y="633"/>
                    <a:pt x="453" y="1015"/>
                  </a:cubicBezTo>
                  <a:cubicBezTo>
                    <a:pt x="0" y="1563"/>
                    <a:pt x="24" y="2361"/>
                    <a:pt x="238" y="3027"/>
                  </a:cubicBezTo>
                  <a:cubicBezTo>
                    <a:pt x="524" y="3849"/>
                    <a:pt x="1060" y="4551"/>
                    <a:pt x="1643" y="5194"/>
                  </a:cubicBezTo>
                  <a:cubicBezTo>
                    <a:pt x="2584" y="6230"/>
                    <a:pt x="3655" y="7123"/>
                    <a:pt x="4775" y="7945"/>
                  </a:cubicBezTo>
                  <a:cubicBezTo>
                    <a:pt x="5906" y="6183"/>
                    <a:pt x="7418" y="4623"/>
                    <a:pt x="8037" y="2635"/>
                  </a:cubicBezTo>
                  <a:cubicBezTo>
                    <a:pt x="8192" y="2146"/>
                    <a:pt x="8287" y="1634"/>
                    <a:pt x="8204" y="1134"/>
                  </a:cubicBezTo>
                  <a:cubicBezTo>
                    <a:pt x="8168" y="884"/>
                    <a:pt x="8073" y="634"/>
                    <a:pt x="7906" y="444"/>
                  </a:cubicBezTo>
                  <a:cubicBezTo>
                    <a:pt x="7739" y="241"/>
                    <a:pt x="7489" y="122"/>
                    <a:pt x="7227" y="63"/>
                  </a:cubicBezTo>
                  <a:cubicBezTo>
                    <a:pt x="7065" y="21"/>
                    <a:pt x="6898" y="1"/>
                    <a:pt x="673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181225" y="3302925"/>
              <a:ext cx="2529800" cy="1018000"/>
            </a:xfrm>
            <a:custGeom>
              <a:avLst/>
              <a:gdLst/>
              <a:ahLst/>
              <a:cxnLst/>
              <a:rect l="l" t="t" r="r" b="b"/>
              <a:pathLst>
                <a:path w="101192" h="40720" extrusionOk="0">
                  <a:moveTo>
                    <a:pt x="46039" y="1"/>
                  </a:moveTo>
                  <a:cubicBezTo>
                    <a:pt x="45682" y="1"/>
                    <a:pt x="45327" y="59"/>
                    <a:pt x="44982" y="191"/>
                  </a:cubicBezTo>
                  <a:cubicBezTo>
                    <a:pt x="43934" y="584"/>
                    <a:pt x="43232" y="1548"/>
                    <a:pt x="42696" y="2524"/>
                  </a:cubicBezTo>
                  <a:cubicBezTo>
                    <a:pt x="39672" y="7918"/>
                    <a:pt x="39767" y="14442"/>
                    <a:pt x="39934" y="20634"/>
                  </a:cubicBezTo>
                  <a:cubicBezTo>
                    <a:pt x="35921" y="15764"/>
                    <a:pt x="30825" y="11811"/>
                    <a:pt x="25110" y="9168"/>
                  </a:cubicBezTo>
                  <a:cubicBezTo>
                    <a:pt x="24143" y="8714"/>
                    <a:pt x="23116" y="8304"/>
                    <a:pt x="22079" y="8304"/>
                  </a:cubicBezTo>
                  <a:cubicBezTo>
                    <a:pt x="21891" y="8304"/>
                    <a:pt x="21703" y="8317"/>
                    <a:pt x="21515" y="8346"/>
                  </a:cubicBezTo>
                  <a:cubicBezTo>
                    <a:pt x="19002" y="8739"/>
                    <a:pt x="17764" y="11656"/>
                    <a:pt x="17562" y="14192"/>
                  </a:cubicBezTo>
                  <a:cubicBezTo>
                    <a:pt x="17097" y="19967"/>
                    <a:pt x="19526" y="25551"/>
                    <a:pt x="21908" y="30837"/>
                  </a:cubicBezTo>
                  <a:cubicBezTo>
                    <a:pt x="18915" y="30354"/>
                    <a:pt x="15896" y="29871"/>
                    <a:pt x="12873" y="29871"/>
                  </a:cubicBezTo>
                  <a:cubicBezTo>
                    <a:pt x="12396" y="29871"/>
                    <a:pt x="11919" y="29883"/>
                    <a:pt x="11442" y="29909"/>
                  </a:cubicBezTo>
                  <a:cubicBezTo>
                    <a:pt x="7941" y="30099"/>
                    <a:pt x="4393" y="31099"/>
                    <a:pt x="1691" y="33338"/>
                  </a:cubicBezTo>
                  <a:cubicBezTo>
                    <a:pt x="822" y="34064"/>
                    <a:pt x="0" y="35040"/>
                    <a:pt x="48" y="36171"/>
                  </a:cubicBezTo>
                  <a:cubicBezTo>
                    <a:pt x="119" y="37838"/>
                    <a:pt x="1929" y="38814"/>
                    <a:pt x="3524" y="39303"/>
                  </a:cubicBezTo>
                  <a:cubicBezTo>
                    <a:pt x="6156" y="40088"/>
                    <a:pt x="8894" y="40493"/>
                    <a:pt x="11644" y="40493"/>
                  </a:cubicBezTo>
                  <a:lnTo>
                    <a:pt x="11644" y="40684"/>
                  </a:lnTo>
                  <a:lnTo>
                    <a:pt x="99905" y="40684"/>
                  </a:lnTo>
                  <a:lnTo>
                    <a:pt x="100060" y="40719"/>
                  </a:lnTo>
                  <a:cubicBezTo>
                    <a:pt x="101191" y="35695"/>
                    <a:pt x="97143" y="30635"/>
                    <a:pt x="92297" y="28849"/>
                  </a:cubicBezTo>
                  <a:cubicBezTo>
                    <a:pt x="89920" y="27962"/>
                    <a:pt x="87418" y="27659"/>
                    <a:pt x="84880" y="27659"/>
                  </a:cubicBezTo>
                  <a:cubicBezTo>
                    <a:pt x="82207" y="27659"/>
                    <a:pt x="79494" y="27995"/>
                    <a:pt x="76843" y="28337"/>
                  </a:cubicBezTo>
                  <a:cubicBezTo>
                    <a:pt x="80712" y="23908"/>
                    <a:pt x="81760" y="17586"/>
                    <a:pt x="81082" y="11752"/>
                  </a:cubicBezTo>
                  <a:cubicBezTo>
                    <a:pt x="80820" y="9525"/>
                    <a:pt x="80177" y="7084"/>
                    <a:pt x="78284" y="5894"/>
                  </a:cubicBezTo>
                  <a:cubicBezTo>
                    <a:pt x="77505" y="5406"/>
                    <a:pt x="76659" y="5201"/>
                    <a:pt x="75787" y="5201"/>
                  </a:cubicBezTo>
                  <a:cubicBezTo>
                    <a:pt x="73725" y="5201"/>
                    <a:pt x="71521" y="6346"/>
                    <a:pt x="69747" y="7584"/>
                  </a:cubicBezTo>
                  <a:cubicBezTo>
                    <a:pt x="65532" y="10513"/>
                    <a:pt x="61710" y="13990"/>
                    <a:pt x="58400" y="17919"/>
                  </a:cubicBezTo>
                  <a:cubicBezTo>
                    <a:pt x="57090" y="11644"/>
                    <a:pt x="54543" y="5275"/>
                    <a:pt x="49447" y="1405"/>
                  </a:cubicBezTo>
                  <a:cubicBezTo>
                    <a:pt x="48457" y="654"/>
                    <a:pt x="47234" y="1"/>
                    <a:pt x="4603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3575525" y="3412250"/>
              <a:ext cx="1898375" cy="908475"/>
            </a:xfrm>
            <a:custGeom>
              <a:avLst/>
              <a:gdLst/>
              <a:ahLst/>
              <a:cxnLst/>
              <a:rect l="l" t="t" r="r" b="b"/>
              <a:pathLst>
                <a:path w="75935" h="36339" extrusionOk="0">
                  <a:moveTo>
                    <a:pt x="34603" y="1"/>
                  </a:moveTo>
                  <a:cubicBezTo>
                    <a:pt x="33653" y="1"/>
                    <a:pt x="32695" y="352"/>
                    <a:pt x="31918" y="902"/>
                  </a:cubicBezTo>
                  <a:cubicBezTo>
                    <a:pt x="30822" y="1687"/>
                    <a:pt x="30024" y="2830"/>
                    <a:pt x="29393" y="4033"/>
                  </a:cubicBezTo>
                  <a:cubicBezTo>
                    <a:pt x="26965" y="8569"/>
                    <a:pt x="26524" y="13868"/>
                    <a:pt x="26143" y="19011"/>
                  </a:cubicBezTo>
                  <a:cubicBezTo>
                    <a:pt x="23774" y="15963"/>
                    <a:pt x="20976" y="13201"/>
                    <a:pt x="17642" y="11260"/>
                  </a:cubicBezTo>
                  <a:cubicBezTo>
                    <a:pt x="16236" y="10436"/>
                    <a:pt x="14513" y="9795"/>
                    <a:pt x="12919" y="9795"/>
                  </a:cubicBezTo>
                  <a:cubicBezTo>
                    <a:pt x="11840" y="9795"/>
                    <a:pt x="10820" y="10089"/>
                    <a:pt x="9998" y="10820"/>
                  </a:cubicBezTo>
                  <a:cubicBezTo>
                    <a:pt x="8129" y="12486"/>
                    <a:pt x="8319" y="15427"/>
                    <a:pt x="8915" y="17856"/>
                  </a:cubicBezTo>
                  <a:cubicBezTo>
                    <a:pt x="9784" y="21428"/>
                    <a:pt x="11224" y="24857"/>
                    <a:pt x="13141" y="28000"/>
                  </a:cubicBezTo>
                  <a:cubicBezTo>
                    <a:pt x="12262" y="27688"/>
                    <a:pt x="11358" y="27555"/>
                    <a:pt x="10445" y="27555"/>
                  </a:cubicBezTo>
                  <a:cubicBezTo>
                    <a:pt x="8229" y="27555"/>
                    <a:pt x="5961" y="28334"/>
                    <a:pt x="3878" y="29203"/>
                  </a:cubicBezTo>
                  <a:cubicBezTo>
                    <a:pt x="2342" y="29858"/>
                    <a:pt x="640" y="30774"/>
                    <a:pt x="318" y="32406"/>
                  </a:cubicBezTo>
                  <a:cubicBezTo>
                    <a:pt x="0" y="34008"/>
                    <a:pt x="5489" y="36339"/>
                    <a:pt x="7323" y="36339"/>
                  </a:cubicBezTo>
                  <a:cubicBezTo>
                    <a:pt x="7409" y="36339"/>
                    <a:pt x="7488" y="36333"/>
                    <a:pt x="7557" y="36323"/>
                  </a:cubicBezTo>
                  <a:lnTo>
                    <a:pt x="72184" y="36323"/>
                  </a:lnTo>
                  <a:cubicBezTo>
                    <a:pt x="74030" y="34894"/>
                    <a:pt x="75935" y="33060"/>
                    <a:pt x="75935" y="30727"/>
                  </a:cubicBezTo>
                  <a:cubicBezTo>
                    <a:pt x="75935" y="28179"/>
                    <a:pt x="73625" y="26238"/>
                    <a:pt x="71280" y="25214"/>
                  </a:cubicBezTo>
                  <a:cubicBezTo>
                    <a:pt x="68428" y="23974"/>
                    <a:pt x="65365" y="23568"/>
                    <a:pt x="62247" y="23568"/>
                  </a:cubicBezTo>
                  <a:cubicBezTo>
                    <a:pt x="59351" y="23568"/>
                    <a:pt x="56406" y="23918"/>
                    <a:pt x="53539" y="24274"/>
                  </a:cubicBezTo>
                  <a:cubicBezTo>
                    <a:pt x="56052" y="22535"/>
                    <a:pt x="58314" y="20428"/>
                    <a:pt x="60219" y="18035"/>
                  </a:cubicBezTo>
                  <a:cubicBezTo>
                    <a:pt x="61243" y="16737"/>
                    <a:pt x="62183" y="15320"/>
                    <a:pt x="62505" y="13689"/>
                  </a:cubicBezTo>
                  <a:cubicBezTo>
                    <a:pt x="62814" y="12070"/>
                    <a:pt x="62362" y="10212"/>
                    <a:pt x="61040" y="9224"/>
                  </a:cubicBezTo>
                  <a:cubicBezTo>
                    <a:pt x="60277" y="8663"/>
                    <a:pt x="59316" y="8443"/>
                    <a:pt x="58353" y="8443"/>
                  </a:cubicBezTo>
                  <a:cubicBezTo>
                    <a:pt x="58068" y="8443"/>
                    <a:pt x="57784" y="8463"/>
                    <a:pt x="57504" y="8498"/>
                  </a:cubicBezTo>
                  <a:cubicBezTo>
                    <a:pt x="55813" y="8712"/>
                    <a:pt x="54218" y="9462"/>
                    <a:pt x="52706" y="10260"/>
                  </a:cubicBezTo>
                  <a:cubicBezTo>
                    <a:pt x="48574" y="12463"/>
                    <a:pt x="44741" y="15225"/>
                    <a:pt x="41335" y="18428"/>
                  </a:cubicBezTo>
                  <a:cubicBezTo>
                    <a:pt x="41740" y="12808"/>
                    <a:pt x="41597" y="6688"/>
                    <a:pt x="38192" y="2188"/>
                  </a:cubicBezTo>
                  <a:cubicBezTo>
                    <a:pt x="37549" y="1330"/>
                    <a:pt x="36763" y="533"/>
                    <a:pt x="35751" y="187"/>
                  </a:cubicBezTo>
                  <a:cubicBezTo>
                    <a:pt x="35378" y="59"/>
                    <a:pt x="34991" y="1"/>
                    <a:pt x="346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2949750" y="4247975"/>
              <a:ext cx="352750" cy="110150"/>
            </a:xfrm>
            <a:custGeom>
              <a:avLst/>
              <a:gdLst/>
              <a:ahLst/>
              <a:cxnLst/>
              <a:rect l="l" t="t" r="r" b="b"/>
              <a:pathLst>
                <a:path w="14110" h="4406" extrusionOk="0">
                  <a:moveTo>
                    <a:pt x="5240" y="0"/>
                  </a:moveTo>
                  <a:lnTo>
                    <a:pt x="5240" y="0"/>
                  </a:lnTo>
                  <a:cubicBezTo>
                    <a:pt x="3501" y="131"/>
                    <a:pt x="1751" y="215"/>
                    <a:pt x="1" y="227"/>
                  </a:cubicBezTo>
                  <a:cubicBezTo>
                    <a:pt x="1" y="274"/>
                    <a:pt x="13" y="334"/>
                    <a:pt x="13" y="381"/>
                  </a:cubicBezTo>
                  <a:lnTo>
                    <a:pt x="1" y="453"/>
                  </a:lnTo>
                  <a:cubicBezTo>
                    <a:pt x="132" y="1763"/>
                    <a:pt x="203" y="3084"/>
                    <a:pt x="227" y="4406"/>
                  </a:cubicBezTo>
                  <a:lnTo>
                    <a:pt x="251" y="4406"/>
                  </a:lnTo>
                  <a:cubicBezTo>
                    <a:pt x="4835" y="4299"/>
                    <a:pt x="9419" y="3953"/>
                    <a:pt x="13967" y="3358"/>
                  </a:cubicBezTo>
                  <a:lnTo>
                    <a:pt x="14110" y="3120"/>
                  </a:lnTo>
                  <a:cubicBezTo>
                    <a:pt x="11360" y="1643"/>
                    <a:pt x="8323" y="703"/>
                    <a:pt x="5228" y="370"/>
                  </a:cubicBezTo>
                  <a:cubicBezTo>
                    <a:pt x="5228" y="239"/>
                    <a:pt x="5240" y="119"/>
                    <a:pt x="524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2361900" y="2565325"/>
              <a:ext cx="771250" cy="1688325"/>
            </a:xfrm>
            <a:custGeom>
              <a:avLst/>
              <a:gdLst/>
              <a:ahLst/>
              <a:cxnLst/>
              <a:rect l="l" t="t" r="r" b="b"/>
              <a:pathLst>
                <a:path w="30850" h="67533" extrusionOk="0">
                  <a:moveTo>
                    <a:pt x="28016" y="1"/>
                  </a:moveTo>
                  <a:cubicBezTo>
                    <a:pt x="26694" y="489"/>
                    <a:pt x="25241" y="584"/>
                    <a:pt x="23825" y="655"/>
                  </a:cubicBezTo>
                  <a:cubicBezTo>
                    <a:pt x="21709" y="760"/>
                    <a:pt x="19591" y="813"/>
                    <a:pt x="17472" y="813"/>
                  </a:cubicBezTo>
                  <a:cubicBezTo>
                    <a:pt x="13343" y="813"/>
                    <a:pt x="9212" y="612"/>
                    <a:pt x="5096" y="203"/>
                  </a:cubicBezTo>
                  <a:cubicBezTo>
                    <a:pt x="3870" y="2298"/>
                    <a:pt x="3572" y="4858"/>
                    <a:pt x="3465" y="7323"/>
                  </a:cubicBezTo>
                  <a:cubicBezTo>
                    <a:pt x="3108" y="15431"/>
                    <a:pt x="4548" y="23622"/>
                    <a:pt x="7644" y="31135"/>
                  </a:cubicBezTo>
                  <a:cubicBezTo>
                    <a:pt x="5096" y="42041"/>
                    <a:pt x="2548" y="52959"/>
                    <a:pt x="0" y="63877"/>
                  </a:cubicBezTo>
                  <a:lnTo>
                    <a:pt x="83" y="63901"/>
                  </a:lnTo>
                  <a:cubicBezTo>
                    <a:pt x="72" y="63973"/>
                    <a:pt x="60" y="64056"/>
                    <a:pt x="48" y="64139"/>
                  </a:cubicBezTo>
                  <a:lnTo>
                    <a:pt x="167" y="64151"/>
                  </a:lnTo>
                  <a:cubicBezTo>
                    <a:pt x="1786" y="64747"/>
                    <a:pt x="3393" y="65342"/>
                    <a:pt x="5013" y="65937"/>
                  </a:cubicBezTo>
                  <a:cubicBezTo>
                    <a:pt x="5037" y="65947"/>
                    <a:pt x="5070" y="65953"/>
                    <a:pt x="5102" y="65953"/>
                  </a:cubicBezTo>
                  <a:cubicBezTo>
                    <a:pt x="5147" y="65953"/>
                    <a:pt x="5189" y="65941"/>
                    <a:pt x="5203" y="65913"/>
                  </a:cubicBezTo>
                  <a:lnTo>
                    <a:pt x="5215" y="65913"/>
                  </a:lnTo>
                  <a:cubicBezTo>
                    <a:pt x="9394" y="54495"/>
                    <a:pt x="13359" y="42994"/>
                    <a:pt x="17109" y="31421"/>
                  </a:cubicBezTo>
                  <a:cubicBezTo>
                    <a:pt x="17109" y="26932"/>
                    <a:pt x="17645" y="21360"/>
                    <a:pt x="17955" y="15907"/>
                  </a:cubicBezTo>
                  <a:cubicBezTo>
                    <a:pt x="20038" y="32945"/>
                    <a:pt x="22134" y="50888"/>
                    <a:pt x="23515" y="67533"/>
                  </a:cubicBezTo>
                  <a:cubicBezTo>
                    <a:pt x="25265" y="67521"/>
                    <a:pt x="27015" y="67437"/>
                    <a:pt x="28754" y="67306"/>
                  </a:cubicBezTo>
                  <a:cubicBezTo>
                    <a:pt x="29813" y="45863"/>
                    <a:pt x="30849" y="24289"/>
                    <a:pt x="28373" y="2977"/>
                  </a:cubicBezTo>
                  <a:cubicBezTo>
                    <a:pt x="28266" y="1989"/>
                    <a:pt x="28146" y="1001"/>
                    <a:pt x="28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340750" y="4168800"/>
              <a:ext cx="320300" cy="193800"/>
            </a:xfrm>
            <a:custGeom>
              <a:avLst/>
              <a:gdLst/>
              <a:ahLst/>
              <a:cxnLst/>
              <a:rect l="l" t="t" r="r" b="b"/>
              <a:pathLst>
                <a:path w="12812" h="7752" extrusionOk="0">
                  <a:moveTo>
                    <a:pt x="894" y="0"/>
                  </a:moveTo>
                  <a:cubicBezTo>
                    <a:pt x="691" y="1298"/>
                    <a:pt x="406" y="2584"/>
                    <a:pt x="1" y="3834"/>
                  </a:cubicBezTo>
                  <a:lnTo>
                    <a:pt x="96" y="3858"/>
                  </a:lnTo>
                  <a:cubicBezTo>
                    <a:pt x="1465" y="4441"/>
                    <a:pt x="2894" y="4858"/>
                    <a:pt x="4311" y="5275"/>
                  </a:cubicBezTo>
                  <a:cubicBezTo>
                    <a:pt x="7133" y="6096"/>
                    <a:pt x="9966" y="6930"/>
                    <a:pt x="12800" y="7751"/>
                  </a:cubicBezTo>
                  <a:lnTo>
                    <a:pt x="12812" y="7704"/>
                  </a:lnTo>
                  <a:cubicBezTo>
                    <a:pt x="10847" y="5477"/>
                    <a:pt x="8526" y="3560"/>
                    <a:pt x="5966" y="2060"/>
                  </a:cubicBezTo>
                  <a:cubicBezTo>
                    <a:pt x="6002" y="1965"/>
                    <a:pt x="6037" y="1870"/>
                    <a:pt x="6061" y="1774"/>
                  </a:cubicBezTo>
                  <a:lnTo>
                    <a:pt x="6049" y="1774"/>
                  </a:lnTo>
                  <a:cubicBezTo>
                    <a:pt x="6035" y="1802"/>
                    <a:pt x="5993" y="1814"/>
                    <a:pt x="5948" y="1814"/>
                  </a:cubicBezTo>
                  <a:cubicBezTo>
                    <a:pt x="5916" y="1814"/>
                    <a:pt x="5883" y="1808"/>
                    <a:pt x="5859" y="1798"/>
                  </a:cubicBezTo>
                  <a:cubicBezTo>
                    <a:pt x="4239" y="1203"/>
                    <a:pt x="2632" y="608"/>
                    <a:pt x="1013" y="12"/>
                  </a:cubicBezTo>
                  <a:lnTo>
                    <a:pt x="89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3050375" y="2094425"/>
              <a:ext cx="360475" cy="259900"/>
            </a:xfrm>
            <a:custGeom>
              <a:avLst/>
              <a:gdLst/>
              <a:ahLst/>
              <a:cxnLst/>
              <a:rect l="l" t="t" r="r" b="b"/>
              <a:pathLst>
                <a:path w="14419" h="10396" extrusionOk="0">
                  <a:moveTo>
                    <a:pt x="7382" y="1"/>
                  </a:moveTo>
                  <a:cubicBezTo>
                    <a:pt x="7144" y="84"/>
                    <a:pt x="6894" y="156"/>
                    <a:pt x="6644" y="227"/>
                  </a:cubicBezTo>
                  <a:cubicBezTo>
                    <a:pt x="6763" y="418"/>
                    <a:pt x="6882" y="620"/>
                    <a:pt x="6989" y="811"/>
                  </a:cubicBezTo>
                  <a:lnTo>
                    <a:pt x="7001" y="822"/>
                  </a:lnTo>
                  <a:cubicBezTo>
                    <a:pt x="4691" y="2477"/>
                    <a:pt x="2358" y="4085"/>
                    <a:pt x="0" y="5656"/>
                  </a:cubicBezTo>
                  <a:cubicBezTo>
                    <a:pt x="226" y="7228"/>
                    <a:pt x="405" y="8812"/>
                    <a:pt x="548" y="10395"/>
                  </a:cubicBezTo>
                  <a:lnTo>
                    <a:pt x="667" y="10383"/>
                  </a:lnTo>
                  <a:cubicBezTo>
                    <a:pt x="5251" y="8264"/>
                    <a:pt x="9835" y="6145"/>
                    <a:pt x="14419" y="4025"/>
                  </a:cubicBezTo>
                  <a:lnTo>
                    <a:pt x="14419" y="4025"/>
                  </a:lnTo>
                  <a:cubicBezTo>
                    <a:pt x="12526" y="4263"/>
                    <a:pt x="10609" y="4430"/>
                    <a:pt x="8704" y="4501"/>
                  </a:cubicBezTo>
                  <a:cubicBezTo>
                    <a:pt x="8299" y="2989"/>
                    <a:pt x="7858" y="1489"/>
                    <a:pt x="7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2510125" y="2010200"/>
              <a:ext cx="715300" cy="421200"/>
            </a:xfrm>
            <a:custGeom>
              <a:avLst/>
              <a:gdLst/>
              <a:ahLst/>
              <a:cxnLst/>
              <a:rect l="l" t="t" r="r" b="b"/>
              <a:pathLst>
                <a:path w="28612" h="16848" extrusionOk="0">
                  <a:moveTo>
                    <a:pt x="9216" y="0"/>
                  </a:moveTo>
                  <a:cubicBezTo>
                    <a:pt x="6085" y="1382"/>
                    <a:pt x="3037" y="2977"/>
                    <a:pt x="119" y="4763"/>
                  </a:cubicBezTo>
                  <a:lnTo>
                    <a:pt x="0" y="4846"/>
                  </a:lnTo>
                  <a:cubicBezTo>
                    <a:pt x="441" y="5513"/>
                    <a:pt x="881" y="6192"/>
                    <a:pt x="1334" y="6847"/>
                  </a:cubicBezTo>
                  <a:cubicBezTo>
                    <a:pt x="1905" y="7716"/>
                    <a:pt x="2489" y="8573"/>
                    <a:pt x="3072" y="9442"/>
                  </a:cubicBezTo>
                  <a:cubicBezTo>
                    <a:pt x="4751" y="11930"/>
                    <a:pt x="6454" y="14407"/>
                    <a:pt x="8204" y="16848"/>
                  </a:cubicBezTo>
                  <a:lnTo>
                    <a:pt x="8299" y="16788"/>
                  </a:lnTo>
                  <a:cubicBezTo>
                    <a:pt x="10597" y="16002"/>
                    <a:pt x="12681" y="14740"/>
                    <a:pt x="14740" y="13454"/>
                  </a:cubicBezTo>
                  <a:cubicBezTo>
                    <a:pt x="17050" y="12014"/>
                    <a:pt x="19348" y="10537"/>
                    <a:pt x="21610" y="9025"/>
                  </a:cubicBezTo>
                  <a:cubicBezTo>
                    <a:pt x="23968" y="7454"/>
                    <a:pt x="26301" y="5846"/>
                    <a:pt x="28611" y="4191"/>
                  </a:cubicBezTo>
                  <a:lnTo>
                    <a:pt x="28599" y="4180"/>
                  </a:lnTo>
                  <a:cubicBezTo>
                    <a:pt x="28492" y="3989"/>
                    <a:pt x="28373" y="3787"/>
                    <a:pt x="28254" y="3596"/>
                  </a:cubicBezTo>
                  <a:cubicBezTo>
                    <a:pt x="27635" y="2560"/>
                    <a:pt x="27016" y="1536"/>
                    <a:pt x="26408" y="500"/>
                  </a:cubicBezTo>
                  <a:cubicBezTo>
                    <a:pt x="26337" y="393"/>
                    <a:pt x="26278" y="286"/>
                    <a:pt x="26206" y="179"/>
                  </a:cubicBezTo>
                  <a:cubicBezTo>
                    <a:pt x="26039" y="262"/>
                    <a:pt x="25873" y="346"/>
                    <a:pt x="25706" y="417"/>
                  </a:cubicBezTo>
                  <a:cubicBezTo>
                    <a:pt x="24051" y="1203"/>
                    <a:pt x="22408" y="2001"/>
                    <a:pt x="20777" y="2822"/>
                  </a:cubicBezTo>
                  <a:cubicBezTo>
                    <a:pt x="17967" y="4227"/>
                    <a:pt x="15181" y="5692"/>
                    <a:pt x="12431" y="7192"/>
                  </a:cubicBezTo>
                  <a:cubicBezTo>
                    <a:pt x="11466" y="4751"/>
                    <a:pt x="10406" y="2346"/>
                    <a:pt x="9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3024175" y="1957225"/>
              <a:ext cx="128600" cy="123550"/>
            </a:xfrm>
            <a:custGeom>
              <a:avLst/>
              <a:gdLst/>
              <a:ahLst/>
              <a:cxnLst/>
              <a:rect l="l" t="t" r="r" b="b"/>
              <a:pathLst>
                <a:path w="5144" h="4942" extrusionOk="0">
                  <a:moveTo>
                    <a:pt x="4168" y="0"/>
                  </a:moveTo>
                  <a:cubicBezTo>
                    <a:pt x="3299" y="322"/>
                    <a:pt x="2429" y="655"/>
                    <a:pt x="1572" y="1012"/>
                  </a:cubicBezTo>
                  <a:cubicBezTo>
                    <a:pt x="1203" y="1834"/>
                    <a:pt x="667" y="2572"/>
                    <a:pt x="1" y="3179"/>
                  </a:cubicBezTo>
                  <a:cubicBezTo>
                    <a:pt x="60" y="3739"/>
                    <a:pt x="120" y="4310"/>
                    <a:pt x="179" y="4882"/>
                  </a:cubicBezTo>
                  <a:lnTo>
                    <a:pt x="215" y="4941"/>
                  </a:lnTo>
                  <a:cubicBezTo>
                    <a:pt x="1846" y="4120"/>
                    <a:pt x="3489" y="3322"/>
                    <a:pt x="5144" y="2536"/>
                  </a:cubicBezTo>
                  <a:lnTo>
                    <a:pt x="5084" y="2405"/>
                  </a:lnTo>
                  <a:cubicBezTo>
                    <a:pt x="4846" y="1584"/>
                    <a:pt x="4537" y="786"/>
                    <a:pt x="4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405050" y="1652575"/>
              <a:ext cx="751000" cy="537425"/>
            </a:xfrm>
            <a:custGeom>
              <a:avLst/>
              <a:gdLst/>
              <a:ahLst/>
              <a:cxnLst/>
              <a:rect l="l" t="t" r="r" b="b"/>
              <a:pathLst>
                <a:path w="30040" h="21497" extrusionOk="0">
                  <a:moveTo>
                    <a:pt x="19120" y="1"/>
                  </a:moveTo>
                  <a:cubicBezTo>
                    <a:pt x="18655" y="1"/>
                    <a:pt x="18206" y="21"/>
                    <a:pt x="17788" y="66"/>
                  </a:cubicBezTo>
                  <a:cubicBezTo>
                    <a:pt x="17884" y="351"/>
                    <a:pt x="17979" y="649"/>
                    <a:pt x="18086" y="947"/>
                  </a:cubicBezTo>
                  <a:cubicBezTo>
                    <a:pt x="18110" y="1030"/>
                    <a:pt x="18134" y="1101"/>
                    <a:pt x="18169" y="1185"/>
                  </a:cubicBezTo>
                  <a:cubicBezTo>
                    <a:pt x="18265" y="1447"/>
                    <a:pt x="18336" y="1816"/>
                    <a:pt x="18372" y="2233"/>
                  </a:cubicBezTo>
                  <a:cubicBezTo>
                    <a:pt x="18527" y="3840"/>
                    <a:pt x="18229" y="6376"/>
                    <a:pt x="17360" y="7900"/>
                  </a:cubicBezTo>
                  <a:lnTo>
                    <a:pt x="17241" y="8043"/>
                  </a:lnTo>
                  <a:cubicBezTo>
                    <a:pt x="14550" y="6090"/>
                    <a:pt x="12014" y="3911"/>
                    <a:pt x="9680" y="1554"/>
                  </a:cubicBezTo>
                  <a:lnTo>
                    <a:pt x="9668" y="1137"/>
                  </a:lnTo>
                  <a:cubicBezTo>
                    <a:pt x="9668" y="1101"/>
                    <a:pt x="9668" y="1066"/>
                    <a:pt x="9668" y="1030"/>
                  </a:cubicBezTo>
                  <a:lnTo>
                    <a:pt x="9645" y="1030"/>
                  </a:lnTo>
                  <a:cubicBezTo>
                    <a:pt x="7621" y="2649"/>
                    <a:pt x="5596" y="4280"/>
                    <a:pt x="3596" y="5923"/>
                  </a:cubicBezTo>
                  <a:cubicBezTo>
                    <a:pt x="3299" y="6162"/>
                    <a:pt x="3013" y="6400"/>
                    <a:pt x="2715" y="6638"/>
                  </a:cubicBezTo>
                  <a:cubicBezTo>
                    <a:pt x="2096" y="7138"/>
                    <a:pt x="1465" y="7674"/>
                    <a:pt x="1048" y="8352"/>
                  </a:cubicBezTo>
                  <a:cubicBezTo>
                    <a:pt x="1" y="10079"/>
                    <a:pt x="560" y="12305"/>
                    <a:pt x="1382" y="14151"/>
                  </a:cubicBezTo>
                  <a:cubicBezTo>
                    <a:pt x="2167" y="15889"/>
                    <a:pt x="3156" y="17544"/>
                    <a:pt x="4203" y="19151"/>
                  </a:cubicBezTo>
                  <a:lnTo>
                    <a:pt x="4322" y="19068"/>
                  </a:lnTo>
                  <a:cubicBezTo>
                    <a:pt x="7240" y="17282"/>
                    <a:pt x="10288" y="15687"/>
                    <a:pt x="13419" y="14305"/>
                  </a:cubicBezTo>
                  <a:cubicBezTo>
                    <a:pt x="14609" y="16651"/>
                    <a:pt x="15669" y="19056"/>
                    <a:pt x="16634" y="21497"/>
                  </a:cubicBezTo>
                  <a:cubicBezTo>
                    <a:pt x="19384" y="19997"/>
                    <a:pt x="22170" y="18532"/>
                    <a:pt x="24980" y="17127"/>
                  </a:cubicBezTo>
                  <a:lnTo>
                    <a:pt x="24944" y="17068"/>
                  </a:lnTo>
                  <a:cubicBezTo>
                    <a:pt x="24885" y="16496"/>
                    <a:pt x="24825" y="15925"/>
                    <a:pt x="24766" y="15365"/>
                  </a:cubicBezTo>
                  <a:cubicBezTo>
                    <a:pt x="25432" y="14758"/>
                    <a:pt x="25968" y="14020"/>
                    <a:pt x="26337" y="13198"/>
                  </a:cubicBezTo>
                  <a:cubicBezTo>
                    <a:pt x="27194" y="12841"/>
                    <a:pt x="28064" y="12508"/>
                    <a:pt x="28933" y="12186"/>
                  </a:cubicBezTo>
                  <a:cubicBezTo>
                    <a:pt x="29302" y="12055"/>
                    <a:pt x="29671" y="11924"/>
                    <a:pt x="30040" y="11793"/>
                  </a:cubicBezTo>
                  <a:cubicBezTo>
                    <a:pt x="29933" y="10960"/>
                    <a:pt x="29814" y="10114"/>
                    <a:pt x="29683" y="9281"/>
                  </a:cubicBezTo>
                  <a:lnTo>
                    <a:pt x="29588" y="9281"/>
                  </a:lnTo>
                  <a:cubicBezTo>
                    <a:pt x="29564" y="9186"/>
                    <a:pt x="29016" y="7436"/>
                    <a:pt x="28766" y="6519"/>
                  </a:cubicBezTo>
                  <a:lnTo>
                    <a:pt x="28802" y="6507"/>
                  </a:lnTo>
                  <a:cubicBezTo>
                    <a:pt x="28861" y="6507"/>
                    <a:pt x="28921" y="6495"/>
                    <a:pt x="28980" y="6483"/>
                  </a:cubicBezTo>
                  <a:cubicBezTo>
                    <a:pt x="28754" y="6054"/>
                    <a:pt x="28456" y="5638"/>
                    <a:pt x="28195" y="5197"/>
                  </a:cubicBezTo>
                  <a:cubicBezTo>
                    <a:pt x="27730" y="4447"/>
                    <a:pt x="26194" y="2125"/>
                    <a:pt x="25635" y="1459"/>
                  </a:cubicBezTo>
                  <a:cubicBezTo>
                    <a:pt x="24976" y="678"/>
                    <a:pt x="21787" y="1"/>
                    <a:pt x="191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2487800" y="2235825"/>
              <a:ext cx="585525" cy="349850"/>
            </a:xfrm>
            <a:custGeom>
              <a:avLst/>
              <a:gdLst/>
              <a:ahLst/>
              <a:cxnLst/>
              <a:rect l="l" t="t" r="r" b="b"/>
              <a:pathLst>
                <a:path w="23421" h="13994" extrusionOk="0">
                  <a:moveTo>
                    <a:pt x="22503" y="0"/>
                  </a:moveTo>
                  <a:cubicBezTo>
                    <a:pt x="20241" y="1512"/>
                    <a:pt x="17943" y="2989"/>
                    <a:pt x="15633" y="4429"/>
                  </a:cubicBezTo>
                  <a:cubicBezTo>
                    <a:pt x="13574" y="5715"/>
                    <a:pt x="11490" y="6977"/>
                    <a:pt x="9192" y="7763"/>
                  </a:cubicBezTo>
                  <a:lnTo>
                    <a:pt x="9097" y="7823"/>
                  </a:lnTo>
                  <a:cubicBezTo>
                    <a:pt x="7347" y="5382"/>
                    <a:pt x="5644" y="2905"/>
                    <a:pt x="3965" y="405"/>
                  </a:cubicBezTo>
                  <a:lnTo>
                    <a:pt x="3965" y="405"/>
                  </a:lnTo>
                  <a:cubicBezTo>
                    <a:pt x="4191" y="2310"/>
                    <a:pt x="4430" y="4203"/>
                    <a:pt x="4656" y="6096"/>
                  </a:cubicBezTo>
                  <a:cubicBezTo>
                    <a:pt x="3048" y="8489"/>
                    <a:pt x="1489" y="10906"/>
                    <a:pt x="0" y="13371"/>
                  </a:cubicBezTo>
                  <a:cubicBezTo>
                    <a:pt x="24" y="13371"/>
                    <a:pt x="48" y="13371"/>
                    <a:pt x="60" y="13383"/>
                  </a:cubicBezTo>
                  <a:cubicBezTo>
                    <a:pt x="4176" y="13792"/>
                    <a:pt x="8307" y="13993"/>
                    <a:pt x="12436" y="13993"/>
                  </a:cubicBezTo>
                  <a:cubicBezTo>
                    <a:pt x="14555" y="13993"/>
                    <a:pt x="16673" y="13940"/>
                    <a:pt x="18789" y="13835"/>
                  </a:cubicBezTo>
                  <a:cubicBezTo>
                    <a:pt x="20205" y="13776"/>
                    <a:pt x="21658" y="13669"/>
                    <a:pt x="22980" y="13181"/>
                  </a:cubicBezTo>
                  <a:cubicBezTo>
                    <a:pt x="23122" y="13133"/>
                    <a:pt x="23265" y="13073"/>
                    <a:pt x="23420" y="13002"/>
                  </a:cubicBezTo>
                  <a:cubicBezTo>
                    <a:pt x="23408" y="10240"/>
                    <a:pt x="23289" y="7477"/>
                    <a:pt x="23051" y="4739"/>
                  </a:cubicBezTo>
                  <a:cubicBezTo>
                    <a:pt x="22908" y="3156"/>
                    <a:pt x="22729" y="1572"/>
                    <a:pt x="22503"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814325" y="1550325"/>
              <a:ext cx="925" cy="25"/>
            </a:xfrm>
            <a:custGeom>
              <a:avLst/>
              <a:gdLst/>
              <a:ahLst/>
              <a:cxnLst/>
              <a:rect l="l" t="t" r="r" b="b"/>
              <a:pathLst>
                <a:path w="37" h="1" extrusionOk="0">
                  <a:moveTo>
                    <a:pt x="36" y="0"/>
                  </a:moveTo>
                  <a:lnTo>
                    <a:pt x="36" y="0"/>
                  </a:lnTo>
                  <a:cubicBezTo>
                    <a:pt x="24" y="0"/>
                    <a:pt x="13" y="0"/>
                    <a:pt x="1" y="0"/>
                  </a:cubicBezTo>
                  <a:close/>
                </a:path>
              </a:pathLst>
            </a:custGeom>
            <a:solidFill>
              <a:srgbClr val="00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3425725" y="2003350"/>
              <a:ext cx="122950" cy="159425"/>
            </a:xfrm>
            <a:custGeom>
              <a:avLst/>
              <a:gdLst/>
              <a:ahLst/>
              <a:cxnLst/>
              <a:rect l="l" t="t" r="r" b="b"/>
              <a:pathLst>
                <a:path w="4918" h="6377" extrusionOk="0">
                  <a:moveTo>
                    <a:pt x="3311" y="0"/>
                  </a:moveTo>
                  <a:cubicBezTo>
                    <a:pt x="3104" y="0"/>
                    <a:pt x="2891" y="34"/>
                    <a:pt x="2679" y="84"/>
                  </a:cubicBezTo>
                  <a:cubicBezTo>
                    <a:pt x="2500" y="96"/>
                    <a:pt x="2334" y="108"/>
                    <a:pt x="2167" y="132"/>
                  </a:cubicBezTo>
                  <a:cubicBezTo>
                    <a:pt x="1905" y="155"/>
                    <a:pt x="1655" y="203"/>
                    <a:pt x="1417" y="286"/>
                  </a:cubicBezTo>
                  <a:cubicBezTo>
                    <a:pt x="1155" y="370"/>
                    <a:pt x="893" y="501"/>
                    <a:pt x="679" y="679"/>
                  </a:cubicBezTo>
                  <a:cubicBezTo>
                    <a:pt x="464" y="858"/>
                    <a:pt x="274" y="1072"/>
                    <a:pt x="167" y="1322"/>
                  </a:cubicBezTo>
                  <a:cubicBezTo>
                    <a:pt x="12" y="1691"/>
                    <a:pt x="12" y="2096"/>
                    <a:pt x="12" y="2489"/>
                  </a:cubicBezTo>
                  <a:cubicBezTo>
                    <a:pt x="0" y="3311"/>
                    <a:pt x="0" y="4180"/>
                    <a:pt x="393" y="4906"/>
                  </a:cubicBezTo>
                  <a:cubicBezTo>
                    <a:pt x="703" y="5454"/>
                    <a:pt x="1203" y="5858"/>
                    <a:pt x="1786" y="6108"/>
                  </a:cubicBezTo>
                  <a:cubicBezTo>
                    <a:pt x="2096" y="6228"/>
                    <a:pt x="2405" y="6311"/>
                    <a:pt x="2738" y="6347"/>
                  </a:cubicBezTo>
                  <a:cubicBezTo>
                    <a:pt x="2774" y="6359"/>
                    <a:pt x="2810" y="6359"/>
                    <a:pt x="2858" y="6370"/>
                  </a:cubicBezTo>
                  <a:cubicBezTo>
                    <a:pt x="2909" y="6374"/>
                    <a:pt x="2961" y="6376"/>
                    <a:pt x="3013" y="6376"/>
                  </a:cubicBezTo>
                  <a:cubicBezTo>
                    <a:pt x="3139" y="6376"/>
                    <a:pt x="3263" y="6362"/>
                    <a:pt x="3381" y="6311"/>
                  </a:cubicBezTo>
                  <a:cubicBezTo>
                    <a:pt x="3572" y="6239"/>
                    <a:pt x="3715" y="6085"/>
                    <a:pt x="3846" y="5918"/>
                  </a:cubicBezTo>
                  <a:cubicBezTo>
                    <a:pt x="4774" y="4727"/>
                    <a:pt x="4917" y="3096"/>
                    <a:pt x="4715" y="1596"/>
                  </a:cubicBezTo>
                  <a:cubicBezTo>
                    <a:pt x="4643" y="1084"/>
                    <a:pt x="4501" y="536"/>
                    <a:pt x="4084" y="227"/>
                  </a:cubicBezTo>
                  <a:cubicBezTo>
                    <a:pt x="3857" y="62"/>
                    <a:pt x="3591" y="0"/>
                    <a:pt x="331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3285825" y="1401050"/>
              <a:ext cx="183075" cy="121000"/>
            </a:xfrm>
            <a:custGeom>
              <a:avLst/>
              <a:gdLst/>
              <a:ahLst/>
              <a:cxnLst/>
              <a:rect l="l" t="t" r="r" b="b"/>
              <a:pathLst>
                <a:path w="7323" h="4840" extrusionOk="0">
                  <a:moveTo>
                    <a:pt x="5801" y="0"/>
                  </a:moveTo>
                  <a:cubicBezTo>
                    <a:pt x="4740" y="0"/>
                    <a:pt x="3681" y="278"/>
                    <a:pt x="2774" y="816"/>
                  </a:cubicBezTo>
                  <a:cubicBezTo>
                    <a:pt x="1346" y="1661"/>
                    <a:pt x="310" y="3161"/>
                    <a:pt x="0" y="4793"/>
                  </a:cubicBezTo>
                  <a:cubicBezTo>
                    <a:pt x="267" y="4824"/>
                    <a:pt x="535" y="4840"/>
                    <a:pt x="802" y="4840"/>
                  </a:cubicBezTo>
                  <a:cubicBezTo>
                    <a:pt x="2054" y="4840"/>
                    <a:pt x="3301" y="4499"/>
                    <a:pt x="4370" y="3852"/>
                  </a:cubicBezTo>
                  <a:cubicBezTo>
                    <a:pt x="5727" y="3030"/>
                    <a:pt x="6775" y="1745"/>
                    <a:pt x="7299" y="268"/>
                  </a:cubicBezTo>
                  <a:lnTo>
                    <a:pt x="7322" y="197"/>
                  </a:lnTo>
                  <a:cubicBezTo>
                    <a:pt x="6826" y="65"/>
                    <a:pt x="6313" y="0"/>
                    <a:pt x="5801"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3170325" y="1889050"/>
              <a:ext cx="298275" cy="211075"/>
            </a:xfrm>
            <a:custGeom>
              <a:avLst/>
              <a:gdLst/>
              <a:ahLst/>
              <a:cxnLst/>
              <a:rect l="l" t="t" r="r" b="b"/>
              <a:pathLst>
                <a:path w="11931" h="8443" extrusionOk="0">
                  <a:moveTo>
                    <a:pt x="5846" y="1"/>
                  </a:moveTo>
                  <a:cubicBezTo>
                    <a:pt x="5668" y="1"/>
                    <a:pt x="5465" y="132"/>
                    <a:pt x="5311" y="251"/>
                  </a:cubicBezTo>
                  <a:cubicBezTo>
                    <a:pt x="3918" y="1453"/>
                    <a:pt x="2572" y="2703"/>
                    <a:pt x="1286" y="4013"/>
                  </a:cubicBezTo>
                  <a:cubicBezTo>
                    <a:pt x="858" y="4442"/>
                    <a:pt x="429" y="4894"/>
                    <a:pt x="12" y="5346"/>
                  </a:cubicBezTo>
                  <a:lnTo>
                    <a:pt x="0" y="5346"/>
                  </a:lnTo>
                  <a:cubicBezTo>
                    <a:pt x="608" y="6382"/>
                    <a:pt x="1227" y="7406"/>
                    <a:pt x="1846" y="8442"/>
                  </a:cubicBezTo>
                  <a:cubicBezTo>
                    <a:pt x="2096" y="8371"/>
                    <a:pt x="2346" y="8299"/>
                    <a:pt x="2584" y="8216"/>
                  </a:cubicBezTo>
                  <a:cubicBezTo>
                    <a:pt x="5215" y="7406"/>
                    <a:pt x="7859" y="6489"/>
                    <a:pt x="10061" y="4930"/>
                  </a:cubicBezTo>
                  <a:cubicBezTo>
                    <a:pt x="10633" y="4537"/>
                    <a:pt x="11169" y="4096"/>
                    <a:pt x="11669" y="3596"/>
                  </a:cubicBezTo>
                  <a:cubicBezTo>
                    <a:pt x="11788" y="3477"/>
                    <a:pt x="11931" y="3322"/>
                    <a:pt x="11883" y="3156"/>
                  </a:cubicBezTo>
                  <a:cubicBezTo>
                    <a:pt x="11847" y="3037"/>
                    <a:pt x="11752" y="2965"/>
                    <a:pt x="11645" y="2906"/>
                  </a:cubicBezTo>
                  <a:cubicBezTo>
                    <a:pt x="11097" y="2571"/>
                    <a:pt x="10441" y="2483"/>
                    <a:pt x="9783" y="2483"/>
                  </a:cubicBezTo>
                  <a:cubicBezTo>
                    <a:pt x="9597" y="2483"/>
                    <a:pt x="9411" y="2490"/>
                    <a:pt x="9228" y="2501"/>
                  </a:cubicBezTo>
                  <a:cubicBezTo>
                    <a:pt x="7847" y="2572"/>
                    <a:pt x="6466" y="2834"/>
                    <a:pt x="5144" y="3263"/>
                  </a:cubicBezTo>
                  <a:cubicBezTo>
                    <a:pt x="5585" y="2418"/>
                    <a:pt x="5906" y="1501"/>
                    <a:pt x="6120" y="560"/>
                  </a:cubicBezTo>
                  <a:cubicBezTo>
                    <a:pt x="6144" y="417"/>
                    <a:pt x="6168" y="239"/>
                    <a:pt x="6073" y="108"/>
                  </a:cubicBezTo>
                  <a:cubicBezTo>
                    <a:pt x="6013" y="36"/>
                    <a:pt x="5930" y="1"/>
                    <a:pt x="5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3298625" y="1545850"/>
              <a:ext cx="162525" cy="140125"/>
            </a:xfrm>
            <a:custGeom>
              <a:avLst/>
              <a:gdLst/>
              <a:ahLst/>
              <a:cxnLst/>
              <a:rect l="l" t="t" r="r" b="b"/>
              <a:pathLst>
                <a:path w="6501" h="5605" extrusionOk="0">
                  <a:moveTo>
                    <a:pt x="6501" y="1"/>
                  </a:moveTo>
                  <a:lnTo>
                    <a:pt x="6501" y="1"/>
                  </a:lnTo>
                  <a:cubicBezTo>
                    <a:pt x="5036" y="60"/>
                    <a:pt x="3596" y="608"/>
                    <a:pt x="2477" y="1537"/>
                  </a:cubicBezTo>
                  <a:cubicBezTo>
                    <a:pt x="1334" y="2477"/>
                    <a:pt x="512" y="3799"/>
                    <a:pt x="179" y="5239"/>
                  </a:cubicBezTo>
                  <a:lnTo>
                    <a:pt x="0" y="5251"/>
                  </a:lnTo>
                  <a:cubicBezTo>
                    <a:pt x="0" y="5311"/>
                    <a:pt x="0" y="5359"/>
                    <a:pt x="12" y="5418"/>
                  </a:cubicBezTo>
                  <a:cubicBezTo>
                    <a:pt x="404" y="5545"/>
                    <a:pt x="810" y="5604"/>
                    <a:pt x="1218" y="5604"/>
                  </a:cubicBezTo>
                  <a:cubicBezTo>
                    <a:pt x="2420" y="5604"/>
                    <a:pt x="3632" y="5087"/>
                    <a:pt x="4513" y="4251"/>
                  </a:cubicBezTo>
                  <a:cubicBezTo>
                    <a:pt x="5667" y="3156"/>
                    <a:pt x="6298" y="1584"/>
                    <a:pt x="650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3207825" y="1226475"/>
              <a:ext cx="99150" cy="226825"/>
            </a:xfrm>
            <a:custGeom>
              <a:avLst/>
              <a:gdLst/>
              <a:ahLst/>
              <a:cxnLst/>
              <a:rect l="l" t="t" r="r" b="b"/>
              <a:pathLst>
                <a:path w="3966" h="9073" extrusionOk="0">
                  <a:moveTo>
                    <a:pt x="2156" y="0"/>
                  </a:moveTo>
                  <a:cubicBezTo>
                    <a:pt x="1632" y="584"/>
                    <a:pt x="1167" y="1227"/>
                    <a:pt x="786" y="1905"/>
                  </a:cubicBezTo>
                  <a:cubicBezTo>
                    <a:pt x="346" y="2715"/>
                    <a:pt x="1" y="3608"/>
                    <a:pt x="36" y="4537"/>
                  </a:cubicBezTo>
                  <a:cubicBezTo>
                    <a:pt x="48" y="5191"/>
                    <a:pt x="263" y="5822"/>
                    <a:pt x="525" y="6430"/>
                  </a:cubicBezTo>
                  <a:cubicBezTo>
                    <a:pt x="977" y="7501"/>
                    <a:pt x="1656" y="8585"/>
                    <a:pt x="2715" y="9073"/>
                  </a:cubicBezTo>
                  <a:cubicBezTo>
                    <a:pt x="2727" y="9049"/>
                    <a:pt x="2751" y="9013"/>
                    <a:pt x="2763" y="8990"/>
                  </a:cubicBezTo>
                  <a:cubicBezTo>
                    <a:pt x="3573" y="7620"/>
                    <a:pt x="3965" y="6001"/>
                    <a:pt x="3858" y="4406"/>
                  </a:cubicBezTo>
                  <a:cubicBezTo>
                    <a:pt x="3751" y="2810"/>
                    <a:pt x="3156" y="1250"/>
                    <a:pt x="2156"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3104850" y="1526225"/>
              <a:ext cx="186950" cy="81250"/>
            </a:xfrm>
            <a:custGeom>
              <a:avLst/>
              <a:gdLst/>
              <a:ahLst/>
              <a:cxnLst/>
              <a:rect l="l" t="t" r="r" b="b"/>
              <a:pathLst>
                <a:path w="7478" h="3250" extrusionOk="0">
                  <a:moveTo>
                    <a:pt x="2783" y="0"/>
                  </a:moveTo>
                  <a:cubicBezTo>
                    <a:pt x="1718" y="0"/>
                    <a:pt x="655" y="400"/>
                    <a:pt x="0" y="1214"/>
                  </a:cubicBezTo>
                  <a:cubicBezTo>
                    <a:pt x="310" y="1691"/>
                    <a:pt x="643" y="2167"/>
                    <a:pt x="1107" y="2488"/>
                  </a:cubicBezTo>
                  <a:cubicBezTo>
                    <a:pt x="1572" y="2798"/>
                    <a:pt x="2119" y="2953"/>
                    <a:pt x="2667" y="3048"/>
                  </a:cubicBezTo>
                  <a:cubicBezTo>
                    <a:pt x="3406" y="3181"/>
                    <a:pt x="4161" y="3250"/>
                    <a:pt x="4916" y="3250"/>
                  </a:cubicBezTo>
                  <a:cubicBezTo>
                    <a:pt x="5778" y="3250"/>
                    <a:pt x="6639" y="3161"/>
                    <a:pt x="7477" y="2976"/>
                  </a:cubicBezTo>
                  <a:cubicBezTo>
                    <a:pt x="7477" y="2917"/>
                    <a:pt x="7465" y="2857"/>
                    <a:pt x="7465" y="2798"/>
                  </a:cubicBezTo>
                  <a:lnTo>
                    <a:pt x="7430" y="2798"/>
                  </a:lnTo>
                  <a:cubicBezTo>
                    <a:pt x="6513" y="1595"/>
                    <a:pt x="5322" y="524"/>
                    <a:pt x="3870" y="143"/>
                  </a:cubicBezTo>
                  <a:cubicBezTo>
                    <a:pt x="3518" y="48"/>
                    <a:pt x="3150" y="0"/>
                    <a:pt x="278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3124200" y="1444975"/>
              <a:ext cx="403625" cy="762000"/>
            </a:xfrm>
            <a:custGeom>
              <a:avLst/>
              <a:gdLst/>
              <a:ahLst/>
              <a:cxnLst/>
              <a:rect l="l" t="t" r="r" b="b"/>
              <a:pathLst>
                <a:path w="16145" h="30480" extrusionOk="0">
                  <a:moveTo>
                    <a:pt x="5915" y="0"/>
                  </a:moveTo>
                  <a:cubicBezTo>
                    <a:pt x="5814" y="0"/>
                    <a:pt x="5701" y="86"/>
                    <a:pt x="5715" y="214"/>
                  </a:cubicBezTo>
                  <a:cubicBezTo>
                    <a:pt x="6429" y="4762"/>
                    <a:pt x="6906" y="9334"/>
                    <a:pt x="7168" y="13918"/>
                  </a:cubicBezTo>
                  <a:cubicBezTo>
                    <a:pt x="4846" y="14156"/>
                    <a:pt x="2524" y="14442"/>
                    <a:pt x="214" y="14787"/>
                  </a:cubicBezTo>
                  <a:cubicBezTo>
                    <a:pt x="155" y="14799"/>
                    <a:pt x="95" y="14811"/>
                    <a:pt x="36" y="14811"/>
                  </a:cubicBezTo>
                  <a:lnTo>
                    <a:pt x="0" y="14823"/>
                  </a:lnTo>
                  <a:cubicBezTo>
                    <a:pt x="250" y="15740"/>
                    <a:pt x="798" y="17490"/>
                    <a:pt x="833" y="17585"/>
                  </a:cubicBezTo>
                  <a:lnTo>
                    <a:pt x="917" y="17585"/>
                  </a:lnTo>
                  <a:lnTo>
                    <a:pt x="2048" y="17454"/>
                  </a:lnTo>
                  <a:cubicBezTo>
                    <a:pt x="2429" y="18859"/>
                    <a:pt x="2762" y="20276"/>
                    <a:pt x="3060" y="21705"/>
                  </a:cubicBezTo>
                  <a:lnTo>
                    <a:pt x="3131" y="21776"/>
                  </a:lnTo>
                  <a:cubicBezTo>
                    <a:pt x="4417" y="20466"/>
                    <a:pt x="5763" y="19216"/>
                    <a:pt x="7156" y="18014"/>
                  </a:cubicBezTo>
                  <a:cubicBezTo>
                    <a:pt x="7310" y="17895"/>
                    <a:pt x="7513" y="17764"/>
                    <a:pt x="7691" y="17764"/>
                  </a:cubicBezTo>
                  <a:cubicBezTo>
                    <a:pt x="7775" y="17764"/>
                    <a:pt x="7858" y="17799"/>
                    <a:pt x="7918" y="17871"/>
                  </a:cubicBezTo>
                  <a:cubicBezTo>
                    <a:pt x="8013" y="18002"/>
                    <a:pt x="7989" y="18180"/>
                    <a:pt x="7953" y="18323"/>
                  </a:cubicBezTo>
                  <a:cubicBezTo>
                    <a:pt x="7751" y="19264"/>
                    <a:pt x="7430" y="20181"/>
                    <a:pt x="6989" y="21026"/>
                  </a:cubicBezTo>
                  <a:cubicBezTo>
                    <a:pt x="8311" y="20597"/>
                    <a:pt x="9692" y="20335"/>
                    <a:pt x="11073" y="20264"/>
                  </a:cubicBezTo>
                  <a:cubicBezTo>
                    <a:pt x="11264" y="20250"/>
                    <a:pt x="11459" y="20242"/>
                    <a:pt x="11652" y="20242"/>
                  </a:cubicBezTo>
                  <a:cubicBezTo>
                    <a:pt x="12302" y="20242"/>
                    <a:pt x="12949" y="20339"/>
                    <a:pt x="13490" y="20669"/>
                  </a:cubicBezTo>
                  <a:cubicBezTo>
                    <a:pt x="13597" y="20728"/>
                    <a:pt x="13692" y="20800"/>
                    <a:pt x="13728" y="20919"/>
                  </a:cubicBezTo>
                  <a:cubicBezTo>
                    <a:pt x="13776" y="21085"/>
                    <a:pt x="13633" y="21240"/>
                    <a:pt x="13514" y="21359"/>
                  </a:cubicBezTo>
                  <a:cubicBezTo>
                    <a:pt x="13014" y="21859"/>
                    <a:pt x="12478" y="22300"/>
                    <a:pt x="11906" y="22693"/>
                  </a:cubicBezTo>
                  <a:cubicBezTo>
                    <a:pt x="9704" y="24252"/>
                    <a:pt x="7060" y="25169"/>
                    <a:pt x="4429" y="25979"/>
                  </a:cubicBezTo>
                  <a:cubicBezTo>
                    <a:pt x="4905" y="27467"/>
                    <a:pt x="5346" y="28967"/>
                    <a:pt x="5751" y="30479"/>
                  </a:cubicBezTo>
                  <a:cubicBezTo>
                    <a:pt x="7656" y="30408"/>
                    <a:pt x="9573" y="30241"/>
                    <a:pt x="11466" y="30003"/>
                  </a:cubicBezTo>
                  <a:cubicBezTo>
                    <a:pt x="12252" y="29908"/>
                    <a:pt x="13037" y="29789"/>
                    <a:pt x="13811" y="29658"/>
                  </a:cubicBezTo>
                  <a:cubicBezTo>
                    <a:pt x="13871" y="29265"/>
                    <a:pt x="13883" y="28860"/>
                    <a:pt x="13847" y="28455"/>
                  </a:cubicBezTo>
                  <a:lnTo>
                    <a:pt x="13847" y="28443"/>
                  </a:lnTo>
                  <a:cubicBezTo>
                    <a:pt x="13264" y="28193"/>
                    <a:pt x="12764" y="27789"/>
                    <a:pt x="12454" y="27241"/>
                  </a:cubicBezTo>
                  <a:cubicBezTo>
                    <a:pt x="12061" y="26515"/>
                    <a:pt x="12061" y="25646"/>
                    <a:pt x="12073" y="24824"/>
                  </a:cubicBezTo>
                  <a:cubicBezTo>
                    <a:pt x="12073" y="24431"/>
                    <a:pt x="12073" y="24026"/>
                    <a:pt x="12228" y="23657"/>
                  </a:cubicBezTo>
                  <a:cubicBezTo>
                    <a:pt x="12335" y="23407"/>
                    <a:pt x="12525" y="23193"/>
                    <a:pt x="12740" y="23014"/>
                  </a:cubicBezTo>
                  <a:cubicBezTo>
                    <a:pt x="12954" y="22836"/>
                    <a:pt x="13216" y="22705"/>
                    <a:pt x="13478" y="22621"/>
                  </a:cubicBezTo>
                  <a:cubicBezTo>
                    <a:pt x="13716" y="22538"/>
                    <a:pt x="13966" y="22490"/>
                    <a:pt x="14228" y="22467"/>
                  </a:cubicBezTo>
                  <a:lnTo>
                    <a:pt x="14204" y="22324"/>
                  </a:lnTo>
                  <a:cubicBezTo>
                    <a:pt x="14407" y="20240"/>
                    <a:pt x="14561" y="18133"/>
                    <a:pt x="14680" y="16037"/>
                  </a:cubicBezTo>
                  <a:cubicBezTo>
                    <a:pt x="15038" y="16001"/>
                    <a:pt x="15407" y="15954"/>
                    <a:pt x="15764" y="15918"/>
                  </a:cubicBezTo>
                  <a:cubicBezTo>
                    <a:pt x="15883" y="15037"/>
                    <a:pt x="16014" y="14168"/>
                    <a:pt x="16145" y="13299"/>
                  </a:cubicBezTo>
                  <a:lnTo>
                    <a:pt x="16085" y="13287"/>
                  </a:lnTo>
                  <a:cubicBezTo>
                    <a:pt x="13228" y="13406"/>
                    <a:pt x="10370" y="13596"/>
                    <a:pt x="7525" y="13882"/>
                  </a:cubicBezTo>
                  <a:cubicBezTo>
                    <a:pt x="7263" y="9274"/>
                    <a:pt x="6775" y="4691"/>
                    <a:pt x="6060" y="130"/>
                  </a:cubicBezTo>
                  <a:cubicBezTo>
                    <a:pt x="6046" y="39"/>
                    <a:pt x="5983" y="0"/>
                    <a:pt x="591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2736050" y="1549600"/>
              <a:ext cx="128300" cy="159100"/>
            </a:xfrm>
            <a:custGeom>
              <a:avLst/>
              <a:gdLst/>
              <a:ahLst/>
              <a:cxnLst/>
              <a:rect l="l" t="t" r="r" b="b"/>
              <a:pathLst>
                <a:path w="5132" h="6364" extrusionOk="0">
                  <a:moveTo>
                    <a:pt x="2353" y="1"/>
                  </a:moveTo>
                  <a:cubicBezTo>
                    <a:pt x="1741" y="1"/>
                    <a:pt x="1109" y="40"/>
                    <a:pt x="501" y="40"/>
                  </a:cubicBezTo>
                  <a:cubicBezTo>
                    <a:pt x="332" y="40"/>
                    <a:pt x="165" y="37"/>
                    <a:pt x="0" y="29"/>
                  </a:cubicBezTo>
                  <a:lnTo>
                    <a:pt x="0" y="29"/>
                  </a:lnTo>
                  <a:cubicBezTo>
                    <a:pt x="1691" y="2137"/>
                    <a:pt x="3382" y="4256"/>
                    <a:pt x="5084" y="6363"/>
                  </a:cubicBezTo>
                  <a:lnTo>
                    <a:pt x="5132" y="6352"/>
                  </a:lnTo>
                  <a:cubicBezTo>
                    <a:pt x="5096" y="5935"/>
                    <a:pt x="5025" y="5566"/>
                    <a:pt x="4929" y="5304"/>
                  </a:cubicBezTo>
                  <a:cubicBezTo>
                    <a:pt x="4894" y="5220"/>
                    <a:pt x="4870" y="5149"/>
                    <a:pt x="4846" y="5066"/>
                  </a:cubicBezTo>
                  <a:cubicBezTo>
                    <a:pt x="4739" y="4768"/>
                    <a:pt x="4644" y="4470"/>
                    <a:pt x="4548" y="4185"/>
                  </a:cubicBezTo>
                  <a:cubicBezTo>
                    <a:pt x="4084" y="2792"/>
                    <a:pt x="3632" y="1410"/>
                    <a:pt x="3167" y="29"/>
                  </a:cubicBezTo>
                  <a:lnTo>
                    <a:pt x="3132" y="29"/>
                  </a:lnTo>
                  <a:cubicBezTo>
                    <a:pt x="2878" y="8"/>
                    <a:pt x="2617" y="1"/>
                    <a:pt x="235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594050" y="1240175"/>
              <a:ext cx="436400" cy="94375"/>
            </a:xfrm>
            <a:custGeom>
              <a:avLst/>
              <a:gdLst/>
              <a:ahLst/>
              <a:cxnLst/>
              <a:rect l="l" t="t" r="r" b="b"/>
              <a:pathLst>
                <a:path w="17456" h="3775" extrusionOk="0">
                  <a:moveTo>
                    <a:pt x="12306" y="1"/>
                  </a:moveTo>
                  <a:cubicBezTo>
                    <a:pt x="11399" y="1"/>
                    <a:pt x="10494" y="97"/>
                    <a:pt x="9597" y="226"/>
                  </a:cubicBezTo>
                  <a:cubicBezTo>
                    <a:pt x="6835" y="631"/>
                    <a:pt x="4121" y="1417"/>
                    <a:pt x="1644" y="2679"/>
                  </a:cubicBezTo>
                  <a:cubicBezTo>
                    <a:pt x="1084" y="2965"/>
                    <a:pt x="537" y="3274"/>
                    <a:pt x="1" y="3620"/>
                  </a:cubicBezTo>
                  <a:lnTo>
                    <a:pt x="96" y="3774"/>
                  </a:lnTo>
                  <a:cubicBezTo>
                    <a:pt x="1239" y="3750"/>
                    <a:pt x="2382" y="3703"/>
                    <a:pt x="3513" y="3655"/>
                  </a:cubicBezTo>
                  <a:cubicBezTo>
                    <a:pt x="6704" y="3500"/>
                    <a:pt x="9895" y="3239"/>
                    <a:pt x="13062" y="2869"/>
                  </a:cubicBezTo>
                  <a:cubicBezTo>
                    <a:pt x="14527" y="2703"/>
                    <a:pt x="15991" y="2512"/>
                    <a:pt x="17456" y="2298"/>
                  </a:cubicBezTo>
                  <a:cubicBezTo>
                    <a:pt x="17325" y="1393"/>
                    <a:pt x="16420" y="798"/>
                    <a:pt x="15551" y="488"/>
                  </a:cubicBezTo>
                  <a:cubicBezTo>
                    <a:pt x="14669" y="191"/>
                    <a:pt x="13765" y="48"/>
                    <a:pt x="12836" y="12"/>
                  </a:cubicBezTo>
                  <a:cubicBezTo>
                    <a:pt x="12659" y="4"/>
                    <a:pt x="12483" y="1"/>
                    <a:pt x="1230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2591375" y="1311900"/>
              <a:ext cx="337275" cy="541750"/>
            </a:xfrm>
            <a:custGeom>
              <a:avLst/>
              <a:gdLst/>
              <a:ahLst/>
              <a:cxnLst/>
              <a:rect l="l" t="t" r="r" b="b"/>
              <a:pathLst>
                <a:path w="13491" h="21670" extrusionOk="0">
                  <a:moveTo>
                    <a:pt x="13181" y="0"/>
                  </a:moveTo>
                  <a:cubicBezTo>
                    <a:pt x="10002" y="370"/>
                    <a:pt x="6811" y="631"/>
                    <a:pt x="3620" y="786"/>
                  </a:cubicBezTo>
                  <a:cubicBezTo>
                    <a:pt x="3644" y="2120"/>
                    <a:pt x="3513" y="3465"/>
                    <a:pt x="3239" y="4775"/>
                  </a:cubicBezTo>
                  <a:lnTo>
                    <a:pt x="3144" y="4822"/>
                  </a:lnTo>
                  <a:cubicBezTo>
                    <a:pt x="2775" y="4394"/>
                    <a:pt x="2263" y="4049"/>
                    <a:pt x="1692" y="3977"/>
                  </a:cubicBezTo>
                  <a:cubicBezTo>
                    <a:pt x="1638" y="3972"/>
                    <a:pt x="1584" y="3969"/>
                    <a:pt x="1530" y="3969"/>
                  </a:cubicBezTo>
                  <a:cubicBezTo>
                    <a:pt x="1007" y="3969"/>
                    <a:pt x="476" y="4227"/>
                    <a:pt x="239" y="4691"/>
                  </a:cubicBezTo>
                  <a:cubicBezTo>
                    <a:pt x="1" y="5156"/>
                    <a:pt x="84" y="5715"/>
                    <a:pt x="298" y="6192"/>
                  </a:cubicBezTo>
                  <a:cubicBezTo>
                    <a:pt x="584" y="6870"/>
                    <a:pt x="1120" y="7430"/>
                    <a:pt x="1775" y="7775"/>
                  </a:cubicBezTo>
                  <a:cubicBezTo>
                    <a:pt x="1977" y="7882"/>
                    <a:pt x="2192" y="7966"/>
                    <a:pt x="2430" y="8037"/>
                  </a:cubicBezTo>
                  <a:lnTo>
                    <a:pt x="2442" y="8037"/>
                  </a:lnTo>
                  <a:cubicBezTo>
                    <a:pt x="2334" y="10240"/>
                    <a:pt x="2263" y="12442"/>
                    <a:pt x="2215" y="14657"/>
                  </a:cubicBezTo>
                  <a:cubicBezTo>
                    <a:pt x="2215" y="14693"/>
                    <a:pt x="2215" y="14728"/>
                    <a:pt x="2215" y="14764"/>
                  </a:cubicBezTo>
                  <a:lnTo>
                    <a:pt x="2227" y="15181"/>
                  </a:lnTo>
                  <a:cubicBezTo>
                    <a:pt x="4561" y="17538"/>
                    <a:pt x="7097" y="19717"/>
                    <a:pt x="9788" y="21670"/>
                  </a:cubicBezTo>
                  <a:lnTo>
                    <a:pt x="9907" y="21527"/>
                  </a:lnTo>
                  <a:cubicBezTo>
                    <a:pt x="10776" y="20003"/>
                    <a:pt x="11074" y="17467"/>
                    <a:pt x="10919" y="15860"/>
                  </a:cubicBezTo>
                  <a:lnTo>
                    <a:pt x="10919" y="15860"/>
                  </a:lnTo>
                  <a:lnTo>
                    <a:pt x="10871" y="15871"/>
                  </a:lnTo>
                  <a:cubicBezTo>
                    <a:pt x="9169" y="13764"/>
                    <a:pt x="7478" y="11645"/>
                    <a:pt x="5787" y="9537"/>
                  </a:cubicBezTo>
                  <a:lnTo>
                    <a:pt x="5787" y="9537"/>
                  </a:lnTo>
                  <a:cubicBezTo>
                    <a:pt x="5952" y="9545"/>
                    <a:pt x="6119" y="9548"/>
                    <a:pt x="6288" y="9548"/>
                  </a:cubicBezTo>
                  <a:cubicBezTo>
                    <a:pt x="6896" y="9548"/>
                    <a:pt x="7528" y="9509"/>
                    <a:pt x="8140" y="9509"/>
                  </a:cubicBezTo>
                  <a:cubicBezTo>
                    <a:pt x="8404" y="9509"/>
                    <a:pt x="8665" y="9516"/>
                    <a:pt x="8919" y="9537"/>
                  </a:cubicBezTo>
                  <a:lnTo>
                    <a:pt x="8954" y="9537"/>
                  </a:lnTo>
                  <a:cubicBezTo>
                    <a:pt x="9788" y="9466"/>
                    <a:pt x="10716" y="9335"/>
                    <a:pt x="11478" y="9061"/>
                  </a:cubicBezTo>
                  <a:cubicBezTo>
                    <a:pt x="12121" y="8835"/>
                    <a:pt x="12764" y="8513"/>
                    <a:pt x="13086" y="7918"/>
                  </a:cubicBezTo>
                  <a:cubicBezTo>
                    <a:pt x="13300" y="7537"/>
                    <a:pt x="13336" y="7073"/>
                    <a:pt x="13360" y="6632"/>
                  </a:cubicBezTo>
                  <a:cubicBezTo>
                    <a:pt x="13491" y="4418"/>
                    <a:pt x="13431" y="2203"/>
                    <a:pt x="131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2488700" y="1196700"/>
              <a:ext cx="426250" cy="110450"/>
            </a:xfrm>
            <a:custGeom>
              <a:avLst/>
              <a:gdLst/>
              <a:ahLst/>
              <a:cxnLst/>
              <a:rect l="l" t="t" r="r" b="b"/>
              <a:pathLst>
                <a:path w="17050" h="4418" extrusionOk="0">
                  <a:moveTo>
                    <a:pt x="16681" y="1"/>
                  </a:moveTo>
                  <a:cubicBezTo>
                    <a:pt x="16657" y="1"/>
                    <a:pt x="16633" y="1"/>
                    <a:pt x="16621" y="13"/>
                  </a:cubicBezTo>
                  <a:cubicBezTo>
                    <a:pt x="11799" y="275"/>
                    <a:pt x="6989" y="810"/>
                    <a:pt x="2215" y="1584"/>
                  </a:cubicBezTo>
                  <a:cubicBezTo>
                    <a:pt x="1905" y="1644"/>
                    <a:pt x="1596" y="1691"/>
                    <a:pt x="1274" y="1751"/>
                  </a:cubicBezTo>
                  <a:cubicBezTo>
                    <a:pt x="857" y="1822"/>
                    <a:pt x="429" y="1894"/>
                    <a:pt x="0" y="1977"/>
                  </a:cubicBezTo>
                  <a:cubicBezTo>
                    <a:pt x="167" y="2739"/>
                    <a:pt x="238" y="3513"/>
                    <a:pt x="214" y="4299"/>
                  </a:cubicBezTo>
                  <a:lnTo>
                    <a:pt x="226" y="4299"/>
                  </a:lnTo>
                  <a:cubicBezTo>
                    <a:pt x="250" y="4263"/>
                    <a:pt x="274" y="4227"/>
                    <a:pt x="298" y="4180"/>
                  </a:cubicBezTo>
                  <a:cubicBezTo>
                    <a:pt x="2143" y="4227"/>
                    <a:pt x="4001" y="4299"/>
                    <a:pt x="5846" y="4406"/>
                  </a:cubicBezTo>
                  <a:lnTo>
                    <a:pt x="5858" y="4418"/>
                  </a:lnTo>
                  <a:cubicBezTo>
                    <a:pt x="8335" y="3156"/>
                    <a:pt x="11049" y="2370"/>
                    <a:pt x="13811" y="1965"/>
                  </a:cubicBezTo>
                  <a:cubicBezTo>
                    <a:pt x="14708" y="1836"/>
                    <a:pt x="15613" y="1740"/>
                    <a:pt x="16520" y="1740"/>
                  </a:cubicBezTo>
                  <a:cubicBezTo>
                    <a:pt x="16697" y="1740"/>
                    <a:pt x="16873" y="1743"/>
                    <a:pt x="17050" y="1751"/>
                  </a:cubicBezTo>
                  <a:lnTo>
                    <a:pt x="17050" y="1727"/>
                  </a:lnTo>
                  <a:cubicBezTo>
                    <a:pt x="16907" y="1156"/>
                    <a:pt x="16788" y="584"/>
                    <a:pt x="16681" y="1"/>
                  </a:cubicBez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2520550" y="1116525"/>
              <a:ext cx="383700" cy="123950"/>
            </a:xfrm>
            <a:custGeom>
              <a:avLst/>
              <a:gdLst/>
              <a:ahLst/>
              <a:cxnLst/>
              <a:rect l="l" t="t" r="r" b="b"/>
              <a:pathLst>
                <a:path w="15348" h="4958" extrusionOk="0">
                  <a:moveTo>
                    <a:pt x="8465" y="1"/>
                  </a:moveTo>
                  <a:cubicBezTo>
                    <a:pt x="6467" y="1"/>
                    <a:pt x="4495" y="469"/>
                    <a:pt x="2917" y="1648"/>
                  </a:cubicBezTo>
                  <a:cubicBezTo>
                    <a:pt x="1727" y="2529"/>
                    <a:pt x="845" y="3744"/>
                    <a:pt x="0" y="4958"/>
                  </a:cubicBezTo>
                  <a:cubicBezTo>
                    <a:pt x="322" y="4898"/>
                    <a:pt x="631" y="4851"/>
                    <a:pt x="941" y="4791"/>
                  </a:cubicBezTo>
                  <a:cubicBezTo>
                    <a:pt x="5715" y="4017"/>
                    <a:pt x="10525" y="3482"/>
                    <a:pt x="15347" y="3220"/>
                  </a:cubicBezTo>
                  <a:lnTo>
                    <a:pt x="15347" y="3184"/>
                  </a:lnTo>
                  <a:cubicBezTo>
                    <a:pt x="15109" y="2327"/>
                    <a:pt x="14478" y="1624"/>
                    <a:pt x="13716" y="1160"/>
                  </a:cubicBezTo>
                  <a:cubicBezTo>
                    <a:pt x="12966" y="696"/>
                    <a:pt x="12097" y="457"/>
                    <a:pt x="11228" y="279"/>
                  </a:cubicBezTo>
                  <a:cubicBezTo>
                    <a:pt x="10326" y="101"/>
                    <a:pt x="9393" y="1"/>
                    <a:pt x="84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238075" y="1301175"/>
              <a:ext cx="444425" cy="504875"/>
            </a:xfrm>
            <a:custGeom>
              <a:avLst/>
              <a:gdLst/>
              <a:ahLst/>
              <a:cxnLst/>
              <a:rect l="l" t="t" r="r" b="b"/>
              <a:pathLst>
                <a:path w="17777" h="20195" extrusionOk="0">
                  <a:moveTo>
                    <a:pt x="10323" y="1"/>
                  </a:moveTo>
                  <a:cubicBezTo>
                    <a:pt x="10299" y="48"/>
                    <a:pt x="10275" y="84"/>
                    <a:pt x="10251" y="120"/>
                  </a:cubicBezTo>
                  <a:cubicBezTo>
                    <a:pt x="9751" y="977"/>
                    <a:pt x="9049" y="1703"/>
                    <a:pt x="8215" y="2239"/>
                  </a:cubicBezTo>
                  <a:cubicBezTo>
                    <a:pt x="6596" y="3287"/>
                    <a:pt x="4584" y="3561"/>
                    <a:pt x="2977" y="4597"/>
                  </a:cubicBezTo>
                  <a:cubicBezTo>
                    <a:pt x="2048" y="5192"/>
                    <a:pt x="1274" y="6025"/>
                    <a:pt x="762" y="7002"/>
                  </a:cubicBezTo>
                  <a:cubicBezTo>
                    <a:pt x="250" y="7978"/>
                    <a:pt x="0" y="9169"/>
                    <a:pt x="441" y="10181"/>
                  </a:cubicBezTo>
                  <a:cubicBezTo>
                    <a:pt x="714" y="10824"/>
                    <a:pt x="1238" y="11336"/>
                    <a:pt x="1715" y="11859"/>
                  </a:cubicBezTo>
                  <a:cubicBezTo>
                    <a:pt x="2500" y="12705"/>
                    <a:pt x="3191" y="13657"/>
                    <a:pt x="3524" y="14765"/>
                  </a:cubicBezTo>
                  <a:cubicBezTo>
                    <a:pt x="3762" y="15562"/>
                    <a:pt x="3786" y="16396"/>
                    <a:pt x="3929" y="17217"/>
                  </a:cubicBezTo>
                  <a:cubicBezTo>
                    <a:pt x="4072" y="18039"/>
                    <a:pt x="4358" y="18884"/>
                    <a:pt x="4965" y="19444"/>
                  </a:cubicBezTo>
                  <a:cubicBezTo>
                    <a:pt x="5096" y="19575"/>
                    <a:pt x="5239" y="19670"/>
                    <a:pt x="5394" y="19765"/>
                  </a:cubicBezTo>
                  <a:cubicBezTo>
                    <a:pt x="5894" y="20063"/>
                    <a:pt x="6477" y="20194"/>
                    <a:pt x="7061" y="20194"/>
                  </a:cubicBezTo>
                  <a:cubicBezTo>
                    <a:pt x="7085" y="20194"/>
                    <a:pt x="7110" y="20194"/>
                    <a:pt x="7135" y="20194"/>
                  </a:cubicBezTo>
                  <a:cubicBezTo>
                    <a:pt x="7922" y="20194"/>
                    <a:pt x="9429" y="20020"/>
                    <a:pt x="10132" y="19801"/>
                  </a:cubicBezTo>
                  <a:lnTo>
                    <a:pt x="10275" y="19979"/>
                  </a:lnTo>
                  <a:cubicBezTo>
                    <a:pt x="12275" y="18336"/>
                    <a:pt x="14300" y="16705"/>
                    <a:pt x="16324" y="15086"/>
                  </a:cubicBezTo>
                  <a:lnTo>
                    <a:pt x="16347" y="15086"/>
                  </a:lnTo>
                  <a:cubicBezTo>
                    <a:pt x="16395" y="12871"/>
                    <a:pt x="16466" y="10669"/>
                    <a:pt x="16574" y="8466"/>
                  </a:cubicBezTo>
                  <a:lnTo>
                    <a:pt x="16562" y="8466"/>
                  </a:lnTo>
                  <a:cubicBezTo>
                    <a:pt x="16324" y="8395"/>
                    <a:pt x="16109" y="8311"/>
                    <a:pt x="15907" y="8204"/>
                  </a:cubicBezTo>
                  <a:cubicBezTo>
                    <a:pt x="15252" y="7859"/>
                    <a:pt x="14716" y="7299"/>
                    <a:pt x="14430" y="6621"/>
                  </a:cubicBezTo>
                  <a:cubicBezTo>
                    <a:pt x="14216" y="6144"/>
                    <a:pt x="14133" y="5585"/>
                    <a:pt x="14371" y="5120"/>
                  </a:cubicBezTo>
                  <a:cubicBezTo>
                    <a:pt x="14608" y="4656"/>
                    <a:pt x="15139" y="4398"/>
                    <a:pt x="15662" y="4398"/>
                  </a:cubicBezTo>
                  <a:cubicBezTo>
                    <a:pt x="15716" y="4398"/>
                    <a:pt x="15770" y="4401"/>
                    <a:pt x="15824" y="4406"/>
                  </a:cubicBezTo>
                  <a:cubicBezTo>
                    <a:pt x="16395" y="4478"/>
                    <a:pt x="16907" y="4823"/>
                    <a:pt x="17276" y="5251"/>
                  </a:cubicBezTo>
                  <a:lnTo>
                    <a:pt x="17371" y="5204"/>
                  </a:lnTo>
                  <a:cubicBezTo>
                    <a:pt x="17645" y="3894"/>
                    <a:pt x="17776" y="2549"/>
                    <a:pt x="17752" y="1215"/>
                  </a:cubicBezTo>
                  <a:lnTo>
                    <a:pt x="17752" y="1215"/>
                  </a:lnTo>
                  <a:cubicBezTo>
                    <a:pt x="16621" y="1263"/>
                    <a:pt x="15478" y="1310"/>
                    <a:pt x="14335" y="1334"/>
                  </a:cubicBezTo>
                  <a:lnTo>
                    <a:pt x="14240" y="1180"/>
                  </a:lnTo>
                  <a:cubicBezTo>
                    <a:pt x="14776" y="834"/>
                    <a:pt x="15323" y="525"/>
                    <a:pt x="15883" y="239"/>
                  </a:cubicBezTo>
                  <a:lnTo>
                    <a:pt x="15871" y="227"/>
                  </a:lnTo>
                  <a:cubicBezTo>
                    <a:pt x="14026" y="120"/>
                    <a:pt x="12168" y="48"/>
                    <a:pt x="103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3394750" y="3292500"/>
              <a:ext cx="942125" cy="123550"/>
            </a:xfrm>
            <a:custGeom>
              <a:avLst/>
              <a:gdLst/>
              <a:ahLst/>
              <a:cxnLst/>
              <a:rect l="l" t="t" r="r" b="b"/>
              <a:pathLst>
                <a:path w="37685" h="4942" extrusionOk="0">
                  <a:moveTo>
                    <a:pt x="1" y="0"/>
                  </a:moveTo>
                  <a:lnTo>
                    <a:pt x="1418" y="4942"/>
                  </a:lnTo>
                  <a:lnTo>
                    <a:pt x="36362" y="4942"/>
                  </a:lnTo>
                  <a:lnTo>
                    <a:pt x="37684"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3463525" y="3416025"/>
              <a:ext cx="814100" cy="905500"/>
            </a:xfrm>
            <a:custGeom>
              <a:avLst/>
              <a:gdLst/>
              <a:ahLst/>
              <a:cxnLst/>
              <a:rect l="l" t="t" r="r" b="b"/>
              <a:pathLst>
                <a:path w="32564" h="36220" extrusionOk="0">
                  <a:moveTo>
                    <a:pt x="0" y="1"/>
                  </a:moveTo>
                  <a:lnTo>
                    <a:pt x="4370" y="36219"/>
                  </a:lnTo>
                  <a:lnTo>
                    <a:pt x="27813" y="36219"/>
                  </a:lnTo>
                  <a:lnTo>
                    <a:pt x="3256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3898400" y="3715475"/>
              <a:ext cx="251250" cy="348875"/>
            </a:xfrm>
            <a:custGeom>
              <a:avLst/>
              <a:gdLst/>
              <a:ahLst/>
              <a:cxnLst/>
              <a:rect l="l" t="t" r="r" b="b"/>
              <a:pathLst>
                <a:path w="10050" h="13955" extrusionOk="0">
                  <a:moveTo>
                    <a:pt x="7584" y="0"/>
                  </a:moveTo>
                  <a:cubicBezTo>
                    <a:pt x="6870" y="417"/>
                    <a:pt x="6156" y="822"/>
                    <a:pt x="5441" y="1238"/>
                  </a:cubicBezTo>
                  <a:cubicBezTo>
                    <a:pt x="4691" y="1667"/>
                    <a:pt x="3941" y="2108"/>
                    <a:pt x="3191" y="2536"/>
                  </a:cubicBezTo>
                  <a:cubicBezTo>
                    <a:pt x="4108" y="4120"/>
                    <a:pt x="5025" y="5703"/>
                    <a:pt x="5929" y="7299"/>
                  </a:cubicBezTo>
                  <a:cubicBezTo>
                    <a:pt x="4763" y="7287"/>
                    <a:pt x="3596" y="7275"/>
                    <a:pt x="2429" y="7275"/>
                  </a:cubicBezTo>
                  <a:cubicBezTo>
                    <a:pt x="2453" y="6525"/>
                    <a:pt x="2477" y="5787"/>
                    <a:pt x="2489" y="5048"/>
                  </a:cubicBezTo>
                  <a:lnTo>
                    <a:pt x="2489" y="5048"/>
                  </a:lnTo>
                  <a:cubicBezTo>
                    <a:pt x="2465" y="5060"/>
                    <a:pt x="2453" y="5084"/>
                    <a:pt x="2441" y="5108"/>
                  </a:cubicBezTo>
                  <a:cubicBezTo>
                    <a:pt x="2286" y="5394"/>
                    <a:pt x="2131" y="5679"/>
                    <a:pt x="1977" y="5965"/>
                  </a:cubicBezTo>
                  <a:cubicBezTo>
                    <a:pt x="1322" y="7180"/>
                    <a:pt x="667" y="8394"/>
                    <a:pt x="12" y="9609"/>
                  </a:cubicBezTo>
                  <a:cubicBezTo>
                    <a:pt x="0" y="9620"/>
                    <a:pt x="0" y="9632"/>
                    <a:pt x="0" y="9644"/>
                  </a:cubicBezTo>
                  <a:cubicBezTo>
                    <a:pt x="0" y="9656"/>
                    <a:pt x="0" y="9668"/>
                    <a:pt x="12" y="9680"/>
                  </a:cubicBezTo>
                  <a:cubicBezTo>
                    <a:pt x="822" y="11085"/>
                    <a:pt x="1631" y="12502"/>
                    <a:pt x="2453" y="13907"/>
                  </a:cubicBezTo>
                  <a:cubicBezTo>
                    <a:pt x="2453" y="13919"/>
                    <a:pt x="2465" y="13930"/>
                    <a:pt x="2477" y="13954"/>
                  </a:cubicBezTo>
                  <a:cubicBezTo>
                    <a:pt x="2489" y="13288"/>
                    <a:pt x="2500" y="12645"/>
                    <a:pt x="2512" y="12002"/>
                  </a:cubicBezTo>
                  <a:lnTo>
                    <a:pt x="2584" y="12002"/>
                  </a:lnTo>
                  <a:cubicBezTo>
                    <a:pt x="3179" y="12014"/>
                    <a:pt x="3786" y="12014"/>
                    <a:pt x="4394" y="12025"/>
                  </a:cubicBezTo>
                  <a:lnTo>
                    <a:pt x="4822" y="12025"/>
                  </a:lnTo>
                  <a:cubicBezTo>
                    <a:pt x="4891" y="12029"/>
                    <a:pt x="4958" y="12031"/>
                    <a:pt x="5025" y="12031"/>
                  </a:cubicBezTo>
                  <a:cubicBezTo>
                    <a:pt x="5203" y="12031"/>
                    <a:pt x="5376" y="12015"/>
                    <a:pt x="5548" y="11954"/>
                  </a:cubicBezTo>
                  <a:cubicBezTo>
                    <a:pt x="5894" y="11823"/>
                    <a:pt x="6180" y="11621"/>
                    <a:pt x="6382" y="11311"/>
                  </a:cubicBezTo>
                  <a:cubicBezTo>
                    <a:pt x="6680" y="10847"/>
                    <a:pt x="6965" y="10382"/>
                    <a:pt x="7263" y="9918"/>
                  </a:cubicBezTo>
                  <a:cubicBezTo>
                    <a:pt x="8073" y="8656"/>
                    <a:pt x="8847" y="7358"/>
                    <a:pt x="9692" y="6120"/>
                  </a:cubicBezTo>
                  <a:cubicBezTo>
                    <a:pt x="9847" y="5882"/>
                    <a:pt x="9954" y="5620"/>
                    <a:pt x="10013" y="5334"/>
                  </a:cubicBezTo>
                  <a:cubicBezTo>
                    <a:pt x="10025" y="5239"/>
                    <a:pt x="10037" y="5144"/>
                    <a:pt x="10049" y="5060"/>
                  </a:cubicBezTo>
                  <a:lnTo>
                    <a:pt x="10049" y="4787"/>
                  </a:lnTo>
                  <a:cubicBezTo>
                    <a:pt x="10037" y="4739"/>
                    <a:pt x="10037" y="4679"/>
                    <a:pt x="10025" y="4620"/>
                  </a:cubicBezTo>
                  <a:cubicBezTo>
                    <a:pt x="9990" y="4358"/>
                    <a:pt x="9918" y="4084"/>
                    <a:pt x="9787" y="3846"/>
                  </a:cubicBezTo>
                  <a:cubicBezTo>
                    <a:pt x="9061" y="2584"/>
                    <a:pt x="8335" y="1322"/>
                    <a:pt x="7620" y="60"/>
                  </a:cubicBezTo>
                  <a:cubicBezTo>
                    <a:pt x="7608" y="36"/>
                    <a:pt x="7596" y="24"/>
                    <a:pt x="7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715625" y="3559500"/>
              <a:ext cx="364650" cy="185150"/>
            </a:xfrm>
            <a:custGeom>
              <a:avLst/>
              <a:gdLst/>
              <a:ahLst/>
              <a:cxnLst/>
              <a:rect l="l" t="t" r="r" b="b"/>
              <a:pathLst>
                <a:path w="14586" h="7406" extrusionOk="0">
                  <a:moveTo>
                    <a:pt x="3906" y="0"/>
                  </a:moveTo>
                  <a:cubicBezTo>
                    <a:pt x="3835" y="12"/>
                    <a:pt x="3763" y="24"/>
                    <a:pt x="3704" y="36"/>
                  </a:cubicBezTo>
                  <a:cubicBezTo>
                    <a:pt x="3323" y="96"/>
                    <a:pt x="2989" y="250"/>
                    <a:pt x="2692" y="477"/>
                  </a:cubicBezTo>
                  <a:cubicBezTo>
                    <a:pt x="2489" y="643"/>
                    <a:pt x="2299" y="834"/>
                    <a:pt x="2168" y="1060"/>
                  </a:cubicBezTo>
                  <a:cubicBezTo>
                    <a:pt x="1441" y="2346"/>
                    <a:pt x="727" y="3644"/>
                    <a:pt x="13" y="4930"/>
                  </a:cubicBezTo>
                  <a:cubicBezTo>
                    <a:pt x="13" y="4941"/>
                    <a:pt x="1" y="4953"/>
                    <a:pt x="1" y="4977"/>
                  </a:cubicBezTo>
                  <a:cubicBezTo>
                    <a:pt x="667" y="5334"/>
                    <a:pt x="1322" y="5703"/>
                    <a:pt x="2001" y="6073"/>
                  </a:cubicBezTo>
                  <a:cubicBezTo>
                    <a:pt x="2811" y="6513"/>
                    <a:pt x="3620" y="6965"/>
                    <a:pt x="4442" y="7406"/>
                  </a:cubicBezTo>
                  <a:cubicBezTo>
                    <a:pt x="5335" y="5811"/>
                    <a:pt x="6216" y="4203"/>
                    <a:pt x="7109" y="2596"/>
                  </a:cubicBezTo>
                  <a:cubicBezTo>
                    <a:pt x="7704" y="3608"/>
                    <a:pt x="8299" y="4608"/>
                    <a:pt x="8883" y="5608"/>
                  </a:cubicBezTo>
                  <a:cubicBezTo>
                    <a:pt x="8240" y="5977"/>
                    <a:pt x="7597" y="6346"/>
                    <a:pt x="6954" y="6715"/>
                  </a:cubicBezTo>
                  <a:cubicBezTo>
                    <a:pt x="6978" y="6727"/>
                    <a:pt x="7014" y="6727"/>
                    <a:pt x="7037" y="6727"/>
                  </a:cubicBezTo>
                  <a:cubicBezTo>
                    <a:pt x="7716" y="6692"/>
                    <a:pt x="8395" y="6656"/>
                    <a:pt x="9073" y="6620"/>
                  </a:cubicBezTo>
                  <a:cubicBezTo>
                    <a:pt x="9657" y="6596"/>
                    <a:pt x="10240" y="6573"/>
                    <a:pt x="10824" y="6537"/>
                  </a:cubicBezTo>
                  <a:cubicBezTo>
                    <a:pt x="11252" y="6513"/>
                    <a:pt x="11693" y="6501"/>
                    <a:pt x="12133" y="6477"/>
                  </a:cubicBezTo>
                  <a:cubicBezTo>
                    <a:pt x="12145" y="6477"/>
                    <a:pt x="12169" y="6465"/>
                    <a:pt x="12169" y="6465"/>
                  </a:cubicBezTo>
                  <a:cubicBezTo>
                    <a:pt x="12181" y="6454"/>
                    <a:pt x="12193" y="6442"/>
                    <a:pt x="12193" y="6430"/>
                  </a:cubicBezTo>
                  <a:cubicBezTo>
                    <a:pt x="12990" y="5013"/>
                    <a:pt x="13764" y="3596"/>
                    <a:pt x="14562" y="2179"/>
                  </a:cubicBezTo>
                  <a:cubicBezTo>
                    <a:pt x="14562" y="2155"/>
                    <a:pt x="14574" y="2143"/>
                    <a:pt x="14586" y="2120"/>
                  </a:cubicBezTo>
                  <a:lnTo>
                    <a:pt x="14586" y="2120"/>
                  </a:lnTo>
                  <a:cubicBezTo>
                    <a:pt x="14014" y="2441"/>
                    <a:pt x="13455" y="2774"/>
                    <a:pt x="12883" y="3096"/>
                  </a:cubicBezTo>
                  <a:cubicBezTo>
                    <a:pt x="12871" y="3072"/>
                    <a:pt x="12871" y="3060"/>
                    <a:pt x="12859" y="3048"/>
                  </a:cubicBezTo>
                  <a:cubicBezTo>
                    <a:pt x="12443" y="2346"/>
                    <a:pt x="12026" y="1643"/>
                    <a:pt x="11621" y="941"/>
                  </a:cubicBezTo>
                  <a:cubicBezTo>
                    <a:pt x="11383" y="548"/>
                    <a:pt x="11062" y="298"/>
                    <a:pt x="10609" y="203"/>
                  </a:cubicBezTo>
                  <a:cubicBezTo>
                    <a:pt x="10502" y="179"/>
                    <a:pt x="10383" y="143"/>
                    <a:pt x="10288" y="143"/>
                  </a:cubicBezTo>
                  <a:cubicBezTo>
                    <a:pt x="10014" y="131"/>
                    <a:pt x="9764" y="131"/>
                    <a:pt x="9490" y="131"/>
                  </a:cubicBezTo>
                  <a:cubicBezTo>
                    <a:pt x="9157" y="131"/>
                    <a:pt x="8823" y="131"/>
                    <a:pt x="8478" y="119"/>
                  </a:cubicBezTo>
                  <a:cubicBezTo>
                    <a:pt x="8037" y="119"/>
                    <a:pt x="7609" y="107"/>
                    <a:pt x="7180" y="107"/>
                  </a:cubicBezTo>
                  <a:cubicBezTo>
                    <a:pt x="6835" y="96"/>
                    <a:pt x="6502" y="96"/>
                    <a:pt x="6156" y="96"/>
                  </a:cubicBezTo>
                  <a:cubicBezTo>
                    <a:pt x="5912" y="90"/>
                    <a:pt x="5665" y="90"/>
                    <a:pt x="5418" y="90"/>
                  </a:cubicBezTo>
                  <a:cubicBezTo>
                    <a:pt x="5171" y="90"/>
                    <a:pt x="4924" y="90"/>
                    <a:pt x="4680" y="84"/>
                  </a:cubicBezTo>
                  <a:cubicBezTo>
                    <a:pt x="4537" y="72"/>
                    <a:pt x="4382" y="24"/>
                    <a:pt x="4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3628125" y="3735400"/>
              <a:ext cx="238450" cy="284975"/>
            </a:xfrm>
            <a:custGeom>
              <a:avLst/>
              <a:gdLst/>
              <a:ahLst/>
              <a:cxnLst/>
              <a:rect l="l" t="t" r="r" b="b"/>
              <a:pathLst>
                <a:path w="9538" h="11399" extrusionOk="0">
                  <a:moveTo>
                    <a:pt x="0" y="1"/>
                  </a:moveTo>
                  <a:lnTo>
                    <a:pt x="0" y="13"/>
                  </a:lnTo>
                  <a:cubicBezTo>
                    <a:pt x="548" y="346"/>
                    <a:pt x="1108" y="680"/>
                    <a:pt x="1667" y="1013"/>
                  </a:cubicBezTo>
                  <a:cubicBezTo>
                    <a:pt x="1655" y="1037"/>
                    <a:pt x="1655" y="1049"/>
                    <a:pt x="1643" y="1061"/>
                  </a:cubicBezTo>
                  <a:cubicBezTo>
                    <a:pt x="1227" y="1763"/>
                    <a:pt x="798" y="2477"/>
                    <a:pt x="381" y="3192"/>
                  </a:cubicBezTo>
                  <a:cubicBezTo>
                    <a:pt x="84" y="3692"/>
                    <a:pt x="84" y="4216"/>
                    <a:pt x="346" y="4728"/>
                  </a:cubicBezTo>
                  <a:cubicBezTo>
                    <a:pt x="727" y="5490"/>
                    <a:pt x="1155" y="6240"/>
                    <a:pt x="1548" y="7002"/>
                  </a:cubicBezTo>
                  <a:cubicBezTo>
                    <a:pt x="2096" y="8038"/>
                    <a:pt x="2667" y="9062"/>
                    <a:pt x="3179" y="10121"/>
                  </a:cubicBezTo>
                  <a:cubicBezTo>
                    <a:pt x="3536" y="10871"/>
                    <a:pt x="4167" y="11252"/>
                    <a:pt x="4977" y="11383"/>
                  </a:cubicBezTo>
                  <a:cubicBezTo>
                    <a:pt x="5054" y="11395"/>
                    <a:pt x="5132" y="11398"/>
                    <a:pt x="5211" y="11398"/>
                  </a:cubicBezTo>
                  <a:cubicBezTo>
                    <a:pt x="5290" y="11398"/>
                    <a:pt x="5370" y="11395"/>
                    <a:pt x="5453" y="11395"/>
                  </a:cubicBezTo>
                  <a:lnTo>
                    <a:pt x="9537" y="11395"/>
                  </a:lnTo>
                  <a:lnTo>
                    <a:pt x="9537" y="8847"/>
                  </a:lnTo>
                  <a:lnTo>
                    <a:pt x="9537" y="6323"/>
                  </a:lnTo>
                  <a:lnTo>
                    <a:pt x="4048" y="6323"/>
                  </a:lnTo>
                  <a:cubicBezTo>
                    <a:pt x="4644" y="5311"/>
                    <a:pt x="5215" y="4311"/>
                    <a:pt x="5799" y="3299"/>
                  </a:cubicBezTo>
                  <a:cubicBezTo>
                    <a:pt x="6442" y="3692"/>
                    <a:pt x="7073" y="4073"/>
                    <a:pt x="7716" y="4466"/>
                  </a:cubicBezTo>
                  <a:lnTo>
                    <a:pt x="7716" y="4454"/>
                  </a:lnTo>
                  <a:cubicBezTo>
                    <a:pt x="7716" y="4442"/>
                    <a:pt x="7716" y="4442"/>
                    <a:pt x="7704" y="4430"/>
                  </a:cubicBezTo>
                  <a:cubicBezTo>
                    <a:pt x="6799" y="2977"/>
                    <a:pt x="5894" y="1513"/>
                    <a:pt x="4989" y="49"/>
                  </a:cubicBezTo>
                  <a:cubicBezTo>
                    <a:pt x="4989" y="25"/>
                    <a:pt x="4977" y="13"/>
                    <a:pt x="4965" y="13"/>
                  </a:cubicBezTo>
                  <a:cubicBezTo>
                    <a:pt x="4941" y="13"/>
                    <a:pt x="4929" y="1"/>
                    <a:pt x="4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4998525" y="4106300"/>
              <a:ext cx="378350" cy="244675"/>
            </a:xfrm>
            <a:custGeom>
              <a:avLst/>
              <a:gdLst/>
              <a:ahLst/>
              <a:cxnLst/>
              <a:rect l="l" t="t" r="r" b="b"/>
              <a:pathLst>
                <a:path w="15134" h="9787" extrusionOk="0">
                  <a:moveTo>
                    <a:pt x="14276" y="0"/>
                  </a:moveTo>
                  <a:lnTo>
                    <a:pt x="7216" y="1834"/>
                  </a:lnTo>
                  <a:cubicBezTo>
                    <a:pt x="4394" y="4024"/>
                    <a:pt x="1489" y="6358"/>
                    <a:pt x="1" y="9608"/>
                  </a:cubicBezTo>
                  <a:lnTo>
                    <a:pt x="370" y="9787"/>
                  </a:lnTo>
                  <a:cubicBezTo>
                    <a:pt x="5287" y="7430"/>
                    <a:pt x="10216" y="5072"/>
                    <a:pt x="15134" y="2727"/>
                  </a:cubicBezTo>
                  <a:cubicBezTo>
                    <a:pt x="14895" y="1810"/>
                    <a:pt x="14610" y="905"/>
                    <a:pt x="14288" y="12"/>
                  </a:cubicBezTo>
                  <a:lnTo>
                    <a:pt x="14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4280875" y="4232200"/>
              <a:ext cx="432825" cy="110750"/>
            </a:xfrm>
            <a:custGeom>
              <a:avLst/>
              <a:gdLst/>
              <a:ahLst/>
              <a:cxnLst/>
              <a:rect l="l" t="t" r="r" b="b"/>
              <a:pathLst>
                <a:path w="17313" h="4430" extrusionOk="0">
                  <a:moveTo>
                    <a:pt x="9871" y="0"/>
                  </a:moveTo>
                  <a:lnTo>
                    <a:pt x="9871" y="12"/>
                  </a:lnTo>
                  <a:cubicBezTo>
                    <a:pt x="6251" y="512"/>
                    <a:pt x="2787" y="2060"/>
                    <a:pt x="1" y="4430"/>
                  </a:cubicBezTo>
                  <a:cubicBezTo>
                    <a:pt x="5775" y="4275"/>
                    <a:pt x="11550" y="4132"/>
                    <a:pt x="17312" y="3977"/>
                  </a:cubicBezTo>
                  <a:cubicBezTo>
                    <a:pt x="17253" y="2655"/>
                    <a:pt x="17158" y="1322"/>
                    <a:pt x="17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3910300" y="1464575"/>
              <a:ext cx="358100" cy="354850"/>
            </a:xfrm>
            <a:custGeom>
              <a:avLst/>
              <a:gdLst/>
              <a:ahLst/>
              <a:cxnLst/>
              <a:rect l="l" t="t" r="r" b="b"/>
              <a:pathLst>
                <a:path w="14324" h="14194" extrusionOk="0">
                  <a:moveTo>
                    <a:pt x="11724" y="1"/>
                  </a:moveTo>
                  <a:cubicBezTo>
                    <a:pt x="10776" y="1"/>
                    <a:pt x="9840" y="387"/>
                    <a:pt x="9133" y="1001"/>
                  </a:cubicBezTo>
                  <a:cubicBezTo>
                    <a:pt x="8311" y="1716"/>
                    <a:pt x="7775" y="2728"/>
                    <a:pt x="7561" y="3788"/>
                  </a:cubicBezTo>
                  <a:lnTo>
                    <a:pt x="7478" y="3883"/>
                  </a:lnTo>
                  <a:cubicBezTo>
                    <a:pt x="6477" y="3073"/>
                    <a:pt x="5406" y="2311"/>
                    <a:pt x="4168" y="2037"/>
                  </a:cubicBezTo>
                  <a:cubicBezTo>
                    <a:pt x="3895" y="1977"/>
                    <a:pt x="3611" y="1946"/>
                    <a:pt x="3327" y="1946"/>
                  </a:cubicBezTo>
                  <a:cubicBezTo>
                    <a:pt x="2272" y="1946"/>
                    <a:pt x="1209" y="2368"/>
                    <a:pt x="655" y="3240"/>
                  </a:cubicBezTo>
                  <a:cubicBezTo>
                    <a:pt x="0" y="4288"/>
                    <a:pt x="215" y="5657"/>
                    <a:pt x="762" y="6764"/>
                  </a:cubicBezTo>
                  <a:cubicBezTo>
                    <a:pt x="1429" y="8121"/>
                    <a:pt x="2525" y="9217"/>
                    <a:pt x="3679" y="10181"/>
                  </a:cubicBezTo>
                  <a:cubicBezTo>
                    <a:pt x="5537" y="11729"/>
                    <a:pt x="7585" y="13039"/>
                    <a:pt x="9728" y="14194"/>
                  </a:cubicBezTo>
                  <a:cubicBezTo>
                    <a:pt x="11264" y="10896"/>
                    <a:pt x="13514" y="7848"/>
                    <a:pt x="14121" y="4276"/>
                  </a:cubicBezTo>
                  <a:cubicBezTo>
                    <a:pt x="14276" y="3395"/>
                    <a:pt x="14324" y="2478"/>
                    <a:pt x="14062" y="1632"/>
                  </a:cubicBezTo>
                  <a:cubicBezTo>
                    <a:pt x="13931" y="1216"/>
                    <a:pt x="13716" y="799"/>
                    <a:pt x="13383" y="525"/>
                  </a:cubicBezTo>
                  <a:cubicBezTo>
                    <a:pt x="13038" y="216"/>
                    <a:pt x="12585" y="73"/>
                    <a:pt x="12133" y="25"/>
                  </a:cubicBezTo>
                  <a:cubicBezTo>
                    <a:pt x="11997" y="9"/>
                    <a:pt x="11860" y="1"/>
                    <a:pt x="1172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4680625" y="1385725"/>
              <a:ext cx="127125" cy="183375"/>
            </a:xfrm>
            <a:custGeom>
              <a:avLst/>
              <a:gdLst/>
              <a:ahLst/>
              <a:cxnLst/>
              <a:rect l="l" t="t" r="r" b="b"/>
              <a:pathLst>
                <a:path w="5085" h="7335" extrusionOk="0">
                  <a:moveTo>
                    <a:pt x="5037" y="0"/>
                  </a:moveTo>
                  <a:cubicBezTo>
                    <a:pt x="5037" y="0"/>
                    <a:pt x="2180" y="905"/>
                    <a:pt x="679" y="1346"/>
                  </a:cubicBezTo>
                  <a:lnTo>
                    <a:pt x="679" y="1357"/>
                  </a:lnTo>
                  <a:cubicBezTo>
                    <a:pt x="525" y="2596"/>
                    <a:pt x="358" y="3834"/>
                    <a:pt x="191" y="5072"/>
                  </a:cubicBezTo>
                  <a:cubicBezTo>
                    <a:pt x="120" y="5525"/>
                    <a:pt x="60" y="5977"/>
                    <a:pt x="1" y="6430"/>
                  </a:cubicBezTo>
                  <a:cubicBezTo>
                    <a:pt x="263" y="6727"/>
                    <a:pt x="513" y="7037"/>
                    <a:pt x="775" y="7334"/>
                  </a:cubicBezTo>
                  <a:cubicBezTo>
                    <a:pt x="2251" y="4929"/>
                    <a:pt x="3692" y="2489"/>
                    <a:pt x="5085" y="24"/>
                  </a:cubicBezTo>
                  <a:lnTo>
                    <a:pt x="5037"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4515725" y="1069100"/>
              <a:ext cx="401275" cy="586325"/>
            </a:xfrm>
            <a:custGeom>
              <a:avLst/>
              <a:gdLst/>
              <a:ahLst/>
              <a:cxnLst/>
              <a:rect l="l" t="t" r="r" b="b"/>
              <a:pathLst>
                <a:path w="16051" h="23453" extrusionOk="0">
                  <a:moveTo>
                    <a:pt x="10569" y="0"/>
                  </a:moveTo>
                  <a:cubicBezTo>
                    <a:pt x="10460" y="0"/>
                    <a:pt x="10347" y="15"/>
                    <a:pt x="10240" y="33"/>
                  </a:cubicBezTo>
                  <a:cubicBezTo>
                    <a:pt x="7442" y="473"/>
                    <a:pt x="4632" y="926"/>
                    <a:pt x="1822" y="1366"/>
                  </a:cubicBezTo>
                  <a:cubicBezTo>
                    <a:pt x="1215" y="1461"/>
                    <a:pt x="608" y="1557"/>
                    <a:pt x="1" y="1604"/>
                  </a:cubicBezTo>
                  <a:lnTo>
                    <a:pt x="1" y="1664"/>
                  </a:lnTo>
                  <a:cubicBezTo>
                    <a:pt x="346" y="4962"/>
                    <a:pt x="691" y="8248"/>
                    <a:pt x="1275" y="11510"/>
                  </a:cubicBezTo>
                  <a:cubicBezTo>
                    <a:pt x="1418" y="12248"/>
                    <a:pt x="1560" y="13010"/>
                    <a:pt x="1953" y="13653"/>
                  </a:cubicBezTo>
                  <a:cubicBezTo>
                    <a:pt x="2108" y="13915"/>
                    <a:pt x="2322" y="14165"/>
                    <a:pt x="2584" y="14296"/>
                  </a:cubicBezTo>
                  <a:cubicBezTo>
                    <a:pt x="2894" y="14451"/>
                    <a:pt x="3239" y="14463"/>
                    <a:pt x="3585" y="14463"/>
                  </a:cubicBezTo>
                  <a:cubicBezTo>
                    <a:pt x="4811" y="14451"/>
                    <a:pt x="6037" y="14308"/>
                    <a:pt x="7228" y="14034"/>
                  </a:cubicBezTo>
                  <a:cubicBezTo>
                    <a:pt x="7252" y="14022"/>
                    <a:pt x="7264" y="14022"/>
                    <a:pt x="7275" y="14011"/>
                  </a:cubicBezTo>
                  <a:cubicBezTo>
                    <a:pt x="8776" y="13570"/>
                    <a:pt x="11633" y="12665"/>
                    <a:pt x="11633" y="12665"/>
                  </a:cubicBezTo>
                  <a:lnTo>
                    <a:pt x="11681" y="12689"/>
                  </a:lnTo>
                  <a:cubicBezTo>
                    <a:pt x="10288" y="15154"/>
                    <a:pt x="8847" y="17594"/>
                    <a:pt x="7371" y="19999"/>
                  </a:cubicBezTo>
                  <a:cubicBezTo>
                    <a:pt x="8073" y="20845"/>
                    <a:pt x="8776" y="21678"/>
                    <a:pt x="9478" y="22512"/>
                  </a:cubicBezTo>
                  <a:cubicBezTo>
                    <a:pt x="9776" y="22857"/>
                    <a:pt x="10073" y="23214"/>
                    <a:pt x="10443" y="23452"/>
                  </a:cubicBezTo>
                  <a:cubicBezTo>
                    <a:pt x="12395" y="22071"/>
                    <a:pt x="14264" y="20583"/>
                    <a:pt x="16050" y="19011"/>
                  </a:cubicBezTo>
                  <a:lnTo>
                    <a:pt x="16027" y="18987"/>
                  </a:lnTo>
                  <a:cubicBezTo>
                    <a:pt x="15943" y="18654"/>
                    <a:pt x="15848" y="18321"/>
                    <a:pt x="15753" y="17987"/>
                  </a:cubicBezTo>
                  <a:cubicBezTo>
                    <a:pt x="14848" y="14689"/>
                    <a:pt x="14014" y="11367"/>
                    <a:pt x="13252" y="8034"/>
                  </a:cubicBezTo>
                  <a:cubicBezTo>
                    <a:pt x="13633" y="7569"/>
                    <a:pt x="13991" y="7093"/>
                    <a:pt x="14217" y="6533"/>
                  </a:cubicBezTo>
                  <a:cubicBezTo>
                    <a:pt x="14479" y="5902"/>
                    <a:pt x="14514" y="5129"/>
                    <a:pt x="14157" y="4533"/>
                  </a:cubicBezTo>
                  <a:cubicBezTo>
                    <a:pt x="14014" y="4307"/>
                    <a:pt x="13800" y="4105"/>
                    <a:pt x="13550" y="4033"/>
                  </a:cubicBezTo>
                  <a:cubicBezTo>
                    <a:pt x="13473" y="4010"/>
                    <a:pt x="13396" y="3997"/>
                    <a:pt x="13319" y="3997"/>
                  </a:cubicBezTo>
                  <a:cubicBezTo>
                    <a:pt x="13277" y="3997"/>
                    <a:pt x="13235" y="4001"/>
                    <a:pt x="13193" y="4009"/>
                  </a:cubicBezTo>
                  <a:cubicBezTo>
                    <a:pt x="12967" y="4057"/>
                    <a:pt x="12776" y="4224"/>
                    <a:pt x="12621" y="4390"/>
                  </a:cubicBezTo>
                  <a:cubicBezTo>
                    <a:pt x="12205" y="4795"/>
                    <a:pt x="11859" y="5271"/>
                    <a:pt x="11586" y="5783"/>
                  </a:cubicBezTo>
                  <a:lnTo>
                    <a:pt x="11514" y="5748"/>
                  </a:lnTo>
                  <a:cubicBezTo>
                    <a:pt x="11419" y="4045"/>
                    <a:pt x="11300" y="2331"/>
                    <a:pt x="11169" y="628"/>
                  </a:cubicBezTo>
                  <a:cubicBezTo>
                    <a:pt x="11145" y="473"/>
                    <a:pt x="11133" y="307"/>
                    <a:pt x="11038" y="176"/>
                  </a:cubicBezTo>
                  <a:cubicBezTo>
                    <a:pt x="10926" y="41"/>
                    <a:pt x="10753" y="0"/>
                    <a:pt x="1056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4397550" y="988325"/>
              <a:ext cx="457525" cy="225375"/>
            </a:xfrm>
            <a:custGeom>
              <a:avLst/>
              <a:gdLst/>
              <a:ahLst/>
              <a:cxnLst/>
              <a:rect l="l" t="t" r="r" b="b"/>
              <a:pathLst>
                <a:path w="18301" h="9015" extrusionOk="0">
                  <a:moveTo>
                    <a:pt x="16256" y="0"/>
                  </a:moveTo>
                  <a:cubicBezTo>
                    <a:pt x="16049" y="0"/>
                    <a:pt x="15834" y="72"/>
                    <a:pt x="15634" y="144"/>
                  </a:cubicBezTo>
                  <a:cubicBezTo>
                    <a:pt x="12231" y="1376"/>
                    <a:pt x="8621" y="2010"/>
                    <a:pt x="5002" y="2010"/>
                  </a:cubicBezTo>
                  <a:cubicBezTo>
                    <a:pt x="4633" y="2010"/>
                    <a:pt x="4264" y="2003"/>
                    <a:pt x="3894" y="1990"/>
                  </a:cubicBezTo>
                  <a:cubicBezTo>
                    <a:pt x="3063" y="1959"/>
                    <a:pt x="2232" y="1902"/>
                    <a:pt x="1401" y="1902"/>
                  </a:cubicBezTo>
                  <a:cubicBezTo>
                    <a:pt x="1267" y="1902"/>
                    <a:pt x="1134" y="1903"/>
                    <a:pt x="1001" y="1906"/>
                  </a:cubicBezTo>
                  <a:cubicBezTo>
                    <a:pt x="763" y="1906"/>
                    <a:pt x="501" y="1930"/>
                    <a:pt x="311" y="2073"/>
                  </a:cubicBezTo>
                  <a:cubicBezTo>
                    <a:pt x="84" y="2240"/>
                    <a:pt x="1" y="2573"/>
                    <a:pt x="60" y="2859"/>
                  </a:cubicBezTo>
                  <a:cubicBezTo>
                    <a:pt x="108" y="3145"/>
                    <a:pt x="299" y="3395"/>
                    <a:pt x="489" y="3597"/>
                  </a:cubicBezTo>
                  <a:cubicBezTo>
                    <a:pt x="1227" y="4383"/>
                    <a:pt x="2299" y="4752"/>
                    <a:pt x="3370" y="4847"/>
                  </a:cubicBezTo>
                  <a:cubicBezTo>
                    <a:pt x="3560" y="4862"/>
                    <a:pt x="3749" y="4869"/>
                    <a:pt x="3939" y="4869"/>
                  </a:cubicBezTo>
                  <a:cubicBezTo>
                    <a:pt x="4202" y="4869"/>
                    <a:pt x="4465" y="4856"/>
                    <a:pt x="4728" y="4835"/>
                  </a:cubicBezTo>
                  <a:cubicBezTo>
                    <a:pt x="5335" y="4788"/>
                    <a:pt x="5942" y="4692"/>
                    <a:pt x="6549" y="4597"/>
                  </a:cubicBezTo>
                  <a:cubicBezTo>
                    <a:pt x="9359" y="4157"/>
                    <a:pt x="12169" y="3704"/>
                    <a:pt x="14967" y="3264"/>
                  </a:cubicBezTo>
                  <a:cubicBezTo>
                    <a:pt x="15074" y="3246"/>
                    <a:pt x="15187" y="3231"/>
                    <a:pt x="15296" y="3231"/>
                  </a:cubicBezTo>
                  <a:cubicBezTo>
                    <a:pt x="15480" y="3231"/>
                    <a:pt x="15653" y="3272"/>
                    <a:pt x="15765" y="3407"/>
                  </a:cubicBezTo>
                  <a:cubicBezTo>
                    <a:pt x="15860" y="3538"/>
                    <a:pt x="15872" y="3704"/>
                    <a:pt x="15896" y="3859"/>
                  </a:cubicBezTo>
                  <a:cubicBezTo>
                    <a:pt x="16027" y="5562"/>
                    <a:pt x="16146" y="7276"/>
                    <a:pt x="16241" y="8979"/>
                  </a:cubicBezTo>
                  <a:lnTo>
                    <a:pt x="16313" y="9014"/>
                  </a:lnTo>
                  <a:cubicBezTo>
                    <a:pt x="16586" y="8502"/>
                    <a:pt x="16932" y="8026"/>
                    <a:pt x="17348" y="7621"/>
                  </a:cubicBezTo>
                  <a:cubicBezTo>
                    <a:pt x="17503" y="7455"/>
                    <a:pt x="17694" y="7288"/>
                    <a:pt x="17920" y="7240"/>
                  </a:cubicBezTo>
                  <a:cubicBezTo>
                    <a:pt x="17962" y="7232"/>
                    <a:pt x="18004" y="7228"/>
                    <a:pt x="18046" y="7228"/>
                  </a:cubicBezTo>
                  <a:cubicBezTo>
                    <a:pt x="18123" y="7228"/>
                    <a:pt x="18200" y="7241"/>
                    <a:pt x="18277" y="7264"/>
                  </a:cubicBezTo>
                  <a:lnTo>
                    <a:pt x="18301" y="7181"/>
                  </a:lnTo>
                  <a:cubicBezTo>
                    <a:pt x="17884" y="5121"/>
                    <a:pt x="17479" y="3061"/>
                    <a:pt x="17063" y="990"/>
                  </a:cubicBezTo>
                  <a:cubicBezTo>
                    <a:pt x="16991" y="632"/>
                    <a:pt x="16884" y="216"/>
                    <a:pt x="16551" y="61"/>
                  </a:cubicBezTo>
                  <a:cubicBezTo>
                    <a:pt x="16457" y="18"/>
                    <a:pt x="16357" y="0"/>
                    <a:pt x="162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4231775" y="1512225"/>
              <a:ext cx="953400" cy="989825"/>
            </a:xfrm>
            <a:custGeom>
              <a:avLst/>
              <a:gdLst/>
              <a:ahLst/>
              <a:cxnLst/>
              <a:rect l="l" t="t" r="r" b="b"/>
              <a:pathLst>
                <a:path w="38136" h="39593" extrusionOk="0">
                  <a:moveTo>
                    <a:pt x="18133" y="0"/>
                  </a:moveTo>
                  <a:lnTo>
                    <a:pt x="18133" y="0"/>
                  </a:lnTo>
                  <a:cubicBezTo>
                    <a:pt x="16574" y="298"/>
                    <a:pt x="15014" y="643"/>
                    <a:pt x="13454" y="1036"/>
                  </a:cubicBezTo>
                  <a:cubicBezTo>
                    <a:pt x="11728" y="1524"/>
                    <a:pt x="10049" y="2274"/>
                    <a:pt x="8680" y="3453"/>
                  </a:cubicBezTo>
                  <a:cubicBezTo>
                    <a:pt x="7323" y="4632"/>
                    <a:pt x="6584" y="6061"/>
                    <a:pt x="6037" y="7620"/>
                  </a:cubicBezTo>
                  <a:cubicBezTo>
                    <a:pt x="5691" y="9013"/>
                    <a:pt x="5346" y="10394"/>
                    <a:pt x="5025" y="11787"/>
                  </a:cubicBezTo>
                  <a:lnTo>
                    <a:pt x="5013" y="11787"/>
                  </a:lnTo>
                  <a:lnTo>
                    <a:pt x="5001" y="11883"/>
                  </a:lnTo>
                  <a:cubicBezTo>
                    <a:pt x="4941" y="12097"/>
                    <a:pt x="4894" y="12311"/>
                    <a:pt x="4846" y="12538"/>
                  </a:cubicBezTo>
                  <a:lnTo>
                    <a:pt x="4858" y="12538"/>
                  </a:lnTo>
                  <a:lnTo>
                    <a:pt x="2941" y="21622"/>
                  </a:lnTo>
                  <a:lnTo>
                    <a:pt x="0" y="23039"/>
                  </a:lnTo>
                  <a:cubicBezTo>
                    <a:pt x="0" y="23039"/>
                    <a:pt x="381" y="24087"/>
                    <a:pt x="2608" y="26480"/>
                  </a:cubicBezTo>
                  <a:cubicBezTo>
                    <a:pt x="2608" y="26480"/>
                    <a:pt x="3108" y="27158"/>
                    <a:pt x="3513" y="28075"/>
                  </a:cubicBezTo>
                  <a:lnTo>
                    <a:pt x="10216" y="23801"/>
                  </a:lnTo>
                  <a:cubicBezTo>
                    <a:pt x="10216" y="23801"/>
                    <a:pt x="10728" y="31516"/>
                    <a:pt x="10418" y="37624"/>
                  </a:cubicBezTo>
                  <a:cubicBezTo>
                    <a:pt x="10418" y="37624"/>
                    <a:pt x="15476" y="39593"/>
                    <a:pt x="22762" y="39593"/>
                  </a:cubicBezTo>
                  <a:cubicBezTo>
                    <a:pt x="26463" y="39593"/>
                    <a:pt x="30739" y="39085"/>
                    <a:pt x="35219" y="37553"/>
                  </a:cubicBezTo>
                  <a:lnTo>
                    <a:pt x="34088" y="18431"/>
                  </a:lnTo>
                  <a:lnTo>
                    <a:pt x="36409" y="12538"/>
                  </a:lnTo>
                  <a:cubicBezTo>
                    <a:pt x="36564" y="12133"/>
                    <a:pt x="36719" y="11728"/>
                    <a:pt x="36874" y="11335"/>
                  </a:cubicBezTo>
                  <a:cubicBezTo>
                    <a:pt x="36874" y="11335"/>
                    <a:pt x="36874" y="11323"/>
                    <a:pt x="36886" y="11323"/>
                  </a:cubicBezTo>
                  <a:cubicBezTo>
                    <a:pt x="37005" y="11002"/>
                    <a:pt x="37136" y="10668"/>
                    <a:pt x="37267" y="10347"/>
                  </a:cubicBezTo>
                  <a:cubicBezTo>
                    <a:pt x="37374" y="10073"/>
                    <a:pt x="37481" y="9799"/>
                    <a:pt x="37576" y="9537"/>
                  </a:cubicBezTo>
                  <a:cubicBezTo>
                    <a:pt x="37576" y="9525"/>
                    <a:pt x="37588" y="9525"/>
                    <a:pt x="37588" y="9525"/>
                  </a:cubicBezTo>
                  <a:cubicBezTo>
                    <a:pt x="38136" y="7108"/>
                    <a:pt x="37422" y="4346"/>
                    <a:pt x="35755" y="2536"/>
                  </a:cubicBezTo>
                  <a:cubicBezTo>
                    <a:pt x="35421" y="2167"/>
                    <a:pt x="34695" y="1679"/>
                    <a:pt x="34088" y="1453"/>
                  </a:cubicBezTo>
                  <a:cubicBezTo>
                    <a:pt x="31790" y="917"/>
                    <a:pt x="29456" y="512"/>
                    <a:pt x="27111" y="250"/>
                  </a:cubicBezTo>
                  <a:lnTo>
                    <a:pt x="27111" y="250"/>
                  </a:lnTo>
                  <a:cubicBezTo>
                    <a:pt x="27206" y="584"/>
                    <a:pt x="27301" y="917"/>
                    <a:pt x="27385" y="1250"/>
                  </a:cubicBezTo>
                  <a:lnTo>
                    <a:pt x="27408" y="1274"/>
                  </a:lnTo>
                  <a:cubicBezTo>
                    <a:pt x="25622" y="2846"/>
                    <a:pt x="23753" y="4334"/>
                    <a:pt x="21801" y="5703"/>
                  </a:cubicBezTo>
                  <a:cubicBezTo>
                    <a:pt x="21431" y="5477"/>
                    <a:pt x="21134" y="5120"/>
                    <a:pt x="20836" y="4775"/>
                  </a:cubicBezTo>
                  <a:cubicBezTo>
                    <a:pt x="20134" y="3941"/>
                    <a:pt x="19431" y="3108"/>
                    <a:pt x="18729" y="2263"/>
                  </a:cubicBezTo>
                  <a:cubicBezTo>
                    <a:pt x="18467" y="1965"/>
                    <a:pt x="18217" y="1655"/>
                    <a:pt x="17955" y="1358"/>
                  </a:cubicBezTo>
                  <a:cubicBezTo>
                    <a:pt x="18014" y="905"/>
                    <a:pt x="18074" y="453"/>
                    <a:pt x="18133"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4487150" y="2449825"/>
              <a:ext cx="889725" cy="1782400"/>
            </a:xfrm>
            <a:custGeom>
              <a:avLst/>
              <a:gdLst/>
              <a:ahLst/>
              <a:cxnLst/>
              <a:rect l="l" t="t" r="r" b="b"/>
              <a:pathLst>
                <a:path w="35589" h="71296" extrusionOk="0">
                  <a:moveTo>
                    <a:pt x="215" y="1"/>
                  </a:moveTo>
                  <a:cubicBezTo>
                    <a:pt x="203" y="144"/>
                    <a:pt x="203" y="287"/>
                    <a:pt x="191" y="430"/>
                  </a:cubicBezTo>
                  <a:lnTo>
                    <a:pt x="167" y="6645"/>
                  </a:lnTo>
                  <a:lnTo>
                    <a:pt x="1" y="71295"/>
                  </a:lnTo>
                  <a:lnTo>
                    <a:pt x="9526" y="71295"/>
                  </a:lnTo>
                  <a:lnTo>
                    <a:pt x="10585" y="23194"/>
                  </a:lnTo>
                  <a:lnTo>
                    <a:pt x="11657" y="33136"/>
                  </a:lnTo>
                  <a:lnTo>
                    <a:pt x="25206" y="68736"/>
                  </a:lnTo>
                  <a:lnTo>
                    <a:pt x="27671" y="68093"/>
                  </a:lnTo>
                  <a:lnTo>
                    <a:pt x="34731" y="66259"/>
                  </a:lnTo>
                  <a:lnTo>
                    <a:pt x="35589" y="66033"/>
                  </a:lnTo>
                  <a:lnTo>
                    <a:pt x="23873" y="30433"/>
                  </a:lnTo>
                  <a:lnTo>
                    <a:pt x="25206" y="13"/>
                  </a:lnTo>
                  <a:lnTo>
                    <a:pt x="25206" y="13"/>
                  </a:lnTo>
                  <a:cubicBezTo>
                    <a:pt x="25135" y="25"/>
                    <a:pt x="25075" y="49"/>
                    <a:pt x="25004" y="60"/>
                  </a:cubicBezTo>
                  <a:cubicBezTo>
                    <a:pt x="21020" y="1241"/>
                    <a:pt x="16867" y="1830"/>
                    <a:pt x="12714" y="1830"/>
                  </a:cubicBezTo>
                  <a:cubicBezTo>
                    <a:pt x="8488" y="1830"/>
                    <a:pt x="4262" y="1220"/>
                    <a:pt x="21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4037100" y="1853125"/>
              <a:ext cx="323875" cy="134775"/>
            </a:xfrm>
            <a:custGeom>
              <a:avLst/>
              <a:gdLst/>
              <a:ahLst/>
              <a:cxnLst/>
              <a:rect l="l" t="t" r="r" b="b"/>
              <a:pathLst>
                <a:path w="12955" h="5391" extrusionOk="0">
                  <a:moveTo>
                    <a:pt x="9798" y="1"/>
                  </a:moveTo>
                  <a:cubicBezTo>
                    <a:pt x="9640" y="1"/>
                    <a:pt x="9485" y="32"/>
                    <a:pt x="9335" y="56"/>
                  </a:cubicBezTo>
                  <a:cubicBezTo>
                    <a:pt x="6227" y="711"/>
                    <a:pt x="3108" y="1354"/>
                    <a:pt x="0" y="1997"/>
                  </a:cubicBezTo>
                  <a:lnTo>
                    <a:pt x="0" y="2021"/>
                  </a:lnTo>
                  <a:cubicBezTo>
                    <a:pt x="477" y="3164"/>
                    <a:pt x="1548" y="3997"/>
                    <a:pt x="2715" y="4367"/>
                  </a:cubicBezTo>
                  <a:cubicBezTo>
                    <a:pt x="3345" y="4570"/>
                    <a:pt x="4003" y="4655"/>
                    <a:pt x="4664" y="4655"/>
                  </a:cubicBezTo>
                  <a:cubicBezTo>
                    <a:pt x="5239" y="4655"/>
                    <a:pt x="5817" y="4591"/>
                    <a:pt x="6382" y="4486"/>
                  </a:cubicBezTo>
                  <a:cubicBezTo>
                    <a:pt x="7466" y="4283"/>
                    <a:pt x="8549" y="3914"/>
                    <a:pt x="9490" y="3331"/>
                  </a:cubicBezTo>
                  <a:lnTo>
                    <a:pt x="9502" y="3366"/>
                  </a:lnTo>
                  <a:cubicBezTo>
                    <a:pt x="10121" y="3962"/>
                    <a:pt x="10740" y="4557"/>
                    <a:pt x="11347" y="5152"/>
                  </a:cubicBezTo>
                  <a:cubicBezTo>
                    <a:pt x="11430" y="5236"/>
                    <a:pt x="11514" y="5319"/>
                    <a:pt x="11597" y="5390"/>
                  </a:cubicBezTo>
                  <a:cubicBezTo>
                    <a:pt x="12062" y="4200"/>
                    <a:pt x="12514" y="3009"/>
                    <a:pt x="12954" y="1807"/>
                  </a:cubicBezTo>
                  <a:lnTo>
                    <a:pt x="12800" y="1747"/>
                  </a:lnTo>
                  <a:cubicBezTo>
                    <a:pt x="12597" y="1616"/>
                    <a:pt x="12383" y="1485"/>
                    <a:pt x="12181" y="1342"/>
                  </a:cubicBezTo>
                  <a:cubicBezTo>
                    <a:pt x="11645" y="997"/>
                    <a:pt x="11109" y="640"/>
                    <a:pt x="10561" y="295"/>
                  </a:cubicBezTo>
                  <a:cubicBezTo>
                    <a:pt x="10383" y="176"/>
                    <a:pt x="10204" y="56"/>
                    <a:pt x="10002" y="21"/>
                  </a:cubicBezTo>
                  <a:cubicBezTo>
                    <a:pt x="9934" y="6"/>
                    <a:pt x="9866" y="1"/>
                    <a:pt x="979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Rectangle 77">
            <a:extLst>
              <a:ext uri="{FF2B5EF4-FFF2-40B4-BE49-F238E27FC236}">
                <a16:creationId xmlns:a16="http://schemas.microsoft.com/office/drawing/2014/main" id="{9CEEE71B-CF13-184B-9573-CF6E975743E6}"/>
              </a:ext>
            </a:extLst>
          </p:cNvPr>
          <p:cNvSpPr/>
          <p:nvPr/>
        </p:nvSpPr>
        <p:spPr>
          <a:xfrm>
            <a:off x="4297833" y="1629559"/>
            <a:ext cx="4621879" cy="3006336"/>
          </a:xfrm>
          <a:prstGeom prst="rect">
            <a:avLst/>
          </a:prstGeom>
        </p:spPr>
        <p:txBody>
          <a:bodyPr wrap="square">
            <a:spAutoFit/>
          </a:bodyPr>
          <a:lstStyle/>
          <a:p>
            <a:pPr algn="just">
              <a:lnSpc>
                <a:spcPct val="114000"/>
              </a:lnSpc>
            </a:pPr>
            <a:r>
              <a:rPr lang="it-IT"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việc theo nhóm 3 thành viên để thực hiện các phiếu học tập số 2,3,4 và 5. Mỗi cá nhân thực hiện một trong các phiếu học tập 2, 3, 4 để tìm hiểu nguyên nhân nước ngọt khan hiếm. Sau đó cùng trao đổi để thực hiện phiếu học tập số 5.</a:t>
            </a:r>
            <a:endParaRPr lang="en-VN" sz="24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barn(inVertical)">
                                      <p:cBhvr>
                                        <p:cTn id="7"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651990" y="91878"/>
            <a:ext cx="3840020" cy="667247"/>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latin typeface="Times New Roman" panose="02020603050405020304" pitchFamily="18" charset="0"/>
                <a:cs typeface="Times New Roman" panose="02020603050405020304" pitchFamily="18" charset="0"/>
              </a:rPr>
              <a:t>Phiếu học tập số 2</a:t>
            </a:r>
            <a:endParaRPr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10714" y="871931"/>
            <a:ext cx="3498644" cy="4093428"/>
          </a:xfrm>
          <a:prstGeom prst="rect">
            <a:avLst/>
          </a:prstGeom>
          <a:solidFill>
            <a:schemeClr val="accent1">
              <a:lumMod val="20000"/>
              <a:lumOff val="80000"/>
            </a:schemeClr>
          </a:solidFill>
        </p:spPr>
        <p:txBody>
          <a:bodyPr wrap="square">
            <a:spAutoFit/>
          </a:bodyPr>
          <a:lstStyle/>
          <a:p>
            <a:pPr algn="just"/>
            <a:r>
              <a:rPr lang="vi-VN" sz="2000" b="1" dirty="0">
                <a:latin typeface="Times New Roman" panose="02020603050405020304" pitchFamily="18" charset="0"/>
                <a:ea typeface="Calibri" panose="020F0502020204030204" pitchFamily="34" charset="0"/>
              </a:rPr>
              <a:t>(1)</a:t>
            </a:r>
            <a:r>
              <a:rPr lang="vi-VN" sz="2000" dirty="0">
                <a:latin typeface="Times New Roman" panose="02020603050405020304" pitchFamily="18" charset="0"/>
                <a:ea typeface="Calibri" panose="020F0502020204030204" pitchFamily="34" charset="0"/>
              </a:rPr>
              <a:t> Nhìn vào bản đồ thế giới, đâu đâu ta cũng thấy mênh mông là nước. Đại dương bao quanh lục địa. Rồi mạng lưới sông ngòi chằng chịt. Lại có những hồ nằm sâu trong đất liền lớn chẳng kém gì biển cả. Cảm giác đó khiến nhiều người trong chúng ta tin rằng con người và muôn loài trên quả đất không bao giờ thiếu nước. Xin được nói ngay rằng nghĩ như vậy là nhầm to. </a:t>
            </a:r>
            <a:endParaRPr lang="en-VN" sz="2000" dirty="0"/>
          </a:p>
        </p:txBody>
      </p:sp>
      <p:sp>
        <p:nvSpPr>
          <p:cNvPr id="9" name="Rectangle 8">
            <a:extLst>
              <a:ext uri="{FF2B5EF4-FFF2-40B4-BE49-F238E27FC236}">
                <a16:creationId xmlns:a16="http://schemas.microsoft.com/office/drawing/2014/main" id="{4A0F31E3-8AEE-644B-9807-39BA019837FC}"/>
              </a:ext>
            </a:extLst>
          </p:cNvPr>
          <p:cNvSpPr/>
          <p:nvPr/>
        </p:nvSpPr>
        <p:spPr>
          <a:xfrm>
            <a:off x="3847381" y="871931"/>
            <a:ext cx="5296619" cy="3923895"/>
          </a:xfrm>
          <a:prstGeom prst="rect">
            <a:avLst/>
          </a:prstGeom>
        </p:spPr>
        <p:txBody>
          <a:bodyPr wrap="square">
            <a:spAutoFit/>
          </a:bodyPr>
          <a:lstStyle/>
          <a:p>
            <a:pPr algn="just">
              <a:lnSpc>
                <a:spcPct val="114000"/>
              </a:lnSpc>
            </a:pPr>
            <a:r>
              <a:rPr lang="vi-VN" sz="2000" b="1" dirty="0">
                <a:latin typeface="Times New Roman" panose="02020603050405020304" pitchFamily="18" charset="0"/>
                <a:ea typeface="Calibri" panose="020F0502020204030204" pitchFamily="34" charset="0"/>
              </a:rPr>
              <a:t>1. Phần (1):</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Đoạn mở đầu đưa ra thực tế gì?</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solidFill>
                  <a:srgbClr val="4472C4"/>
                </a:solidFill>
                <a:latin typeface="Times New Roman" panose="02020603050405020304" pitchFamily="18" charset="0"/>
                <a:ea typeface="Calibri" panose="020F0502020204030204" pitchFamily="34" charset="0"/>
              </a:rPr>
              <a:t>Chúng ta lầm tưởng nước có khắp ở mọi nơi, nhưng thực chất nước ngọt khan hiếm, nước ngọt không phải là vô tận, nước ngọt đang hết dần.</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Sau khi đưa ra thực tế đó, tác giả bộc lộ thái độ phản đối hay đồng tình với ý kiến nào?</a:t>
            </a:r>
            <a:endParaRPr lang="en-VN" sz="2000" dirty="0">
              <a:latin typeface="Times New Roman" panose="02020603050405020304" pitchFamily="18" charset="0"/>
              <a:ea typeface="Calibri" panose="020F0502020204030204" pitchFamily="34" charset="0"/>
            </a:endParaRPr>
          </a:p>
          <a:p>
            <a:pPr>
              <a:lnSpc>
                <a:spcPct val="114000"/>
              </a:lnSpc>
            </a:pPr>
            <a:r>
              <a:rPr lang="vi-VN" sz="2000" dirty="0">
                <a:solidFill>
                  <a:srgbClr val="4472C4"/>
                </a:solidFill>
                <a:latin typeface="Times New Roman" panose="02020603050405020304" pitchFamily="18" charset="0"/>
                <a:ea typeface="Calibri" panose="020F0502020204030204" pitchFamily="34" charset="0"/>
              </a:rPr>
              <a:t>Tác giả bộc lộ thái độ phản đối với suy nghĩ của mọi người cho rằng “trên trái đất không bao giờ thiếu nước”. Thái độ đó bộc lộ trong câu “xin được…nhầm to”.</a:t>
            </a:r>
            <a:r>
              <a:rPr lang="en-VN" sz="20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263426"/>
            <a:ext cx="3498644" cy="4616648"/>
          </a:xfrm>
          <a:prstGeom prst="rect">
            <a:avLst/>
          </a:prstGeom>
          <a:solidFill>
            <a:schemeClr val="accent1">
              <a:lumMod val="20000"/>
              <a:lumOff val="80000"/>
            </a:schemeClr>
          </a:solidFill>
        </p:spPr>
        <p:txBody>
          <a:bodyPr wrap="square">
            <a:spAutoFit/>
          </a:bodyPr>
          <a:lstStyle/>
          <a:p>
            <a:pPr algn="just"/>
            <a:r>
              <a:rPr lang="vi-VN" b="1" dirty="0">
                <a:latin typeface="Times New Roman" panose="02020603050405020304" pitchFamily="18" charset="0"/>
                <a:cs typeface="Times New Roman" panose="02020603050405020304" pitchFamily="18" charset="0"/>
              </a:rPr>
              <a:t>(2) Đúng là bề mặt quả đất mênh mông là nước, nhưng đó là nước mặt chứ đâu phải là nước ngọt, lại càng không phải là nước sạch mà con người và động vật, thực vật quanh ta có thể dùng được.</a:t>
            </a:r>
            <a:r>
              <a:rPr lang="vi-VN" dirty="0">
                <a:latin typeface="Times New Roman" panose="02020603050405020304" pitchFamily="18" charset="0"/>
                <a:cs typeface="Times New Roman" panose="02020603050405020304" pitchFamily="18" charset="0"/>
              </a:rPr>
              <a:t> Hầu hết nước trên hành tinh mà chúng ta đang sống là nước mặn. Trong khi số nước ngọt còn lại thì hầu hết bị đóng băng ở Bắc Cực, Nam Cực và trên dãy núi Hi-ma-lay-a (Himalaya). Vậy thì con người chỉ có thể khai thác nước ngọt ở sông, suối, đầm, ao, hồ và nguồn nước ngầm. Số nước ngọt như vậy không phải là vô tận, không phải cứ dùng hết lại có và đang ngày càng bị nhiễm bẩn bởi chính con người gây ra. Đủ thứ rác rưởi, có những thứ rác tiêu huỷ được, nhưng có những thứ hàng chục năm sau chưa chắc đã phân huỷ, cả những chất độc hại cứ vô tư ngấm xuống đất, thải ra sông suối. Như vậy là nguồn nước sạch lại ngày càng khan hiếm hơn nữa.</a:t>
            </a:r>
            <a:endParaRPr lang="en-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a:t>
            </a:r>
            <a:r>
              <a:rPr lang="en-VN"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46ABC7E6-3090-F949-B712-0CC475496BAC}"/>
              </a:ext>
            </a:extLst>
          </p:cNvPr>
          <p:cNvSpPr/>
          <p:nvPr/>
        </p:nvSpPr>
        <p:spPr>
          <a:xfrm>
            <a:off x="3826447" y="111045"/>
            <a:ext cx="5270740" cy="4842223"/>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2. Phần (2):</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câu văn thể hiện lí lẽ của người viết: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Lí lẽ: câu đầu “Đúng là bề mặt… dùng được”.</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vào các bằng chứng được sử dụng trong phần này.</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Bằng chứng:</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Đủ thứ rác rưởi…. thải ra sông suối.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Trong câu được in đậm, các từ ngữ “đúng là”, “nhưng”, “lại càng không phải” tạo ra hiệu quả gì trong việc thuyết phục người đọc?</a:t>
            </a:r>
            <a:endParaRPr lang="en-VN" sz="1600" dirty="0">
              <a:latin typeface="Times New Roman" panose="02020603050405020304" pitchFamily="18" charset="0"/>
              <a:ea typeface="Calibri" panose="020F0502020204030204" pitchFamily="34" charset="0"/>
            </a:endParaRPr>
          </a:p>
          <a:p>
            <a:pPr>
              <a:lnSpc>
                <a:spcPct val="114000"/>
              </a:lnSpc>
            </a:pPr>
            <a:r>
              <a:rPr lang="vi-VN" sz="1600" dirty="0">
                <a:solidFill>
                  <a:srgbClr val="4472C4"/>
                </a:solidFill>
                <a:latin typeface="Times New Roman" panose="02020603050405020304" pitchFamily="18" charset="0"/>
                <a:ea typeface="Calibri" panose="020F0502020204030204" pitchFamily="34" charset="0"/>
              </a:rPr>
              <a:t>Các từ ngữ “đúng là”, “nhưng”, “lại càng không phải” nhấn mạnh thực tế trái với suy nghĩ thông thường của chúng ta: bề mặt quả đất mênh mông toàn nước nhưng nước ngọt có thể dùng lại rất khan hiếm.</a:t>
            </a:r>
            <a:r>
              <a:rPr lang="en-VN" sz="1600" dirty="0"/>
              <a:t> </a:t>
            </a:r>
          </a:p>
        </p:txBody>
      </p:sp>
    </p:spTree>
    <p:extLst>
      <p:ext uri="{BB962C8B-B14F-4D97-AF65-F5344CB8AC3E}">
        <p14:creationId xmlns:p14="http://schemas.microsoft.com/office/powerpoint/2010/main" val="4114359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525036"/>
            <a:ext cx="3498644" cy="4093428"/>
          </a:xfrm>
          <a:prstGeom prst="rect">
            <a:avLst/>
          </a:prstGeom>
          <a:solidFill>
            <a:schemeClr val="accent1">
              <a:lumMod val="20000"/>
              <a:lumOff val="80000"/>
            </a:schemeClr>
          </a:solidFill>
        </p:spPr>
        <p:txBody>
          <a:bodyPr wrap="square">
            <a:spAutoFit/>
          </a:bodyPr>
          <a:lstStyle/>
          <a:p>
            <a:pPr algn="just"/>
            <a:r>
              <a:rPr lang="vi-VN" sz="2600" b="1" dirty="0">
                <a:latin typeface="Times New Roman" panose="02020603050405020304" pitchFamily="18" charset="0"/>
                <a:cs typeface="Times New Roman" panose="02020603050405020304" pitchFamily="18" charset="0"/>
              </a:rPr>
              <a:t>(3)</a:t>
            </a:r>
            <a:r>
              <a:rPr lang="vi-VN" sz="2600" dirty="0">
                <a:latin typeface="Times New Roman" panose="02020603050405020304" pitchFamily="18" charset="0"/>
                <a:cs typeface="Times New Roman" panose="02020603050405020304" pitchFamily="18" charset="0"/>
              </a:rPr>
              <a:t> Nước ngọt đang ngày càng khan hiếm và muốn có nước sạch, hợp vệ sinh để dùng rất tốn kém. Vì vậy, cùng với việc khai thác các nguồn nước ngọt, con người ngày càng phải sử dụng một cách hợp lí, tiết kiệm tài nguyên nước.</a:t>
            </a:r>
            <a:r>
              <a:rPr lang="en-VN"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F7480D4F-E331-1F42-BE60-F894810633FA}"/>
              </a:ext>
            </a:extLst>
          </p:cNvPr>
          <p:cNvSpPr/>
          <p:nvPr/>
        </p:nvSpPr>
        <p:spPr>
          <a:xfrm>
            <a:off x="4063041" y="580243"/>
            <a:ext cx="4572000" cy="3983013"/>
          </a:xfrm>
          <a:prstGeom prst="rect">
            <a:avLst/>
          </a:prstGeom>
        </p:spPr>
        <p:txBody>
          <a:bodyPr>
            <a:spAutoFit/>
          </a:bodyPr>
          <a:lstStyle/>
          <a:p>
            <a:pPr algn="just">
              <a:lnSpc>
                <a:spcPct val="114000"/>
              </a:lnSpc>
            </a:pPr>
            <a:r>
              <a:rPr lang="vi-VN" sz="2800" b="1" dirty="0">
                <a:latin typeface="Times New Roman" panose="02020603050405020304" pitchFamily="18" charset="0"/>
                <a:ea typeface="Calibri" panose="020F0502020204030204" pitchFamily="34" charset="0"/>
              </a:rPr>
              <a:t>3. Phần (3):</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Trong đoạn kết, tác giả khẳng định vấn đề gì?</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solidFill>
                  <a:srgbClr val="4472C4"/>
                </a:solidFill>
                <a:latin typeface="Times New Roman" panose="02020603050405020304" pitchFamily="18" charset="0"/>
                <a:ea typeface="Calibri" panose="020F0502020204030204" pitchFamily="34" charset="0"/>
              </a:rPr>
              <a:t>Nước ngọt rất khan hiếm. </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Tác giả đưa ra lời khuyên nào với người đọc? </a:t>
            </a:r>
            <a:endParaRPr lang="en-VN" sz="2800" dirty="0">
              <a:latin typeface="Times New Roman" panose="02020603050405020304" pitchFamily="18" charset="0"/>
              <a:ea typeface="Calibri" panose="020F0502020204030204" pitchFamily="34" charset="0"/>
            </a:endParaRPr>
          </a:p>
          <a:p>
            <a:pPr>
              <a:lnSpc>
                <a:spcPct val="114000"/>
              </a:lnSpc>
            </a:pPr>
            <a:r>
              <a:rPr lang="vi-VN" sz="2800" dirty="0">
                <a:solidFill>
                  <a:srgbClr val="4472C4"/>
                </a:solidFill>
                <a:latin typeface="Times New Roman" panose="02020603050405020304" pitchFamily="18" charset="0"/>
                <a:ea typeface="Calibri" panose="020F0502020204030204" pitchFamily="34" charset="0"/>
              </a:rPr>
              <a:t>Con người cần khai thác và sử dụng hợp lí nguồn nước ngọt.</a:t>
            </a:r>
            <a:r>
              <a:rPr lang="en-VN" sz="2800" dirty="0"/>
              <a:t> </a:t>
            </a:r>
          </a:p>
        </p:txBody>
      </p:sp>
    </p:spTree>
    <p:extLst>
      <p:ext uri="{BB962C8B-B14F-4D97-AF65-F5344CB8AC3E}">
        <p14:creationId xmlns:p14="http://schemas.microsoft.com/office/powerpoint/2010/main" val="3130469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3</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27146"/>
            <a:ext cx="3498644" cy="5170646"/>
          </a:xfrm>
          <a:prstGeom prst="rect">
            <a:avLst/>
          </a:prstGeom>
          <a:solidFill>
            <a:schemeClr val="accent1">
              <a:lumMod val="20000"/>
              <a:lumOff val="80000"/>
            </a:schemeClr>
          </a:solidFill>
        </p:spPr>
        <p:txBody>
          <a:bodyPr wrap="square">
            <a:spAutoFit/>
          </a:bodyPr>
          <a:lstStyle/>
          <a:p>
            <a:pPr algn="just"/>
            <a:r>
              <a:rPr lang="vi-VN" sz="1500" b="1" dirty="0">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algn="just"/>
            <a:r>
              <a:rPr lang="vi-VN" sz="1500" i="1" dirty="0">
                <a:latin typeface="Times New Roman" panose="02020603050405020304" pitchFamily="18" charset="0"/>
                <a:cs typeface="Times New Roman" panose="02020603050405020304" pitchFamily="18" charset="0"/>
              </a:rPr>
              <a:t>Theo Tổ chức Y tế thế giới, trên hành tinh đang có khoảng hơn hai tỉ người sống trong cảnh thiếu nước ngọt để dùng trong sinh hoạt hằng ngày.</a:t>
            </a:r>
            <a:r>
              <a:rPr lang="vi-VN" sz="1500" b="1" dirty="0">
                <a:latin typeface="Times New Roman" panose="02020603050405020304" pitchFamily="18" charset="0"/>
                <a:cs typeface="Times New Roman" panose="02020603050405020304" pitchFamily="18" charset="0"/>
              </a:rPr>
              <a:t> Cuộc sống ngày càng văn minh, tiến bộ, con người ngày càng sử dụng nước nhiều hơn cho mọi nhu cầu của mình, trong khi dân số thì tăng lên mỗi ngày.</a:t>
            </a:r>
            <a:r>
              <a:rPr lang="vi-VN" sz="1500" dirty="0">
                <a:latin typeface="Times New Roman" panose="02020603050405020304" pitchFamily="18" charset="0"/>
                <a:cs typeface="Times New Roman" panose="02020603050405020304" pitchFamily="18" charset="0"/>
              </a:rPr>
              <a:t> Người ta đã tính được những phép tính đơn giản rằng để có một tấn ngũ cốc cần phải sử dụng 1.000 tấn nước, một tấn khoai tây cần từ 500 đến 1.500 tấn nước. Để có một tấn thịt gà ít nhất cũng phải dùng tới 3.500 tấn nước, còn để có một tấn thịt bò thì số nước cần sử dụng còn ghê gớm hơn: từ 15.000 đến 70.000 tấn. Rồi còn bao thứ vật nuôi, cây trồng khác để phục vụ nhu cầu của con người, mà chả có thứ gì không cần có nước. Thiếu nước, đất đai sẽ khô cằn; cây cối, muôn vật không sống nổi.</a:t>
            </a:r>
            <a:endParaRPr lang="en-VN" sz="1500" dirty="0">
              <a:latin typeface="Times New Roman" panose="02020603050405020304" pitchFamily="18" charset="0"/>
              <a:cs typeface="Times New Roman" panose="02020603050405020304" pitchFamily="18" charset="0"/>
            </a:endParaRPr>
          </a:p>
          <a:p>
            <a:pPr algn="just"/>
            <a:r>
              <a:rPr lang="vi-VN" sz="1500" dirty="0">
                <a:latin typeface="Times New Roman" panose="02020603050405020304" pitchFamily="18" charset="0"/>
                <a:cs typeface="Times New Roman" panose="02020603050405020304" pitchFamily="18" charset="0"/>
              </a:rPr>
              <a:t>[…]</a:t>
            </a:r>
            <a:r>
              <a:rPr lang="en-VN" sz="15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D51ECAC4-280C-A64A-B7C5-A43569F68FAA}"/>
              </a:ext>
            </a:extLst>
          </p:cNvPr>
          <p:cNvSpPr/>
          <p:nvPr/>
        </p:nvSpPr>
        <p:spPr>
          <a:xfrm>
            <a:off x="3819661" y="563730"/>
            <a:ext cx="5201729" cy="3184333"/>
          </a:xfrm>
          <a:prstGeom prst="rect">
            <a:avLst/>
          </a:prstGeom>
        </p:spPr>
        <p:txBody>
          <a:bodyPr wrap="square">
            <a:spAutoFit/>
          </a:bodyPr>
          <a:lstStyle/>
          <a:p>
            <a:pPr algn="just">
              <a:lnSpc>
                <a:spcPct val="115000"/>
              </a:lnSpc>
            </a:pPr>
            <a:r>
              <a:rPr lang="vi-VN" sz="1600" b="1" dirty="0">
                <a:latin typeface="Times New Roman" panose="02020603050405020304" pitchFamily="18" charset="0"/>
                <a:ea typeface="Calibri" panose="020F0502020204030204" pitchFamily="34" charset="0"/>
              </a:rPr>
              <a:t>Phần (2):</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Lí lẽ: </a:t>
            </a:r>
            <a:r>
              <a:rPr lang="vi-VN" sz="1600" dirty="0">
                <a:solidFill>
                  <a:srgbClr val="4472C4"/>
                </a:solidFill>
                <a:latin typeface="Times New Roman" panose="02020603050405020304" pitchFamily="18" charset="0"/>
                <a:ea typeface="Calibri" panose="020F0502020204030204" pitchFamily="34" charset="0"/>
              </a:rPr>
              <a:t>Cuộc sống ngày càng văn minh…mỗi ngày.</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Các bằng chứng:</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trên hành tinh có khoảng hơn 2 tỉ người sống trong…ngày.</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để có 1 tấn ngũ cốc….70.000 tấn</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bao thứ vật nuôi…nước.</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thiếu nước, đất đai… không sống nổi</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Các từ ngữ “ngày càng”, “trong khi” nhấn mạnh thực tế con người ngày càng sử dụng nước nhiều hơn cho mọi nhu cầu, trong khi nước ngọt lại khan hiếm.</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Những số liệu:</a:t>
            </a:r>
            <a:endParaRPr lang="en-VN" sz="1600" dirty="0">
              <a:latin typeface="Times New Roman" panose="02020603050405020304" pitchFamily="18"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79A21948-9A5F-404E-B1DD-F23246497896}"/>
              </a:ext>
            </a:extLst>
          </p:cNvPr>
          <p:cNvGraphicFramePr>
            <a:graphicFrameLocks noGrp="1"/>
          </p:cNvGraphicFramePr>
          <p:nvPr>
            <p:extLst>
              <p:ext uri="{D42A27DB-BD31-4B8C-83A1-F6EECF244321}">
                <p14:modId xmlns:p14="http://schemas.microsoft.com/office/powerpoint/2010/main" val="4170575945"/>
              </p:ext>
            </p:extLst>
          </p:nvPr>
        </p:nvGraphicFramePr>
        <p:xfrm>
          <a:off x="3923180" y="3748063"/>
          <a:ext cx="5044611" cy="1372088"/>
        </p:xfrm>
        <a:graphic>
          <a:graphicData uri="http://schemas.openxmlformats.org/drawingml/2006/table">
            <a:tbl>
              <a:tblPr firstRow="1" firstCol="1" bandRow="1">
                <a:tableStyleId>{72833802-FEF1-4C79-8D5D-14CF1EAF98D9}</a:tableStyleId>
              </a:tblPr>
              <a:tblGrid>
                <a:gridCol w="2088737">
                  <a:extLst>
                    <a:ext uri="{9D8B030D-6E8A-4147-A177-3AD203B41FA5}">
                      <a16:colId xmlns:a16="http://schemas.microsoft.com/office/drawing/2014/main" val="355118758"/>
                    </a:ext>
                  </a:extLst>
                </a:gridCol>
                <a:gridCol w="2955874">
                  <a:extLst>
                    <a:ext uri="{9D8B030D-6E8A-4147-A177-3AD203B41FA5}">
                      <a16:colId xmlns:a16="http://schemas.microsoft.com/office/drawing/2014/main" val="3795892238"/>
                    </a:ext>
                  </a:extLst>
                </a:gridCol>
              </a:tblGrid>
              <a:tr h="187154">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Để có</a:t>
                      </a:r>
                      <a:endParaRPr lang="en-V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Cần</a:t>
                      </a:r>
                      <a:endParaRPr lang="en-V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536002"/>
                  </a:ext>
                </a:extLst>
              </a:tr>
              <a:tr h="187154">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ngũ cốc</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1.000 tấn nước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376807"/>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khoai tây</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500-1.500 tấn nước</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559985"/>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thịt gà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3.500 tấn nước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441592"/>
                  </a:ext>
                </a:extLst>
              </a:tr>
              <a:tr h="390632">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thịt bò	</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15.000-70.000 tấn nước</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675725"/>
                  </a:ext>
                </a:extLst>
              </a:tr>
            </a:tbl>
          </a:graphicData>
        </a:graphic>
      </p:graphicFrame>
    </p:spTree>
    <p:extLst>
      <p:ext uri="{BB962C8B-B14F-4D97-AF65-F5344CB8AC3E}">
        <p14:creationId xmlns:p14="http://schemas.microsoft.com/office/powerpoint/2010/main" val="11626414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4</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186481"/>
            <a:ext cx="3498644" cy="4770537"/>
          </a:xfrm>
          <a:prstGeom prst="rect">
            <a:avLst/>
          </a:prstGeom>
          <a:solidFill>
            <a:schemeClr val="accent1">
              <a:lumMod val="20000"/>
              <a:lumOff val="80000"/>
            </a:schemeClr>
          </a:solidFill>
        </p:spPr>
        <p:txBody>
          <a:bodyPr wrap="square">
            <a:spAutoFit/>
          </a:bodyPr>
          <a:lstStyle/>
          <a:p>
            <a:pPr algn="just"/>
            <a:r>
              <a:rPr lang="vi-VN" sz="1900" b="1" dirty="0">
                <a:latin typeface="Times New Roman" panose="02020603050405020304" pitchFamily="18" charset="0"/>
                <a:cs typeface="Times New Roman" panose="02020603050405020304" pitchFamily="18" charset="0"/>
              </a:rPr>
              <a:t>(2) </a:t>
            </a:r>
            <a:r>
              <a:rPr lang="vi-VN" sz="1900" dirty="0">
                <a:latin typeface="Times New Roman" panose="02020603050405020304" pitchFamily="18" charset="0"/>
                <a:cs typeface="Times New Roman" panose="02020603050405020304" pitchFamily="18" charset="0"/>
              </a:rPr>
              <a:t>[…]</a:t>
            </a:r>
            <a:endParaRPr lang="en-VN" sz="1900" dirty="0">
              <a:latin typeface="Times New Roman" panose="02020603050405020304" pitchFamily="18" charset="0"/>
              <a:cs typeface="Times New Roman" panose="02020603050405020304" pitchFamily="18" charset="0"/>
            </a:endParaRPr>
          </a:p>
          <a:p>
            <a:pPr algn="just"/>
            <a:r>
              <a:rPr lang="vi-VN" sz="1900" i="1" dirty="0">
                <a:latin typeface="Times New Roman" panose="02020603050405020304" pitchFamily="18" charset="0"/>
                <a:cs typeface="Times New Roman" panose="02020603050405020304" pitchFamily="18" charset="0"/>
              </a:rPr>
              <a:t>Trong khi đó, nguồn nước ngọt lại phân bố rất không đều, có nơi lúc nào cũng ngập nước, nơi lại rất khan hiếm. </a:t>
            </a:r>
            <a:r>
              <a:rPr lang="vi-VN" sz="1900" dirty="0">
                <a:latin typeface="Times New Roman" panose="02020603050405020304" pitchFamily="18" charset="0"/>
                <a:cs typeface="Times New Roman" panose="02020603050405020304" pitchFamily="18" charset="0"/>
              </a:rPr>
              <a:t>Ở nhiều nơi, chẳng hạn vùng núi đá Đồng Văn, Hà Giang, để có chút nước ngọt, bà con ta phải đi xa vài ba cây số để lấy nước. Các nhà khoa học mới phát hiện ra rằng ở vùng núi đá này, đang có nguồn nước ngầm chảy sâu dưới lòng đất. Nhưng để có thể khai thác được nguồn nước ngày sẽ vô cùng gian khổ và tốn kém vì khắp mọi nơi đều trập trùng núi đá.</a:t>
            </a:r>
            <a:r>
              <a:rPr lang="en-VN" sz="19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2169581-E2D9-FD45-84B3-BE4A4D0B1942}"/>
              </a:ext>
            </a:extLst>
          </p:cNvPr>
          <p:cNvSpPr/>
          <p:nvPr/>
        </p:nvSpPr>
        <p:spPr>
          <a:xfrm>
            <a:off x="3697052" y="563730"/>
            <a:ext cx="5446948" cy="4398640"/>
          </a:xfrm>
          <a:prstGeom prst="rect">
            <a:avLst/>
          </a:prstGeom>
        </p:spPr>
        <p:txBody>
          <a:bodyPr wrap="square">
            <a:spAutoFit/>
          </a:bodyPr>
          <a:lstStyle/>
          <a:p>
            <a:pPr algn="just">
              <a:lnSpc>
                <a:spcPct val="114000"/>
              </a:lnSpc>
            </a:pPr>
            <a:r>
              <a:rPr lang="vi-VN" sz="1900" dirty="0">
                <a:latin typeface="Times New Roman" panose="02020603050405020304" pitchFamily="18" charset="0"/>
                <a:ea typeface="Calibri" panose="020F0502020204030204" pitchFamily="34" charset="0"/>
              </a:rPr>
              <a:t>- Câu văn thể hiện lí lẽ:</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Trong khi đó, nguồn nước ngọt lại phân bố rất không đều, có nơi lúc nào cũng ngập nước, nơi lại rất khan hiếm.</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Các bằng chứng:</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Từ ngữ chỉ số liệu mà tác giả cung cấp.</a:t>
            </a:r>
            <a:endParaRPr lang="en-VN" sz="1900" dirty="0">
              <a:latin typeface="Times New Roman" panose="02020603050405020304" pitchFamily="18" charset="0"/>
              <a:ea typeface="Calibri" panose="020F0502020204030204" pitchFamily="34" charset="0"/>
            </a:endParaRPr>
          </a:p>
          <a:p>
            <a:pPr>
              <a:lnSpc>
                <a:spcPct val="114000"/>
              </a:lnSpc>
            </a:pPr>
            <a:r>
              <a:rPr lang="vi-VN" sz="1900" dirty="0">
                <a:solidFill>
                  <a:srgbClr val="4472C4"/>
                </a:solidFill>
                <a:latin typeface="Times New Roman" panose="02020603050405020304" pitchFamily="18" charset="0"/>
                <a:ea typeface="Calibri" panose="020F0502020204030204" pitchFamily="34" charset="0"/>
              </a:rPr>
              <a:t>Vài ba cây số</a:t>
            </a:r>
            <a:r>
              <a:rPr lang="en-VN" sz="1900" dirty="0"/>
              <a:t> </a:t>
            </a:r>
          </a:p>
        </p:txBody>
      </p:sp>
    </p:spTree>
    <p:extLst>
      <p:ext uri="{BB962C8B-B14F-4D97-AF65-F5344CB8AC3E}">
        <p14:creationId xmlns:p14="http://schemas.microsoft.com/office/powerpoint/2010/main" val="1012065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723474"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5</a:t>
            </a:r>
            <a:endParaRPr sz="25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D9A6CAB-013C-ED4E-ACDC-CCF98E830041}"/>
              </a:ext>
            </a:extLst>
          </p:cNvPr>
          <p:cNvSpPr/>
          <p:nvPr/>
        </p:nvSpPr>
        <p:spPr>
          <a:xfrm>
            <a:off x="0" y="563730"/>
            <a:ext cx="9144000" cy="4675126"/>
          </a:xfrm>
          <a:prstGeom prst="rect">
            <a:avLst/>
          </a:prstGeom>
        </p:spPr>
        <p:txBody>
          <a:bodyPr wrap="square">
            <a:spAutoFit/>
          </a:bodyPr>
          <a:lstStyle/>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1. Chia sẻ kết quả làm việc cá nhân để cùng hoàn thành sơ đồ dưới đây: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1: Đúng là bề mặt quả đất mênh mông là nước, nhưng đó là nước mặt chứ đâu phải là nước ngọt, lại càng không phải là nước sạch mà con người và động vật, thực vật quanh ta có thể dùng được.</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Đủ thứ rác rưởi…. thải ra sông suối.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2: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trên hành tinh có khoảng hơn 2 tỉ người sống trong…ngày.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để có 1 tấn ngũ cốc….70.000 tấn</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bao thứ vật nuôi…nước.</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thiếu nước, đất đai… không sống nổi</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3: Trong khi đó, nguồn nước ngọt lại phân bố rất không đều, có nơi lúc nào cũng ngập nước, nơi lại rất khan hiếm.</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1300" dirty="0">
              <a:solidFill>
                <a:schemeClr val="accent5"/>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919760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6" name="Oval Callout 5">
            <a:extLst>
              <a:ext uri="{FF2B5EF4-FFF2-40B4-BE49-F238E27FC236}">
                <a16:creationId xmlns:a16="http://schemas.microsoft.com/office/drawing/2014/main" id="{F50B2A77-7ECD-744B-9768-E218CB8F7FB1}"/>
              </a:ext>
            </a:extLst>
          </p:cNvPr>
          <p:cNvSpPr/>
          <p:nvPr/>
        </p:nvSpPr>
        <p:spPr>
          <a:xfrm>
            <a:off x="138022" y="310550"/>
            <a:ext cx="4934310" cy="3605842"/>
          </a:xfrm>
          <a:prstGeom prst="wedgeEllipseCallout">
            <a:avLst>
              <a:gd name="adj1" fmla="val 30022"/>
              <a:gd name="adj2" fmla="val 62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i="1" dirty="0">
                <a:latin typeface="Times New Roman" panose="02020603050405020304" pitchFamily="18" charset="0"/>
                <a:cs typeface="Times New Roman" panose="02020603050405020304" pitchFamily="18" charset="0"/>
              </a:rPr>
              <a:t>Hằng ngày, em vẫn sử dụng nước, hãy giải thích cho mọi người rõ sự khác nhau giữa: nước, nước mặn, nước ngọt, nước sạch. Nguồn nước nhà em đang sử dụng trong sinh hoạt là loại nước nào?</a:t>
            </a:r>
            <a:endParaRPr lang="en-VN" sz="2300" b="1" i="1" dirty="0">
              <a:latin typeface="Times New Roman" panose="02020603050405020304" pitchFamily="18" charset="0"/>
              <a:cs typeface="Times New Roman" panose="02020603050405020304" pitchFamily="18" charset="0"/>
            </a:endParaRPr>
          </a:p>
        </p:txBody>
      </p:sp>
      <p:pic>
        <p:nvPicPr>
          <p:cNvPr id="8" name="Picture 7" descr="A picture containing text, toy, doll&#10;&#10;Description automatically generated">
            <a:extLst>
              <a:ext uri="{FF2B5EF4-FFF2-40B4-BE49-F238E27FC236}">
                <a16:creationId xmlns:a16="http://schemas.microsoft.com/office/drawing/2014/main" id="{ADF68FF1-4945-1942-B652-2EC79146C847}"/>
              </a:ext>
            </a:extLst>
          </p:cNvPr>
          <p:cNvPicPr>
            <a:picLocks noChangeAspect="1"/>
          </p:cNvPicPr>
          <p:nvPr/>
        </p:nvPicPr>
        <p:blipFill>
          <a:blip r:embed="rId3"/>
          <a:stretch>
            <a:fillRect/>
          </a:stretch>
        </p:blipFill>
        <p:spPr>
          <a:xfrm>
            <a:off x="3457575" y="1227108"/>
            <a:ext cx="5874588" cy="3916392"/>
          </a:xfrm>
          <a:prstGeom prst="rect">
            <a:avLst/>
          </a:prstGeom>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 name="Rectangle 4">
            <a:extLst>
              <a:ext uri="{FF2B5EF4-FFF2-40B4-BE49-F238E27FC236}">
                <a16:creationId xmlns:a16="http://schemas.microsoft.com/office/drawing/2014/main" id="{57250553-3B0C-2849-B68F-A75AC8E26969}"/>
              </a:ext>
            </a:extLst>
          </p:cNvPr>
          <p:cNvSpPr/>
          <p:nvPr/>
        </p:nvSpPr>
        <p:spPr>
          <a:xfrm>
            <a:off x="0" y="0"/>
            <a:ext cx="9144000" cy="5163529"/>
          </a:xfrm>
          <a:prstGeom prst="rect">
            <a:avLst/>
          </a:prstGeom>
        </p:spPr>
        <p:txBody>
          <a:bodyPr wrap="square">
            <a:spAutoFit/>
          </a:bodyPr>
          <a:lstStyle/>
          <a:p>
            <a:pPr algn="just">
              <a:lnSpc>
                <a:spcPct val="115000"/>
              </a:lnSpc>
            </a:pPr>
            <a:r>
              <a:rPr lang="vi-VN" sz="1800" b="1" dirty="0">
                <a:latin typeface="Times New Roman" panose="02020603050405020304" pitchFamily="18" charset="0"/>
                <a:ea typeface="Calibri" panose="020F0502020204030204" pitchFamily="34" charset="0"/>
              </a:rPr>
              <a:t>2. Thảo luận</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a) Qua văn bản, em nhận thấy thái độ của người viết đối với vấn đề nước ngọt như thế nào?</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b) Tác giả thuyết phục người đọc đồng tình với quan điểm của mình bằng cách sử dụng từ ngữ, số liệu ra sao?</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Tác giả thuyết phục người đọc bằng cách:</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c) Ngoài các thông tin mà tác giả đưa ra, em có bổ sung thông tin gì về nguồn tài nguyên nước để thuyết phục mọi người về việc khan hiếm nước ngọt không?</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Trên Trái Đất nước chiếm 70% diễn tích bề mặt, trong đó nước ngọt chỉ chiếm 3% (2/3 tồn tại dưới dạng sông băng ở các cực) còn lại 97% là nước muối. </a:t>
            </a:r>
            <a:endParaRPr lang="en-VN"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8311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8" name="Google Shape;958;p47"/>
          <p:cNvPicPr preferRelativeResize="0"/>
          <p:nvPr/>
        </p:nvPicPr>
        <p:blipFill rotWithShape="1">
          <a:blip r:embed="rId3">
            <a:alphaModFix/>
          </a:blip>
          <a:srcRect l="17171" t="15760" r="17086" b="891"/>
          <a:stretch/>
        </p:blipFill>
        <p:spPr>
          <a:xfrm rot="5400000" flipH="1">
            <a:off x="4395024" y="396462"/>
            <a:ext cx="5147388" cy="4350564"/>
          </a:xfrm>
          <a:prstGeom prst="flowChartDocument">
            <a:avLst/>
          </a:prstGeom>
          <a:noFill/>
          <a:ln>
            <a:noFill/>
          </a:ln>
        </p:spPr>
      </p:pic>
      <p:pic>
        <p:nvPicPr>
          <p:cNvPr id="10" name="Picture 9" descr="Text&#10;&#10;Description automatically generated">
            <a:extLst>
              <a:ext uri="{FF2B5EF4-FFF2-40B4-BE49-F238E27FC236}">
                <a16:creationId xmlns:a16="http://schemas.microsoft.com/office/drawing/2014/main" id="{39675865-32C0-684E-8817-5214E123344B}"/>
              </a:ext>
            </a:extLst>
          </p:cNvPr>
          <p:cNvPicPr>
            <a:picLocks noChangeAspect="1"/>
          </p:cNvPicPr>
          <p:nvPr/>
        </p:nvPicPr>
        <p:blipFill>
          <a:blip r:embed="rId4"/>
          <a:stretch>
            <a:fillRect/>
          </a:stretch>
        </p:blipFill>
        <p:spPr>
          <a:xfrm>
            <a:off x="-185348" y="993115"/>
            <a:ext cx="5466797" cy="2112394"/>
          </a:xfrm>
          <a:prstGeom prst="rect">
            <a:avLst/>
          </a:prstGeom>
        </p:spPr>
      </p:pic>
      <p:sp>
        <p:nvSpPr>
          <p:cNvPr id="4" name="Rectangle 3">
            <a:extLst>
              <a:ext uri="{FF2B5EF4-FFF2-40B4-BE49-F238E27FC236}">
                <a16:creationId xmlns:a16="http://schemas.microsoft.com/office/drawing/2014/main" id="{EE130744-5ABE-1749-8EAB-2FADC9FB4A29}"/>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96" name="Google Shape;896;p45"/>
          <p:cNvGrpSpPr/>
          <p:nvPr/>
        </p:nvGrpSpPr>
        <p:grpSpPr>
          <a:xfrm>
            <a:off x="342862" y="344863"/>
            <a:ext cx="2829548" cy="3353952"/>
            <a:chOff x="342862" y="344863"/>
            <a:chExt cx="2829548" cy="3353952"/>
          </a:xfrm>
        </p:grpSpPr>
        <p:grpSp>
          <p:nvGrpSpPr>
            <p:cNvPr id="897" name="Google Shape;897;p45"/>
            <p:cNvGrpSpPr/>
            <p:nvPr/>
          </p:nvGrpSpPr>
          <p:grpSpPr>
            <a:xfrm>
              <a:off x="342862" y="344863"/>
              <a:ext cx="1397069" cy="2951452"/>
              <a:chOff x="252122" y="879390"/>
              <a:chExt cx="1240736" cy="2621183"/>
            </a:xfrm>
          </p:grpSpPr>
          <p:sp>
            <p:nvSpPr>
              <p:cNvPr id="898" name="Google Shape;898;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5"/>
            <p:cNvGrpSpPr/>
            <p:nvPr/>
          </p:nvGrpSpPr>
          <p:grpSpPr>
            <a:xfrm>
              <a:off x="2095699" y="1042084"/>
              <a:ext cx="1076711" cy="2274662"/>
              <a:chOff x="252122" y="879390"/>
              <a:chExt cx="1240736" cy="2621183"/>
            </a:xfrm>
          </p:grpSpPr>
          <p:sp>
            <p:nvSpPr>
              <p:cNvPr id="909" name="Google Shape;909;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5"/>
            <p:cNvGrpSpPr/>
            <p:nvPr/>
          </p:nvGrpSpPr>
          <p:grpSpPr>
            <a:xfrm>
              <a:off x="1342701" y="1585618"/>
              <a:ext cx="1000282" cy="2113197"/>
              <a:chOff x="252122" y="879390"/>
              <a:chExt cx="1240736" cy="2621183"/>
            </a:xfrm>
          </p:grpSpPr>
          <p:sp>
            <p:nvSpPr>
              <p:cNvPr id="920" name="Google Shape;920;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Rectangle 11">
            <a:extLst>
              <a:ext uri="{FF2B5EF4-FFF2-40B4-BE49-F238E27FC236}">
                <a16:creationId xmlns:a16="http://schemas.microsoft.com/office/drawing/2014/main" id="{E585D5F0-3012-7C40-940D-BFF292C95803}"/>
              </a:ext>
            </a:extLst>
          </p:cNvPr>
          <p:cNvSpPr/>
          <p:nvPr/>
        </p:nvSpPr>
        <p:spPr>
          <a:xfrm>
            <a:off x="3349841" y="289602"/>
            <a:ext cx="5575030" cy="3736407"/>
          </a:xfrm>
          <a:prstGeom prst="rect">
            <a:avLst/>
          </a:prstGeom>
        </p:spPr>
        <p:txBody>
          <a:bodyPr wrap="square">
            <a:spAutoFit/>
          </a:bodyPr>
          <a:lstStyle/>
          <a:p>
            <a:pPr algn="just">
              <a:lnSpc>
                <a:spcPct val="115000"/>
              </a:lnSpc>
            </a:pPr>
            <a:r>
              <a:rPr lang="vi-VN" sz="2600" b="1" dirty="0">
                <a:latin typeface="Times New Roman" panose="02020603050405020304" pitchFamily="18" charset="0"/>
                <a:ea typeface="Calibri" panose="020F0502020204030204" pitchFamily="34" charset="0"/>
              </a:rPr>
              <a:t>1. </a:t>
            </a:r>
            <a:r>
              <a:rPr lang="vi-VN" sz="2600" dirty="0">
                <a:latin typeface="Times New Roman" panose="02020603050405020304" pitchFamily="18" charset="0"/>
                <a:ea typeface="Calibri" panose="020F0502020204030204" pitchFamily="34" charset="0"/>
              </a:rPr>
              <a:t> </a:t>
            </a:r>
            <a:r>
              <a:rPr lang="vi-VN" sz="2600" b="1" dirty="0">
                <a:latin typeface="Times New Roman" panose="02020603050405020304" pitchFamily="18" charset="0"/>
                <a:ea typeface="Calibri" panose="020F0502020204030204" pitchFamily="34" charset="0"/>
              </a:rPr>
              <a:t>Đoạn 1:</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Đặt ra vấn đề nguồn nước ngọt khan hiếm bằng cách khẳng định: Nếu nghĩ rằng Trái Đất không bao giờ thiếu nước là nhầm to.</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Cách đặt vấn đề trực tiếp, đi thẳng vào vấn đề đặt ra ở nhan đề của văn bản (Khan hiếm nước ngọt).</a:t>
            </a:r>
            <a:endParaRPr lang="en-VN" sz="2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0" y="175580"/>
            <a:ext cx="9144000" cy="4343818"/>
          </a:xfrm>
          <a:prstGeom prst="rect">
            <a:avLst/>
          </a:prstGeom>
        </p:spPr>
        <p:txBody>
          <a:bodyPr wrap="square">
            <a:spAutoFit/>
          </a:bodyPr>
          <a:lstStyle/>
          <a:p>
            <a:pPr algn="just">
              <a:lnSpc>
                <a:spcPct val="115000"/>
              </a:lnSpc>
            </a:pPr>
            <a:r>
              <a:rPr lang="vi-VN" sz="2200" b="1" dirty="0">
                <a:latin typeface="Times New Roman" panose="02020603050405020304" pitchFamily="18" charset="0"/>
                <a:ea typeface="Calibri" panose="020F0502020204030204" pitchFamily="34" charset="0"/>
              </a:rPr>
              <a:t>2. Đoạn 2: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Triển khai các lí lẽ và bằng chứng làm sáng tỏ việc nước ngọt khan hiếm.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 Lí lẽ 1:</a:t>
            </a:r>
            <a:r>
              <a:rPr lang="vi-VN" sz="2200" dirty="0">
                <a:latin typeface="Times New Roman" panose="02020603050405020304" pitchFamily="18" charset="0"/>
                <a:ea typeface="Calibri" panose="020F0502020204030204" pitchFamily="34" charset="0"/>
              </a:rPr>
              <a:t> Đúng là bề mặt quả đất mênh mông là nước, nhưng đó là nước mặt chứ đâu phải là nước ngọt, lại càng không phải là nước sạch mà con người và động vật, thực vật quanh ta có thể dùng được.</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Bằng chứng: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Đủ thứ rác rưởi…. thải ra sông suối. </a:t>
            </a:r>
            <a:endParaRPr lang="en-VN" sz="2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barn(inVertical)">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barn(inVertical)">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grpSp>
        <p:nvGrpSpPr>
          <p:cNvPr id="738" name="Google Shape;738;p42"/>
          <p:cNvGrpSpPr/>
          <p:nvPr/>
        </p:nvGrpSpPr>
        <p:grpSpPr>
          <a:xfrm>
            <a:off x="6505290" y="3340500"/>
            <a:ext cx="2637207" cy="2020722"/>
            <a:chOff x="6505290" y="3340500"/>
            <a:chExt cx="2637207" cy="2020722"/>
          </a:xfrm>
        </p:grpSpPr>
        <p:sp>
          <p:nvSpPr>
            <p:cNvPr id="739" name="Google Shape;739;p42"/>
            <p:cNvSpPr/>
            <p:nvPr/>
          </p:nvSpPr>
          <p:spPr>
            <a:xfrm flipH="1">
              <a:off x="6505290" y="3340500"/>
              <a:ext cx="1894211" cy="1361173"/>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2"/>
            <p:cNvGrpSpPr/>
            <p:nvPr/>
          </p:nvGrpSpPr>
          <p:grpSpPr>
            <a:xfrm rot="1398551" flipH="1">
              <a:off x="7356543" y="3857054"/>
              <a:ext cx="1522160" cy="1254196"/>
              <a:chOff x="698956" y="6526827"/>
              <a:chExt cx="1522132" cy="1254173"/>
            </a:xfrm>
          </p:grpSpPr>
          <p:grpSp>
            <p:nvGrpSpPr>
              <p:cNvPr id="741" name="Google Shape;741;p42"/>
              <p:cNvGrpSpPr/>
              <p:nvPr/>
            </p:nvGrpSpPr>
            <p:grpSpPr>
              <a:xfrm>
                <a:off x="970014" y="6599642"/>
                <a:ext cx="1251074" cy="1089966"/>
                <a:chOff x="2227541" y="6011760"/>
                <a:chExt cx="2864180" cy="2495343"/>
              </a:xfrm>
            </p:grpSpPr>
            <p:sp>
              <p:nvSpPr>
                <p:cNvPr id="742" name="Google Shape;742;p42"/>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42"/>
                <p:cNvGrpSpPr/>
                <p:nvPr/>
              </p:nvGrpSpPr>
              <p:grpSpPr>
                <a:xfrm>
                  <a:off x="2227541" y="6635267"/>
                  <a:ext cx="2250382" cy="1871835"/>
                  <a:chOff x="2227541" y="6635267"/>
                  <a:chExt cx="2250382" cy="1871835"/>
                </a:xfrm>
              </p:grpSpPr>
              <p:sp>
                <p:nvSpPr>
                  <p:cNvPr id="744" name="Google Shape;744;p42"/>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2"/>
              <p:cNvGrpSpPr/>
              <p:nvPr/>
            </p:nvGrpSpPr>
            <p:grpSpPr>
              <a:xfrm>
                <a:off x="698956" y="6526827"/>
                <a:ext cx="761443" cy="1254173"/>
                <a:chOff x="1668617" y="5683195"/>
                <a:chExt cx="1743230" cy="2871275"/>
              </a:xfrm>
            </p:grpSpPr>
            <p:sp>
              <p:nvSpPr>
                <p:cNvPr id="748" name="Google Shape;748;p42"/>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42"/>
                <p:cNvGrpSpPr/>
                <p:nvPr/>
              </p:nvGrpSpPr>
              <p:grpSpPr>
                <a:xfrm>
                  <a:off x="2252110" y="6027996"/>
                  <a:ext cx="1159737" cy="2526474"/>
                  <a:chOff x="2252110" y="6027996"/>
                  <a:chExt cx="1159737" cy="2526474"/>
                </a:xfrm>
              </p:grpSpPr>
              <p:sp>
                <p:nvSpPr>
                  <p:cNvPr id="750" name="Google Shape;750;p42"/>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54" name="Google Shape;754;p42"/>
            <p:cNvSpPr/>
            <p:nvPr/>
          </p:nvSpPr>
          <p:spPr>
            <a:xfrm flipH="1">
              <a:off x="6505301" y="4462217"/>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28079DB9-D1EF-1048-93A8-A6F289710DB1}"/>
              </a:ext>
            </a:extLst>
          </p:cNvPr>
          <p:cNvSpPr/>
          <p:nvPr/>
        </p:nvSpPr>
        <p:spPr>
          <a:xfrm>
            <a:off x="311211" y="124690"/>
            <a:ext cx="4572000" cy="5018810"/>
          </a:xfrm>
          <a:prstGeom prst="rect">
            <a:avLst/>
          </a:prstGeom>
        </p:spPr>
        <p:txBody>
          <a:bodyPr>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2:</a:t>
            </a:r>
            <a:r>
              <a:rPr lang="vi-VN" sz="2000" dirty="0">
                <a:latin typeface="Times New Roman" panose="02020603050405020304" pitchFamily="18" charset="0"/>
                <a:ea typeface="Calibri" panose="020F0502020204030204" pitchFamily="34" charset="0"/>
              </a:rPr>
              <a:t>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trên hành tinh có khoảng hơn 2 tỉ người sống trong…ngày.</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để có 1 tấn ngũ cốc….70.000 tấn</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bao thứ vật nuôi…nước.</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thiếu nước, đất đai… không sống nổi</a:t>
            </a:r>
            <a:endParaRPr lang="en-VN" sz="2000" dirty="0"/>
          </a:p>
        </p:txBody>
      </p:sp>
      <p:pic>
        <p:nvPicPr>
          <p:cNvPr id="8" name="Picture 7" descr="A picture containing vector graphics&#10;&#10;Description automatically generated">
            <a:extLst>
              <a:ext uri="{FF2B5EF4-FFF2-40B4-BE49-F238E27FC236}">
                <a16:creationId xmlns:a16="http://schemas.microsoft.com/office/drawing/2014/main" id="{F0166CEF-E0EB-2A4C-83F8-2F0956A17693}"/>
              </a:ext>
            </a:extLst>
          </p:cNvPr>
          <p:cNvPicPr>
            <a:picLocks noChangeAspect="1"/>
          </p:cNvPicPr>
          <p:nvPr/>
        </p:nvPicPr>
        <p:blipFill>
          <a:blip r:embed="rId3"/>
          <a:stretch>
            <a:fillRect/>
          </a:stretch>
        </p:blipFill>
        <p:spPr>
          <a:xfrm flipH="1">
            <a:off x="5098005" y="493157"/>
            <a:ext cx="3542765" cy="375174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4313208" y="227338"/>
            <a:ext cx="4572000" cy="4311245"/>
          </a:xfrm>
          <a:prstGeom prst="rect">
            <a:avLst/>
          </a:prstGeom>
        </p:spPr>
        <p:txBody>
          <a:bodyPr wrap="square">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3:</a:t>
            </a:r>
            <a:r>
              <a:rPr lang="vi-VN" sz="2000" dirty="0">
                <a:latin typeface="Times New Roman" panose="02020603050405020304" pitchFamily="18" charset="0"/>
                <a:ea typeface="Calibri" panose="020F0502020204030204" pitchFamily="34" charset="0"/>
              </a:rPr>
              <a:t> Trong khi đó, nguồn nước ngọt lại phân bố rất không đều, có nơi lúc nào cũng ngập nước, nơi lại rất khan hiếm.</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2000" dirty="0">
              <a:latin typeface="Times New Roman" panose="02020603050405020304" pitchFamily="18" charset="0"/>
              <a:ea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3D674081-C6A8-1D4C-92AE-4E2B53F65D63}"/>
              </a:ext>
            </a:extLst>
          </p:cNvPr>
          <p:cNvPicPr>
            <a:picLocks noChangeAspect="1"/>
          </p:cNvPicPr>
          <p:nvPr/>
        </p:nvPicPr>
        <p:blipFill>
          <a:blip r:embed="rId3"/>
          <a:stretch>
            <a:fillRect/>
          </a:stretch>
        </p:blipFill>
        <p:spPr>
          <a:xfrm>
            <a:off x="567836" y="638354"/>
            <a:ext cx="3314051" cy="2571750"/>
          </a:xfrm>
          <a:prstGeom prst="rect">
            <a:avLst/>
          </a:prstGeom>
        </p:spPr>
      </p:pic>
    </p:spTree>
    <p:extLst>
      <p:ext uri="{BB962C8B-B14F-4D97-AF65-F5344CB8AC3E}">
        <p14:creationId xmlns:p14="http://schemas.microsoft.com/office/powerpoint/2010/main" val="2705923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1)">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heel(1)">
                                      <p:cBhvr>
                                        <p:cTn id="12" dur="2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heel(1)">
                                      <p:cBhvr>
                                        <p:cTn id="17" dur="2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heel(1)">
                                      <p:cBhvr>
                                        <p:cTn id="22"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p:nvPr/>
        </p:nvSpPr>
        <p:spPr>
          <a:xfrm>
            <a:off x="4128631" y="3189314"/>
            <a:ext cx="4627180" cy="1537651"/>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F145313D-60FE-3640-9B40-54E9D1B91B15}"/>
              </a:ext>
            </a:extLst>
          </p:cNvPr>
          <p:cNvSpPr/>
          <p:nvPr/>
        </p:nvSpPr>
        <p:spPr>
          <a:xfrm>
            <a:off x="458572" y="635960"/>
            <a:ext cx="3740442" cy="3706592"/>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3. Đoạn 3:</a:t>
            </a:r>
            <a:endParaRPr lang="en-VN"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Khẳng định vấn đề: Nước ngọt rất khan hiếm. </a:t>
            </a:r>
            <a:endParaRPr lang="en-VN"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Đưa ra lời khuyên: Con người cần khai thác và sử dụng hợp lí nguồn nước ngọt.</a:t>
            </a:r>
            <a:endParaRPr lang="en-VN" sz="2700" dirty="0">
              <a:latin typeface="Times New Roman" panose="02020603050405020304" pitchFamily="18" charset="0"/>
              <a:ea typeface="Calibri" panose="020F050202020403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457DCF3C-9508-FC45-9952-A3F75BE6A559}"/>
              </a:ext>
            </a:extLst>
          </p:cNvPr>
          <p:cNvPicPr>
            <a:picLocks noChangeAspect="1"/>
          </p:cNvPicPr>
          <p:nvPr/>
        </p:nvPicPr>
        <p:blipFill>
          <a:blip r:embed="rId3"/>
          <a:stretch>
            <a:fillRect/>
          </a:stretch>
        </p:blipFill>
        <p:spPr>
          <a:xfrm>
            <a:off x="4199014" y="203027"/>
            <a:ext cx="4486414" cy="3755112"/>
          </a:xfrm>
          <a:prstGeom prst="rect">
            <a:avLst/>
          </a:prstGeom>
        </p:spPr>
      </p:pic>
    </p:spTree>
    <p:extLst>
      <p:ext uri="{BB962C8B-B14F-4D97-AF65-F5344CB8AC3E}">
        <p14:creationId xmlns:p14="http://schemas.microsoft.com/office/powerpoint/2010/main" val="926918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grpSp>
        <p:nvGrpSpPr>
          <p:cNvPr id="1429" name="Google Shape;1429;p51"/>
          <p:cNvGrpSpPr/>
          <p:nvPr/>
        </p:nvGrpSpPr>
        <p:grpSpPr>
          <a:xfrm>
            <a:off x="3060601" y="2575461"/>
            <a:ext cx="5857108" cy="1980080"/>
            <a:chOff x="2758155" y="2806685"/>
            <a:chExt cx="4554870" cy="1539840"/>
          </a:xfrm>
        </p:grpSpPr>
        <p:sp>
          <p:nvSpPr>
            <p:cNvPr id="1430" name="Google Shape;1430;p51"/>
            <p:cNvSpPr/>
            <p:nvPr/>
          </p:nvSpPr>
          <p:spPr>
            <a:xfrm>
              <a:off x="4819050" y="3172550"/>
              <a:ext cx="45550" cy="35450"/>
            </a:xfrm>
            <a:custGeom>
              <a:avLst/>
              <a:gdLst/>
              <a:ahLst/>
              <a:cxnLst/>
              <a:rect l="l" t="t" r="r" b="b"/>
              <a:pathLst>
                <a:path w="1822"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4738975" y="3172550"/>
              <a:ext cx="45575" cy="35450"/>
            </a:xfrm>
            <a:custGeom>
              <a:avLst/>
              <a:gdLst/>
              <a:ahLst/>
              <a:cxnLst/>
              <a:rect l="l" t="t" r="r" b="b"/>
              <a:pathLst>
                <a:path w="1823"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4896725" y="3172550"/>
              <a:ext cx="45575" cy="35450"/>
            </a:xfrm>
            <a:custGeom>
              <a:avLst/>
              <a:gdLst/>
              <a:ahLst/>
              <a:cxnLst/>
              <a:rect l="l" t="t" r="r" b="b"/>
              <a:pathLst>
                <a:path w="1823" h="1418" extrusionOk="0">
                  <a:moveTo>
                    <a:pt x="918" y="0"/>
                  </a:moveTo>
                  <a:cubicBezTo>
                    <a:pt x="1" y="0"/>
                    <a:pt x="1" y="1417"/>
                    <a:pt x="918" y="1417"/>
                  </a:cubicBezTo>
                  <a:cubicBezTo>
                    <a:pt x="1822" y="1417"/>
                    <a:pt x="1822" y="0"/>
                    <a:pt x="91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6604975" y="2885900"/>
              <a:ext cx="600700" cy="311675"/>
            </a:xfrm>
            <a:custGeom>
              <a:avLst/>
              <a:gdLst/>
              <a:ahLst/>
              <a:cxnLst/>
              <a:rect l="l" t="t" r="r" b="b"/>
              <a:pathLst>
                <a:path w="24028" h="12467" extrusionOk="0">
                  <a:moveTo>
                    <a:pt x="12002" y="1"/>
                  </a:moveTo>
                  <a:cubicBezTo>
                    <a:pt x="10204" y="1"/>
                    <a:pt x="8573" y="786"/>
                    <a:pt x="7478" y="2048"/>
                  </a:cubicBezTo>
                  <a:cubicBezTo>
                    <a:pt x="6834" y="2770"/>
                    <a:pt x="5901" y="3150"/>
                    <a:pt x="4938" y="3150"/>
                  </a:cubicBezTo>
                  <a:cubicBezTo>
                    <a:pt x="4868" y="3150"/>
                    <a:pt x="4798" y="3148"/>
                    <a:pt x="4727" y="3144"/>
                  </a:cubicBezTo>
                  <a:cubicBezTo>
                    <a:pt x="4632" y="3132"/>
                    <a:pt x="4537" y="3132"/>
                    <a:pt x="4454" y="3132"/>
                  </a:cubicBezTo>
                  <a:cubicBezTo>
                    <a:pt x="1989" y="3132"/>
                    <a:pt x="1" y="5120"/>
                    <a:pt x="1" y="7573"/>
                  </a:cubicBezTo>
                  <a:cubicBezTo>
                    <a:pt x="1" y="10026"/>
                    <a:pt x="1989" y="12014"/>
                    <a:pt x="4454" y="12014"/>
                  </a:cubicBezTo>
                  <a:cubicBezTo>
                    <a:pt x="5025" y="12014"/>
                    <a:pt x="5585" y="11907"/>
                    <a:pt x="6097" y="11704"/>
                  </a:cubicBezTo>
                  <a:cubicBezTo>
                    <a:pt x="6700" y="11465"/>
                    <a:pt x="7336" y="11357"/>
                    <a:pt x="7976" y="11357"/>
                  </a:cubicBezTo>
                  <a:cubicBezTo>
                    <a:pt x="8675" y="11357"/>
                    <a:pt x="9378" y="11486"/>
                    <a:pt x="10050" y="11716"/>
                  </a:cubicBezTo>
                  <a:cubicBezTo>
                    <a:pt x="10669" y="11919"/>
                    <a:pt x="11324" y="12038"/>
                    <a:pt x="12002" y="12038"/>
                  </a:cubicBezTo>
                  <a:cubicBezTo>
                    <a:pt x="12443" y="12038"/>
                    <a:pt x="12871" y="11990"/>
                    <a:pt x="13288" y="11895"/>
                  </a:cubicBezTo>
                  <a:cubicBezTo>
                    <a:pt x="13528" y="11844"/>
                    <a:pt x="13771" y="11819"/>
                    <a:pt x="14012" y="11819"/>
                  </a:cubicBezTo>
                  <a:cubicBezTo>
                    <a:pt x="14502" y="11819"/>
                    <a:pt x="14989" y="11922"/>
                    <a:pt x="15443" y="12121"/>
                  </a:cubicBezTo>
                  <a:cubicBezTo>
                    <a:pt x="15931" y="12347"/>
                    <a:pt x="16479" y="12466"/>
                    <a:pt x="17062" y="12466"/>
                  </a:cubicBezTo>
                  <a:cubicBezTo>
                    <a:pt x="17872" y="12466"/>
                    <a:pt x="18634" y="12228"/>
                    <a:pt x="19265" y="11800"/>
                  </a:cubicBezTo>
                  <a:cubicBezTo>
                    <a:pt x="19674" y="11527"/>
                    <a:pt x="20162" y="11388"/>
                    <a:pt x="20656" y="11388"/>
                  </a:cubicBezTo>
                  <a:cubicBezTo>
                    <a:pt x="20852" y="11388"/>
                    <a:pt x="21048" y="11410"/>
                    <a:pt x="21241" y="11454"/>
                  </a:cubicBezTo>
                  <a:cubicBezTo>
                    <a:pt x="21396" y="11490"/>
                    <a:pt x="21551" y="11502"/>
                    <a:pt x="21718" y="11502"/>
                  </a:cubicBezTo>
                  <a:cubicBezTo>
                    <a:pt x="23004" y="11502"/>
                    <a:pt x="24028" y="10395"/>
                    <a:pt x="23885" y="9085"/>
                  </a:cubicBezTo>
                  <a:cubicBezTo>
                    <a:pt x="23777" y="8109"/>
                    <a:pt x="22992" y="7311"/>
                    <a:pt x="22027" y="7180"/>
                  </a:cubicBezTo>
                  <a:cubicBezTo>
                    <a:pt x="22015" y="7180"/>
                    <a:pt x="22003" y="7180"/>
                    <a:pt x="21992" y="7168"/>
                  </a:cubicBezTo>
                  <a:cubicBezTo>
                    <a:pt x="21301" y="7085"/>
                    <a:pt x="20682" y="6728"/>
                    <a:pt x="20265" y="6156"/>
                  </a:cubicBezTo>
                  <a:cubicBezTo>
                    <a:pt x="19896" y="5668"/>
                    <a:pt x="19432" y="5263"/>
                    <a:pt x="18884" y="4977"/>
                  </a:cubicBezTo>
                  <a:cubicBezTo>
                    <a:pt x="18241" y="4644"/>
                    <a:pt x="17765" y="4084"/>
                    <a:pt x="17455" y="3430"/>
                  </a:cubicBezTo>
                  <a:cubicBezTo>
                    <a:pt x="16479" y="1405"/>
                    <a:pt x="14407" y="1"/>
                    <a:pt x="12002"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2758155" y="2806685"/>
              <a:ext cx="600700" cy="311950"/>
            </a:xfrm>
            <a:custGeom>
              <a:avLst/>
              <a:gdLst/>
              <a:ahLst/>
              <a:cxnLst/>
              <a:rect l="l" t="t" r="r" b="b"/>
              <a:pathLst>
                <a:path w="24028" h="12478" extrusionOk="0">
                  <a:moveTo>
                    <a:pt x="12002" y="0"/>
                  </a:moveTo>
                  <a:cubicBezTo>
                    <a:pt x="10193" y="0"/>
                    <a:pt x="8573" y="798"/>
                    <a:pt x="7466" y="2048"/>
                  </a:cubicBezTo>
                  <a:cubicBezTo>
                    <a:pt x="6841" y="2772"/>
                    <a:pt x="5924" y="3152"/>
                    <a:pt x="4964" y="3152"/>
                  </a:cubicBezTo>
                  <a:cubicBezTo>
                    <a:pt x="4882" y="3152"/>
                    <a:pt x="4799" y="3149"/>
                    <a:pt x="4716" y="3143"/>
                  </a:cubicBezTo>
                  <a:lnTo>
                    <a:pt x="4454" y="3143"/>
                  </a:lnTo>
                  <a:cubicBezTo>
                    <a:pt x="1989" y="3143"/>
                    <a:pt x="1" y="5132"/>
                    <a:pt x="1" y="7584"/>
                  </a:cubicBezTo>
                  <a:cubicBezTo>
                    <a:pt x="1" y="10037"/>
                    <a:pt x="1989" y="12025"/>
                    <a:pt x="4454" y="12025"/>
                  </a:cubicBezTo>
                  <a:cubicBezTo>
                    <a:pt x="5025" y="12025"/>
                    <a:pt x="5585" y="11918"/>
                    <a:pt x="6085" y="11716"/>
                  </a:cubicBezTo>
                  <a:cubicBezTo>
                    <a:pt x="6702" y="11474"/>
                    <a:pt x="7349" y="11363"/>
                    <a:pt x="7999" y="11363"/>
                  </a:cubicBezTo>
                  <a:cubicBezTo>
                    <a:pt x="8692" y="11363"/>
                    <a:pt x="9386" y="11489"/>
                    <a:pt x="10050" y="11716"/>
                  </a:cubicBezTo>
                  <a:cubicBezTo>
                    <a:pt x="10657" y="11930"/>
                    <a:pt x="11324" y="12037"/>
                    <a:pt x="12002" y="12037"/>
                  </a:cubicBezTo>
                  <a:cubicBezTo>
                    <a:pt x="12443" y="12037"/>
                    <a:pt x="12871" y="11990"/>
                    <a:pt x="13288" y="11906"/>
                  </a:cubicBezTo>
                  <a:cubicBezTo>
                    <a:pt x="13534" y="11854"/>
                    <a:pt x="13782" y="11827"/>
                    <a:pt x="14028" y="11827"/>
                  </a:cubicBezTo>
                  <a:cubicBezTo>
                    <a:pt x="14508" y="11827"/>
                    <a:pt x="14983" y="11928"/>
                    <a:pt x="15431" y="12133"/>
                  </a:cubicBezTo>
                  <a:cubicBezTo>
                    <a:pt x="15931" y="12347"/>
                    <a:pt x="16479" y="12478"/>
                    <a:pt x="17051" y="12478"/>
                  </a:cubicBezTo>
                  <a:cubicBezTo>
                    <a:pt x="17872" y="12478"/>
                    <a:pt x="18634" y="12228"/>
                    <a:pt x="19265" y="11811"/>
                  </a:cubicBezTo>
                  <a:cubicBezTo>
                    <a:pt x="19670" y="11533"/>
                    <a:pt x="20152" y="11398"/>
                    <a:pt x="20641" y="11398"/>
                  </a:cubicBezTo>
                  <a:cubicBezTo>
                    <a:pt x="20842" y="11398"/>
                    <a:pt x="21044" y="11421"/>
                    <a:pt x="21242" y="11466"/>
                  </a:cubicBezTo>
                  <a:cubicBezTo>
                    <a:pt x="21396" y="11490"/>
                    <a:pt x="21551" y="11513"/>
                    <a:pt x="21718" y="11513"/>
                  </a:cubicBezTo>
                  <a:cubicBezTo>
                    <a:pt x="23004" y="11513"/>
                    <a:pt x="24028" y="10406"/>
                    <a:pt x="23885" y="9085"/>
                  </a:cubicBezTo>
                  <a:cubicBezTo>
                    <a:pt x="23766" y="8120"/>
                    <a:pt x="22992" y="7322"/>
                    <a:pt x="22027" y="7180"/>
                  </a:cubicBezTo>
                  <a:lnTo>
                    <a:pt x="21992" y="7180"/>
                  </a:lnTo>
                  <a:cubicBezTo>
                    <a:pt x="21289" y="7096"/>
                    <a:pt x="20682" y="6727"/>
                    <a:pt x="20265" y="6156"/>
                  </a:cubicBezTo>
                  <a:cubicBezTo>
                    <a:pt x="19896" y="5667"/>
                    <a:pt x="19420" y="5263"/>
                    <a:pt x="18872" y="4977"/>
                  </a:cubicBezTo>
                  <a:cubicBezTo>
                    <a:pt x="18241" y="4655"/>
                    <a:pt x="17765" y="4084"/>
                    <a:pt x="17455" y="3441"/>
                  </a:cubicBezTo>
                  <a:cubicBezTo>
                    <a:pt x="16479" y="1405"/>
                    <a:pt x="14407" y="0"/>
                    <a:pt x="12002"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4100500" y="4304225"/>
              <a:ext cx="2484850" cy="42300"/>
            </a:xfrm>
            <a:custGeom>
              <a:avLst/>
              <a:gdLst/>
              <a:ahLst/>
              <a:cxnLst/>
              <a:rect l="l" t="t" r="r" b="b"/>
              <a:pathLst>
                <a:path w="99394" h="1692" extrusionOk="0">
                  <a:moveTo>
                    <a:pt x="846" y="1"/>
                  </a:moveTo>
                  <a:cubicBezTo>
                    <a:pt x="382" y="1"/>
                    <a:pt x="1" y="382"/>
                    <a:pt x="1" y="846"/>
                  </a:cubicBezTo>
                  <a:cubicBezTo>
                    <a:pt x="1" y="1310"/>
                    <a:pt x="382" y="1691"/>
                    <a:pt x="846" y="1691"/>
                  </a:cubicBezTo>
                  <a:lnTo>
                    <a:pt x="98549" y="1691"/>
                  </a:lnTo>
                  <a:cubicBezTo>
                    <a:pt x="99013" y="1691"/>
                    <a:pt x="99394" y="1310"/>
                    <a:pt x="99394" y="846"/>
                  </a:cubicBezTo>
                  <a:cubicBezTo>
                    <a:pt x="99394" y="382"/>
                    <a:pt x="99013" y="1"/>
                    <a:pt x="98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4136525" y="3881550"/>
              <a:ext cx="80075" cy="95575"/>
            </a:xfrm>
            <a:custGeom>
              <a:avLst/>
              <a:gdLst/>
              <a:ahLst/>
              <a:cxnLst/>
              <a:rect l="l" t="t" r="r" b="b"/>
              <a:pathLst>
                <a:path w="3203" h="3823" fill="none" extrusionOk="0">
                  <a:moveTo>
                    <a:pt x="3203" y="1"/>
                  </a:moveTo>
                  <a:lnTo>
                    <a:pt x="965" y="1"/>
                  </a:lnTo>
                  <a:cubicBezTo>
                    <a:pt x="310" y="1"/>
                    <a:pt x="0" y="787"/>
                    <a:pt x="465" y="1227"/>
                  </a:cubicBezTo>
                  <a:lnTo>
                    <a:pt x="3203" y="3823"/>
                  </a:lnTo>
                  <a:lnTo>
                    <a:pt x="3203" y="1"/>
                  </a:lnTo>
                  <a:close/>
                </a:path>
              </a:pathLst>
            </a:custGeom>
            <a:solidFill>
              <a:schemeClr val="lt2"/>
            </a:solidFill>
            <a:ln w="154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4248150" y="3795225"/>
              <a:ext cx="39075" cy="11450"/>
            </a:xfrm>
            <a:custGeom>
              <a:avLst/>
              <a:gdLst/>
              <a:ahLst/>
              <a:cxnLst/>
              <a:rect l="l" t="t" r="r" b="b"/>
              <a:pathLst>
                <a:path w="1563" h="458" extrusionOk="0">
                  <a:moveTo>
                    <a:pt x="655" y="1"/>
                  </a:moveTo>
                  <a:cubicBezTo>
                    <a:pt x="595" y="1"/>
                    <a:pt x="307" y="10"/>
                    <a:pt x="0" y="180"/>
                  </a:cubicBezTo>
                  <a:cubicBezTo>
                    <a:pt x="0" y="180"/>
                    <a:pt x="564" y="457"/>
                    <a:pt x="995" y="457"/>
                  </a:cubicBezTo>
                  <a:cubicBezTo>
                    <a:pt x="1069" y="457"/>
                    <a:pt x="1140" y="449"/>
                    <a:pt x="1203" y="430"/>
                  </a:cubicBezTo>
                  <a:cubicBezTo>
                    <a:pt x="1563" y="317"/>
                    <a:pt x="1389" y="168"/>
                    <a:pt x="1282" y="168"/>
                  </a:cubicBezTo>
                  <a:cubicBezTo>
                    <a:pt x="1265" y="168"/>
                    <a:pt x="1250" y="172"/>
                    <a:pt x="1238" y="180"/>
                  </a:cubicBezTo>
                  <a:cubicBezTo>
                    <a:pt x="1229" y="184"/>
                    <a:pt x="1217" y="186"/>
                    <a:pt x="1201" y="186"/>
                  </a:cubicBezTo>
                  <a:cubicBezTo>
                    <a:pt x="1057" y="186"/>
                    <a:pt x="667" y="1"/>
                    <a:pt x="667" y="1"/>
                  </a:cubicBezTo>
                  <a:cubicBezTo>
                    <a:pt x="667" y="1"/>
                    <a:pt x="663" y="1"/>
                    <a:pt x="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4151400" y="4159575"/>
              <a:ext cx="73850" cy="134850"/>
            </a:xfrm>
            <a:custGeom>
              <a:avLst/>
              <a:gdLst/>
              <a:ahLst/>
              <a:cxnLst/>
              <a:rect l="l" t="t" r="r" b="b"/>
              <a:pathLst>
                <a:path w="2954" h="5394" extrusionOk="0">
                  <a:moveTo>
                    <a:pt x="2703" y="0"/>
                  </a:moveTo>
                  <a:lnTo>
                    <a:pt x="1346" y="2262"/>
                  </a:lnTo>
                  <a:cubicBezTo>
                    <a:pt x="1191" y="2513"/>
                    <a:pt x="965" y="2715"/>
                    <a:pt x="703" y="2858"/>
                  </a:cubicBezTo>
                  <a:cubicBezTo>
                    <a:pt x="560" y="2929"/>
                    <a:pt x="405" y="3036"/>
                    <a:pt x="298" y="3144"/>
                  </a:cubicBezTo>
                  <a:cubicBezTo>
                    <a:pt x="203" y="3227"/>
                    <a:pt x="96" y="3334"/>
                    <a:pt x="0" y="3429"/>
                  </a:cubicBezTo>
                  <a:cubicBezTo>
                    <a:pt x="584" y="5156"/>
                    <a:pt x="1775" y="5358"/>
                    <a:pt x="2084" y="5394"/>
                  </a:cubicBezTo>
                  <a:cubicBezTo>
                    <a:pt x="1858" y="5096"/>
                    <a:pt x="1751" y="4263"/>
                    <a:pt x="1775" y="3894"/>
                  </a:cubicBezTo>
                  <a:lnTo>
                    <a:pt x="1786" y="3727"/>
                  </a:lnTo>
                  <a:cubicBezTo>
                    <a:pt x="1810" y="3405"/>
                    <a:pt x="1917" y="3084"/>
                    <a:pt x="2096" y="2798"/>
                  </a:cubicBezTo>
                  <a:lnTo>
                    <a:pt x="2953" y="1512"/>
                  </a:lnTo>
                  <a:lnTo>
                    <a:pt x="2703"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4143650" y="4240525"/>
              <a:ext cx="85450" cy="74000"/>
            </a:xfrm>
            <a:custGeom>
              <a:avLst/>
              <a:gdLst/>
              <a:ahLst/>
              <a:cxnLst/>
              <a:rect l="l" t="t" r="r" b="b"/>
              <a:pathLst>
                <a:path w="3418" h="2960" extrusionOk="0">
                  <a:moveTo>
                    <a:pt x="501" y="1"/>
                  </a:moveTo>
                  <a:cubicBezTo>
                    <a:pt x="370" y="120"/>
                    <a:pt x="227" y="263"/>
                    <a:pt x="120" y="370"/>
                  </a:cubicBezTo>
                  <a:cubicBezTo>
                    <a:pt x="13" y="465"/>
                    <a:pt x="1" y="620"/>
                    <a:pt x="84" y="739"/>
                  </a:cubicBezTo>
                  <a:cubicBezTo>
                    <a:pt x="84" y="739"/>
                    <a:pt x="1382" y="2823"/>
                    <a:pt x="1620" y="2894"/>
                  </a:cubicBezTo>
                  <a:cubicBezTo>
                    <a:pt x="1912" y="2942"/>
                    <a:pt x="2275" y="2959"/>
                    <a:pt x="2607" y="2959"/>
                  </a:cubicBezTo>
                  <a:cubicBezTo>
                    <a:pt x="2939" y="2959"/>
                    <a:pt x="3239" y="2942"/>
                    <a:pt x="3406" y="2918"/>
                  </a:cubicBezTo>
                  <a:cubicBezTo>
                    <a:pt x="3417" y="2420"/>
                    <a:pt x="2838" y="2105"/>
                    <a:pt x="2474" y="2105"/>
                  </a:cubicBezTo>
                  <a:cubicBezTo>
                    <a:pt x="2455" y="2105"/>
                    <a:pt x="2436" y="2106"/>
                    <a:pt x="2418" y="2108"/>
                  </a:cubicBezTo>
                  <a:cubicBezTo>
                    <a:pt x="2387" y="2111"/>
                    <a:pt x="2355" y="2112"/>
                    <a:pt x="2325" y="2112"/>
                  </a:cubicBezTo>
                  <a:cubicBezTo>
                    <a:pt x="1466" y="2112"/>
                    <a:pt x="811" y="1012"/>
                    <a:pt x="501"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4459175" y="3223150"/>
              <a:ext cx="35450" cy="103300"/>
            </a:xfrm>
            <a:custGeom>
              <a:avLst/>
              <a:gdLst/>
              <a:ahLst/>
              <a:cxnLst/>
              <a:rect l="l" t="t" r="r" b="b"/>
              <a:pathLst>
                <a:path w="1418" h="4132" extrusionOk="0">
                  <a:moveTo>
                    <a:pt x="1251" y="0"/>
                  </a:moveTo>
                  <a:lnTo>
                    <a:pt x="1251" y="0"/>
                  </a:lnTo>
                  <a:cubicBezTo>
                    <a:pt x="155" y="286"/>
                    <a:pt x="1" y="1905"/>
                    <a:pt x="227" y="2453"/>
                  </a:cubicBezTo>
                  <a:cubicBezTo>
                    <a:pt x="453" y="2989"/>
                    <a:pt x="584" y="4132"/>
                    <a:pt x="584" y="4132"/>
                  </a:cubicBezTo>
                  <a:cubicBezTo>
                    <a:pt x="1263" y="3405"/>
                    <a:pt x="1417" y="2405"/>
                    <a:pt x="1155" y="1596"/>
                  </a:cubicBezTo>
                  <a:cubicBezTo>
                    <a:pt x="894" y="798"/>
                    <a:pt x="1251" y="0"/>
                    <a:pt x="125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4446375" y="3197900"/>
              <a:ext cx="46950" cy="61275"/>
            </a:xfrm>
            <a:custGeom>
              <a:avLst/>
              <a:gdLst/>
              <a:ahLst/>
              <a:cxnLst/>
              <a:rect l="l" t="t" r="r" b="b"/>
              <a:pathLst>
                <a:path w="1878" h="2451" extrusionOk="0">
                  <a:moveTo>
                    <a:pt x="1516" y="0"/>
                  </a:moveTo>
                  <a:cubicBezTo>
                    <a:pt x="983" y="0"/>
                    <a:pt x="1" y="665"/>
                    <a:pt x="1" y="665"/>
                  </a:cubicBezTo>
                  <a:cubicBezTo>
                    <a:pt x="1" y="665"/>
                    <a:pt x="1203" y="1427"/>
                    <a:pt x="1060" y="2451"/>
                  </a:cubicBezTo>
                  <a:cubicBezTo>
                    <a:pt x="1060" y="2451"/>
                    <a:pt x="1703" y="1987"/>
                    <a:pt x="1846" y="427"/>
                  </a:cubicBezTo>
                  <a:cubicBezTo>
                    <a:pt x="1877" y="112"/>
                    <a:pt x="1734" y="0"/>
                    <a:pt x="15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a:off x="4224325" y="3218975"/>
              <a:ext cx="260475" cy="313450"/>
            </a:xfrm>
            <a:custGeom>
              <a:avLst/>
              <a:gdLst/>
              <a:ahLst/>
              <a:cxnLst/>
              <a:rect l="l" t="t" r="r" b="b"/>
              <a:pathLst>
                <a:path w="10419" h="12538" extrusionOk="0">
                  <a:moveTo>
                    <a:pt x="6358" y="1"/>
                  </a:moveTo>
                  <a:cubicBezTo>
                    <a:pt x="6358" y="477"/>
                    <a:pt x="6061" y="905"/>
                    <a:pt x="5620" y="1096"/>
                  </a:cubicBezTo>
                  <a:cubicBezTo>
                    <a:pt x="4739" y="1477"/>
                    <a:pt x="4025" y="2251"/>
                    <a:pt x="3632" y="3239"/>
                  </a:cubicBezTo>
                  <a:cubicBezTo>
                    <a:pt x="3394" y="3858"/>
                    <a:pt x="2894" y="4311"/>
                    <a:pt x="2287" y="4573"/>
                  </a:cubicBezTo>
                  <a:cubicBezTo>
                    <a:pt x="953" y="5168"/>
                    <a:pt x="1" y="6668"/>
                    <a:pt x="1" y="8418"/>
                  </a:cubicBezTo>
                  <a:cubicBezTo>
                    <a:pt x="1" y="10692"/>
                    <a:pt x="1596" y="12538"/>
                    <a:pt x="3560" y="12538"/>
                  </a:cubicBezTo>
                  <a:cubicBezTo>
                    <a:pt x="5335" y="12538"/>
                    <a:pt x="6799" y="11026"/>
                    <a:pt x="7061" y="9061"/>
                  </a:cubicBezTo>
                  <a:cubicBezTo>
                    <a:pt x="8930" y="8930"/>
                    <a:pt x="10418" y="7144"/>
                    <a:pt x="10418" y="4954"/>
                  </a:cubicBezTo>
                  <a:cubicBezTo>
                    <a:pt x="10418" y="2941"/>
                    <a:pt x="9180" y="1275"/>
                    <a:pt x="7549" y="905"/>
                  </a:cubicBezTo>
                  <a:lnTo>
                    <a:pt x="754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a:off x="4436350" y="3337250"/>
              <a:ext cx="305850" cy="137625"/>
            </a:xfrm>
            <a:custGeom>
              <a:avLst/>
              <a:gdLst/>
              <a:ahLst/>
              <a:cxnLst/>
              <a:rect l="l" t="t" r="r" b="b"/>
              <a:pathLst>
                <a:path w="12234" h="5505" extrusionOk="0">
                  <a:moveTo>
                    <a:pt x="1955" y="1"/>
                  </a:moveTo>
                  <a:cubicBezTo>
                    <a:pt x="967" y="1"/>
                    <a:pt x="0" y="1034"/>
                    <a:pt x="1318" y="3306"/>
                  </a:cubicBezTo>
                  <a:cubicBezTo>
                    <a:pt x="2219" y="4880"/>
                    <a:pt x="3533" y="5504"/>
                    <a:pt x="5022" y="5504"/>
                  </a:cubicBezTo>
                  <a:cubicBezTo>
                    <a:pt x="7196" y="5504"/>
                    <a:pt x="9744" y="4174"/>
                    <a:pt x="11927" y="2521"/>
                  </a:cubicBezTo>
                  <a:cubicBezTo>
                    <a:pt x="12234" y="2285"/>
                    <a:pt x="12022" y="1839"/>
                    <a:pt x="11699" y="1839"/>
                  </a:cubicBezTo>
                  <a:cubicBezTo>
                    <a:pt x="11647" y="1839"/>
                    <a:pt x="11591" y="1851"/>
                    <a:pt x="11534" y="1878"/>
                  </a:cubicBezTo>
                  <a:cubicBezTo>
                    <a:pt x="9738" y="2727"/>
                    <a:pt x="7563" y="3549"/>
                    <a:pt x="5894" y="3549"/>
                  </a:cubicBezTo>
                  <a:cubicBezTo>
                    <a:pt x="4477" y="3549"/>
                    <a:pt x="3425" y="2956"/>
                    <a:pt x="3283" y="1282"/>
                  </a:cubicBezTo>
                  <a:cubicBezTo>
                    <a:pt x="3283" y="1253"/>
                    <a:pt x="3283" y="1208"/>
                    <a:pt x="3283" y="1199"/>
                  </a:cubicBezTo>
                  <a:cubicBezTo>
                    <a:pt x="3218" y="417"/>
                    <a:pt x="2582" y="1"/>
                    <a:pt x="19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4315700" y="3335650"/>
              <a:ext cx="231000" cy="364650"/>
            </a:xfrm>
            <a:custGeom>
              <a:avLst/>
              <a:gdLst/>
              <a:ahLst/>
              <a:cxnLst/>
              <a:rect l="l" t="t" r="r" b="b"/>
              <a:pathLst>
                <a:path w="9240" h="14586" extrusionOk="0">
                  <a:moveTo>
                    <a:pt x="2513" y="1"/>
                  </a:moveTo>
                  <a:cubicBezTo>
                    <a:pt x="1822" y="1"/>
                    <a:pt x="1251" y="549"/>
                    <a:pt x="1227" y="1239"/>
                  </a:cubicBezTo>
                  <a:cubicBezTo>
                    <a:pt x="1179" y="2918"/>
                    <a:pt x="2275" y="7573"/>
                    <a:pt x="2275" y="7573"/>
                  </a:cubicBezTo>
                  <a:cubicBezTo>
                    <a:pt x="2275" y="7573"/>
                    <a:pt x="1" y="14026"/>
                    <a:pt x="489" y="14586"/>
                  </a:cubicBezTo>
                  <a:cubicBezTo>
                    <a:pt x="489" y="14586"/>
                    <a:pt x="7097" y="14038"/>
                    <a:pt x="8240" y="12729"/>
                  </a:cubicBezTo>
                  <a:cubicBezTo>
                    <a:pt x="9240" y="11598"/>
                    <a:pt x="6311" y="7430"/>
                    <a:pt x="6311" y="7430"/>
                  </a:cubicBezTo>
                  <a:cubicBezTo>
                    <a:pt x="6311" y="7430"/>
                    <a:pt x="8061" y="2465"/>
                    <a:pt x="7942" y="1132"/>
                  </a:cubicBezTo>
                  <a:cubicBezTo>
                    <a:pt x="7895" y="489"/>
                    <a:pt x="7359" y="1"/>
                    <a:pt x="6704"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4385050" y="4190775"/>
              <a:ext cx="86350" cy="114400"/>
            </a:xfrm>
            <a:custGeom>
              <a:avLst/>
              <a:gdLst/>
              <a:ahLst/>
              <a:cxnLst/>
              <a:rect l="l" t="t" r="r" b="b"/>
              <a:pathLst>
                <a:path w="3454" h="4576" extrusionOk="0">
                  <a:moveTo>
                    <a:pt x="741" y="0"/>
                  </a:moveTo>
                  <a:cubicBezTo>
                    <a:pt x="653" y="0"/>
                    <a:pt x="561" y="27"/>
                    <a:pt x="477" y="86"/>
                  </a:cubicBezTo>
                  <a:cubicBezTo>
                    <a:pt x="215" y="264"/>
                    <a:pt x="60" y="562"/>
                    <a:pt x="72" y="884"/>
                  </a:cubicBezTo>
                  <a:lnTo>
                    <a:pt x="168" y="3110"/>
                  </a:lnTo>
                  <a:cubicBezTo>
                    <a:pt x="179" y="3181"/>
                    <a:pt x="168" y="3253"/>
                    <a:pt x="156" y="3324"/>
                  </a:cubicBezTo>
                  <a:lnTo>
                    <a:pt x="1" y="4229"/>
                  </a:lnTo>
                  <a:cubicBezTo>
                    <a:pt x="406" y="4420"/>
                    <a:pt x="787" y="4551"/>
                    <a:pt x="1584" y="4574"/>
                  </a:cubicBezTo>
                  <a:cubicBezTo>
                    <a:pt x="1600" y="4575"/>
                    <a:pt x="1616" y="4575"/>
                    <a:pt x="1633" y="4575"/>
                  </a:cubicBezTo>
                  <a:cubicBezTo>
                    <a:pt x="2082" y="4575"/>
                    <a:pt x="2995" y="4424"/>
                    <a:pt x="3454" y="4229"/>
                  </a:cubicBezTo>
                  <a:cubicBezTo>
                    <a:pt x="3251" y="4170"/>
                    <a:pt x="2013" y="3753"/>
                    <a:pt x="1823" y="3681"/>
                  </a:cubicBezTo>
                  <a:cubicBezTo>
                    <a:pt x="1144" y="3455"/>
                    <a:pt x="1132" y="1645"/>
                    <a:pt x="1203" y="503"/>
                  </a:cubicBezTo>
                  <a:cubicBezTo>
                    <a:pt x="1221" y="212"/>
                    <a:pt x="992" y="0"/>
                    <a:pt x="741"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4382975" y="4292625"/>
              <a:ext cx="110750" cy="21750"/>
            </a:xfrm>
            <a:custGeom>
              <a:avLst/>
              <a:gdLst/>
              <a:ahLst/>
              <a:cxnLst/>
              <a:rect l="l" t="t" r="r" b="b"/>
              <a:pathLst>
                <a:path w="4430" h="870" extrusionOk="0">
                  <a:moveTo>
                    <a:pt x="108" y="0"/>
                  </a:moveTo>
                  <a:lnTo>
                    <a:pt x="36" y="405"/>
                  </a:lnTo>
                  <a:cubicBezTo>
                    <a:pt x="1" y="619"/>
                    <a:pt x="167" y="822"/>
                    <a:pt x="382" y="834"/>
                  </a:cubicBezTo>
                  <a:cubicBezTo>
                    <a:pt x="959" y="847"/>
                    <a:pt x="2019" y="870"/>
                    <a:pt x="2883" y="870"/>
                  </a:cubicBezTo>
                  <a:cubicBezTo>
                    <a:pt x="3622" y="870"/>
                    <a:pt x="4218" y="853"/>
                    <a:pt x="4251" y="798"/>
                  </a:cubicBezTo>
                  <a:cubicBezTo>
                    <a:pt x="4430" y="512"/>
                    <a:pt x="4084" y="310"/>
                    <a:pt x="3549" y="131"/>
                  </a:cubicBezTo>
                  <a:cubicBezTo>
                    <a:pt x="3514" y="117"/>
                    <a:pt x="3479" y="112"/>
                    <a:pt x="3442" y="112"/>
                  </a:cubicBezTo>
                  <a:cubicBezTo>
                    <a:pt x="3415" y="112"/>
                    <a:pt x="3388" y="115"/>
                    <a:pt x="3358" y="119"/>
                  </a:cubicBezTo>
                  <a:cubicBezTo>
                    <a:pt x="2906" y="203"/>
                    <a:pt x="2429" y="250"/>
                    <a:pt x="1953" y="250"/>
                  </a:cubicBezTo>
                  <a:cubicBezTo>
                    <a:pt x="1322" y="250"/>
                    <a:pt x="715" y="155"/>
                    <a:pt x="108"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4186525" y="3922250"/>
              <a:ext cx="217300" cy="307250"/>
            </a:xfrm>
            <a:custGeom>
              <a:avLst/>
              <a:gdLst/>
              <a:ahLst/>
              <a:cxnLst/>
              <a:rect l="l" t="t" r="r" b="b"/>
              <a:pathLst>
                <a:path w="8692" h="12290" extrusionOk="0">
                  <a:moveTo>
                    <a:pt x="7248" y="1"/>
                  </a:moveTo>
                  <a:cubicBezTo>
                    <a:pt x="6623" y="1"/>
                    <a:pt x="5890" y="346"/>
                    <a:pt x="5358" y="1111"/>
                  </a:cubicBezTo>
                  <a:cubicBezTo>
                    <a:pt x="4561" y="2242"/>
                    <a:pt x="0" y="11982"/>
                    <a:pt x="274" y="12279"/>
                  </a:cubicBezTo>
                  <a:cubicBezTo>
                    <a:pt x="280" y="12286"/>
                    <a:pt x="289" y="12289"/>
                    <a:pt x="300" y="12289"/>
                  </a:cubicBezTo>
                  <a:cubicBezTo>
                    <a:pt x="841" y="12289"/>
                    <a:pt x="6981" y="3887"/>
                    <a:pt x="7751" y="2778"/>
                  </a:cubicBezTo>
                  <a:cubicBezTo>
                    <a:pt x="8549" y="1635"/>
                    <a:pt x="8692" y="683"/>
                    <a:pt x="8037" y="230"/>
                  </a:cubicBezTo>
                  <a:cubicBezTo>
                    <a:pt x="7821" y="80"/>
                    <a:pt x="7547" y="1"/>
                    <a:pt x="724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4382975" y="3913950"/>
              <a:ext cx="86350" cy="362075"/>
            </a:xfrm>
            <a:custGeom>
              <a:avLst/>
              <a:gdLst/>
              <a:ahLst/>
              <a:cxnLst/>
              <a:rect l="l" t="t" r="r" b="b"/>
              <a:pathLst>
                <a:path w="3454" h="14483" extrusionOk="0">
                  <a:moveTo>
                    <a:pt x="2060" y="1"/>
                  </a:moveTo>
                  <a:cubicBezTo>
                    <a:pt x="1311" y="1"/>
                    <a:pt x="557" y="948"/>
                    <a:pt x="334" y="2217"/>
                  </a:cubicBezTo>
                  <a:cubicBezTo>
                    <a:pt x="96" y="3575"/>
                    <a:pt x="1" y="14314"/>
                    <a:pt x="370" y="14481"/>
                  </a:cubicBezTo>
                  <a:cubicBezTo>
                    <a:pt x="373" y="14482"/>
                    <a:pt x="377" y="14483"/>
                    <a:pt x="381" y="14483"/>
                  </a:cubicBezTo>
                  <a:cubicBezTo>
                    <a:pt x="533" y="14483"/>
                    <a:pt x="701" y="13322"/>
                    <a:pt x="1096" y="11754"/>
                  </a:cubicBezTo>
                  <a:cubicBezTo>
                    <a:pt x="1870" y="8575"/>
                    <a:pt x="3049" y="3634"/>
                    <a:pt x="3215" y="2729"/>
                  </a:cubicBezTo>
                  <a:cubicBezTo>
                    <a:pt x="3453" y="1372"/>
                    <a:pt x="3001" y="157"/>
                    <a:pt x="2215" y="15"/>
                  </a:cubicBezTo>
                  <a:cubicBezTo>
                    <a:pt x="2164" y="5"/>
                    <a:pt x="2112" y="1"/>
                    <a:pt x="206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4389225" y="3596625"/>
              <a:ext cx="132175" cy="412075"/>
            </a:xfrm>
            <a:custGeom>
              <a:avLst/>
              <a:gdLst/>
              <a:ahLst/>
              <a:cxnLst/>
              <a:rect l="l" t="t" r="r" b="b"/>
              <a:pathLst>
                <a:path w="5287" h="16483" extrusionOk="0">
                  <a:moveTo>
                    <a:pt x="2720" y="1"/>
                  </a:moveTo>
                  <a:cubicBezTo>
                    <a:pt x="1370" y="1"/>
                    <a:pt x="201" y="1369"/>
                    <a:pt x="108" y="3123"/>
                  </a:cubicBezTo>
                  <a:cubicBezTo>
                    <a:pt x="1" y="4921"/>
                    <a:pt x="644" y="16398"/>
                    <a:pt x="2048" y="16482"/>
                  </a:cubicBezTo>
                  <a:cubicBezTo>
                    <a:pt x="2054" y="16482"/>
                    <a:pt x="2059" y="16482"/>
                    <a:pt x="2064" y="16482"/>
                  </a:cubicBezTo>
                  <a:cubicBezTo>
                    <a:pt x="3465" y="16482"/>
                    <a:pt x="5073" y="5212"/>
                    <a:pt x="5180" y="3409"/>
                  </a:cubicBezTo>
                  <a:cubicBezTo>
                    <a:pt x="5287" y="1611"/>
                    <a:pt x="4227" y="87"/>
                    <a:pt x="2822" y="4"/>
                  </a:cubicBezTo>
                  <a:cubicBezTo>
                    <a:pt x="2788" y="2"/>
                    <a:pt x="2754" y="1"/>
                    <a:pt x="272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4383575" y="3596625"/>
              <a:ext cx="136350" cy="618775"/>
            </a:xfrm>
            <a:custGeom>
              <a:avLst/>
              <a:gdLst/>
              <a:ahLst/>
              <a:cxnLst/>
              <a:rect l="l" t="t" r="r" b="b"/>
              <a:pathLst>
                <a:path w="5454" h="24751" extrusionOk="0">
                  <a:moveTo>
                    <a:pt x="2946" y="1"/>
                  </a:moveTo>
                  <a:cubicBezTo>
                    <a:pt x="1596" y="1"/>
                    <a:pt x="427" y="1369"/>
                    <a:pt x="334" y="3123"/>
                  </a:cubicBezTo>
                  <a:cubicBezTo>
                    <a:pt x="274" y="4028"/>
                    <a:pt x="417" y="7397"/>
                    <a:pt x="750" y="10517"/>
                  </a:cubicBezTo>
                  <a:cubicBezTo>
                    <a:pt x="893" y="11898"/>
                    <a:pt x="715" y="13267"/>
                    <a:pt x="369" y="14613"/>
                  </a:cubicBezTo>
                  <a:cubicBezTo>
                    <a:pt x="346" y="14708"/>
                    <a:pt x="322" y="14803"/>
                    <a:pt x="310" y="14910"/>
                  </a:cubicBezTo>
                  <a:cubicBezTo>
                    <a:pt x="143" y="15863"/>
                    <a:pt x="0" y="21351"/>
                    <a:pt x="84" y="24661"/>
                  </a:cubicBezTo>
                  <a:cubicBezTo>
                    <a:pt x="157" y="24724"/>
                    <a:pt x="392" y="24751"/>
                    <a:pt x="634" y="24751"/>
                  </a:cubicBezTo>
                  <a:cubicBezTo>
                    <a:pt x="901" y="24751"/>
                    <a:pt x="1176" y="24718"/>
                    <a:pt x="1251" y="24661"/>
                  </a:cubicBezTo>
                  <a:cubicBezTo>
                    <a:pt x="1262" y="24590"/>
                    <a:pt x="5453" y="7624"/>
                    <a:pt x="5453" y="3266"/>
                  </a:cubicBezTo>
                  <a:cubicBezTo>
                    <a:pt x="5453" y="1456"/>
                    <a:pt x="4453" y="87"/>
                    <a:pt x="3048" y="4"/>
                  </a:cubicBezTo>
                  <a:cubicBezTo>
                    <a:pt x="3014" y="2"/>
                    <a:pt x="2980" y="1"/>
                    <a:pt x="294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4390725" y="3596625"/>
              <a:ext cx="129200" cy="245675"/>
            </a:xfrm>
            <a:custGeom>
              <a:avLst/>
              <a:gdLst/>
              <a:ahLst/>
              <a:cxnLst/>
              <a:rect l="l" t="t" r="r" b="b"/>
              <a:pathLst>
                <a:path w="5168" h="9827" extrusionOk="0">
                  <a:moveTo>
                    <a:pt x="2660" y="1"/>
                  </a:moveTo>
                  <a:cubicBezTo>
                    <a:pt x="1310" y="1"/>
                    <a:pt x="141" y="1369"/>
                    <a:pt x="48" y="3123"/>
                  </a:cubicBezTo>
                  <a:cubicBezTo>
                    <a:pt x="0" y="3968"/>
                    <a:pt x="107" y="6909"/>
                    <a:pt x="393" y="9826"/>
                  </a:cubicBezTo>
                  <a:cubicBezTo>
                    <a:pt x="1024" y="8564"/>
                    <a:pt x="1738" y="7338"/>
                    <a:pt x="2512" y="6147"/>
                  </a:cubicBezTo>
                  <a:cubicBezTo>
                    <a:pt x="2572" y="6052"/>
                    <a:pt x="2667" y="5981"/>
                    <a:pt x="2762" y="5957"/>
                  </a:cubicBezTo>
                  <a:cubicBezTo>
                    <a:pt x="3405" y="5076"/>
                    <a:pt x="4215" y="4337"/>
                    <a:pt x="5144" y="3778"/>
                  </a:cubicBezTo>
                  <a:cubicBezTo>
                    <a:pt x="5156" y="3587"/>
                    <a:pt x="5167" y="3421"/>
                    <a:pt x="5167" y="3266"/>
                  </a:cubicBezTo>
                  <a:cubicBezTo>
                    <a:pt x="5167" y="1456"/>
                    <a:pt x="4167" y="87"/>
                    <a:pt x="2762" y="4"/>
                  </a:cubicBezTo>
                  <a:cubicBezTo>
                    <a:pt x="2728" y="2"/>
                    <a:pt x="2694" y="1"/>
                    <a:pt x="266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4330600" y="3588650"/>
              <a:ext cx="134850" cy="384025"/>
            </a:xfrm>
            <a:custGeom>
              <a:avLst/>
              <a:gdLst/>
              <a:ahLst/>
              <a:cxnLst/>
              <a:rect l="l" t="t" r="r" b="b"/>
              <a:pathLst>
                <a:path w="5394" h="15361" extrusionOk="0">
                  <a:moveTo>
                    <a:pt x="2846" y="1"/>
                  </a:moveTo>
                  <a:cubicBezTo>
                    <a:pt x="1453" y="1"/>
                    <a:pt x="59" y="1386"/>
                    <a:pt x="36" y="3180"/>
                  </a:cubicBezTo>
                  <a:cubicBezTo>
                    <a:pt x="0" y="4978"/>
                    <a:pt x="500" y="15336"/>
                    <a:pt x="1905" y="15360"/>
                  </a:cubicBezTo>
                  <a:cubicBezTo>
                    <a:pt x="1907" y="15360"/>
                    <a:pt x="1908" y="15360"/>
                    <a:pt x="1910" y="15360"/>
                  </a:cubicBezTo>
                  <a:cubicBezTo>
                    <a:pt x="3315" y="15360"/>
                    <a:pt x="5334" y="5107"/>
                    <a:pt x="5370" y="3311"/>
                  </a:cubicBezTo>
                  <a:cubicBezTo>
                    <a:pt x="5394" y="1501"/>
                    <a:pt x="4286" y="25"/>
                    <a:pt x="2881" y="1"/>
                  </a:cubicBezTo>
                  <a:cubicBezTo>
                    <a:pt x="2870" y="1"/>
                    <a:pt x="2858" y="1"/>
                    <a:pt x="2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4199625" y="3588650"/>
              <a:ext cx="270875" cy="617375"/>
            </a:xfrm>
            <a:custGeom>
              <a:avLst/>
              <a:gdLst/>
              <a:ahLst/>
              <a:cxnLst/>
              <a:rect l="l" t="t" r="r" b="b"/>
              <a:pathLst>
                <a:path w="10835" h="24695" extrusionOk="0">
                  <a:moveTo>
                    <a:pt x="8085" y="1"/>
                  </a:moveTo>
                  <a:cubicBezTo>
                    <a:pt x="6692" y="1"/>
                    <a:pt x="5298" y="1386"/>
                    <a:pt x="5275" y="3180"/>
                  </a:cubicBezTo>
                  <a:cubicBezTo>
                    <a:pt x="5251" y="4490"/>
                    <a:pt x="5215" y="13896"/>
                    <a:pt x="4834" y="14455"/>
                  </a:cubicBezTo>
                  <a:cubicBezTo>
                    <a:pt x="4227" y="15336"/>
                    <a:pt x="1155" y="21170"/>
                    <a:pt x="0" y="24004"/>
                  </a:cubicBezTo>
                  <a:cubicBezTo>
                    <a:pt x="131" y="24326"/>
                    <a:pt x="572" y="24623"/>
                    <a:pt x="798" y="24695"/>
                  </a:cubicBezTo>
                  <a:cubicBezTo>
                    <a:pt x="2715" y="22432"/>
                    <a:pt x="6680" y="17027"/>
                    <a:pt x="7227" y="16122"/>
                  </a:cubicBezTo>
                  <a:cubicBezTo>
                    <a:pt x="9335" y="12657"/>
                    <a:pt x="10787" y="4764"/>
                    <a:pt x="10811" y="3275"/>
                  </a:cubicBezTo>
                  <a:cubicBezTo>
                    <a:pt x="10835" y="1466"/>
                    <a:pt x="9525" y="25"/>
                    <a:pt x="8120" y="1"/>
                  </a:cubicBezTo>
                  <a:cubicBezTo>
                    <a:pt x="8109" y="1"/>
                    <a:pt x="8097" y="1"/>
                    <a:pt x="808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4315700" y="3335650"/>
              <a:ext cx="231000" cy="364650"/>
            </a:xfrm>
            <a:custGeom>
              <a:avLst/>
              <a:gdLst/>
              <a:ahLst/>
              <a:cxnLst/>
              <a:rect l="l" t="t" r="r" b="b"/>
              <a:pathLst>
                <a:path w="9240" h="14586" extrusionOk="0">
                  <a:moveTo>
                    <a:pt x="2406" y="1"/>
                  </a:moveTo>
                  <a:cubicBezTo>
                    <a:pt x="1775" y="1"/>
                    <a:pt x="1251" y="501"/>
                    <a:pt x="1239" y="1132"/>
                  </a:cubicBezTo>
                  <a:cubicBezTo>
                    <a:pt x="1191" y="2787"/>
                    <a:pt x="2275" y="7573"/>
                    <a:pt x="2275" y="7573"/>
                  </a:cubicBezTo>
                  <a:cubicBezTo>
                    <a:pt x="2275" y="7573"/>
                    <a:pt x="1" y="13884"/>
                    <a:pt x="489" y="14586"/>
                  </a:cubicBezTo>
                  <a:cubicBezTo>
                    <a:pt x="489" y="14586"/>
                    <a:pt x="7097" y="14038"/>
                    <a:pt x="8240" y="12729"/>
                  </a:cubicBezTo>
                  <a:cubicBezTo>
                    <a:pt x="9240" y="11598"/>
                    <a:pt x="6311" y="7430"/>
                    <a:pt x="6311" y="7430"/>
                  </a:cubicBezTo>
                  <a:cubicBezTo>
                    <a:pt x="6311" y="7430"/>
                    <a:pt x="6871" y="5823"/>
                    <a:pt x="7335" y="4180"/>
                  </a:cubicBezTo>
                  <a:cubicBezTo>
                    <a:pt x="7656" y="1656"/>
                    <a:pt x="6013" y="1346"/>
                    <a:pt x="6656" y="1"/>
                  </a:cubicBezTo>
                  <a:lnTo>
                    <a:pt x="6061" y="1"/>
                  </a:lnTo>
                  <a:cubicBezTo>
                    <a:pt x="5835" y="549"/>
                    <a:pt x="5323" y="965"/>
                    <a:pt x="4549" y="965"/>
                  </a:cubicBezTo>
                  <a:cubicBezTo>
                    <a:pt x="3763" y="965"/>
                    <a:pt x="3263" y="549"/>
                    <a:pt x="3025"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4398750" y="3285650"/>
              <a:ext cx="47650" cy="57175"/>
            </a:xfrm>
            <a:custGeom>
              <a:avLst/>
              <a:gdLst/>
              <a:ahLst/>
              <a:cxnLst/>
              <a:rect l="l" t="t" r="r" b="b"/>
              <a:pathLst>
                <a:path w="1906" h="2287" extrusionOk="0">
                  <a:moveTo>
                    <a:pt x="608" y="1"/>
                  </a:moveTo>
                  <a:lnTo>
                    <a:pt x="1" y="2084"/>
                  </a:lnTo>
                  <a:lnTo>
                    <a:pt x="1906" y="2287"/>
                  </a:lnTo>
                  <a:lnTo>
                    <a:pt x="1834" y="155"/>
                  </a:lnTo>
                  <a:lnTo>
                    <a:pt x="608"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4409175" y="3285950"/>
              <a:ext cx="36625" cy="40500"/>
            </a:xfrm>
            <a:custGeom>
              <a:avLst/>
              <a:gdLst/>
              <a:ahLst/>
              <a:cxnLst/>
              <a:rect l="l" t="t" r="r" b="b"/>
              <a:pathLst>
                <a:path w="1465" h="1620" extrusionOk="0">
                  <a:moveTo>
                    <a:pt x="191" y="1"/>
                  </a:moveTo>
                  <a:lnTo>
                    <a:pt x="0" y="643"/>
                  </a:lnTo>
                  <a:cubicBezTo>
                    <a:pt x="274" y="953"/>
                    <a:pt x="631" y="1620"/>
                    <a:pt x="1084" y="1620"/>
                  </a:cubicBezTo>
                  <a:cubicBezTo>
                    <a:pt x="1215" y="1620"/>
                    <a:pt x="1346" y="1584"/>
                    <a:pt x="1465" y="1513"/>
                  </a:cubicBezTo>
                  <a:lnTo>
                    <a:pt x="1417" y="143"/>
                  </a:lnTo>
                  <a:lnTo>
                    <a:pt x="191"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4392800" y="3214525"/>
              <a:ext cx="84250" cy="100325"/>
            </a:xfrm>
            <a:custGeom>
              <a:avLst/>
              <a:gdLst/>
              <a:ahLst/>
              <a:cxnLst/>
              <a:rect l="l" t="t" r="r" b="b"/>
              <a:pathLst>
                <a:path w="3370" h="4013" extrusionOk="0">
                  <a:moveTo>
                    <a:pt x="0" y="0"/>
                  </a:moveTo>
                  <a:lnTo>
                    <a:pt x="0" y="2036"/>
                  </a:lnTo>
                  <a:cubicBezTo>
                    <a:pt x="0" y="2405"/>
                    <a:pt x="262" y="2941"/>
                    <a:pt x="620" y="3262"/>
                  </a:cubicBezTo>
                  <a:cubicBezTo>
                    <a:pt x="1251" y="3798"/>
                    <a:pt x="1703" y="4012"/>
                    <a:pt x="2120" y="4012"/>
                  </a:cubicBezTo>
                  <a:cubicBezTo>
                    <a:pt x="2441" y="4012"/>
                    <a:pt x="2965" y="2953"/>
                    <a:pt x="3144" y="2155"/>
                  </a:cubicBezTo>
                  <a:cubicBezTo>
                    <a:pt x="3370" y="1083"/>
                    <a:pt x="3132" y="0"/>
                    <a:pt x="313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4388625" y="3234150"/>
              <a:ext cx="14925" cy="6575"/>
            </a:xfrm>
            <a:custGeom>
              <a:avLst/>
              <a:gdLst/>
              <a:ahLst/>
              <a:cxnLst/>
              <a:rect l="l" t="t" r="r" b="b"/>
              <a:pathLst>
                <a:path w="597" h="263" extrusionOk="0">
                  <a:moveTo>
                    <a:pt x="1" y="1"/>
                  </a:moveTo>
                  <a:lnTo>
                    <a:pt x="1" y="263"/>
                  </a:lnTo>
                  <a:lnTo>
                    <a:pt x="596" y="263"/>
                  </a:lnTo>
                  <a:lnTo>
                    <a:pt x="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4383275" y="3237725"/>
              <a:ext cx="22950" cy="36050"/>
            </a:xfrm>
            <a:custGeom>
              <a:avLst/>
              <a:gdLst/>
              <a:ahLst/>
              <a:cxnLst/>
              <a:rect l="l" t="t" r="r" b="b"/>
              <a:pathLst>
                <a:path w="918" h="1442" extrusionOk="0">
                  <a:moveTo>
                    <a:pt x="489" y="1"/>
                  </a:moveTo>
                  <a:cubicBezTo>
                    <a:pt x="250" y="1"/>
                    <a:pt x="0" y="132"/>
                    <a:pt x="0" y="525"/>
                  </a:cubicBezTo>
                  <a:cubicBezTo>
                    <a:pt x="0" y="917"/>
                    <a:pt x="250" y="1441"/>
                    <a:pt x="489" y="1441"/>
                  </a:cubicBezTo>
                  <a:cubicBezTo>
                    <a:pt x="727" y="1441"/>
                    <a:pt x="917" y="1120"/>
                    <a:pt x="917" y="727"/>
                  </a:cubicBezTo>
                  <a:cubicBezTo>
                    <a:pt x="917" y="322"/>
                    <a:pt x="727" y="1"/>
                    <a:pt x="48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4383275" y="3183975"/>
              <a:ext cx="113125" cy="66875"/>
            </a:xfrm>
            <a:custGeom>
              <a:avLst/>
              <a:gdLst/>
              <a:ahLst/>
              <a:cxnLst/>
              <a:rect l="l" t="t" r="r" b="b"/>
              <a:pathLst>
                <a:path w="4525" h="2675" extrusionOk="0">
                  <a:moveTo>
                    <a:pt x="3495" y="0"/>
                  </a:moveTo>
                  <a:cubicBezTo>
                    <a:pt x="3335" y="0"/>
                    <a:pt x="3171" y="39"/>
                    <a:pt x="3025" y="115"/>
                  </a:cubicBezTo>
                  <a:cubicBezTo>
                    <a:pt x="2775" y="258"/>
                    <a:pt x="2489" y="329"/>
                    <a:pt x="2203" y="329"/>
                  </a:cubicBezTo>
                  <a:lnTo>
                    <a:pt x="1143" y="329"/>
                  </a:lnTo>
                  <a:cubicBezTo>
                    <a:pt x="512" y="329"/>
                    <a:pt x="0" y="841"/>
                    <a:pt x="0" y="1472"/>
                  </a:cubicBezTo>
                  <a:lnTo>
                    <a:pt x="0" y="1722"/>
                  </a:lnTo>
                  <a:lnTo>
                    <a:pt x="512" y="2198"/>
                  </a:lnTo>
                  <a:lnTo>
                    <a:pt x="667" y="2675"/>
                  </a:lnTo>
                  <a:lnTo>
                    <a:pt x="703" y="2675"/>
                  </a:lnTo>
                  <a:cubicBezTo>
                    <a:pt x="905" y="2675"/>
                    <a:pt x="1072" y="2520"/>
                    <a:pt x="1084" y="2317"/>
                  </a:cubicBezTo>
                  <a:cubicBezTo>
                    <a:pt x="1108" y="1996"/>
                    <a:pt x="1334" y="1722"/>
                    <a:pt x="1667" y="1722"/>
                  </a:cubicBezTo>
                  <a:lnTo>
                    <a:pt x="2667" y="1722"/>
                  </a:lnTo>
                  <a:cubicBezTo>
                    <a:pt x="2732" y="1701"/>
                    <a:pt x="2803" y="1694"/>
                    <a:pt x="2878" y="1694"/>
                  </a:cubicBezTo>
                  <a:cubicBezTo>
                    <a:pt x="3059" y="1694"/>
                    <a:pt x="3264" y="1737"/>
                    <a:pt x="3461" y="1737"/>
                  </a:cubicBezTo>
                  <a:cubicBezTo>
                    <a:pt x="3601" y="1737"/>
                    <a:pt x="3738" y="1715"/>
                    <a:pt x="3858" y="1639"/>
                  </a:cubicBezTo>
                  <a:cubicBezTo>
                    <a:pt x="4525" y="1186"/>
                    <a:pt x="4441" y="710"/>
                    <a:pt x="4180" y="341"/>
                  </a:cubicBezTo>
                  <a:cubicBezTo>
                    <a:pt x="4023" y="110"/>
                    <a:pt x="3764" y="0"/>
                    <a:pt x="34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4720825" y="3321975"/>
              <a:ext cx="50325" cy="77425"/>
            </a:xfrm>
            <a:custGeom>
              <a:avLst/>
              <a:gdLst/>
              <a:ahLst/>
              <a:cxnLst/>
              <a:rect l="l" t="t" r="r" b="b"/>
              <a:pathLst>
                <a:path w="2013" h="3097" extrusionOk="0">
                  <a:moveTo>
                    <a:pt x="1570" y="0"/>
                  </a:moveTo>
                  <a:cubicBezTo>
                    <a:pt x="1567" y="0"/>
                    <a:pt x="1563" y="0"/>
                    <a:pt x="1560" y="0"/>
                  </a:cubicBezTo>
                  <a:cubicBezTo>
                    <a:pt x="1453" y="0"/>
                    <a:pt x="774" y="488"/>
                    <a:pt x="524" y="869"/>
                  </a:cubicBezTo>
                  <a:cubicBezTo>
                    <a:pt x="286" y="1262"/>
                    <a:pt x="24" y="1965"/>
                    <a:pt x="12" y="2477"/>
                  </a:cubicBezTo>
                  <a:cubicBezTo>
                    <a:pt x="0" y="3001"/>
                    <a:pt x="226" y="3072"/>
                    <a:pt x="584" y="3096"/>
                  </a:cubicBezTo>
                  <a:cubicBezTo>
                    <a:pt x="588" y="3096"/>
                    <a:pt x="592" y="3096"/>
                    <a:pt x="596" y="3096"/>
                  </a:cubicBezTo>
                  <a:cubicBezTo>
                    <a:pt x="950" y="3096"/>
                    <a:pt x="1346" y="2096"/>
                    <a:pt x="1346" y="2096"/>
                  </a:cubicBezTo>
                  <a:cubicBezTo>
                    <a:pt x="1346" y="2096"/>
                    <a:pt x="2012" y="1179"/>
                    <a:pt x="1762" y="1179"/>
                  </a:cubicBezTo>
                  <a:cubicBezTo>
                    <a:pt x="1760" y="1179"/>
                    <a:pt x="1758" y="1179"/>
                    <a:pt x="1756" y="1179"/>
                  </a:cubicBezTo>
                  <a:cubicBezTo>
                    <a:pt x="1529" y="1179"/>
                    <a:pt x="1158" y="1779"/>
                    <a:pt x="959" y="1779"/>
                  </a:cubicBezTo>
                  <a:cubicBezTo>
                    <a:pt x="948" y="1779"/>
                    <a:pt x="938" y="1778"/>
                    <a:pt x="929" y="1774"/>
                  </a:cubicBezTo>
                  <a:cubicBezTo>
                    <a:pt x="738" y="1703"/>
                    <a:pt x="965" y="1310"/>
                    <a:pt x="1203" y="976"/>
                  </a:cubicBezTo>
                  <a:cubicBezTo>
                    <a:pt x="1427" y="646"/>
                    <a:pt x="1932" y="0"/>
                    <a:pt x="157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4366900" y="3199025"/>
              <a:ext cx="103600" cy="62250"/>
            </a:xfrm>
            <a:custGeom>
              <a:avLst/>
              <a:gdLst/>
              <a:ahLst/>
              <a:cxnLst/>
              <a:rect l="l" t="t" r="r" b="b"/>
              <a:pathLst>
                <a:path w="4144" h="2490" extrusionOk="0">
                  <a:moveTo>
                    <a:pt x="4073" y="1"/>
                  </a:moveTo>
                  <a:cubicBezTo>
                    <a:pt x="3453" y="882"/>
                    <a:pt x="2108" y="834"/>
                    <a:pt x="1275" y="1072"/>
                  </a:cubicBezTo>
                  <a:cubicBezTo>
                    <a:pt x="453" y="1311"/>
                    <a:pt x="1" y="2489"/>
                    <a:pt x="1" y="2489"/>
                  </a:cubicBezTo>
                  <a:cubicBezTo>
                    <a:pt x="584" y="1858"/>
                    <a:pt x="941" y="2251"/>
                    <a:pt x="2429" y="1906"/>
                  </a:cubicBezTo>
                  <a:cubicBezTo>
                    <a:pt x="3918" y="1549"/>
                    <a:pt x="3823" y="1275"/>
                    <a:pt x="4013" y="858"/>
                  </a:cubicBezTo>
                  <a:cubicBezTo>
                    <a:pt x="4144" y="561"/>
                    <a:pt x="4073" y="1"/>
                    <a:pt x="407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4251700" y="3335250"/>
              <a:ext cx="153100" cy="414775"/>
            </a:xfrm>
            <a:custGeom>
              <a:avLst/>
              <a:gdLst/>
              <a:ahLst/>
              <a:cxnLst/>
              <a:rect l="l" t="t" r="r" b="b"/>
              <a:pathLst>
                <a:path w="6124" h="16591" extrusionOk="0">
                  <a:moveTo>
                    <a:pt x="4343" y="1"/>
                  </a:moveTo>
                  <a:cubicBezTo>
                    <a:pt x="3931" y="1"/>
                    <a:pt x="3518" y="198"/>
                    <a:pt x="3251" y="672"/>
                  </a:cubicBezTo>
                  <a:cubicBezTo>
                    <a:pt x="1644" y="3482"/>
                    <a:pt x="1" y="9256"/>
                    <a:pt x="108" y="16209"/>
                  </a:cubicBezTo>
                  <a:cubicBezTo>
                    <a:pt x="120" y="16424"/>
                    <a:pt x="287" y="16590"/>
                    <a:pt x="501" y="16590"/>
                  </a:cubicBezTo>
                  <a:cubicBezTo>
                    <a:pt x="668" y="16578"/>
                    <a:pt x="822" y="16471"/>
                    <a:pt x="858" y="16281"/>
                  </a:cubicBezTo>
                  <a:cubicBezTo>
                    <a:pt x="2846" y="6315"/>
                    <a:pt x="5537" y="1958"/>
                    <a:pt x="5537" y="1958"/>
                  </a:cubicBezTo>
                  <a:cubicBezTo>
                    <a:pt x="6124" y="923"/>
                    <a:pt x="5234" y="1"/>
                    <a:pt x="434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4204075" y="3843450"/>
              <a:ext cx="126825" cy="160775"/>
            </a:xfrm>
            <a:custGeom>
              <a:avLst/>
              <a:gdLst/>
              <a:ahLst/>
              <a:cxnLst/>
              <a:rect l="l" t="t" r="r" b="b"/>
              <a:pathLst>
                <a:path w="5073" h="6431" extrusionOk="0">
                  <a:moveTo>
                    <a:pt x="1" y="1"/>
                  </a:moveTo>
                  <a:lnTo>
                    <a:pt x="1" y="6430"/>
                  </a:lnTo>
                  <a:lnTo>
                    <a:pt x="5073" y="6430"/>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4204075" y="3843450"/>
              <a:ext cx="126825" cy="37550"/>
            </a:xfrm>
            <a:custGeom>
              <a:avLst/>
              <a:gdLst/>
              <a:ahLst/>
              <a:cxnLst/>
              <a:rect l="l" t="t" r="r" b="b"/>
              <a:pathLst>
                <a:path w="5073" h="1502" extrusionOk="0">
                  <a:moveTo>
                    <a:pt x="1" y="1"/>
                  </a:moveTo>
                  <a:lnTo>
                    <a:pt x="1" y="1501"/>
                  </a:lnTo>
                  <a:lnTo>
                    <a:pt x="5073" y="1501"/>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4193075" y="3843450"/>
              <a:ext cx="148850" cy="25325"/>
            </a:xfrm>
            <a:custGeom>
              <a:avLst/>
              <a:gdLst/>
              <a:ahLst/>
              <a:cxnLst/>
              <a:rect l="l" t="t" r="r" b="b"/>
              <a:pathLst>
                <a:path w="5954" h="1013" extrusionOk="0">
                  <a:moveTo>
                    <a:pt x="524" y="1"/>
                  </a:moveTo>
                  <a:cubicBezTo>
                    <a:pt x="238" y="1"/>
                    <a:pt x="0" y="227"/>
                    <a:pt x="0" y="513"/>
                  </a:cubicBezTo>
                  <a:lnTo>
                    <a:pt x="0" y="1013"/>
                  </a:lnTo>
                  <a:lnTo>
                    <a:pt x="5953" y="1013"/>
                  </a:lnTo>
                  <a:lnTo>
                    <a:pt x="5953" y="513"/>
                  </a:lnTo>
                  <a:cubicBezTo>
                    <a:pt x="5953" y="227"/>
                    <a:pt x="5727" y="1"/>
                    <a:pt x="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4216300" y="3790475"/>
              <a:ext cx="105975" cy="53000"/>
            </a:xfrm>
            <a:custGeom>
              <a:avLst/>
              <a:gdLst/>
              <a:ahLst/>
              <a:cxnLst/>
              <a:rect l="l" t="t" r="r" b="b"/>
              <a:pathLst>
                <a:path w="4239" h="2120" fill="none" extrusionOk="0">
                  <a:moveTo>
                    <a:pt x="4239" y="2120"/>
                  </a:moveTo>
                  <a:cubicBezTo>
                    <a:pt x="4239" y="953"/>
                    <a:pt x="3286" y="1"/>
                    <a:pt x="2119" y="1"/>
                  </a:cubicBezTo>
                  <a:cubicBezTo>
                    <a:pt x="953" y="1"/>
                    <a:pt x="0" y="953"/>
                    <a:pt x="0" y="2120"/>
                  </a:cubicBezTo>
                </a:path>
              </a:pathLst>
            </a:custGeom>
            <a:solidFill>
              <a:schemeClr val="lt2"/>
            </a:solidFill>
            <a:ln w="892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4245450" y="3744625"/>
              <a:ext cx="39100" cy="56700"/>
            </a:xfrm>
            <a:custGeom>
              <a:avLst/>
              <a:gdLst/>
              <a:ahLst/>
              <a:cxnLst/>
              <a:rect l="l" t="t" r="r" b="b"/>
              <a:pathLst>
                <a:path w="1564" h="2268" extrusionOk="0">
                  <a:moveTo>
                    <a:pt x="630" y="0"/>
                  </a:moveTo>
                  <a:cubicBezTo>
                    <a:pt x="440" y="0"/>
                    <a:pt x="291" y="103"/>
                    <a:pt x="179" y="430"/>
                  </a:cubicBezTo>
                  <a:cubicBezTo>
                    <a:pt x="37" y="846"/>
                    <a:pt x="1" y="1382"/>
                    <a:pt x="48" y="1835"/>
                  </a:cubicBezTo>
                  <a:cubicBezTo>
                    <a:pt x="310" y="1751"/>
                    <a:pt x="656" y="1680"/>
                    <a:pt x="656" y="1680"/>
                  </a:cubicBezTo>
                  <a:cubicBezTo>
                    <a:pt x="656" y="1525"/>
                    <a:pt x="691" y="1418"/>
                    <a:pt x="787" y="1418"/>
                  </a:cubicBezTo>
                  <a:cubicBezTo>
                    <a:pt x="989" y="1418"/>
                    <a:pt x="1120" y="2192"/>
                    <a:pt x="1358" y="2263"/>
                  </a:cubicBezTo>
                  <a:cubicBezTo>
                    <a:pt x="1367" y="2266"/>
                    <a:pt x="1374" y="2268"/>
                    <a:pt x="1381" y="2268"/>
                  </a:cubicBezTo>
                  <a:cubicBezTo>
                    <a:pt x="1564" y="2268"/>
                    <a:pt x="1299" y="1263"/>
                    <a:pt x="1299" y="1263"/>
                  </a:cubicBezTo>
                  <a:cubicBezTo>
                    <a:pt x="1299" y="1263"/>
                    <a:pt x="1275" y="156"/>
                    <a:pt x="941" y="61"/>
                  </a:cubicBezTo>
                  <a:cubicBezTo>
                    <a:pt x="827" y="25"/>
                    <a:pt x="724" y="0"/>
                    <a:pt x="63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4394275" y="3802675"/>
              <a:ext cx="65825" cy="65800"/>
            </a:xfrm>
            <a:custGeom>
              <a:avLst/>
              <a:gdLst/>
              <a:ahLst/>
              <a:cxnLst/>
              <a:rect l="l" t="t" r="r" b="b"/>
              <a:pathLst>
                <a:path w="2633" h="2632" extrusionOk="0">
                  <a:moveTo>
                    <a:pt x="1" y="1"/>
                  </a:moveTo>
                  <a:lnTo>
                    <a:pt x="1" y="2632"/>
                  </a:lnTo>
                  <a:lnTo>
                    <a:pt x="2632" y="263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4283550" y="3841675"/>
              <a:ext cx="137850" cy="137250"/>
            </a:xfrm>
            <a:custGeom>
              <a:avLst/>
              <a:gdLst/>
              <a:ahLst/>
              <a:cxnLst/>
              <a:rect l="l" t="t" r="r" b="b"/>
              <a:pathLst>
                <a:path w="5514" h="5490" extrusionOk="0">
                  <a:moveTo>
                    <a:pt x="4740" y="0"/>
                  </a:moveTo>
                  <a:lnTo>
                    <a:pt x="1" y="3846"/>
                  </a:lnTo>
                  <a:lnTo>
                    <a:pt x="1644" y="5489"/>
                  </a:lnTo>
                  <a:lnTo>
                    <a:pt x="5513" y="762"/>
                  </a:lnTo>
                  <a:lnTo>
                    <a:pt x="47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4400825" y="3805875"/>
              <a:ext cx="57175" cy="56075"/>
            </a:xfrm>
            <a:custGeom>
              <a:avLst/>
              <a:gdLst/>
              <a:ahLst/>
              <a:cxnLst/>
              <a:rect l="l" t="t" r="r" b="b"/>
              <a:pathLst>
                <a:path w="2287" h="2243" extrusionOk="0">
                  <a:moveTo>
                    <a:pt x="330" y="1"/>
                  </a:moveTo>
                  <a:cubicBezTo>
                    <a:pt x="209" y="1"/>
                    <a:pt x="90" y="45"/>
                    <a:pt x="1" y="135"/>
                  </a:cubicBezTo>
                  <a:lnTo>
                    <a:pt x="2108" y="2242"/>
                  </a:lnTo>
                  <a:cubicBezTo>
                    <a:pt x="2287" y="2063"/>
                    <a:pt x="2287" y="1766"/>
                    <a:pt x="2108" y="1587"/>
                  </a:cubicBezTo>
                  <a:lnTo>
                    <a:pt x="668" y="135"/>
                  </a:lnTo>
                  <a:cubicBezTo>
                    <a:pt x="572" y="45"/>
                    <a:pt x="450"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4672000" y="3821125"/>
              <a:ext cx="179225" cy="202150"/>
            </a:xfrm>
            <a:custGeom>
              <a:avLst/>
              <a:gdLst/>
              <a:ahLst/>
              <a:cxnLst/>
              <a:rect l="l" t="t" r="r" b="b"/>
              <a:pathLst>
                <a:path w="7169" h="8086" extrusionOk="0">
                  <a:moveTo>
                    <a:pt x="3584" y="1"/>
                  </a:moveTo>
                  <a:lnTo>
                    <a:pt x="1072" y="1358"/>
                  </a:lnTo>
                  <a:cubicBezTo>
                    <a:pt x="251" y="1799"/>
                    <a:pt x="1" y="2858"/>
                    <a:pt x="524" y="3632"/>
                  </a:cubicBezTo>
                  <a:lnTo>
                    <a:pt x="3584" y="8085"/>
                  </a:lnTo>
                  <a:lnTo>
                    <a:pt x="6644" y="3632"/>
                  </a:lnTo>
                  <a:cubicBezTo>
                    <a:pt x="7168" y="2858"/>
                    <a:pt x="6918" y="1799"/>
                    <a:pt x="6097" y="1358"/>
                  </a:cubicBezTo>
                  <a:lnTo>
                    <a:pt x="358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4586875" y="2850625"/>
              <a:ext cx="354825" cy="1092575"/>
            </a:xfrm>
            <a:custGeom>
              <a:avLst/>
              <a:gdLst/>
              <a:ahLst/>
              <a:cxnLst/>
              <a:rect l="l" t="t" r="r" b="b"/>
              <a:pathLst>
                <a:path w="14193" h="43703" extrusionOk="0">
                  <a:moveTo>
                    <a:pt x="6988" y="1"/>
                  </a:moveTo>
                  <a:cubicBezTo>
                    <a:pt x="6885" y="1"/>
                    <a:pt x="6781" y="66"/>
                    <a:pt x="6763" y="197"/>
                  </a:cubicBezTo>
                  <a:lnTo>
                    <a:pt x="6477" y="2995"/>
                  </a:lnTo>
                  <a:lnTo>
                    <a:pt x="6477" y="14758"/>
                  </a:lnTo>
                  <a:lnTo>
                    <a:pt x="619" y="4471"/>
                  </a:lnTo>
                  <a:cubicBezTo>
                    <a:pt x="563" y="4367"/>
                    <a:pt x="459" y="4312"/>
                    <a:pt x="353" y="4312"/>
                  </a:cubicBezTo>
                  <a:cubicBezTo>
                    <a:pt x="302" y="4312"/>
                    <a:pt x="250" y="4325"/>
                    <a:pt x="203" y="4352"/>
                  </a:cubicBezTo>
                  <a:cubicBezTo>
                    <a:pt x="48" y="4436"/>
                    <a:pt x="0" y="4626"/>
                    <a:pt x="84" y="4769"/>
                  </a:cubicBezTo>
                  <a:lnTo>
                    <a:pt x="5513" y="14306"/>
                  </a:lnTo>
                  <a:cubicBezTo>
                    <a:pt x="6144" y="15425"/>
                    <a:pt x="6477" y="16687"/>
                    <a:pt x="6477" y="17961"/>
                  </a:cubicBezTo>
                  <a:lnTo>
                    <a:pt x="6477" y="37333"/>
                  </a:lnTo>
                  <a:cubicBezTo>
                    <a:pt x="6477" y="38416"/>
                    <a:pt x="5882" y="39416"/>
                    <a:pt x="4918" y="39940"/>
                  </a:cubicBezTo>
                  <a:cubicBezTo>
                    <a:pt x="4870" y="39988"/>
                    <a:pt x="3263" y="40547"/>
                    <a:pt x="3727" y="42024"/>
                  </a:cubicBezTo>
                  <a:cubicBezTo>
                    <a:pt x="3763" y="41917"/>
                    <a:pt x="3810" y="41809"/>
                    <a:pt x="3858" y="41714"/>
                  </a:cubicBezTo>
                  <a:cubicBezTo>
                    <a:pt x="4060" y="41357"/>
                    <a:pt x="4429" y="41119"/>
                    <a:pt x="4822" y="41024"/>
                  </a:cubicBezTo>
                  <a:lnTo>
                    <a:pt x="5858" y="40762"/>
                  </a:lnTo>
                  <a:cubicBezTo>
                    <a:pt x="5905" y="40749"/>
                    <a:pt x="5953" y="40744"/>
                    <a:pt x="5999" y="40744"/>
                  </a:cubicBezTo>
                  <a:cubicBezTo>
                    <a:pt x="6268" y="40744"/>
                    <a:pt x="6510" y="40940"/>
                    <a:pt x="6561" y="41214"/>
                  </a:cubicBezTo>
                  <a:lnTo>
                    <a:pt x="6989" y="43702"/>
                  </a:lnTo>
                  <a:lnTo>
                    <a:pt x="7466" y="41214"/>
                  </a:lnTo>
                  <a:cubicBezTo>
                    <a:pt x="7516" y="40940"/>
                    <a:pt x="7758" y="40744"/>
                    <a:pt x="8027" y="40744"/>
                  </a:cubicBezTo>
                  <a:cubicBezTo>
                    <a:pt x="8074" y="40744"/>
                    <a:pt x="8121" y="40749"/>
                    <a:pt x="8168" y="40762"/>
                  </a:cubicBezTo>
                  <a:lnTo>
                    <a:pt x="9156" y="41024"/>
                  </a:lnTo>
                  <a:cubicBezTo>
                    <a:pt x="9561" y="41119"/>
                    <a:pt x="9918" y="41357"/>
                    <a:pt x="10121" y="41714"/>
                  </a:cubicBezTo>
                  <a:cubicBezTo>
                    <a:pt x="10180" y="41809"/>
                    <a:pt x="10216" y="41917"/>
                    <a:pt x="10252" y="42024"/>
                  </a:cubicBezTo>
                  <a:cubicBezTo>
                    <a:pt x="10466" y="41333"/>
                    <a:pt x="10180" y="40547"/>
                    <a:pt x="9502" y="40178"/>
                  </a:cubicBezTo>
                  <a:cubicBezTo>
                    <a:pt x="9394" y="40083"/>
                    <a:pt x="7501" y="39428"/>
                    <a:pt x="7501" y="37333"/>
                  </a:cubicBezTo>
                  <a:lnTo>
                    <a:pt x="7501" y="18223"/>
                  </a:lnTo>
                  <a:cubicBezTo>
                    <a:pt x="7501" y="16806"/>
                    <a:pt x="7918" y="15401"/>
                    <a:pt x="8692" y="14199"/>
                  </a:cubicBezTo>
                  <a:lnTo>
                    <a:pt x="14109" y="5864"/>
                  </a:lnTo>
                  <a:cubicBezTo>
                    <a:pt x="14193" y="5722"/>
                    <a:pt x="14157" y="5531"/>
                    <a:pt x="14014" y="5448"/>
                  </a:cubicBezTo>
                  <a:cubicBezTo>
                    <a:pt x="13960" y="5412"/>
                    <a:pt x="13900" y="5395"/>
                    <a:pt x="13840" y="5395"/>
                  </a:cubicBezTo>
                  <a:cubicBezTo>
                    <a:pt x="13741" y="5395"/>
                    <a:pt x="13645" y="5442"/>
                    <a:pt x="13585" y="5531"/>
                  </a:cubicBezTo>
                  <a:lnTo>
                    <a:pt x="7501" y="14901"/>
                  </a:lnTo>
                  <a:lnTo>
                    <a:pt x="7501" y="2995"/>
                  </a:lnTo>
                  <a:lnTo>
                    <a:pt x="7204" y="197"/>
                  </a:lnTo>
                  <a:cubicBezTo>
                    <a:pt x="7192" y="66"/>
                    <a:pt x="7090" y="1"/>
                    <a:pt x="6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4565450" y="2901375"/>
              <a:ext cx="51500" cy="65800"/>
            </a:xfrm>
            <a:custGeom>
              <a:avLst/>
              <a:gdLst/>
              <a:ahLst/>
              <a:cxnLst/>
              <a:rect l="l" t="t" r="r" b="b"/>
              <a:pathLst>
                <a:path w="2060" h="2632" extrusionOk="0">
                  <a:moveTo>
                    <a:pt x="333" y="1"/>
                  </a:moveTo>
                  <a:cubicBezTo>
                    <a:pt x="333" y="1"/>
                    <a:pt x="0" y="1346"/>
                    <a:pt x="238" y="1834"/>
                  </a:cubicBezTo>
                  <a:cubicBezTo>
                    <a:pt x="476" y="2334"/>
                    <a:pt x="1596" y="2632"/>
                    <a:pt x="1596" y="2632"/>
                  </a:cubicBezTo>
                  <a:cubicBezTo>
                    <a:pt x="1596" y="2632"/>
                    <a:pt x="2060" y="1572"/>
                    <a:pt x="1822" y="1072"/>
                  </a:cubicBezTo>
                  <a:cubicBezTo>
                    <a:pt x="1584" y="584"/>
                    <a:pt x="333" y="1"/>
                    <a:pt x="33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4553225" y="2970650"/>
              <a:ext cx="48250" cy="31950"/>
            </a:xfrm>
            <a:custGeom>
              <a:avLst/>
              <a:gdLst/>
              <a:ahLst/>
              <a:cxnLst/>
              <a:rect l="l" t="t" r="r" b="b"/>
              <a:pathLst>
                <a:path w="1930" h="1278" extrusionOk="0">
                  <a:moveTo>
                    <a:pt x="1055" y="0"/>
                  </a:moveTo>
                  <a:cubicBezTo>
                    <a:pt x="956" y="0"/>
                    <a:pt x="863" y="15"/>
                    <a:pt x="787" y="51"/>
                  </a:cubicBezTo>
                  <a:cubicBezTo>
                    <a:pt x="418" y="230"/>
                    <a:pt x="1" y="1147"/>
                    <a:pt x="1" y="1147"/>
                  </a:cubicBezTo>
                  <a:cubicBezTo>
                    <a:pt x="1" y="1147"/>
                    <a:pt x="543" y="1277"/>
                    <a:pt x="969" y="1277"/>
                  </a:cubicBezTo>
                  <a:cubicBezTo>
                    <a:pt x="1119" y="1277"/>
                    <a:pt x="1254" y="1261"/>
                    <a:pt x="1346" y="1218"/>
                  </a:cubicBezTo>
                  <a:cubicBezTo>
                    <a:pt x="1715" y="1040"/>
                    <a:pt x="1930" y="218"/>
                    <a:pt x="1930" y="218"/>
                  </a:cubicBezTo>
                  <a:cubicBezTo>
                    <a:pt x="1930" y="218"/>
                    <a:pt x="1441" y="0"/>
                    <a:pt x="105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4764575" y="2999725"/>
              <a:ext cx="48550" cy="32025"/>
            </a:xfrm>
            <a:custGeom>
              <a:avLst/>
              <a:gdLst/>
              <a:ahLst/>
              <a:cxnLst/>
              <a:rect l="l" t="t" r="r" b="b"/>
              <a:pathLst>
                <a:path w="1942" h="1281" extrusionOk="0">
                  <a:moveTo>
                    <a:pt x="991" y="1"/>
                  </a:moveTo>
                  <a:cubicBezTo>
                    <a:pt x="831" y="1"/>
                    <a:pt x="684" y="18"/>
                    <a:pt x="584" y="67"/>
                  </a:cubicBezTo>
                  <a:cubicBezTo>
                    <a:pt x="215" y="246"/>
                    <a:pt x="0" y="1067"/>
                    <a:pt x="0" y="1067"/>
                  </a:cubicBezTo>
                  <a:cubicBezTo>
                    <a:pt x="0" y="1067"/>
                    <a:pt x="503" y="1281"/>
                    <a:pt x="887" y="1281"/>
                  </a:cubicBezTo>
                  <a:cubicBezTo>
                    <a:pt x="983" y="1281"/>
                    <a:pt x="1072" y="1267"/>
                    <a:pt x="1143" y="1234"/>
                  </a:cubicBezTo>
                  <a:cubicBezTo>
                    <a:pt x="1512" y="1055"/>
                    <a:pt x="1941" y="127"/>
                    <a:pt x="1941" y="127"/>
                  </a:cubicBezTo>
                  <a:cubicBezTo>
                    <a:pt x="1941" y="127"/>
                    <a:pt x="1418" y="1"/>
                    <a:pt x="99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4591050" y="3040825"/>
              <a:ext cx="50900" cy="31875"/>
            </a:xfrm>
            <a:custGeom>
              <a:avLst/>
              <a:gdLst/>
              <a:ahLst/>
              <a:cxnLst/>
              <a:rect l="l" t="t" r="r" b="b"/>
              <a:pathLst>
                <a:path w="2036" h="1275" extrusionOk="0">
                  <a:moveTo>
                    <a:pt x="1114" y="1"/>
                  </a:moveTo>
                  <a:cubicBezTo>
                    <a:pt x="673" y="1"/>
                    <a:pt x="0" y="245"/>
                    <a:pt x="0" y="245"/>
                  </a:cubicBezTo>
                  <a:cubicBezTo>
                    <a:pt x="0" y="245"/>
                    <a:pt x="524" y="1114"/>
                    <a:pt x="905" y="1245"/>
                  </a:cubicBezTo>
                  <a:cubicBezTo>
                    <a:pt x="959" y="1265"/>
                    <a:pt x="1021" y="1274"/>
                    <a:pt x="1088" y="1274"/>
                  </a:cubicBezTo>
                  <a:cubicBezTo>
                    <a:pt x="1485" y="1274"/>
                    <a:pt x="2036" y="959"/>
                    <a:pt x="2036" y="959"/>
                  </a:cubicBezTo>
                  <a:cubicBezTo>
                    <a:pt x="2036" y="959"/>
                    <a:pt x="1715" y="161"/>
                    <a:pt x="1334" y="31"/>
                  </a:cubicBezTo>
                  <a:cubicBezTo>
                    <a:pt x="1273" y="10"/>
                    <a:pt x="1198" y="1"/>
                    <a:pt x="111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4654725" y="3021925"/>
              <a:ext cx="37550" cy="50925"/>
            </a:xfrm>
            <a:custGeom>
              <a:avLst/>
              <a:gdLst/>
              <a:ahLst/>
              <a:cxnLst/>
              <a:rect l="l" t="t" r="r" b="b"/>
              <a:pathLst>
                <a:path w="1502" h="2037" extrusionOk="0">
                  <a:moveTo>
                    <a:pt x="1144" y="1"/>
                  </a:moveTo>
                  <a:cubicBezTo>
                    <a:pt x="1144" y="1"/>
                    <a:pt x="275" y="536"/>
                    <a:pt x="144" y="917"/>
                  </a:cubicBezTo>
                  <a:cubicBezTo>
                    <a:pt x="1" y="1298"/>
                    <a:pt x="430" y="2037"/>
                    <a:pt x="430" y="2037"/>
                  </a:cubicBezTo>
                  <a:cubicBezTo>
                    <a:pt x="430" y="2037"/>
                    <a:pt x="1227" y="1715"/>
                    <a:pt x="1358" y="1334"/>
                  </a:cubicBezTo>
                  <a:cubicBezTo>
                    <a:pt x="1501" y="953"/>
                    <a:pt x="1144" y="1"/>
                    <a:pt x="114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4601450" y="2928175"/>
              <a:ext cx="50325" cy="68775"/>
            </a:xfrm>
            <a:custGeom>
              <a:avLst/>
              <a:gdLst/>
              <a:ahLst/>
              <a:cxnLst/>
              <a:rect l="l" t="t" r="r" b="b"/>
              <a:pathLst>
                <a:path w="2013" h="2751" extrusionOk="0">
                  <a:moveTo>
                    <a:pt x="1537" y="0"/>
                  </a:moveTo>
                  <a:cubicBezTo>
                    <a:pt x="1537" y="0"/>
                    <a:pt x="358" y="715"/>
                    <a:pt x="179" y="1238"/>
                  </a:cubicBezTo>
                  <a:cubicBezTo>
                    <a:pt x="1" y="1750"/>
                    <a:pt x="584" y="2751"/>
                    <a:pt x="584" y="2751"/>
                  </a:cubicBezTo>
                  <a:cubicBezTo>
                    <a:pt x="584" y="2751"/>
                    <a:pt x="1656" y="2334"/>
                    <a:pt x="1834" y="1810"/>
                  </a:cubicBezTo>
                  <a:cubicBezTo>
                    <a:pt x="2013" y="1298"/>
                    <a:pt x="1537" y="0"/>
                    <a:pt x="153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4928275" y="2930550"/>
              <a:ext cx="51825" cy="63425"/>
            </a:xfrm>
            <a:custGeom>
              <a:avLst/>
              <a:gdLst/>
              <a:ahLst/>
              <a:cxnLst/>
              <a:rect l="l" t="t" r="r" b="b"/>
              <a:pathLst>
                <a:path w="2073" h="2537" extrusionOk="0">
                  <a:moveTo>
                    <a:pt x="1822" y="0"/>
                  </a:moveTo>
                  <a:lnTo>
                    <a:pt x="1822" y="0"/>
                  </a:lnTo>
                  <a:cubicBezTo>
                    <a:pt x="1822" y="1"/>
                    <a:pt x="537" y="501"/>
                    <a:pt x="275" y="977"/>
                  </a:cubicBezTo>
                  <a:cubicBezTo>
                    <a:pt x="1" y="1453"/>
                    <a:pt x="406" y="2537"/>
                    <a:pt x="406" y="2537"/>
                  </a:cubicBezTo>
                  <a:cubicBezTo>
                    <a:pt x="406" y="2537"/>
                    <a:pt x="1537" y="2310"/>
                    <a:pt x="1799" y="1834"/>
                  </a:cubicBezTo>
                  <a:cubicBezTo>
                    <a:pt x="2072" y="1358"/>
                    <a:pt x="1822" y="1"/>
                    <a:pt x="182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4864275" y="3089650"/>
              <a:ext cx="51825" cy="32125"/>
            </a:xfrm>
            <a:custGeom>
              <a:avLst/>
              <a:gdLst/>
              <a:ahLst/>
              <a:cxnLst/>
              <a:rect l="l" t="t" r="r" b="b"/>
              <a:pathLst>
                <a:path w="2073" h="1285" extrusionOk="0">
                  <a:moveTo>
                    <a:pt x="901" y="1"/>
                  </a:moveTo>
                  <a:cubicBezTo>
                    <a:pt x="845" y="1"/>
                    <a:pt x="794" y="6"/>
                    <a:pt x="751" y="18"/>
                  </a:cubicBezTo>
                  <a:cubicBezTo>
                    <a:pt x="358" y="137"/>
                    <a:pt x="1" y="911"/>
                    <a:pt x="1" y="911"/>
                  </a:cubicBezTo>
                  <a:cubicBezTo>
                    <a:pt x="1" y="911"/>
                    <a:pt x="566" y="1284"/>
                    <a:pt x="966" y="1284"/>
                  </a:cubicBezTo>
                  <a:cubicBezTo>
                    <a:pt x="1012" y="1284"/>
                    <a:pt x="1056" y="1279"/>
                    <a:pt x="1096" y="1268"/>
                  </a:cubicBezTo>
                  <a:cubicBezTo>
                    <a:pt x="1489" y="1161"/>
                    <a:pt x="2073" y="328"/>
                    <a:pt x="2073" y="328"/>
                  </a:cubicBezTo>
                  <a:cubicBezTo>
                    <a:pt x="2073" y="328"/>
                    <a:pt x="1334" y="1"/>
                    <a:pt x="90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4863100" y="2996025"/>
              <a:ext cx="36625" cy="51825"/>
            </a:xfrm>
            <a:custGeom>
              <a:avLst/>
              <a:gdLst/>
              <a:ahLst/>
              <a:cxnLst/>
              <a:rect l="l" t="t" r="r" b="b"/>
              <a:pathLst>
                <a:path w="1465" h="2073" extrusionOk="0">
                  <a:moveTo>
                    <a:pt x="405" y="1"/>
                  </a:moveTo>
                  <a:cubicBezTo>
                    <a:pt x="405" y="1"/>
                    <a:pt x="0" y="941"/>
                    <a:pt x="107" y="1322"/>
                  </a:cubicBezTo>
                  <a:cubicBezTo>
                    <a:pt x="215" y="1715"/>
                    <a:pt x="989" y="2073"/>
                    <a:pt x="989" y="2073"/>
                  </a:cubicBezTo>
                  <a:cubicBezTo>
                    <a:pt x="989" y="2073"/>
                    <a:pt x="1465" y="1358"/>
                    <a:pt x="1358" y="977"/>
                  </a:cubicBezTo>
                  <a:cubicBezTo>
                    <a:pt x="1239" y="584"/>
                    <a:pt x="405" y="1"/>
                    <a:pt x="40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4919950" y="2989400"/>
              <a:ext cx="69975" cy="43275"/>
            </a:xfrm>
            <a:custGeom>
              <a:avLst/>
              <a:gdLst/>
              <a:ahLst/>
              <a:cxnLst/>
              <a:rect l="l" t="t" r="r" b="b"/>
              <a:pathLst>
                <a:path w="2799" h="1731" extrusionOk="0">
                  <a:moveTo>
                    <a:pt x="1232" y="1"/>
                  </a:moveTo>
                  <a:cubicBezTo>
                    <a:pt x="1151" y="1"/>
                    <a:pt x="1076" y="9"/>
                    <a:pt x="1012" y="28"/>
                  </a:cubicBezTo>
                  <a:cubicBezTo>
                    <a:pt x="477" y="171"/>
                    <a:pt x="0" y="1218"/>
                    <a:pt x="0" y="1218"/>
                  </a:cubicBezTo>
                  <a:cubicBezTo>
                    <a:pt x="0" y="1218"/>
                    <a:pt x="759" y="1731"/>
                    <a:pt x="1303" y="1731"/>
                  </a:cubicBezTo>
                  <a:cubicBezTo>
                    <a:pt x="1369" y="1731"/>
                    <a:pt x="1431" y="1723"/>
                    <a:pt x="1489" y="1707"/>
                  </a:cubicBezTo>
                  <a:cubicBezTo>
                    <a:pt x="2013" y="1564"/>
                    <a:pt x="2798" y="433"/>
                    <a:pt x="2798" y="433"/>
                  </a:cubicBezTo>
                  <a:cubicBezTo>
                    <a:pt x="2798" y="433"/>
                    <a:pt x="1824" y="1"/>
                    <a:pt x="12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4757425" y="2832925"/>
              <a:ext cx="50625" cy="68475"/>
            </a:xfrm>
            <a:custGeom>
              <a:avLst/>
              <a:gdLst/>
              <a:ahLst/>
              <a:cxnLst/>
              <a:rect l="l" t="t" r="r" b="b"/>
              <a:pathLst>
                <a:path w="2025" h="2739" extrusionOk="0">
                  <a:moveTo>
                    <a:pt x="1548" y="0"/>
                  </a:moveTo>
                  <a:cubicBezTo>
                    <a:pt x="1548" y="0"/>
                    <a:pt x="370" y="715"/>
                    <a:pt x="179" y="1227"/>
                  </a:cubicBezTo>
                  <a:cubicBezTo>
                    <a:pt x="1" y="1750"/>
                    <a:pt x="584" y="2739"/>
                    <a:pt x="584" y="2739"/>
                  </a:cubicBezTo>
                  <a:cubicBezTo>
                    <a:pt x="584" y="2739"/>
                    <a:pt x="1656" y="2322"/>
                    <a:pt x="1846" y="1810"/>
                  </a:cubicBezTo>
                  <a:cubicBezTo>
                    <a:pt x="2025" y="1286"/>
                    <a:pt x="1548" y="0"/>
                    <a:pt x="154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4771725" y="2864350"/>
              <a:ext cx="65500" cy="43250"/>
            </a:xfrm>
            <a:custGeom>
              <a:avLst/>
              <a:gdLst/>
              <a:ahLst/>
              <a:cxnLst/>
              <a:rect l="l" t="t" r="r" b="b"/>
              <a:pathLst>
                <a:path w="2620" h="1730" extrusionOk="0">
                  <a:moveTo>
                    <a:pt x="1331" y="1"/>
                  </a:moveTo>
                  <a:cubicBezTo>
                    <a:pt x="1117" y="1"/>
                    <a:pt x="921" y="24"/>
                    <a:pt x="786" y="89"/>
                  </a:cubicBezTo>
                  <a:cubicBezTo>
                    <a:pt x="298" y="327"/>
                    <a:pt x="0" y="1446"/>
                    <a:pt x="0" y="1446"/>
                  </a:cubicBezTo>
                  <a:cubicBezTo>
                    <a:pt x="0" y="1446"/>
                    <a:pt x="664" y="1730"/>
                    <a:pt x="1183" y="1730"/>
                  </a:cubicBezTo>
                  <a:cubicBezTo>
                    <a:pt x="1320" y="1730"/>
                    <a:pt x="1446" y="1710"/>
                    <a:pt x="1548" y="1660"/>
                  </a:cubicBezTo>
                  <a:cubicBezTo>
                    <a:pt x="2048" y="1422"/>
                    <a:pt x="2619" y="172"/>
                    <a:pt x="2619" y="172"/>
                  </a:cubicBezTo>
                  <a:cubicBezTo>
                    <a:pt x="2619" y="172"/>
                    <a:pt x="1909" y="1"/>
                    <a:pt x="133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4702650" y="2939825"/>
              <a:ext cx="58975" cy="45650"/>
            </a:xfrm>
            <a:custGeom>
              <a:avLst/>
              <a:gdLst/>
              <a:ahLst/>
              <a:cxnLst/>
              <a:rect l="l" t="t" r="r" b="b"/>
              <a:pathLst>
                <a:path w="2359" h="1826" extrusionOk="0">
                  <a:moveTo>
                    <a:pt x="392" y="1"/>
                  </a:moveTo>
                  <a:cubicBezTo>
                    <a:pt x="162" y="1"/>
                    <a:pt x="1" y="10"/>
                    <a:pt x="1" y="10"/>
                  </a:cubicBezTo>
                  <a:cubicBezTo>
                    <a:pt x="1" y="10"/>
                    <a:pt x="346" y="1344"/>
                    <a:pt x="787" y="1665"/>
                  </a:cubicBezTo>
                  <a:cubicBezTo>
                    <a:pt x="959" y="1788"/>
                    <a:pt x="1227" y="1826"/>
                    <a:pt x="1494" y="1826"/>
                  </a:cubicBezTo>
                  <a:cubicBezTo>
                    <a:pt x="1928" y="1826"/>
                    <a:pt x="2358" y="1725"/>
                    <a:pt x="2358" y="1725"/>
                  </a:cubicBezTo>
                  <a:cubicBezTo>
                    <a:pt x="2358" y="1725"/>
                    <a:pt x="2263" y="570"/>
                    <a:pt x="1823" y="249"/>
                  </a:cubicBezTo>
                  <a:cubicBezTo>
                    <a:pt x="1532" y="37"/>
                    <a:pt x="834" y="1"/>
                    <a:pt x="39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4734800" y="3347425"/>
              <a:ext cx="38425" cy="40050"/>
            </a:xfrm>
            <a:custGeom>
              <a:avLst/>
              <a:gdLst/>
              <a:ahLst/>
              <a:cxnLst/>
              <a:rect l="l" t="t" r="r" b="b"/>
              <a:pathLst>
                <a:path w="1537" h="1602" extrusionOk="0">
                  <a:moveTo>
                    <a:pt x="1285" y="1"/>
                  </a:moveTo>
                  <a:cubicBezTo>
                    <a:pt x="1146" y="1"/>
                    <a:pt x="47" y="630"/>
                    <a:pt x="25" y="947"/>
                  </a:cubicBezTo>
                  <a:cubicBezTo>
                    <a:pt x="1" y="1268"/>
                    <a:pt x="537" y="1602"/>
                    <a:pt x="537" y="1602"/>
                  </a:cubicBezTo>
                  <a:cubicBezTo>
                    <a:pt x="537" y="1602"/>
                    <a:pt x="1537" y="447"/>
                    <a:pt x="1299" y="6"/>
                  </a:cubicBezTo>
                  <a:cubicBezTo>
                    <a:pt x="1297" y="3"/>
                    <a:pt x="1292" y="1"/>
                    <a:pt x="12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4766950" y="4278025"/>
              <a:ext cx="253325" cy="29500"/>
            </a:xfrm>
            <a:custGeom>
              <a:avLst/>
              <a:gdLst/>
              <a:ahLst/>
              <a:cxnLst/>
              <a:rect l="l" t="t" r="r" b="b"/>
              <a:pathLst>
                <a:path w="10133" h="1180" extrusionOk="0">
                  <a:moveTo>
                    <a:pt x="1" y="1"/>
                  </a:moveTo>
                  <a:lnTo>
                    <a:pt x="1" y="1180"/>
                  </a:lnTo>
                  <a:lnTo>
                    <a:pt x="10133" y="1180"/>
                  </a:lnTo>
                  <a:cubicBezTo>
                    <a:pt x="10133" y="525"/>
                    <a:pt x="9609" y="1"/>
                    <a:pt x="896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5000625" y="3382950"/>
              <a:ext cx="92575" cy="420325"/>
            </a:xfrm>
            <a:custGeom>
              <a:avLst/>
              <a:gdLst/>
              <a:ahLst/>
              <a:cxnLst/>
              <a:rect l="l" t="t" r="r" b="b"/>
              <a:pathLst>
                <a:path w="3703" h="16813" extrusionOk="0">
                  <a:moveTo>
                    <a:pt x="1579" y="0"/>
                  </a:moveTo>
                  <a:cubicBezTo>
                    <a:pt x="1398" y="0"/>
                    <a:pt x="1214" y="35"/>
                    <a:pt x="1036" y="109"/>
                  </a:cubicBezTo>
                  <a:cubicBezTo>
                    <a:pt x="333" y="407"/>
                    <a:pt x="0" y="1216"/>
                    <a:pt x="298" y="1931"/>
                  </a:cubicBezTo>
                  <a:cubicBezTo>
                    <a:pt x="393" y="2157"/>
                    <a:pt x="500" y="2455"/>
                    <a:pt x="583" y="2728"/>
                  </a:cubicBezTo>
                  <a:cubicBezTo>
                    <a:pt x="679" y="3002"/>
                    <a:pt x="774" y="3288"/>
                    <a:pt x="857" y="3586"/>
                  </a:cubicBezTo>
                  <a:cubicBezTo>
                    <a:pt x="941" y="3871"/>
                    <a:pt x="1012" y="4157"/>
                    <a:pt x="1083" y="4455"/>
                  </a:cubicBezTo>
                  <a:lnTo>
                    <a:pt x="1286" y="5336"/>
                  </a:lnTo>
                  <a:cubicBezTo>
                    <a:pt x="1536" y="6515"/>
                    <a:pt x="1691" y="7729"/>
                    <a:pt x="1762" y="8944"/>
                  </a:cubicBezTo>
                  <a:cubicBezTo>
                    <a:pt x="1810" y="9551"/>
                    <a:pt x="1798" y="10158"/>
                    <a:pt x="1798" y="10765"/>
                  </a:cubicBezTo>
                  <a:cubicBezTo>
                    <a:pt x="1786" y="11075"/>
                    <a:pt x="1762" y="11372"/>
                    <a:pt x="1750" y="11682"/>
                  </a:cubicBezTo>
                  <a:lnTo>
                    <a:pt x="1715" y="12134"/>
                  </a:lnTo>
                  <a:lnTo>
                    <a:pt x="1655" y="12587"/>
                  </a:lnTo>
                  <a:lnTo>
                    <a:pt x="1536" y="13504"/>
                  </a:lnTo>
                  <a:lnTo>
                    <a:pt x="1357" y="14408"/>
                  </a:lnTo>
                  <a:cubicBezTo>
                    <a:pt x="1322" y="14551"/>
                    <a:pt x="1298" y="14706"/>
                    <a:pt x="1262" y="14861"/>
                  </a:cubicBezTo>
                  <a:lnTo>
                    <a:pt x="1143" y="15301"/>
                  </a:lnTo>
                  <a:lnTo>
                    <a:pt x="893" y="16183"/>
                  </a:lnTo>
                  <a:lnTo>
                    <a:pt x="881" y="16230"/>
                  </a:lnTo>
                  <a:cubicBezTo>
                    <a:pt x="810" y="16444"/>
                    <a:pt x="929" y="16683"/>
                    <a:pt x="1143" y="16778"/>
                  </a:cubicBezTo>
                  <a:cubicBezTo>
                    <a:pt x="1202" y="16801"/>
                    <a:pt x="1262" y="16812"/>
                    <a:pt x="1322" y="16812"/>
                  </a:cubicBezTo>
                  <a:cubicBezTo>
                    <a:pt x="1505" y="16812"/>
                    <a:pt x="1678" y="16707"/>
                    <a:pt x="1750" y="16528"/>
                  </a:cubicBezTo>
                  <a:lnTo>
                    <a:pt x="2131" y="15635"/>
                  </a:lnTo>
                  <a:lnTo>
                    <a:pt x="2322" y="15182"/>
                  </a:lnTo>
                  <a:cubicBezTo>
                    <a:pt x="2381" y="15028"/>
                    <a:pt x="2429" y="14873"/>
                    <a:pt x="2477" y="14718"/>
                  </a:cubicBezTo>
                  <a:lnTo>
                    <a:pt x="2786" y="13789"/>
                  </a:lnTo>
                  <a:lnTo>
                    <a:pt x="3024" y="12837"/>
                  </a:lnTo>
                  <a:lnTo>
                    <a:pt x="3155" y="12361"/>
                  </a:lnTo>
                  <a:lnTo>
                    <a:pt x="3239" y="11884"/>
                  </a:lnTo>
                  <a:cubicBezTo>
                    <a:pt x="3298" y="11563"/>
                    <a:pt x="3369" y="11241"/>
                    <a:pt x="3417" y="10908"/>
                  </a:cubicBezTo>
                  <a:cubicBezTo>
                    <a:pt x="3500" y="10265"/>
                    <a:pt x="3584" y="9610"/>
                    <a:pt x="3620" y="8955"/>
                  </a:cubicBezTo>
                  <a:cubicBezTo>
                    <a:pt x="3703" y="7646"/>
                    <a:pt x="3703" y="6324"/>
                    <a:pt x="3584" y="5003"/>
                  </a:cubicBezTo>
                  <a:lnTo>
                    <a:pt x="3489" y="4014"/>
                  </a:lnTo>
                  <a:cubicBezTo>
                    <a:pt x="3441" y="3693"/>
                    <a:pt x="3405" y="3360"/>
                    <a:pt x="3346" y="3026"/>
                  </a:cubicBezTo>
                  <a:cubicBezTo>
                    <a:pt x="3298" y="2705"/>
                    <a:pt x="3239" y="2371"/>
                    <a:pt x="3167" y="2038"/>
                  </a:cubicBezTo>
                  <a:cubicBezTo>
                    <a:pt x="3096" y="1705"/>
                    <a:pt x="3036" y="1395"/>
                    <a:pt x="2929" y="1014"/>
                  </a:cubicBezTo>
                  <a:cubicBezTo>
                    <a:pt x="2905" y="966"/>
                    <a:pt x="2893" y="907"/>
                    <a:pt x="2869" y="847"/>
                  </a:cubicBezTo>
                  <a:cubicBezTo>
                    <a:pt x="2646" y="320"/>
                    <a:pt x="2126" y="0"/>
                    <a:pt x="1579"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5000625" y="3382800"/>
              <a:ext cx="91100" cy="146950"/>
            </a:xfrm>
            <a:custGeom>
              <a:avLst/>
              <a:gdLst/>
              <a:ahLst/>
              <a:cxnLst/>
              <a:rect l="l" t="t" r="r" b="b"/>
              <a:pathLst>
                <a:path w="3644" h="5878" extrusionOk="0">
                  <a:moveTo>
                    <a:pt x="1566" y="1"/>
                  </a:moveTo>
                  <a:cubicBezTo>
                    <a:pt x="1389" y="1"/>
                    <a:pt x="1209" y="34"/>
                    <a:pt x="1036" y="103"/>
                  </a:cubicBezTo>
                  <a:cubicBezTo>
                    <a:pt x="333" y="401"/>
                    <a:pt x="0" y="1222"/>
                    <a:pt x="298" y="1937"/>
                  </a:cubicBezTo>
                  <a:cubicBezTo>
                    <a:pt x="393" y="2163"/>
                    <a:pt x="500" y="2461"/>
                    <a:pt x="583" y="2734"/>
                  </a:cubicBezTo>
                  <a:cubicBezTo>
                    <a:pt x="679" y="3008"/>
                    <a:pt x="774" y="3294"/>
                    <a:pt x="857" y="3592"/>
                  </a:cubicBezTo>
                  <a:cubicBezTo>
                    <a:pt x="941" y="3877"/>
                    <a:pt x="1012" y="4163"/>
                    <a:pt x="1083" y="4461"/>
                  </a:cubicBezTo>
                  <a:lnTo>
                    <a:pt x="1286" y="5342"/>
                  </a:lnTo>
                  <a:cubicBezTo>
                    <a:pt x="1334" y="5521"/>
                    <a:pt x="1357" y="5699"/>
                    <a:pt x="1393" y="5878"/>
                  </a:cubicBezTo>
                  <a:lnTo>
                    <a:pt x="3643" y="5878"/>
                  </a:lnTo>
                  <a:cubicBezTo>
                    <a:pt x="3631" y="5580"/>
                    <a:pt x="3608" y="5294"/>
                    <a:pt x="3584" y="5009"/>
                  </a:cubicBezTo>
                  <a:lnTo>
                    <a:pt x="3489" y="4020"/>
                  </a:lnTo>
                  <a:cubicBezTo>
                    <a:pt x="3441" y="3699"/>
                    <a:pt x="3405" y="3366"/>
                    <a:pt x="3346" y="3032"/>
                  </a:cubicBezTo>
                  <a:cubicBezTo>
                    <a:pt x="3298" y="2711"/>
                    <a:pt x="3239" y="2377"/>
                    <a:pt x="3167" y="2044"/>
                  </a:cubicBezTo>
                  <a:cubicBezTo>
                    <a:pt x="3096" y="1711"/>
                    <a:pt x="3036" y="1401"/>
                    <a:pt x="2929" y="1020"/>
                  </a:cubicBezTo>
                  <a:cubicBezTo>
                    <a:pt x="2905" y="972"/>
                    <a:pt x="2893" y="913"/>
                    <a:pt x="2869" y="853"/>
                  </a:cubicBezTo>
                  <a:cubicBezTo>
                    <a:pt x="2644" y="321"/>
                    <a:pt x="2118" y="1"/>
                    <a:pt x="156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5120275" y="4163150"/>
              <a:ext cx="115800" cy="151375"/>
            </a:xfrm>
            <a:custGeom>
              <a:avLst/>
              <a:gdLst/>
              <a:ahLst/>
              <a:cxnLst/>
              <a:rect l="l" t="t" r="r" b="b"/>
              <a:pathLst>
                <a:path w="4632" h="6055" extrusionOk="0">
                  <a:moveTo>
                    <a:pt x="3060" y="0"/>
                  </a:moveTo>
                  <a:lnTo>
                    <a:pt x="3060" y="0"/>
                  </a:lnTo>
                  <a:cubicBezTo>
                    <a:pt x="3060" y="1"/>
                    <a:pt x="3846" y="4334"/>
                    <a:pt x="2703" y="4775"/>
                  </a:cubicBezTo>
                  <a:cubicBezTo>
                    <a:pt x="1560" y="5215"/>
                    <a:pt x="0" y="5429"/>
                    <a:pt x="346" y="5989"/>
                  </a:cubicBezTo>
                  <a:cubicBezTo>
                    <a:pt x="375" y="6038"/>
                    <a:pt x="865" y="6055"/>
                    <a:pt x="1505" y="6055"/>
                  </a:cubicBezTo>
                  <a:cubicBezTo>
                    <a:pt x="2409" y="6055"/>
                    <a:pt x="3612" y="6022"/>
                    <a:pt x="4239" y="6001"/>
                  </a:cubicBezTo>
                  <a:cubicBezTo>
                    <a:pt x="4465" y="6001"/>
                    <a:pt x="4632" y="5798"/>
                    <a:pt x="4596" y="5572"/>
                  </a:cubicBezTo>
                  <a:lnTo>
                    <a:pt x="4370" y="4298"/>
                  </a:lnTo>
                  <a:lnTo>
                    <a:pt x="4370" y="1679"/>
                  </a:lnTo>
                  <a:lnTo>
                    <a:pt x="3060"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5120275" y="4282200"/>
              <a:ext cx="115800" cy="32325"/>
            </a:xfrm>
            <a:custGeom>
              <a:avLst/>
              <a:gdLst/>
              <a:ahLst/>
              <a:cxnLst/>
              <a:rect l="l" t="t" r="r" b="b"/>
              <a:pathLst>
                <a:path w="4632" h="1293" extrusionOk="0">
                  <a:moveTo>
                    <a:pt x="2727" y="1"/>
                  </a:moveTo>
                  <a:cubicBezTo>
                    <a:pt x="2715" y="13"/>
                    <a:pt x="2715" y="13"/>
                    <a:pt x="2703" y="13"/>
                  </a:cubicBezTo>
                  <a:cubicBezTo>
                    <a:pt x="1560" y="453"/>
                    <a:pt x="0" y="667"/>
                    <a:pt x="346" y="1227"/>
                  </a:cubicBezTo>
                  <a:cubicBezTo>
                    <a:pt x="375" y="1276"/>
                    <a:pt x="865" y="1293"/>
                    <a:pt x="1505" y="1293"/>
                  </a:cubicBezTo>
                  <a:cubicBezTo>
                    <a:pt x="2409" y="1293"/>
                    <a:pt x="3612" y="1260"/>
                    <a:pt x="4239" y="1239"/>
                  </a:cubicBezTo>
                  <a:cubicBezTo>
                    <a:pt x="4465" y="1239"/>
                    <a:pt x="4632" y="1036"/>
                    <a:pt x="4596" y="810"/>
                  </a:cubicBezTo>
                  <a:lnTo>
                    <a:pt x="4453" y="48"/>
                  </a:lnTo>
                  <a:cubicBezTo>
                    <a:pt x="4215" y="120"/>
                    <a:pt x="3941" y="167"/>
                    <a:pt x="3656" y="167"/>
                  </a:cubicBezTo>
                  <a:cubicBezTo>
                    <a:pt x="3298" y="167"/>
                    <a:pt x="3001" y="108"/>
                    <a:pt x="2727"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5132475" y="3595200"/>
              <a:ext cx="130400" cy="415875"/>
            </a:xfrm>
            <a:custGeom>
              <a:avLst/>
              <a:gdLst/>
              <a:ahLst/>
              <a:cxnLst/>
              <a:rect l="l" t="t" r="r" b="b"/>
              <a:pathLst>
                <a:path w="5216" h="16635" extrusionOk="0">
                  <a:moveTo>
                    <a:pt x="2645" y="1"/>
                  </a:moveTo>
                  <a:cubicBezTo>
                    <a:pt x="1243" y="1"/>
                    <a:pt x="83" y="1433"/>
                    <a:pt x="36" y="3240"/>
                  </a:cubicBezTo>
                  <a:cubicBezTo>
                    <a:pt x="0" y="5061"/>
                    <a:pt x="715" y="16610"/>
                    <a:pt x="2132" y="16634"/>
                  </a:cubicBezTo>
                  <a:cubicBezTo>
                    <a:pt x="2134" y="16634"/>
                    <a:pt x="2136" y="16634"/>
                    <a:pt x="2138" y="16634"/>
                  </a:cubicBezTo>
                  <a:cubicBezTo>
                    <a:pt x="3553" y="16634"/>
                    <a:pt x="5132" y="5177"/>
                    <a:pt x="5168" y="3359"/>
                  </a:cubicBezTo>
                  <a:cubicBezTo>
                    <a:pt x="5215" y="1537"/>
                    <a:pt x="4096" y="37"/>
                    <a:pt x="2679" y="1"/>
                  </a:cubicBezTo>
                  <a:cubicBezTo>
                    <a:pt x="2668" y="1"/>
                    <a:pt x="2656" y="1"/>
                    <a:pt x="2645" y="1"/>
                  </a:cubicBezTo>
                  <a:close/>
                </a:path>
              </a:pathLst>
            </a:custGeom>
            <a:solidFill>
              <a:srgbClr val="009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5132775" y="3595200"/>
              <a:ext cx="130100" cy="623025"/>
            </a:xfrm>
            <a:custGeom>
              <a:avLst/>
              <a:gdLst/>
              <a:ahLst/>
              <a:cxnLst/>
              <a:rect l="l" t="t" r="r" b="b"/>
              <a:pathLst>
                <a:path w="5204" h="24921" extrusionOk="0">
                  <a:moveTo>
                    <a:pt x="2633" y="1"/>
                  </a:moveTo>
                  <a:cubicBezTo>
                    <a:pt x="1231" y="1"/>
                    <a:pt x="71" y="1433"/>
                    <a:pt x="24" y="3240"/>
                  </a:cubicBezTo>
                  <a:cubicBezTo>
                    <a:pt x="0" y="4585"/>
                    <a:pt x="381" y="11205"/>
                    <a:pt x="1155" y="14610"/>
                  </a:cubicBezTo>
                  <a:cubicBezTo>
                    <a:pt x="1155" y="14622"/>
                    <a:pt x="1155" y="14634"/>
                    <a:pt x="1155" y="14646"/>
                  </a:cubicBezTo>
                  <a:cubicBezTo>
                    <a:pt x="1298" y="15622"/>
                    <a:pt x="2036" y="21754"/>
                    <a:pt x="2727" y="24921"/>
                  </a:cubicBezTo>
                  <a:lnTo>
                    <a:pt x="4013" y="24921"/>
                  </a:lnTo>
                  <a:cubicBezTo>
                    <a:pt x="4239" y="21659"/>
                    <a:pt x="4215" y="15241"/>
                    <a:pt x="4072" y="14241"/>
                  </a:cubicBezTo>
                  <a:cubicBezTo>
                    <a:pt x="4013" y="13765"/>
                    <a:pt x="5132" y="4502"/>
                    <a:pt x="5156" y="3359"/>
                  </a:cubicBezTo>
                  <a:cubicBezTo>
                    <a:pt x="5203" y="1537"/>
                    <a:pt x="4084" y="37"/>
                    <a:pt x="2667" y="1"/>
                  </a:cubicBezTo>
                  <a:cubicBezTo>
                    <a:pt x="2656" y="1"/>
                    <a:pt x="2644" y="1"/>
                    <a:pt x="2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4760700" y="4164325"/>
              <a:ext cx="155700" cy="141425"/>
            </a:xfrm>
            <a:custGeom>
              <a:avLst/>
              <a:gdLst/>
              <a:ahLst/>
              <a:cxnLst/>
              <a:rect l="l" t="t" r="r" b="b"/>
              <a:pathLst>
                <a:path w="6228" h="5657" extrusionOk="0">
                  <a:moveTo>
                    <a:pt x="1394" y="1"/>
                  </a:moveTo>
                  <a:cubicBezTo>
                    <a:pt x="1167" y="275"/>
                    <a:pt x="977" y="596"/>
                    <a:pt x="822" y="941"/>
                  </a:cubicBezTo>
                  <a:cubicBezTo>
                    <a:pt x="1" y="2763"/>
                    <a:pt x="1751" y="5656"/>
                    <a:pt x="1751" y="5656"/>
                  </a:cubicBezTo>
                  <a:cubicBezTo>
                    <a:pt x="1751" y="5656"/>
                    <a:pt x="5073" y="5037"/>
                    <a:pt x="5894" y="3215"/>
                  </a:cubicBezTo>
                  <a:cubicBezTo>
                    <a:pt x="6049" y="2870"/>
                    <a:pt x="6156" y="2513"/>
                    <a:pt x="6228" y="2168"/>
                  </a:cubicBezTo>
                  <a:lnTo>
                    <a:pt x="139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4817850" y="4147375"/>
              <a:ext cx="70875" cy="101525"/>
            </a:xfrm>
            <a:custGeom>
              <a:avLst/>
              <a:gdLst/>
              <a:ahLst/>
              <a:cxnLst/>
              <a:rect l="l" t="t" r="r" b="b"/>
              <a:pathLst>
                <a:path w="2835" h="4061" extrusionOk="0">
                  <a:moveTo>
                    <a:pt x="1536" y="0"/>
                  </a:moveTo>
                  <a:lnTo>
                    <a:pt x="155" y="3060"/>
                  </a:lnTo>
                  <a:cubicBezTo>
                    <a:pt x="1" y="3417"/>
                    <a:pt x="155" y="3834"/>
                    <a:pt x="513" y="4001"/>
                  </a:cubicBezTo>
                  <a:cubicBezTo>
                    <a:pt x="606" y="4041"/>
                    <a:pt x="704" y="4060"/>
                    <a:pt x="800" y="4060"/>
                  </a:cubicBezTo>
                  <a:cubicBezTo>
                    <a:pt x="1071" y="4060"/>
                    <a:pt x="1330" y="3907"/>
                    <a:pt x="1453" y="3643"/>
                  </a:cubicBezTo>
                  <a:lnTo>
                    <a:pt x="2834" y="572"/>
                  </a:lnTo>
                  <a:lnTo>
                    <a:pt x="1536" y="0"/>
                  </a:lnTo>
                  <a:close/>
                </a:path>
              </a:pathLst>
            </a:custGeom>
            <a:solidFill>
              <a:srgbClr val="C84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4858925" y="3649100"/>
              <a:ext cx="251850" cy="511375"/>
            </a:xfrm>
            <a:custGeom>
              <a:avLst/>
              <a:gdLst/>
              <a:ahLst/>
              <a:cxnLst/>
              <a:rect l="l" t="t" r="r" b="b"/>
              <a:pathLst>
                <a:path w="10074" h="20455" extrusionOk="0">
                  <a:moveTo>
                    <a:pt x="8990" y="0"/>
                  </a:moveTo>
                  <a:lnTo>
                    <a:pt x="1" y="19979"/>
                  </a:lnTo>
                  <a:lnTo>
                    <a:pt x="1084" y="20455"/>
                  </a:lnTo>
                  <a:lnTo>
                    <a:pt x="10073" y="488"/>
                  </a:lnTo>
                  <a:lnTo>
                    <a:pt x="8990"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4832150" y="4097650"/>
              <a:ext cx="135450" cy="119850"/>
            </a:xfrm>
            <a:custGeom>
              <a:avLst/>
              <a:gdLst/>
              <a:ahLst/>
              <a:cxnLst/>
              <a:rect l="l" t="t" r="r" b="b"/>
              <a:pathLst>
                <a:path w="5418" h="4794" extrusionOk="0">
                  <a:moveTo>
                    <a:pt x="4596" y="1"/>
                  </a:moveTo>
                  <a:cubicBezTo>
                    <a:pt x="4596" y="1"/>
                    <a:pt x="3846" y="3073"/>
                    <a:pt x="2703" y="3513"/>
                  </a:cubicBezTo>
                  <a:cubicBezTo>
                    <a:pt x="1560" y="3954"/>
                    <a:pt x="0" y="4168"/>
                    <a:pt x="345" y="4728"/>
                  </a:cubicBezTo>
                  <a:cubicBezTo>
                    <a:pt x="375" y="4777"/>
                    <a:pt x="865" y="4794"/>
                    <a:pt x="1505" y="4794"/>
                  </a:cubicBezTo>
                  <a:cubicBezTo>
                    <a:pt x="2408" y="4794"/>
                    <a:pt x="3611" y="4760"/>
                    <a:pt x="4239" y="4739"/>
                  </a:cubicBezTo>
                  <a:cubicBezTo>
                    <a:pt x="4465" y="4739"/>
                    <a:pt x="4632" y="4537"/>
                    <a:pt x="4584" y="4311"/>
                  </a:cubicBezTo>
                  <a:lnTo>
                    <a:pt x="4358" y="3037"/>
                  </a:lnTo>
                  <a:lnTo>
                    <a:pt x="5417" y="1049"/>
                  </a:lnTo>
                  <a:lnTo>
                    <a:pt x="459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4832150" y="4185475"/>
              <a:ext cx="115800" cy="32025"/>
            </a:xfrm>
            <a:custGeom>
              <a:avLst/>
              <a:gdLst/>
              <a:ahLst/>
              <a:cxnLst/>
              <a:rect l="l" t="t" r="r" b="b"/>
              <a:pathLst>
                <a:path w="4632" h="1281" extrusionOk="0">
                  <a:moveTo>
                    <a:pt x="2703" y="0"/>
                  </a:moveTo>
                  <a:cubicBezTo>
                    <a:pt x="1560" y="441"/>
                    <a:pt x="0" y="655"/>
                    <a:pt x="345" y="1215"/>
                  </a:cubicBezTo>
                  <a:cubicBezTo>
                    <a:pt x="375" y="1264"/>
                    <a:pt x="865" y="1281"/>
                    <a:pt x="1505" y="1281"/>
                  </a:cubicBezTo>
                  <a:cubicBezTo>
                    <a:pt x="2408" y="1281"/>
                    <a:pt x="3611" y="1247"/>
                    <a:pt x="4239" y="1226"/>
                  </a:cubicBezTo>
                  <a:cubicBezTo>
                    <a:pt x="4465" y="1226"/>
                    <a:pt x="4632" y="1024"/>
                    <a:pt x="4584" y="798"/>
                  </a:cubicBezTo>
                  <a:lnTo>
                    <a:pt x="4453" y="36"/>
                  </a:lnTo>
                  <a:cubicBezTo>
                    <a:pt x="4215" y="107"/>
                    <a:pt x="3941" y="155"/>
                    <a:pt x="3643" y="155"/>
                  </a:cubicBezTo>
                  <a:cubicBezTo>
                    <a:pt x="3298" y="155"/>
                    <a:pt x="2989" y="95"/>
                    <a:pt x="2727"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4927975" y="3613050"/>
              <a:ext cx="404550" cy="530775"/>
            </a:xfrm>
            <a:custGeom>
              <a:avLst/>
              <a:gdLst/>
              <a:ahLst/>
              <a:cxnLst/>
              <a:rect l="l" t="t" r="r" b="b"/>
              <a:pathLst>
                <a:path w="16182" h="21231" extrusionOk="0">
                  <a:moveTo>
                    <a:pt x="13780" y="0"/>
                  </a:moveTo>
                  <a:cubicBezTo>
                    <a:pt x="12806" y="0"/>
                    <a:pt x="11743" y="578"/>
                    <a:pt x="11026" y="1597"/>
                  </a:cubicBezTo>
                  <a:cubicBezTo>
                    <a:pt x="10121" y="2871"/>
                    <a:pt x="4418" y="9753"/>
                    <a:pt x="3537" y="12289"/>
                  </a:cubicBezTo>
                  <a:cubicBezTo>
                    <a:pt x="3180" y="13015"/>
                    <a:pt x="584" y="18885"/>
                    <a:pt x="1" y="21123"/>
                  </a:cubicBezTo>
                  <a:lnTo>
                    <a:pt x="1322" y="21230"/>
                  </a:lnTo>
                  <a:cubicBezTo>
                    <a:pt x="2763" y="19301"/>
                    <a:pt x="5240" y="14432"/>
                    <a:pt x="5573" y="13753"/>
                  </a:cubicBezTo>
                  <a:cubicBezTo>
                    <a:pt x="5609" y="13694"/>
                    <a:pt x="5644" y="13622"/>
                    <a:pt x="5668" y="13551"/>
                  </a:cubicBezTo>
                  <a:cubicBezTo>
                    <a:pt x="6002" y="12717"/>
                    <a:pt x="6514" y="11967"/>
                    <a:pt x="7240" y="11420"/>
                  </a:cubicBezTo>
                  <a:cubicBezTo>
                    <a:pt x="10312" y="9062"/>
                    <a:pt x="14312" y="5300"/>
                    <a:pt x="14979" y="4347"/>
                  </a:cubicBezTo>
                  <a:cubicBezTo>
                    <a:pt x="16039" y="2859"/>
                    <a:pt x="16181" y="1192"/>
                    <a:pt x="15027" y="382"/>
                  </a:cubicBezTo>
                  <a:cubicBezTo>
                    <a:pt x="14658" y="123"/>
                    <a:pt x="14228" y="0"/>
                    <a:pt x="13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5004175" y="3336700"/>
              <a:ext cx="321800" cy="358925"/>
            </a:xfrm>
            <a:custGeom>
              <a:avLst/>
              <a:gdLst/>
              <a:ahLst/>
              <a:cxnLst/>
              <a:rect l="l" t="t" r="r" b="b"/>
              <a:pathLst>
                <a:path w="12872" h="14357" extrusionOk="0">
                  <a:moveTo>
                    <a:pt x="5276" y="1"/>
                  </a:moveTo>
                  <a:cubicBezTo>
                    <a:pt x="5100" y="1"/>
                    <a:pt x="4921" y="37"/>
                    <a:pt x="4751" y="114"/>
                  </a:cubicBezTo>
                  <a:lnTo>
                    <a:pt x="882" y="1852"/>
                  </a:lnTo>
                  <a:cubicBezTo>
                    <a:pt x="287" y="2114"/>
                    <a:pt x="1" y="2793"/>
                    <a:pt x="215" y="3400"/>
                  </a:cubicBezTo>
                  <a:cubicBezTo>
                    <a:pt x="668" y="4674"/>
                    <a:pt x="4180" y="12353"/>
                    <a:pt x="4751" y="14211"/>
                  </a:cubicBezTo>
                  <a:cubicBezTo>
                    <a:pt x="4975" y="14312"/>
                    <a:pt x="5292" y="14356"/>
                    <a:pt x="5670" y="14356"/>
                  </a:cubicBezTo>
                  <a:cubicBezTo>
                    <a:pt x="7993" y="14356"/>
                    <a:pt x="12657" y="12710"/>
                    <a:pt x="12657" y="12710"/>
                  </a:cubicBezTo>
                  <a:cubicBezTo>
                    <a:pt x="12872" y="11996"/>
                    <a:pt x="10717" y="9448"/>
                    <a:pt x="9490" y="7114"/>
                  </a:cubicBezTo>
                  <a:cubicBezTo>
                    <a:pt x="8145" y="4602"/>
                    <a:pt x="7180" y="2257"/>
                    <a:pt x="6442" y="733"/>
                  </a:cubicBezTo>
                  <a:cubicBezTo>
                    <a:pt x="6224" y="271"/>
                    <a:pt x="5758" y="1"/>
                    <a:pt x="527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5004175" y="3336000"/>
              <a:ext cx="318525" cy="389850"/>
            </a:xfrm>
            <a:custGeom>
              <a:avLst/>
              <a:gdLst/>
              <a:ahLst/>
              <a:cxnLst/>
              <a:rect l="l" t="t" r="r" b="b"/>
              <a:pathLst>
                <a:path w="12741" h="15594" extrusionOk="0">
                  <a:moveTo>
                    <a:pt x="5339" y="0"/>
                  </a:moveTo>
                  <a:cubicBezTo>
                    <a:pt x="5174" y="0"/>
                    <a:pt x="5006" y="34"/>
                    <a:pt x="4847" y="106"/>
                  </a:cubicBezTo>
                  <a:lnTo>
                    <a:pt x="4109" y="439"/>
                  </a:lnTo>
                  <a:cubicBezTo>
                    <a:pt x="4109" y="1035"/>
                    <a:pt x="4001" y="1558"/>
                    <a:pt x="3275" y="1880"/>
                  </a:cubicBezTo>
                  <a:cubicBezTo>
                    <a:pt x="3081" y="1967"/>
                    <a:pt x="2914" y="2006"/>
                    <a:pt x="2772" y="2006"/>
                  </a:cubicBezTo>
                  <a:cubicBezTo>
                    <a:pt x="2389" y="2006"/>
                    <a:pt x="2180" y="1726"/>
                    <a:pt x="2084" y="1344"/>
                  </a:cubicBezTo>
                  <a:lnTo>
                    <a:pt x="846" y="1892"/>
                  </a:lnTo>
                  <a:cubicBezTo>
                    <a:pt x="275" y="2154"/>
                    <a:pt x="1" y="2797"/>
                    <a:pt x="203" y="3392"/>
                  </a:cubicBezTo>
                  <a:cubicBezTo>
                    <a:pt x="656" y="4654"/>
                    <a:pt x="4442" y="14096"/>
                    <a:pt x="5299" y="15572"/>
                  </a:cubicBezTo>
                  <a:cubicBezTo>
                    <a:pt x="5411" y="15587"/>
                    <a:pt x="5529" y="15593"/>
                    <a:pt x="5652" y="15593"/>
                  </a:cubicBezTo>
                  <a:cubicBezTo>
                    <a:pt x="8153" y="15593"/>
                    <a:pt x="12741" y="12727"/>
                    <a:pt x="12741" y="12727"/>
                  </a:cubicBezTo>
                  <a:cubicBezTo>
                    <a:pt x="12110" y="10726"/>
                    <a:pt x="11145" y="9952"/>
                    <a:pt x="9907" y="7619"/>
                  </a:cubicBezTo>
                  <a:cubicBezTo>
                    <a:pt x="8550" y="5047"/>
                    <a:pt x="7121" y="2166"/>
                    <a:pt x="6395" y="666"/>
                  </a:cubicBezTo>
                  <a:cubicBezTo>
                    <a:pt x="6196" y="242"/>
                    <a:pt x="5777" y="0"/>
                    <a:pt x="533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5050325" y="3249625"/>
              <a:ext cx="41100" cy="74150"/>
            </a:xfrm>
            <a:custGeom>
              <a:avLst/>
              <a:gdLst/>
              <a:ahLst/>
              <a:cxnLst/>
              <a:rect l="l" t="t" r="r" b="b"/>
              <a:pathLst>
                <a:path w="1644" h="2966" extrusionOk="0">
                  <a:moveTo>
                    <a:pt x="1179" y="1"/>
                  </a:moveTo>
                  <a:lnTo>
                    <a:pt x="0" y="251"/>
                  </a:lnTo>
                  <a:lnTo>
                    <a:pt x="560" y="2966"/>
                  </a:lnTo>
                  <a:lnTo>
                    <a:pt x="643" y="2942"/>
                  </a:lnTo>
                  <a:cubicBezTo>
                    <a:pt x="1251" y="2823"/>
                    <a:pt x="1643" y="2227"/>
                    <a:pt x="1512" y="1620"/>
                  </a:cubicBezTo>
                  <a:lnTo>
                    <a:pt x="117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5037225" y="3303225"/>
              <a:ext cx="69675" cy="66400"/>
            </a:xfrm>
            <a:custGeom>
              <a:avLst/>
              <a:gdLst/>
              <a:ahLst/>
              <a:cxnLst/>
              <a:rect l="l" t="t" r="r" b="b"/>
              <a:pathLst>
                <a:path w="2787" h="2656" extrusionOk="0">
                  <a:moveTo>
                    <a:pt x="1298" y="0"/>
                  </a:moveTo>
                  <a:lnTo>
                    <a:pt x="0" y="786"/>
                  </a:lnTo>
                  <a:lnTo>
                    <a:pt x="762" y="2655"/>
                  </a:lnTo>
                  <a:lnTo>
                    <a:pt x="2787" y="1750"/>
                  </a:lnTo>
                  <a:lnTo>
                    <a:pt x="1298"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5037225" y="3303225"/>
              <a:ext cx="49725" cy="58575"/>
            </a:xfrm>
            <a:custGeom>
              <a:avLst/>
              <a:gdLst/>
              <a:ahLst/>
              <a:cxnLst/>
              <a:rect l="l" t="t" r="r" b="b"/>
              <a:pathLst>
                <a:path w="1989" h="2343" extrusionOk="0">
                  <a:moveTo>
                    <a:pt x="1298" y="0"/>
                  </a:moveTo>
                  <a:lnTo>
                    <a:pt x="0" y="786"/>
                  </a:lnTo>
                  <a:lnTo>
                    <a:pt x="632" y="2334"/>
                  </a:lnTo>
                  <a:cubicBezTo>
                    <a:pt x="673" y="2340"/>
                    <a:pt x="715" y="2343"/>
                    <a:pt x="756" y="2343"/>
                  </a:cubicBezTo>
                  <a:cubicBezTo>
                    <a:pt x="881" y="2343"/>
                    <a:pt x="1004" y="2316"/>
                    <a:pt x="1120" y="2262"/>
                  </a:cubicBezTo>
                  <a:cubicBezTo>
                    <a:pt x="1620" y="2036"/>
                    <a:pt x="1834" y="1298"/>
                    <a:pt x="1989" y="810"/>
                  </a:cubicBezTo>
                  <a:lnTo>
                    <a:pt x="1298"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4991975" y="3247250"/>
              <a:ext cx="92900" cy="105025"/>
            </a:xfrm>
            <a:custGeom>
              <a:avLst/>
              <a:gdLst/>
              <a:ahLst/>
              <a:cxnLst/>
              <a:rect l="l" t="t" r="r" b="b"/>
              <a:pathLst>
                <a:path w="3716" h="4201" extrusionOk="0">
                  <a:moveTo>
                    <a:pt x="3096" y="1"/>
                  </a:moveTo>
                  <a:lnTo>
                    <a:pt x="1" y="644"/>
                  </a:lnTo>
                  <a:cubicBezTo>
                    <a:pt x="1" y="644"/>
                    <a:pt x="322" y="2203"/>
                    <a:pt x="775" y="3215"/>
                  </a:cubicBezTo>
                  <a:cubicBezTo>
                    <a:pt x="1065" y="3880"/>
                    <a:pt x="1456" y="4200"/>
                    <a:pt x="1890" y="4200"/>
                  </a:cubicBezTo>
                  <a:cubicBezTo>
                    <a:pt x="1954" y="4200"/>
                    <a:pt x="2019" y="4193"/>
                    <a:pt x="2084" y="4180"/>
                  </a:cubicBezTo>
                  <a:cubicBezTo>
                    <a:pt x="3073" y="3977"/>
                    <a:pt x="3715" y="3001"/>
                    <a:pt x="3513" y="2013"/>
                  </a:cubicBezTo>
                  <a:lnTo>
                    <a:pt x="3096"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5062525" y="3270450"/>
              <a:ext cx="25925" cy="35900"/>
            </a:xfrm>
            <a:custGeom>
              <a:avLst/>
              <a:gdLst/>
              <a:ahLst/>
              <a:cxnLst/>
              <a:rect l="l" t="t" r="r" b="b"/>
              <a:pathLst>
                <a:path w="1037" h="1436" extrusionOk="0">
                  <a:moveTo>
                    <a:pt x="484" y="0"/>
                  </a:moveTo>
                  <a:cubicBezTo>
                    <a:pt x="442" y="0"/>
                    <a:pt x="399" y="5"/>
                    <a:pt x="358" y="13"/>
                  </a:cubicBezTo>
                  <a:cubicBezTo>
                    <a:pt x="131" y="61"/>
                    <a:pt x="1" y="418"/>
                    <a:pt x="84" y="811"/>
                  </a:cubicBezTo>
                  <a:cubicBezTo>
                    <a:pt x="161" y="1174"/>
                    <a:pt x="380" y="1436"/>
                    <a:pt x="601" y="1436"/>
                  </a:cubicBezTo>
                  <a:cubicBezTo>
                    <a:pt x="619" y="1436"/>
                    <a:pt x="637" y="1434"/>
                    <a:pt x="655" y="1430"/>
                  </a:cubicBezTo>
                  <a:cubicBezTo>
                    <a:pt x="882" y="1383"/>
                    <a:pt x="1036" y="823"/>
                    <a:pt x="953" y="430"/>
                  </a:cubicBezTo>
                  <a:cubicBezTo>
                    <a:pt x="884" y="106"/>
                    <a:pt x="685" y="0"/>
                    <a:pt x="48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4985125" y="3228475"/>
              <a:ext cx="96475" cy="73575"/>
            </a:xfrm>
            <a:custGeom>
              <a:avLst/>
              <a:gdLst/>
              <a:ahLst/>
              <a:cxnLst/>
              <a:rect l="l" t="t" r="r" b="b"/>
              <a:pathLst>
                <a:path w="3859" h="2943" extrusionOk="0">
                  <a:moveTo>
                    <a:pt x="2668" y="1"/>
                  </a:moveTo>
                  <a:cubicBezTo>
                    <a:pt x="2590" y="1"/>
                    <a:pt x="2510" y="9"/>
                    <a:pt x="2430" y="25"/>
                  </a:cubicBezTo>
                  <a:lnTo>
                    <a:pt x="1382" y="240"/>
                  </a:lnTo>
                  <a:cubicBezTo>
                    <a:pt x="1311" y="252"/>
                    <a:pt x="1251" y="264"/>
                    <a:pt x="1180" y="264"/>
                  </a:cubicBezTo>
                  <a:cubicBezTo>
                    <a:pt x="525" y="323"/>
                    <a:pt x="1" y="847"/>
                    <a:pt x="25" y="1502"/>
                  </a:cubicBezTo>
                  <a:cubicBezTo>
                    <a:pt x="37" y="1764"/>
                    <a:pt x="108" y="2026"/>
                    <a:pt x="227" y="2264"/>
                  </a:cubicBezTo>
                  <a:lnTo>
                    <a:pt x="680" y="2942"/>
                  </a:lnTo>
                  <a:lnTo>
                    <a:pt x="680" y="2942"/>
                  </a:lnTo>
                  <a:lnTo>
                    <a:pt x="572" y="2597"/>
                  </a:lnTo>
                  <a:cubicBezTo>
                    <a:pt x="489" y="2169"/>
                    <a:pt x="715" y="1811"/>
                    <a:pt x="1275" y="1692"/>
                  </a:cubicBezTo>
                  <a:lnTo>
                    <a:pt x="2204" y="1502"/>
                  </a:lnTo>
                  <a:cubicBezTo>
                    <a:pt x="2245" y="1493"/>
                    <a:pt x="2286" y="1489"/>
                    <a:pt x="2326" y="1489"/>
                  </a:cubicBezTo>
                  <a:cubicBezTo>
                    <a:pt x="2603" y="1489"/>
                    <a:pt x="2821" y="1697"/>
                    <a:pt x="2894" y="1978"/>
                  </a:cubicBezTo>
                  <a:cubicBezTo>
                    <a:pt x="2947" y="2146"/>
                    <a:pt x="3101" y="2258"/>
                    <a:pt x="3275" y="2258"/>
                  </a:cubicBezTo>
                  <a:cubicBezTo>
                    <a:pt x="3298" y="2258"/>
                    <a:pt x="3322" y="2256"/>
                    <a:pt x="3347" y="2252"/>
                  </a:cubicBezTo>
                  <a:lnTo>
                    <a:pt x="3382" y="2240"/>
                  </a:lnTo>
                  <a:lnTo>
                    <a:pt x="3632" y="1621"/>
                  </a:lnTo>
                  <a:lnTo>
                    <a:pt x="3859" y="1168"/>
                  </a:lnTo>
                  <a:lnTo>
                    <a:pt x="3799" y="918"/>
                  </a:lnTo>
                  <a:cubicBezTo>
                    <a:pt x="3685" y="378"/>
                    <a:pt x="3207" y="1"/>
                    <a:pt x="266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4968775" y="3232325"/>
              <a:ext cx="93175" cy="64500"/>
            </a:xfrm>
            <a:custGeom>
              <a:avLst/>
              <a:gdLst/>
              <a:ahLst/>
              <a:cxnLst/>
              <a:rect l="l" t="t" r="r" b="b"/>
              <a:pathLst>
                <a:path w="3727" h="2580" extrusionOk="0">
                  <a:moveTo>
                    <a:pt x="2939" y="1"/>
                  </a:moveTo>
                  <a:cubicBezTo>
                    <a:pt x="2214" y="1"/>
                    <a:pt x="957" y="451"/>
                    <a:pt x="607" y="657"/>
                  </a:cubicBezTo>
                  <a:cubicBezTo>
                    <a:pt x="131" y="943"/>
                    <a:pt x="0" y="1574"/>
                    <a:pt x="298" y="2062"/>
                  </a:cubicBezTo>
                  <a:cubicBezTo>
                    <a:pt x="499" y="2392"/>
                    <a:pt x="846" y="2580"/>
                    <a:pt x="1193" y="2580"/>
                  </a:cubicBezTo>
                  <a:cubicBezTo>
                    <a:pt x="1360" y="2580"/>
                    <a:pt x="1528" y="2536"/>
                    <a:pt x="1679" y="2443"/>
                  </a:cubicBezTo>
                  <a:cubicBezTo>
                    <a:pt x="2155" y="2157"/>
                    <a:pt x="3727" y="657"/>
                    <a:pt x="3429" y="169"/>
                  </a:cubicBezTo>
                  <a:cubicBezTo>
                    <a:pt x="3356" y="49"/>
                    <a:pt x="3176" y="1"/>
                    <a:pt x="293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5013400" y="3429425"/>
              <a:ext cx="175050" cy="371000"/>
            </a:xfrm>
            <a:custGeom>
              <a:avLst/>
              <a:gdLst/>
              <a:ahLst/>
              <a:cxnLst/>
              <a:rect l="l" t="t" r="r" b="b"/>
              <a:pathLst>
                <a:path w="7002" h="14840" extrusionOk="0">
                  <a:moveTo>
                    <a:pt x="6978" y="0"/>
                  </a:moveTo>
                  <a:cubicBezTo>
                    <a:pt x="6133" y="227"/>
                    <a:pt x="5287" y="453"/>
                    <a:pt x="4430" y="655"/>
                  </a:cubicBezTo>
                  <a:cubicBezTo>
                    <a:pt x="4442" y="679"/>
                    <a:pt x="4442" y="703"/>
                    <a:pt x="4442" y="727"/>
                  </a:cubicBezTo>
                  <a:lnTo>
                    <a:pt x="4502" y="1215"/>
                  </a:lnTo>
                  <a:cubicBezTo>
                    <a:pt x="4513" y="1381"/>
                    <a:pt x="4513" y="1548"/>
                    <a:pt x="4525" y="1703"/>
                  </a:cubicBezTo>
                  <a:cubicBezTo>
                    <a:pt x="4525" y="1870"/>
                    <a:pt x="4549" y="2036"/>
                    <a:pt x="4537" y="2203"/>
                  </a:cubicBezTo>
                  <a:lnTo>
                    <a:pt x="4537" y="2703"/>
                  </a:lnTo>
                  <a:cubicBezTo>
                    <a:pt x="4502" y="4025"/>
                    <a:pt x="4275" y="5370"/>
                    <a:pt x="3918" y="6692"/>
                  </a:cubicBezTo>
                  <a:lnTo>
                    <a:pt x="3609" y="7668"/>
                  </a:lnTo>
                  <a:lnTo>
                    <a:pt x="3525" y="7906"/>
                  </a:lnTo>
                  <a:lnTo>
                    <a:pt x="3430" y="8156"/>
                  </a:lnTo>
                  <a:lnTo>
                    <a:pt x="3239" y="8632"/>
                  </a:lnTo>
                  <a:cubicBezTo>
                    <a:pt x="3001" y="9275"/>
                    <a:pt x="2680" y="9894"/>
                    <a:pt x="2382" y="10525"/>
                  </a:cubicBezTo>
                  <a:cubicBezTo>
                    <a:pt x="2239" y="10835"/>
                    <a:pt x="2049" y="11133"/>
                    <a:pt x="1870" y="11442"/>
                  </a:cubicBezTo>
                  <a:lnTo>
                    <a:pt x="1346" y="12347"/>
                  </a:lnTo>
                  <a:cubicBezTo>
                    <a:pt x="953" y="12930"/>
                    <a:pt x="549" y="13502"/>
                    <a:pt x="156" y="14085"/>
                  </a:cubicBezTo>
                  <a:lnTo>
                    <a:pt x="132" y="14121"/>
                  </a:lnTo>
                  <a:cubicBezTo>
                    <a:pt x="1" y="14312"/>
                    <a:pt x="25" y="14574"/>
                    <a:pt x="215" y="14728"/>
                  </a:cubicBezTo>
                  <a:cubicBezTo>
                    <a:pt x="301" y="14803"/>
                    <a:pt x="409" y="14840"/>
                    <a:pt x="516" y="14840"/>
                  </a:cubicBezTo>
                  <a:cubicBezTo>
                    <a:pt x="647" y="14840"/>
                    <a:pt x="778" y="14785"/>
                    <a:pt x="870" y="14681"/>
                  </a:cubicBezTo>
                  <a:cubicBezTo>
                    <a:pt x="1334" y="14133"/>
                    <a:pt x="1823" y="13585"/>
                    <a:pt x="2287" y="13014"/>
                  </a:cubicBezTo>
                  <a:lnTo>
                    <a:pt x="2942" y="12133"/>
                  </a:lnTo>
                  <a:cubicBezTo>
                    <a:pt x="3156" y="11835"/>
                    <a:pt x="3394" y="11549"/>
                    <a:pt x="3573" y="11228"/>
                  </a:cubicBezTo>
                  <a:cubicBezTo>
                    <a:pt x="3966" y="10609"/>
                    <a:pt x="4382" y="9990"/>
                    <a:pt x="4716" y="9311"/>
                  </a:cubicBezTo>
                  <a:lnTo>
                    <a:pt x="4978" y="8823"/>
                  </a:lnTo>
                  <a:lnTo>
                    <a:pt x="5109" y="8573"/>
                  </a:lnTo>
                  <a:lnTo>
                    <a:pt x="5216" y="8323"/>
                  </a:lnTo>
                  <a:lnTo>
                    <a:pt x="5668" y="7287"/>
                  </a:lnTo>
                  <a:cubicBezTo>
                    <a:pt x="6216" y="5894"/>
                    <a:pt x="6633" y="4418"/>
                    <a:pt x="6847" y="2894"/>
                  </a:cubicBezTo>
                  <a:cubicBezTo>
                    <a:pt x="6895" y="2513"/>
                    <a:pt x="6942" y="2132"/>
                    <a:pt x="6954" y="1739"/>
                  </a:cubicBezTo>
                  <a:cubicBezTo>
                    <a:pt x="6966" y="1548"/>
                    <a:pt x="6990" y="1358"/>
                    <a:pt x="6990" y="1155"/>
                  </a:cubicBezTo>
                  <a:lnTo>
                    <a:pt x="6990" y="572"/>
                  </a:lnTo>
                  <a:cubicBezTo>
                    <a:pt x="7002" y="381"/>
                    <a:pt x="6978" y="191"/>
                    <a:pt x="697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5100025" y="3336375"/>
              <a:ext cx="94975" cy="120425"/>
            </a:xfrm>
            <a:custGeom>
              <a:avLst/>
              <a:gdLst/>
              <a:ahLst/>
              <a:cxnLst/>
              <a:rect l="l" t="t" r="r" b="b"/>
              <a:pathLst>
                <a:path w="3799" h="4817" extrusionOk="0">
                  <a:moveTo>
                    <a:pt x="1653" y="1"/>
                  </a:moveTo>
                  <a:cubicBezTo>
                    <a:pt x="1455" y="1"/>
                    <a:pt x="1242" y="53"/>
                    <a:pt x="1025" y="198"/>
                  </a:cubicBezTo>
                  <a:cubicBezTo>
                    <a:pt x="1" y="865"/>
                    <a:pt x="227" y="1686"/>
                    <a:pt x="227" y="1686"/>
                  </a:cubicBezTo>
                  <a:cubicBezTo>
                    <a:pt x="227" y="1686"/>
                    <a:pt x="775" y="3556"/>
                    <a:pt x="941" y="4770"/>
                  </a:cubicBezTo>
                  <a:cubicBezTo>
                    <a:pt x="945" y="4803"/>
                    <a:pt x="1023" y="4817"/>
                    <a:pt x="1150" y="4817"/>
                  </a:cubicBezTo>
                  <a:cubicBezTo>
                    <a:pt x="1808" y="4817"/>
                    <a:pt x="3799" y="4449"/>
                    <a:pt x="3799" y="4449"/>
                  </a:cubicBezTo>
                  <a:cubicBezTo>
                    <a:pt x="3704" y="2591"/>
                    <a:pt x="3215" y="1389"/>
                    <a:pt x="2906" y="817"/>
                  </a:cubicBezTo>
                  <a:cubicBezTo>
                    <a:pt x="2715" y="460"/>
                    <a:pt x="2406" y="174"/>
                    <a:pt x="2013" y="55"/>
                  </a:cubicBezTo>
                  <a:cubicBezTo>
                    <a:pt x="1901" y="23"/>
                    <a:pt x="1780" y="1"/>
                    <a:pt x="1653"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4647300" y="4206900"/>
              <a:ext cx="192300" cy="100625"/>
            </a:xfrm>
            <a:custGeom>
              <a:avLst/>
              <a:gdLst/>
              <a:ahLst/>
              <a:cxnLst/>
              <a:rect l="l" t="t" r="r" b="b"/>
              <a:pathLst>
                <a:path w="7692" h="4025" extrusionOk="0">
                  <a:moveTo>
                    <a:pt x="3656" y="0"/>
                  </a:moveTo>
                  <a:cubicBezTo>
                    <a:pt x="2691" y="0"/>
                    <a:pt x="1155" y="1882"/>
                    <a:pt x="298" y="3072"/>
                  </a:cubicBezTo>
                  <a:cubicBezTo>
                    <a:pt x="0" y="3465"/>
                    <a:pt x="286" y="4025"/>
                    <a:pt x="786" y="4025"/>
                  </a:cubicBezTo>
                  <a:lnTo>
                    <a:pt x="7692" y="4025"/>
                  </a:lnTo>
                  <a:cubicBezTo>
                    <a:pt x="7692" y="4025"/>
                    <a:pt x="5084" y="0"/>
                    <a:pt x="36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4990800" y="3777975"/>
              <a:ext cx="54475" cy="61925"/>
            </a:xfrm>
            <a:custGeom>
              <a:avLst/>
              <a:gdLst/>
              <a:ahLst/>
              <a:cxnLst/>
              <a:rect l="l" t="t" r="r" b="b"/>
              <a:pathLst>
                <a:path w="2179" h="2477" extrusionOk="0">
                  <a:moveTo>
                    <a:pt x="1179" y="1"/>
                  </a:moveTo>
                  <a:cubicBezTo>
                    <a:pt x="1179" y="1"/>
                    <a:pt x="322" y="786"/>
                    <a:pt x="238" y="1060"/>
                  </a:cubicBezTo>
                  <a:cubicBezTo>
                    <a:pt x="155" y="1334"/>
                    <a:pt x="0" y="2001"/>
                    <a:pt x="262" y="2477"/>
                  </a:cubicBezTo>
                  <a:cubicBezTo>
                    <a:pt x="262" y="2477"/>
                    <a:pt x="1048" y="1334"/>
                    <a:pt x="1357" y="1334"/>
                  </a:cubicBezTo>
                  <a:cubicBezTo>
                    <a:pt x="1359" y="1334"/>
                    <a:pt x="1361" y="1334"/>
                    <a:pt x="1363" y="1334"/>
                  </a:cubicBezTo>
                  <a:cubicBezTo>
                    <a:pt x="1655" y="1334"/>
                    <a:pt x="1643" y="2310"/>
                    <a:pt x="1643" y="2310"/>
                  </a:cubicBezTo>
                  <a:cubicBezTo>
                    <a:pt x="1643" y="2310"/>
                    <a:pt x="1953" y="2156"/>
                    <a:pt x="2084" y="1894"/>
                  </a:cubicBezTo>
                  <a:cubicBezTo>
                    <a:pt x="2179" y="1679"/>
                    <a:pt x="1953" y="131"/>
                    <a:pt x="1953" y="131"/>
                  </a:cubicBezTo>
                  <a:lnTo>
                    <a:pt x="1179"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6190050" y="4148875"/>
              <a:ext cx="267025" cy="158050"/>
            </a:xfrm>
            <a:custGeom>
              <a:avLst/>
              <a:gdLst/>
              <a:ahLst/>
              <a:cxnLst/>
              <a:rect l="l" t="t" r="r" b="b"/>
              <a:pathLst>
                <a:path w="10681" h="6322" extrusionOk="0">
                  <a:moveTo>
                    <a:pt x="3313" y="1"/>
                  </a:moveTo>
                  <a:cubicBezTo>
                    <a:pt x="3074" y="1"/>
                    <a:pt x="2836" y="110"/>
                    <a:pt x="2679" y="321"/>
                  </a:cubicBezTo>
                  <a:lnTo>
                    <a:pt x="310" y="3417"/>
                  </a:lnTo>
                  <a:cubicBezTo>
                    <a:pt x="0" y="3822"/>
                    <a:pt x="143" y="4405"/>
                    <a:pt x="596" y="4619"/>
                  </a:cubicBezTo>
                  <a:lnTo>
                    <a:pt x="4013" y="6239"/>
                  </a:lnTo>
                  <a:cubicBezTo>
                    <a:pt x="4120" y="6298"/>
                    <a:pt x="4239" y="6322"/>
                    <a:pt x="4358" y="6322"/>
                  </a:cubicBezTo>
                  <a:lnTo>
                    <a:pt x="10204" y="6322"/>
                  </a:lnTo>
                  <a:cubicBezTo>
                    <a:pt x="10526" y="6322"/>
                    <a:pt x="10680" y="5917"/>
                    <a:pt x="10430" y="5715"/>
                  </a:cubicBezTo>
                  <a:lnTo>
                    <a:pt x="3822" y="190"/>
                  </a:lnTo>
                  <a:cubicBezTo>
                    <a:pt x="3674" y="62"/>
                    <a:pt x="3493" y="1"/>
                    <a:pt x="331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5336375" y="4266025"/>
              <a:ext cx="306900" cy="49300"/>
            </a:xfrm>
            <a:custGeom>
              <a:avLst/>
              <a:gdLst/>
              <a:ahLst/>
              <a:cxnLst/>
              <a:rect l="l" t="t" r="r" b="b"/>
              <a:pathLst>
                <a:path w="12276" h="1972" extrusionOk="0">
                  <a:moveTo>
                    <a:pt x="5787" y="1"/>
                  </a:moveTo>
                  <a:cubicBezTo>
                    <a:pt x="5199" y="1"/>
                    <a:pt x="4948" y="539"/>
                    <a:pt x="4060" y="898"/>
                  </a:cubicBezTo>
                  <a:cubicBezTo>
                    <a:pt x="3370" y="1172"/>
                    <a:pt x="2215" y="1302"/>
                    <a:pt x="2215" y="1302"/>
                  </a:cubicBezTo>
                  <a:cubicBezTo>
                    <a:pt x="619" y="1457"/>
                    <a:pt x="0" y="1898"/>
                    <a:pt x="1703" y="1945"/>
                  </a:cubicBezTo>
                  <a:cubicBezTo>
                    <a:pt x="2616" y="1965"/>
                    <a:pt x="4095" y="1972"/>
                    <a:pt x="5661" y="1972"/>
                  </a:cubicBezTo>
                  <a:cubicBezTo>
                    <a:pt x="8794" y="1972"/>
                    <a:pt x="12276" y="1945"/>
                    <a:pt x="12276" y="1945"/>
                  </a:cubicBezTo>
                  <a:lnTo>
                    <a:pt x="11847" y="112"/>
                  </a:lnTo>
                  <a:cubicBezTo>
                    <a:pt x="10601" y="404"/>
                    <a:pt x="9816" y="967"/>
                    <a:pt x="8653" y="967"/>
                  </a:cubicBezTo>
                  <a:cubicBezTo>
                    <a:pt x="8394" y="967"/>
                    <a:pt x="8117" y="939"/>
                    <a:pt x="7811" y="874"/>
                  </a:cubicBezTo>
                  <a:cubicBezTo>
                    <a:pt x="7382" y="779"/>
                    <a:pt x="6918" y="350"/>
                    <a:pt x="6334" y="124"/>
                  </a:cubicBezTo>
                  <a:cubicBezTo>
                    <a:pt x="6117" y="37"/>
                    <a:pt x="5941" y="1"/>
                    <a:pt x="578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5336375" y="4266025"/>
              <a:ext cx="186650" cy="49250"/>
            </a:xfrm>
            <a:custGeom>
              <a:avLst/>
              <a:gdLst/>
              <a:ahLst/>
              <a:cxnLst/>
              <a:rect l="l" t="t" r="r" b="b"/>
              <a:pathLst>
                <a:path w="7466" h="1970" extrusionOk="0">
                  <a:moveTo>
                    <a:pt x="5787" y="1"/>
                  </a:moveTo>
                  <a:cubicBezTo>
                    <a:pt x="5199" y="1"/>
                    <a:pt x="4948" y="539"/>
                    <a:pt x="4060" y="898"/>
                  </a:cubicBezTo>
                  <a:cubicBezTo>
                    <a:pt x="3370" y="1172"/>
                    <a:pt x="2215" y="1302"/>
                    <a:pt x="2215" y="1302"/>
                  </a:cubicBezTo>
                  <a:cubicBezTo>
                    <a:pt x="619" y="1457"/>
                    <a:pt x="0" y="1898"/>
                    <a:pt x="1703" y="1945"/>
                  </a:cubicBezTo>
                  <a:cubicBezTo>
                    <a:pt x="2512" y="1957"/>
                    <a:pt x="3786" y="1969"/>
                    <a:pt x="5168" y="1969"/>
                  </a:cubicBezTo>
                  <a:cubicBezTo>
                    <a:pt x="5430" y="1255"/>
                    <a:pt x="6049" y="695"/>
                    <a:pt x="7037" y="695"/>
                  </a:cubicBezTo>
                  <a:cubicBezTo>
                    <a:pt x="7192" y="695"/>
                    <a:pt x="7323" y="707"/>
                    <a:pt x="7465" y="731"/>
                  </a:cubicBezTo>
                  <a:cubicBezTo>
                    <a:pt x="7120" y="564"/>
                    <a:pt x="6763" y="290"/>
                    <a:pt x="6334" y="124"/>
                  </a:cubicBezTo>
                  <a:cubicBezTo>
                    <a:pt x="6117" y="37"/>
                    <a:pt x="5941" y="1"/>
                    <a:pt x="5787" y="1"/>
                  </a:cubicBezTo>
                  <a:close/>
                </a:path>
              </a:pathLst>
            </a:custGeom>
            <a:solidFill>
              <a:srgbClr val="053B5C"/>
            </a:solidFill>
            <a:ln w="3875" cap="flat" cmpd="sng">
              <a:solidFill>
                <a:srgbClr val="053B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5959650" y="4004675"/>
              <a:ext cx="129825" cy="313300"/>
            </a:xfrm>
            <a:custGeom>
              <a:avLst/>
              <a:gdLst/>
              <a:ahLst/>
              <a:cxnLst/>
              <a:rect l="l" t="t" r="r" b="b"/>
              <a:pathLst>
                <a:path w="5193" h="12532" extrusionOk="0">
                  <a:moveTo>
                    <a:pt x="3118" y="0"/>
                  </a:moveTo>
                  <a:cubicBezTo>
                    <a:pt x="1524" y="0"/>
                    <a:pt x="188" y="1290"/>
                    <a:pt x="96" y="2946"/>
                  </a:cubicBezTo>
                  <a:cubicBezTo>
                    <a:pt x="1" y="4672"/>
                    <a:pt x="1073" y="12435"/>
                    <a:pt x="2739" y="12530"/>
                  </a:cubicBezTo>
                  <a:cubicBezTo>
                    <a:pt x="2748" y="12531"/>
                    <a:pt x="2757" y="12531"/>
                    <a:pt x="2766" y="12531"/>
                  </a:cubicBezTo>
                  <a:cubicBezTo>
                    <a:pt x="4413" y="12531"/>
                    <a:pt x="5002" y="4782"/>
                    <a:pt x="5097" y="3077"/>
                  </a:cubicBezTo>
                  <a:cubicBezTo>
                    <a:pt x="5192" y="1362"/>
                    <a:pt x="4954" y="100"/>
                    <a:pt x="3287" y="5"/>
                  </a:cubicBezTo>
                  <a:cubicBezTo>
                    <a:pt x="3230" y="2"/>
                    <a:pt x="3174" y="0"/>
                    <a:pt x="311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5674500" y="4231875"/>
              <a:ext cx="382200" cy="93550"/>
            </a:xfrm>
            <a:custGeom>
              <a:avLst/>
              <a:gdLst/>
              <a:ahLst/>
              <a:cxnLst/>
              <a:rect l="l" t="t" r="r" b="b"/>
              <a:pathLst>
                <a:path w="15288" h="3742" extrusionOk="0">
                  <a:moveTo>
                    <a:pt x="12880" y="1"/>
                  </a:moveTo>
                  <a:cubicBezTo>
                    <a:pt x="12862" y="1"/>
                    <a:pt x="12843" y="1"/>
                    <a:pt x="12824" y="1"/>
                  </a:cubicBezTo>
                  <a:cubicBezTo>
                    <a:pt x="11478" y="25"/>
                    <a:pt x="1" y="1264"/>
                    <a:pt x="13" y="2287"/>
                  </a:cubicBezTo>
                  <a:cubicBezTo>
                    <a:pt x="25" y="3323"/>
                    <a:pt x="12383" y="3669"/>
                    <a:pt x="13717" y="3740"/>
                  </a:cubicBezTo>
                  <a:cubicBezTo>
                    <a:pt x="13737" y="3741"/>
                    <a:pt x="13758" y="3742"/>
                    <a:pt x="13778" y="3742"/>
                  </a:cubicBezTo>
                  <a:cubicBezTo>
                    <a:pt x="14586" y="3742"/>
                    <a:pt x="15288" y="2834"/>
                    <a:pt x="15265" y="1835"/>
                  </a:cubicBezTo>
                  <a:cubicBezTo>
                    <a:pt x="15253" y="814"/>
                    <a:pt x="14188" y="1"/>
                    <a:pt x="128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5820050" y="4008025"/>
              <a:ext cx="201850" cy="318550"/>
            </a:xfrm>
            <a:custGeom>
              <a:avLst/>
              <a:gdLst/>
              <a:ahLst/>
              <a:cxnLst/>
              <a:rect l="l" t="t" r="r" b="b"/>
              <a:pathLst>
                <a:path w="8074" h="12742" extrusionOk="0">
                  <a:moveTo>
                    <a:pt x="5133" y="1"/>
                  </a:moveTo>
                  <a:cubicBezTo>
                    <a:pt x="4095" y="1"/>
                    <a:pt x="3247" y="623"/>
                    <a:pt x="2727" y="1824"/>
                  </a:cubicBezTo>
                  <a:cubicBezTo>
                    <a:pt x="2001" y="3491"/>
                    <a:pt x="1" y="11992"/>
                    <a:pt x="1632" y="12694"/>
                  </a:cubicBezTo>
                  <a:cubicBezTo>
                    <a:pt x="1707" y="12726"/>
                    <a:pt x="1785" y="12742"/>
                    <a:pt x="1865" y="12742"/>
                  </a:cubicBezTo>
                  <a:cubicBezTo>
                    <a:pt x="3532" y="12742"/>
                    <a:pt x="6273" y="6068"/>
                    <a:pt x="6966" y="4467"/>
                  </a:cubicBezTo>
                  <a:cubicBezTo>
                    <a:pt x="7692" y="2788"/>
                    <a:pt x="8073" y="1002"/>
                    <a:pt x="6454" y="300"/>
                  </a:cubicBezTo>
                  <a:cubicBezTo>
                    <a:pt x="5990" y="100"/>
                    <a:pt x="5546" y="1"/>
                    <a:pt x="5133"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5557225" y="4231875"/>
              <a:ext cx="351275" cy="95175"/>
            </a:xfrm>
            <a:custGeom>
              <a:avLst/>
              <a:gdLst/>
              <a:ahLst/>
              <a:cxnLst/>
              <a:rect l="l" t="t" r="r" b="b"/>
              <a:pathLst>
                <a:path w="14051" h="3807" extrusionOk="0">
                  <a:moveTo>
                    <a:pt x="11642" y="1"/>
                  </a:moveTo>
                  <a:cubicBezTo>
                    <a:pt x="11623" y="1"/>
                    <a:pt x="11604" y="1"/>
                    <a:pt x="11585" y="1"/>
                  </a:cubicBezTo>
                  <a:cubicBezTo>
                    <a:pt x="10526" y="13"/>
                    <a:pt x="2989" y="1180"/>
                    <a:pt x="1" y="2014"/>
                  </a:cubicBezTo>
                  <a:cubicBezTo>
                    <a:pt x="155" y="2776"/>
                    <a:pt x="132" y="3300"/>
                    <a:pt x="132" y="3371"/>
                  </a:cubicBezTo>
                  <a:cubicBezTo>
                    <a:pt x="3712" y="3424"/>
                    <a:pt x="9893" y="3807"/>
                    <a:pt x="11951" y="3807"/>
                  </a:cubicBezTo>
                  <a:cubicBezTo>
                    <a:pt x="12207" y="3807"/>
                    <a:pt x="12399" y="3801"/>
                    <a:pt x="12514" y="3788"/>
                  </a:cubicBezTo>
                  <a:cubicBezTo>
                    <a:pt x="12955" y="3740"/>
                    <a:pt x="14050" y="2859"/>
                    <a:pt x="14038" y="1835"/>
                  </a:cubicBezTo>
                  <a:cubicBezTo>
                    <a:pt x="14015" y="814"/>
                    <a:pt x="12950" y="1"/>
                    <a:pt x="11642"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6028125" y="3951800"/>
              <a:ext cx="230850" cy="189150"/>
            </a:xfrm>
            <a:custGeom>
              <a:avLst/>
              <a:gdLst/>
              <a:ahLst/>
              <a:cxnLst/>
              <a:rect l="l" t="t" r="r" b="b"/>
              <a:pathLst>
                <a:path w="9234" h="7566" extrusionOk="0">
                  <a:moveTo>
                    <a:pt x="465" y="1"/>
                  </a:moveTo>
                  <a:cubicBezTo>
                    <a:pt x="0" y="3465"/>
                    <a:pt x="2144" y="6644"/>
                    <a:pt x="8668" y="7561"/>
                  </a:cubicBezTo>
                  <a:cubicBezTo>
                    <a:pt x="8688" y="7564"/>
                    <a:pt x="8707" y="7565"/>
                    <a:pt x="8726" y="7565"/>
                  </a:cubicBezTo>
                  <a:cubicBezTo>
                    <a:pt x="9110" y="7565"/>
                    <a:pt x="9233" y="7006"/>
                    <a:pt x="8859" y="6859"/>
                  </a:cubicBezTo>
                  <a:cubicBezTo>
                    <a:pt x="8537" y="6787"/>
                    <a:pt x="5656" y="5930"/>
                    <a:pt x="4001" y="4251"/>
                  </a:cubicBezTo>
                  <a:cubicBezTo>
                    <a:pt x="2703" y="2834"/>
                    <a:pt x="2453" y="1406"/>
                    <a:pt x="2858"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5862325" y="3783350"/>
              <a:ext cx="255725" cy="349450"/>
            </a:xfrm>
            <a:custGeom>
              <a:avLst/>
              <a:gdLst/>
              <a:ahLst/>
              <a:cxnLst/>
              <a:rect l="l" t="t" r="r" b="b"/>
              <a:pathLst>
                <a:path w="10229" h="13978" extrusionOk="0">
                  <a:moveTo>
                    <a:pt x="4828" y="0"/>
                  </a:moveTo>
                  <a:cubicBezTo>
                    <a:pt x="4243" y="0"/>
                    <a:pt x="3720" y="402"/>
                    <a:pt x="3584" y="988"/>
                  </a:cubicBezTo>
                  <a:cubicBezTo>
                    <a:pt x="3203" y="2619"/>
                    <a:pt x="2501" y="5643"/>
                    <a:pt x="1775" y="8358"/>
                  </a:cubicBezTo>
                  <a:cubicBezTo>
                    <a:pt x="1108" y="10870"/>
                    <a:pt x="1" y="12025"/>
                    <a:pt x="370" y="12668"/>
                  </a:cubicBezTo>
                  <a:lnTo>
                    <a:pt x="8621" y="13978"/>
                  </a:lnTo>
                  <a:cubicBezTo>
                    <a:pt x="8621" y="13978"/>
                    <a:pt x="9240" y="10334"/>
                    <a:pt x="9490" y="8048"/>
                  </a:cubicBezTo>
                  <a:cubicBezTo>
                    <a:pt x="9752" y="5798"/>
                    <a:pt x="10002" y="3500"/>
                    <a:pt x="10157" y="2179"/>
                  </a:cubicBezTo>
                  <a:cubicBezTo>
                    <a:pt x="10228" y="1548"/>
                    <a:pt x="9799" y="952"/>
                    <a:pt x="9168" y="833"/>
                  </a:cubicBezTo>
                  <a:lnTo>
                    <a:pt x="5073" y="24"/>
                  </a:lnTo>
                  <a:cubicBezTo>
                    <a:pt x="4990" y="8"/>
                    <a:pt x="4908" y="0"/>
                    <a:pt x="482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5863225" y="3782800"/>
              <a:ext cx="254825" cy="353875"/>
            </a:xfrm>
            <a:custGeom>
              <a:avLst/>
              <a:gdLst/>
              <a:ahLst/>
              <a:cxnLst/>
              <a:rect l="l" t="t" r="r" b="b"/>
              <a:pathLst>
                <a:path w="10193" h="14155" extrusionOk="0">
                  <a:moveTo>
                    <a:pt x="4707" y="1"/>
                  </a:moveTo>
                  <a:cubicBezTo>
                    <a:pt x="4171" y="1"/>
                    <a:pt x="3687" y="370"/>
                    <a:pt x="3572" y="915"/>
                  </a:cubicBezTo>
                  <a:cubicBezTo>
                    <a:pt x="3203" y="2510"/>
                    <a:pt x="2477" y="5606"/>
                    <a:pt x="1739" y="8380"/>
                  </a:cubicBezTo>
                  <a:cubicBezTo>
                    <a:pt x="1072" y="10892"/>
                    <a:pt x="0" y="11904"/>
                    <a:pt x="334" y="12690"/>
                  </a:cubicBezTo>
                  <a:lnTo>
                    <a:pt x="8978" y="14155"/>
                  </a:lnTo>
                  <a:cubicBezTo>
                    <a:pt x="8978" y="14155"/>
                    <a:pt x="9204" y="10345"/>
                    <a:pt x="9454" y="8070"/>
                  </a:cubicBezTo>
                  <a:cubicBezTo>
                    <a:pt x="9716" y="5796"/>
                    <a:pt x="9978" y="3475"/>
                    <a:pt x="10121" y="2165"/>
                  </a:cubicBezTo>
                  <a:cubicBezTo>
                    <a:pt x="10192" y="1546"/>
                    <a:pt x="9775" y="986"/>
                    <a:pt x="9168" y="867"/>
                  </a:cubicBezTo>
                  <a:lnTo>
                    <a:pt x="8501" y="736"/>
                  </a:lnTo>
                  <a:cubicBezTo>
                    <a:pt x="8223" y="1143"/>
                    <a:pt x="7780" y="1426"/>
                    <a:pt x="7199" y="1426"/>
                  </a:cubicBezTo>
                  <a:cubicBezTo>
                    <a:pt x="7083" y="1426"/>
                    <a:pt x="6961" y="1415"/>
                    <a:pt x="6835" y="1391"/>
                  </a:cubicBezTo>
                  <a:cubicBezTo>
                    <a:pt x="6073" y="1236"/>
                    <a:pt x="5668" y="724"/>
                    <a:pt x="5537" y="153"/>
                  </a:cubicBezTo>
                  <a:lnTo>
                    <a:pt x="4930" y="22"/>
                  </a:lnTo>
                  <a:cubicBezTo>
                    <a:pt x="4855" y="7"/>
                    <a:pt x="4781" y="1"/>
                    <a:pt x="4707"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6024250" y="3693450"/>
              <a:ext cx="36050" cy="71150"/>
            </a:xfrm>
            <a:custGeom>
              <a:avLst/>
              <a:gdLst/>
              <a:ahLst/>
              <a:cxnLst/>
              <a:rect l="l" t="t" r="r" b="b"/>
              <a:pathLst>
                <a:path w="1442" h="2846" extrusionOk="0">
                  <a:moveTo>
                    <a:pt x="274" y="0"/>
                  </a:moveTo>
                  <a:lnTo>
                    <a:pt x="72" y="1607"/>
                  </a:lnTo>
                  <a:cubicBezTo>
                    <a:pt x="1" y="2215"/>
                    <a:pt x="429" y="2762"/>
                    <a:pt x="1036" y="2846"/>
                  </a:cubicBezTo>
                  <a:lnTo>
                    <a:pt x="1120" y="2846"/>
                  </a:lnTo>
                  <a:lnTo>
                    <a:pt x="1441" y="131"/>
                  </a:lnTo>
                  <a:lnTo>
                    <a:pt x="27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6011750" y="3746125"/>
              <a:ext cx="70875" cy="66400"/>
            </a:xfrm>
            <a:custGeom>
              <a:avLst/>
              <a:gdLst/>
              <a:ahLst/>
              <a:cxnLst/>
              <a:rect l="l" t="t" r="r" b="b"/>
              <a:pathLst>
                <a:path w="2835" h="2656" extrusionOk="0">
                  <a:moveTo>
                    <a:pt x="1632" y="1"/>
                  </a:moveTo>
                  <a:lnTo>
                    <a:pt x="1" y="1751"/>
                  </a:lnTo>
                  <a:lnTo>
                    <a:pt x="1" y="2037"/>
                  </a:lnTo>
                  <a:lnTo>
                    <a:pt x="1894" y="2656"/>
                  </a:lnTo>
                  <a:lnTo>
                    <a:pt x="2834" y="905"/>
                  </a:lnTo>
                  <a:lnTo>
                    <a:pt x="1632"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6036150" y="3746125"/>
              <a:ext cx="46475" cy="53075"/>
            </a:xfrm>
            <a:custGeom>
              <a:avLst/>
              <a:gdLst/>
              <a:ahLst/>
              <a:cxnLst/>
              <a:rect l="l" t="t" r="r" b="b"/>
              <a:pathLst>
                <a:path w="1859" h="2123" extrusionOk="0">
                  <a:moveTo>
                    <a:pt x="656" y="1"/>
                  </a:moveTo>
                  <a:lnTo>
                    <a:pt x="1" y="703"/>
                  </a:lnTo>
                  <a:cubicBezTo>
                    <a:pt x="96" y="1191"/>
                    <a:pt x="239" y="1739"/>
                    <a:pt x="703" y="2013"/>
                  </a:cubicBezTo>
                  <a:cubicBezTo>
                    <a:pt x="839" y="2086"/>
                    <a:pt x="992" y="2122"/>
                    <a:pt x="1140" y="2122"/>
                  </a:cubicBezTo>
                  <a:cubicBezTo>
                    <a:pt x="1162" y="2122"/>
                    <a:pt x="1183" y="2121"/>
                    <a:pt x="1203" y="2120"/>
                  </a:cubicBezTo>
                  <a:lnTo>
                    <a:pt x="1858" y="905"/>
                  </a:ln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6032000" y="3690175"/>
              <a:ext cx="86325" cy="100800"/>
            </a:xfrm>
            <a:custGeom>
              <a:avLst/>
              <a:gdLst/>
              <a:ahLst/>
              <a:cxnLst/>
              <a:rect l="l" t="t" r="r" b="b"/>
              <a:pathLst>
                <a:path w="3453" h="4032" extrusionOk="0">
                  <a:moveTo>
                    <a:pt x="357" y="0"/>
                  </a:moveTo>
                  <a:lnTo>
                    <a:pt x="119" y="2000"/>
                  </a:lnTo>
                  <a:cubicBezTo>
                    <a:pt x="0" y="3001"/>
                    <a:pt x="715" y="3905"/>
                    <a:pt x="1715" y="4024"/>
                  </a:cubicBezTo>
                  <a:cubicBezTo>
                    <a:pt x="1751" y="4029"/>
                    <a:pt x="1788" y="4031"/>
                    <a:pt x="1824" y="4031"/>
                  </a:cubicBezTo>
                  <a:cubicBezTo>
                    <a:pt x="2278" y="4031"/>
                    <a:pt x="2674" y="3682"/>
                    <a:pt x="2917" y="2965"/>
                  </a:cubicBezTo>
                  <a:cubicBezTo>
                    <a:pt x="3274" y="1929"/>
                    <a:pt x="3453" y="369"/>
                    <a:pt x="3453" y="369"/>
                  </a:cubicBezTo>
                  <a:lnTo>
                    <a:pt x="357"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6033775" y="3708625"/>
              <a:ext cx="15500" cy="8350"/>
            </a:xfrm>
            <a:custGeom>
              <a:avLst/>
              <a:gdLst/>
              <a:ahLst/>
              <a:cxnLst/>
              <a:rect l="l" t="t" r="r" b="b"/>
              <a:pathLst>
                <a:path w="620" h="334" extrusionOk="0">
                  <a:moveTo>
                    <a:pt x="36" y="0"/>
                  </a:moveTo>
                  <a:lnTo>
                    <a:pt x="1" y="262"/>
                  </a:lnTo>
                  <a:lnTo>
                    <a:pt x="584" y="334"/>
                  </a:lnTo>
                  <a:lnTo>
                    <a:pt x="620" y="72"/>
                  </a:lnTo>
                  <a:lnTo>
                    <a:pt x="36"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6026050" y="3713300"/>
              <a:ext cx="24425" cy="35575"/>
            </a:xfrm>
            <a:custGeom>
              <a:avLst/>
              <a:gdLst/>
              <a:ahLst/>
              <a:cxnLst/>
              <a:rect l="l" t="t" r="r" b="b"/>
              <a:pathLst>
                <a:path w="977" h="1423" extrusionOk="0">
                  <a:moveTo>
                    <a:pt x="525" y="0"/>
                  </a:moveTo>
                  <a:cubicBezTo>
                    <a:pt x="316" y="0"/>
                    <a:pt x="90" y="103"/>
                    <a:pt x="48" y="456"/>
                  </a:cubicBezTo>
                  <a:cubicBezTo>
                    <a:pt x="0" y="849"/>
                    <a:pt x="191" y="1397"/>
                    <a:pt x="429" y="1421"/>
                  </a:cubicBezTo>
                  <a:cubicBezTo>
                    <a:pt x="437" y="1422"/>
                    <a:pt x="446" y="1422"/>
                    <a:pt x="454" y="1422"/>
                  </a:cubicBezTo>
                  <a:cubicBezTo>
                    <a:pt x="672" y="1422"/>
                    <a:pt x="883" y="1133"/>
                    <a:pt x="929" y="766"/>
                  </a:cubicBezTo>
                  <a:cubicBezTo>
                    <a:pt x="976" y="373"/>
                    <a:pt x="822" y="28"/>
                    <a:pt x="595" y="4"/>
                  </a:cubicBezTo>
                  <a:cubicBezTo>
                    <a:pt x="572" y="1"/>
                    <a:pt x="549" y="0"/>
                    <a:pt x="52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6029900" y="3669750"/>
              <a:ext cx="97950" cy="68650"/>
            </a:xfrm>
            <a:custGeom>
              <a:avLst/>
              <a:gdLst/>
              <a:ahLst/>
              <a:cxnLst/>
              <a:rect l="l" t="t" r="r" b="b"/>
              <a:pathLst>
                <a:path w="3918" h="2746" extrusionOk="0">
                  <a:moveTo>
                    <a:pt x="1179" y="0"/>
                  </a:moveTo>
                  <a:cubicBezTo>
                    <a:pt x="602" y="0"/>
                    <a:pt x="103" y="432"/>
                    <a:pt x="37" y="1008"/>
                  </a:cubicBezTo>
                  <a:lnTo>
                    <a:pt x="1" y="1258"/>
                  </a:lnTo>
                  <a:lnTo>
                    <a:pt x="465" y="1793"/>
                  </a:lnTo>
                  <a:lnTo>
                    <a:pt x="549" y="2282"/>
                  </a:lnTo>
                  <a:lnTo>
                    <a:pt x="596" y="2282"/>
                  </a:lnTo>
                  <a:cubicBezTo>
                    <a:pt x="612" y="2284"/>
                    <a:pt x="628" y="2284"/>
                    <a:pt x="643" y="2284"/>
                  </a:cubicBezTo>
                  <a:cubicBezTo>
                    <a:pt x="826" y="2284"/>
                    <a:pt x="980" y="2159"/>
                    <a:pt x="1013" y="1972"/>
                  </a:cubicBezTo>
                  <a:cubicBezTo>
                    <a:pt x="1068" y="1672"/>
                    <a:pt x="1290" y="1445"/>
                    <a:pt x="1590" y="1445"/>
                  </a:cubicBezTo>
                  <a:cubicBezTo>
                    <a:pt x="1612" y="1445"/>
                    <a:pt x="1634" y="1446"/>
                    <a:pt x="1656" y="1448"/>
                  </a:cubicBezTo>
                  <a:lnTo>
                    <a:pt x="2584" y="1555"/>
                  </a:lnTo>
                  <a:cubicBezTo>
                    <a:pt x="3144" y="1627"/>
                    <a:pt x="3394" y="1972"/>
                    <a:pt x="3346" y="2389"/>
                  </a:cubicBezTo>
                  <a:lnTo>
                    <a:pt x="3275" y="2746"/>
                  </a:lnTo>
                  <a:lnTo>
                    <a:pt x="3275" y="2746"/>
                  </a:lnTo>
                  <a:lnTo>
                    <a:pt x="3656" y="2032"/>
                  </a:lnTo>
                  <a:cubicBezTo>
                    <a:pt x="3763" y="1793"/>
                    <a:pt x="3811" y="1532"/>
                    <a:pt x="3799" y="1270"/>
                  </a:cubicBezTo>
                  <a:cubicBezTo>
                    <a:pt x="3799" y="1270"/>
                    <a:pt x="3918" y="377"/>
                    <a:pt x="3585" y="162"/>
                  </a:cubicBezTo>
                  <a:cubicBezTo>
                    <a:pt x="3461" y="86"/>
                    <a:pt x="3297" y="61"/>
                    <a:pt x="3122" y="61"/>
                  </a:cubicBezTo>
                  <a:cubicBezTo>
                    <a:pt x="2860" y="61"/>
                    <a:pt x="2573" y="117"/>
                    <a:pt x="2358" y="139"/>
                  </a:cubicBezTo>
                  <a:cubicBezTo>
                    <a:pt x="2340" y="140"/>
                    <a:pt x="2318" y="141"/>
                    <a:pt x="2295" y="141"/>
                  </a:cubicBezTo>
                  <a:cubicBezTo>
                    <a:pt x="1988" y="141"/>
                    <a:pt x="1311" y="8"/>
                    <a:pt x="1311" y="8"/>
                  </a:cubicBezTo>
                  <a:cubicBezTo>
                    <a:pt x="1266" y="3"/>
                    <a:pt x="1223" y="0"/>
                    <a:pt x="117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5932275" y="3782200"/>
              <a:ext cx="331775" cy="323475"/>
            </a:xfrm>
            <a:custGeom>
              <a:avLst/>
              <a:gdLst/>
              <a:ahLst/>
              <a:cxnLst/>
              <a:rect l="l" t="t" r="r" b="b"/>
              <a:pathLst>
                <a:path w="13271" h="12939" extrusionOk="0">
                  <a:moveTo>
                    <a:pt x="1572" y="0"/>
                  </a:moveTo>
                  <a:cubicBezTo>
                    <a:pt x="957" y="0"/>
                    <a:pt x="337" y="428"/>
                    <a:pt x="263" y="1177"/>
                  </a:cubicBezTo>
                  <a:cubicBezTo>
                    <a:pt x="1" y="3772"/>
                    <a:pt x="1513" y="6428"/>
                    <a:pt x="4358" y="9059"/>
                  </a:cubicBezTo>
                  <a:cubicBezTo>
                    <a:pt x="6204" y="10583"/>
                    <a:pt x="7883" y="11857"/>
                    <a:pt x="12657" y="12928"/>
                  </a:cubicBezTo>
                  <a:cubicBezTo>
                    <a:pt x="12687" y="12935"/>
                    <a:pt x="12716" y="12938"/>
                    <a:pt x="12744" y="12938"/>
                  </a:cubicBezTo>
                  <a:cubicBezTo>
                    <a:pt x="13113" y="12938"/>
                    <a:pt x="13270" y="12392"/>
                    <a:pt x="12883" y="12226"/>
                  </a:cubicBezTo>
                  <a:lnTo>
                    <a:pt x="12859" y="12214"/>
                  </a:lnTo>
                  <a:cubicBezTo>
                    <a:pt x="12597" y="12095"/>
                    <a:pt x="12264" y="11952"/>
                    <a:pt x="11895" y="11785"/>
                  </a:cubicBezTo>
                  <a:cubicBezTo>
                    <a:pt x="10514" y="11166"/>
                    <a:pt x="8549" y="10214"/>
                    <a:pt x="7299" y="9059"/>
                  </a:cubicBezTo>
                  <a:cubicBezTo>
                    <a:pt x="4823" y="6856"/>
                    <a:pt x="2644" y="4665"/>
                    <a:pt x="2846" y="1641"/>
                  </a:cubicBezTo>
                  <a:cubicBezTo>
                    <a:pt x="2896" y="502"/>
                    <a:pt x="2237" y="0"/>
                    <a:pt x="157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1"/>
            <p:cNvSpPr/>
            <p:nvPr/>
          </p:nvSpPr>
          <p:spPr>
            <a:xfrm>
              <a:off x="5929300" y="3781550"/>
              <a:ext cx="83075" cy="116150"/>
            </a:xfrm>
            <a:custGeom>
              <a:avLst/>
              <a:gdLst/>
              <a:ahLst/>
              <a:cxnLst/>
              <a:rect l="l" t="t" r="r" b="b"/>
              <a:pathLst>
                <a:path w="3323" h="4646" extrusionOk="0">
                  <a:moveTo>
                    <a:pt x="1722" y="1"/>
                  </a:moveTo>
                  <a:cubicBezTo>
                    <a:pt x="1587" y="1"/>
                    <a:pt x="1438" y="15"/>
                    <a:pt x="1274" y="48"/>
                  </a:cubicBezTo>
                  <a:cubicBezTo>
                    <a:pt x="358" y="239"/>
                    <a:pt x="322" y="1274"/>
                    <a:pt x="322" y="1274"/>
                  </a:cubicBezTo>
                  <a:cubicBezTo>
                    <a:pt x="322" y="1417"/>
                    <a:pt x="1" y="2322"/>
                    <a:pt x="632" y="4310"/>
                  </a:cubicBezTo>
                  <a:cubicBezTo>
                    <a:pt x="702" y="4512"/>
                    <a:pt x="892" y="4645"/>
                    <a:pt x="1101" y="4645"/>
                  </a:cubicBezTo>
                  <a:cubicBezTo>
                    <a:pt x="1138" y="4645"/>
                    <a:pt x="1177" y="4641"/>
                    <a:pt x="1215" y="4632"/>
                  </a:cubicBezTo>
                  <a:cubicBezTo>
                    <a:pt x="1941" y="4429"/>
                    <a:pt x="3322" y="4037"/>
                    <a:pt x="3299" y="3894"/>
                  </a:cubicBezTo>
                  <a:cubicBezTo>
                    <a:pt x="3037" y="2513"/>
                    <a:pt x="3025" y="1393"/>
                    <a:pt x="3025" y="1370"/>
                  </a:cubicBezTo>
                  <a:lnTo>
                    <a:pt x="3025" y="1405"/>
                  </a:lnTo>
                  <a:lnTo>
                    <a:pt x="2858" y="620"/>
                  </a:lnTo>
                  <a:cubicBezTo>
                    <a:pt x="2834" y="548"/>
                    <a:pt x="2810" y="489"/>
                    <a:pt x="2763" y="429"/>
                  </a:cubicBezTo>
                  <a:cubicBezTo>
                    <a:pt x="2637" y="274"/>
                    <a:pt x="2314" y="1"/>
                    <a:pt x="1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1"/>
            <p:cNvSpPr/>
            <p:nvPr/>
          </p:nvSpPr>
          <p:spPr>
            <a:xfrm>
              <a:off x="6250425" y="4127575"/>
              <a:ext cx="63175" cy="67400"/>
            </a:xfrm>
            <a:custGeom>
              <a:avLst/>
              <a:gdLst/>
              <a:ahLst/>
              <a:cxnLst/>
              <a:rect l="l" t="t" r="r" b="b"/>
              <a:pathLst>
                <a:path w="2527" h="2696" extrusionOk="0">
                  <a:moveTo>
                    <a:pt x="611" y="1"/>
                  </a:moveTo>
                  <a:cubicBezTo>
                    <a:pt x="409" y="1"/>
                    <a:pt x="289" y="144"/>
                    <a:pt x="169" y="352"/>
                  </a:cubicBezTo>
                  <a:cubicBezTo>
                    <a:pt x="0" y="633"/>
                    <a:pt x="1096" y="2274"/>
                    <a:pt x="1308" y="2274"/>
                  </a:cubicBezTo>
                  <a:cubicBezTo>
                    <a:pt x="1321" y="2274"/>
                    <a:pt x="1330" y="2268"/>
                    <a:pt x="1336" y="2257"/>
                  </a:cubicBezTo>
                  <a:cubicBezTo>
                    <a:pt x="1455" y="2042"/>
                    <a:pt x="1002" y="1411"/>
                    <a:pt x="1145" y="1268"/>
                  </a:cubicBezTo>
                  <a:cubicBezTo>
                    <a:pt x="1146" y="1268"/>
                    <a:pt x="1146" y="1268"/>
                    <a:pt x="1147" y="1268"/>
                  </a:cubicBezTo>
                  <a:cubicBezTo>
                    <a:pt x="1178" y="1268"/>
                    <a:pt x="1590" y="1503"/>
                    <a:pt x="1764" y="1852"/>
                  </a:cubicBezTo>
                  <a:cubicBezTo>
                    <a:pt x="1920" y="2143"/>
                    <a:pt x="2186" y="2696"/>
                    <a:pt x="2370" y="2696"/>
                  </a:cubicBezTo>
                  <a:cubicBezTo>
                    <a:pt x="2411" y="2696"/>
                    <a:pt x="2448" y="2668"/>
                    <a:pt x="2479" y="2602"/>
                  </a:cubicBezTo>
                  <a:cubicBezTo>
                    <a:pt x="2526" y="2507"/>
                    <a:pt x="2407" y="1685"/>
                    <a:pt x="2169" y="1304"/>
                  </a:cubicBezTo>
                  <a:cubicBezTo>
                    <a:pt x="1931" y="911"/>
                    <a:pt x="1431" y="364"/>
                    <a:pt x="979" y="113"/>
                  </a:cubicBezTo>
                  <a:cubicBezTo>
                    <a:pt x="830" y="35"/>
                    <a:pt x="710" y="1"/>
                    <a:pt x="611"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1"/>
            <p:cNvSpPr/>
            <p:nvPr/>
          </p:nvSpPr>
          <p:spPr>
            <a:xfrm>
              <a:off x="6102825" y="3367800"/>
              <a:ext cx="326850" cy="934675"/>
            </a:xfrm>
            <a:custGeom>
              <a:avLst/>
              <a:gdLst/>
              <a:ahLst/>
              <a:cxnLst/>
              <a:rect l="l" t="t" r="r" b="b"/>
              <a:pathLst>
                <a:path w="13074" h="37387" extrusionOk="0">
                  <a:moveTo>
                    <a:pt x="6442" y="1"/>
                  </a:moveTo>
                  <a:cubicBezTo>
                    <a:pt x="6347" y="1"/>
                    <a:pt x="6252" y="60"/>
                    <a:pt x="6240" y="179"/>
                  </a:cubicBezTo>
                  <a:lnTo>
                    <a:pt x="5978" y="2763"/>
                  </a:lnTo>
                  <a:lnTo>
                    <a:pt x="5978" y="13586"/>
                  </a:lnTo>
                  <a:lnTo>
                    <a:pt x="584" y="4108"/>
                  </a:lnTo>
                  <a:cubicBezTo>
                    <a:pt x="527" y="4019"/>
                    <a:pt x="425" y="3968"/>
                    <a:pt x="325" y="3968"/>
                  </a:cubicBezTo>
                  <a:cubicBezTo>
                    <a:pt x="279" y="3968"/>
                    <a:pt x="233" y="3979"/>
                    <a:pt x="191" y="4001"/>
                  </a:cubicBezTo>
                  <a:cubicBezTo>
                    <a:pt x="48" y="4085"/>
                    <a:pt x="1" y="4263"/>
                    <a:pt x="84" y="4394"/>
                  </a:cubicBezTo>
                  <a:lnTo>
                    <a:pt x="5085" y="13169"/>
                  </a:lnTo>
                  <a:cubicBezTo>
                    <a:pt x="5668" y="14193"/>
                    <a:pt x="5978" y="15360"/>
                    <a:pt x="5978" y="16538"/>
                  </a:cubicBezTo>
                  <a:lnTo>
                    <a:pt x="5978" y="37386"/>
                  </a:lnTo>
                  <a:lnTo>
                    <a:pt x="6906" y="37386"/>
                  </a:lnTo>
                  <a:lnTo>
                    <a:pt x="6906" y="16777"/>
                  </a:lnTo>
                  <a:cubicBezTo>
                    <a:pt x="6906" y="15467"/>
                    <a:pt x="7287" y="14181"/>
                    <a:pt x="8002" y="13074"/>
                  </a:cubicBezTo>
                  <a:lnTo>
                    <a:pt x="12991" y="5406"/>
                  </a:lnTo>
                  <a:cubicBezTo>
                    <a:pt x="13074" y="5275"/>
                    <a:pt x="13038" y="5097"/>
                    <a:pt x="12907" y="5013"/>
                  </a:cubicBezTo>
                  <a:cubicBezTo>
                    <a:pt x="12860" y="4983"/>
                    <a:pt x="12806" y="4968"/>
                    <a:pt x="12753" y="4968"/>
                  </a:cubicBezTo>
                  <a:cubicBezTo>
                    <a:pt x="12659" y="4968"/>
                    <a:pt x="12567" y="5013"/>
                    <a:pt x="12514" y="5097"/>
                  </a:cubicBezTo>
                  <a:lnTo>
                    <a:pt x="6906" y="13717"/>
                  </a:lnTo>
                  <a:lnTo>
                    <a:pt x="6906" y="2763"/>
                  </a:lnTo>
                  <a:lnTo>
                    <a:pt x="6645" y="179"/>
                  </a:lnTo>
                  <a:cubicBezTo>
                    <a:pt x="6633" y="60"/>
                    <a:pt x="6537" y="1"/>
                    <a:pt x="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1"/>
            <p:cNvSpPr/>
            <p:nvPr/>
          </p:nvSpPr>
          <p:spPr>
            <a:xfrm>
              <a:off x="6083200" y="3414550"/>
              <a:ext cx="47350" cy="60425"/>
            </a:xfrm>
            <a:custGeom>
              <a:avLst/>
              <a:gdLst/>
              <a:ahLst/>
              <a:cxnLst/>
              <a:rect l="l" t="t" r="r" b="b"/>
              <a:pathLst>
                <a:path w="1894" h="2417" extrusionOk="0">
                  <a:moveTo>
                    <a:pt x="310" y="0"/>
                  </a:moveTo>
                  <a:cubicBezTo>
                    <a:pt x="310" y="0"/>
                    <a:pt x="0" y="1238"/>
                    <a:pt x="226" y="1691"/>
                  </a:cubicBezTo>
                  <a:cubicBezTo>
                    <a:pt x="441" y="2143"/>
                    <a:pt x="1476" y="2417"/>
                    <a:pt x="1476" y="2417"/>
                  </a:cubicBezTo>
                  <a:cubicBezTo>
                    <a:pt x="1476" y="2417"/>
                    <a:pt x="1893" y="1441"/>
                    <a:pt x="1679" y="988"/>
                  </a:cubicBezTo>
                  <a:cubicBezTo>
                    <a:pt x="1465" y="536"/>
                    <a:pt x="310" y="0"/>
                    <a:pt x="310"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6071875" y="3478225"/>
              <a:ext cx="44675" cy="29425"/>
            </a:xfrm>
            <a:custGeom>
              <a:avLst/>
              <a:gdLst/>
              <a:ahLst/>
              <a:cxnLst/>
              <a:rect l="l" t="t" r="r" b="b"/>
              <a:pathLst>
                <a:path w="1787" h="1177" extrusionOk="0">
                  <a:moveTo>
                    <a:pt x="973" y="1"/>
                  </a:moveTo>
                  <a:cubicBezTo>
                    <a:pt x="881" y="1"/>
                    <a:pt x="796" y="14"/>
                    <a:pt x="727" y="49"/>
                  </a:cubicBezTo>
                  <a:cubicBezTo>
                    <a:pt x="394" y="203"/>
                    <a:pt x="1" y="1061"/>
                    <a:pt x="1" y="1061"/>
                  </a:cubicBezTo>
                  <a:cubicBezTo>
                    <a:pt x="1" y="1061"/>
                    <a:pt x="495" y="1176"/>
                    <a:pt x="890" y="1176"/>
                  </a:cubicBezTo>
                  <a:cubicBezTo>
                    <a:pt x="1033" y="1176"/>
                    <a:pt x="1162" y="1161"/>
                    <a:pt x="1251" y="1120"/>
                  </a:cubicBezTo>
                  <a:cubicBezTo>
                    <a:pt x="1584" y="953"/>
                    <a:pt x="1787" y="203"/>
                    <a:pt x="1787" y="203"/>
                  </a:cubicBezTo>
                  <a:cubicBezTo>
                    <a:pt x="1787" y="203"/>
                    <a:pt x="1329" y="1"/>
                    <a:pt x="97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a:off x="6266550" y="3505100"/>
              <a:ext cx="44675" cy="29425"/>
            </a:xfrm>
            <a:custGeom>
              <a:avLst/>
              <a:gdLst/>
              <a:ahLst/>
              <a:cxnLst/>
              <a:rect l="l" t="t" r="r" b="b"/>
              <a:pathLst>
                <a:path w="1787" h="1177" extrusionOk="0">
                  <a:moveTo>
                    <a:pt x="897" y="1"/>
                  </a:moveTo>
                  <a:cubicBezTo>
                    <a:pt x="754" y="1"/>
                    <a:pt x="625" y="16"/>
                    <a:pt x="536" y="57"/>
                  </a:cubicBezTo>
                  <a:cubicBezTo>
                    <a:pt x="203" y="224"/>
                    <a:pt x="0" y="974"/>
                    <a:pt x="0" y="974"/>
                  </a:cubicBezTo>
                  <a:cubicBezTo>
                    <a:pt x="0" y="974"/>
                    <a:pt x="458" y="1177"/>
                    <a:pt x="814" y="1177"/>
                  </a:cubicBezTo>
                  <a:cubicBezTo>
                    <a:pt x="906" y="1177"/>
                    <a:pt x="991" y="1163"/>
                    <a:pt x="1060" y="1129"/>
                  </a:cubicBezTo>
                  <a:cubicBezTo>
                    <a:pt x="1393" y="974"/>
                    <a:pt x="1786" y="117"/>
                    <a:pt x="1786" y="117"/>
                  </a:cubicBezTo>
                  <a:cubicBezTo>
                    <a:pt x="1786" y="117"/>
                    <a:pt x="1291" y="1"/>
                    <a:pt x="89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a:off x="6106700" y="3542750"/>
              <a:ext cx="46750" cy="29525"/>
            </a:xfrm>
            <a:custGeom>
              <a:avLst/>
              <a:gdLst/>
              <a:ahLst/>
              <a:cxnLst/>
              <a:rect l="l" t="t" r="r" b="b"/>
              <a:pathLst>
                <a:path w="1870" h="1181" extrusionOk="0">
                  <a:moveTo>
                    <a:pt x="1038" y="1"/>
                  </a:moveTo>
                  <a:cubicBezTo>
                    <a:pt x="628" y="1"/>
                    <a:pt x="1" y="230"/>
                    <a:pt x="1" y="230"/>
                  </a:cubicBezTo>
                  <a:cubicBezTo>
                    <a:pt x="1" y="230"/>
                    <a:pt x="489" y="1039"/>
                    <a:pt x="846" y="1158"/>
                  </a:cubicBezTo>
                  <a:cubicBezTo>
                    <a:pt x="891" y="1174"/>
                    <a:pt x="943" y="1181"/>
                    <a:pt x="997" y="1181"/>
                  </a:cubicBezTo>
                  <a:cubicBezTo>
                    <a:pt x="1358" y="1181"/>
                    <a:pt x="1870" y="885"/>
                    <a:pt x="1870" y="885"/>
                  </a:cubicBezTo>
                  <a:cubicBezTo>
                    <a:pt x="1870" y="885"/>
                    <a:pt x="1584" y="158"/>
                    <a:pt x="1239" y="27"/>
                  </a:cubicBezTo>
                  <a:cubicBezTo>
                    <a:pt x="1183" y="9"/>
                    <a:pt x="1114" y="1"/>
                    <a:pt x="103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a:off x="6165650" y="3525575"/>
              <a:ext cx="34250" cy="46750"/>
            </a:xfrm>
            <a:custGeom>
              <a:avLst/>
              <a:gdLst/>
              <a:ahLst/>
              <a:cxnLst/>
              <a:rect l="l" t="t" r="r" b="b"/>
              <a:pathLst>
                <a:path w="1370" h="1870" extrusionOk="0">
                  <a:moveTo>
                    <a:pt x="1048" y="0"/>
                  </a:moveTo>
                  <a:cubicBezTo>
                    <a:pt x="1048" y="0"/>
                    <a:pt x="238" y="488"/>
                    <a:pt x="119" y="833"/>
                  </a:cubicBezTo>
                  <a:cubicBezTo>
                    <a:pt x="0" y="1191"/>
                    <a:pt x="393" y="1869"/>
                    <a:pt x="393" y="1869"/>
                  </a:cubicBezTo>
                  <a:cubicBezTo>
                    <a:pt x="393" y="1869"/>
                    <a:pt x="1119" y="1584"/>
                    <a:pt x="1250" y="1226"/>
                  </a:cubicBezTo>
                  <a:cubicBezTo>
                    <a:pt x="1369" y="881"/>
                    <a:pt x="1048" y="0"/>
                    <a:pt x="1048"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6116525" y="3439250"/>
              <a:ext cx="46450" cy="63125"/>
            </a:xfrm>
            <a:custGeom>
              <a:avLst/>
              <a:gdLst/>
              <a:ahLst/>
              <a:cxnLst/>
              <a:rect l="l" t="t" r="r" b="b"/>
              <a:pathLst>
                <a:path w="1858" h="2525" extrusionOk="0">
                  <a:moveTo>
                    <a:pt x="1417" y="0"/>
                  </a:moveTo>
                  <a:cubicBezTo>
                    <a:pt x="1417" y="0"/>
                    <a:pt x="334" y="655"/>
                    <a:pt x="167" y="1131"/>
                  </a:cubicBezTo>
                  <a:cubicBezTo>
                    <a:pt x="1" y="1608"/>
                    <a:pt x="524" y="2524"/>
                    <a:pt x="524" y="2524"/>
                  </a:cubicBezTo>
                  <a:cubicBezTo>
                    <a:pt x="524" y="2524"/>
                    <a:pt x="1525" y="2143"/>
                    <a:pt x="1691" y="1667"/>
                  </a:cubicBezTo>
                  <a:cubicBezTo>
                    <a:pt x="1858" y="1191"/>
                    <a:pt x="1417" y="0"/>
                    <a:pt x="141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6417450" y="3441325"/>
              <a:ext cx="47350" cy="58675"/>
            </a:xfrm>
            <a:custGeom>
              <a:avLst/>
              <a:gdLst/>
              <a:ahLst/>
              <a:cxnLst/>
              <a:rect l="l" t="t" r="r" b="b"/>
              <a:pathLst>
                <a:path w="1894" h="2347" extrusionOk="0">
                  <a:moveTo>
                    <a:pt x="1668" y="1"/>
                  </a:moveTo>
                  <a:cubicBezTo>
                    <a:pt x="1667" y="1"/>
                    <a:pt x="489" y="465"/>
                    <a:pt x="239" y="905"/>
                  </a:cubicBezTo>
                  <a:cubicBezTo>
                    <a:pt x="1" y="1346"/>
                    <a:pt x="358" y="2346"/>
                    <a:pt x="358" y="2346"/>
                  </a:cubicBezTo>
                  <a:cubicBezTo>
                    <a:pt x="358" y="2346"/>
                    <a:pt x="1406" y="2132"/>
                    <a:pt x="1656" y="1691"/>
                  </a:cubicBezTo>
                  <a:cubicBezTo>
                    <a:pt x="1894" y="1251"/>
                    <a:pt x="1668" y="1"/>
                    <a:pt x="166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6358225" y="3587900"/>
              <a:ext cx="47650" cy="29500"/>
            </a:xfrm>
            <a:custGeom>
              <a:avLst/>
              <a:gdLst/>
              <a:ahLst/>
              <a:cxnLst/>
              <a:rect l="l" t="t" r="r" b="b"/>
              <a:pathLst>
                <a:path w="1906" h="1180" extrusionOk="0">
                  <a:moveTo>
                    <a:pt x="843" y="0"/>
                  </a:moveTo>
                  <a:cubicBezTo>
                    <a:pt x="787" y="0"/>
                    <a:pt x="735" y="6"/>
                    <a:pt x="691" y="19"/>
                  </a:cubicBezTo>
                  <a:cubicBezTo>
                    <a:pt x="334" y="114"/>
                    <a:pt x="0" y="829"/>
                    <a:pt x="0" y="829"/>
                  </a:cubicBezTo>
                  <a:cubicBezTo>
                    <a:pt x="0" y="829"/>
                    <a:pt x="521" y="1179"/>
                    <a:pt x="887" y="1179"/>
                  </a:cubicBezTo>
                  <a:cubicBezTo>
                    <a:pt x="931" y="1179"/>
                    <a:pt x="974" y="1174"/>
                    <a:pt x="1012" y="1162"/>
                  </a:cubicBezTo>
                  <a:cubicBezTo>
                    <a:pt x="1370" y="1067"/>
                    <a:pt x="1905" y="293"/>
                    <a:pt x="1905" y="293"/>
                  </a:cubicBezTo>
                  <a:cubicBezTo>
                    <a:pt x="1905" y="293"/>
                    <a:pt x="1247" y="0"/>
                    <a:pt x="84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6357025" y="3501750"/>
              <a:ext cx="33975" cy="47650"/>
            </a:xfrm>
            <a:custGeom>
              <a:avLst/>
              <a:gdLst/>
              <a:ahLst/>
              <a:cxnLst/>
              <a:rect l="l" t="t" r="r" b="b"/>
              <a:pathLst>
                <a:path w="1359" h="1906" extrusionOk="0">
                  <a:moveTo>
                    <a:pt x="382" y="1"/>
                  </a:moveTo>
                  <a:cubicBezTo>
                    <a:pt x="382" y="1"/>
                    <a:pt x="1" y="858"/>
                    <a:pt x="108" y="1215"/>
                  </a:cubicBezTo>
                  <a:cubicBezTo>
                    <a:pt x="203" y="1572"/>
                    <a:pt x="918" y="1906"/>
                    <a:pt x="918" y="1906"/>
                  </a:cubicBezTo>
                  <a:cubicBezTo>
                    <a:pt x="918" y="1906"/>
                    <a:pt x="1358" y="1251"/>
                    <a:pt x="1251" y="893"/>
                  </a:cubicBezTo>
                  <a:cubicBezTo>
                    <a:pt x="1156" y="536"/>
                    <a:pt x="382" y="1"/>
                    <a:pt x="38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6409425" y="3495475"/>
              <a:ext cx="64600" cy="39900"/>
            </a:xfrm>
            <a:custGeom>
              <a:avLst/>
              <a:gdLst/>
              <a:ahLst/>
              <a:cxnLst/>
              <a:rect l="l" t="t" r="r" b="b"/>
              <a:pathLst>
                <a:path w="2584" h="1596" extrusionOk="0">
                  <a:moveTo>
                    <a:pt x="1143" y="0"/>
                  </a:moveTo>
                  <a:cubicBezTo>
                    <a:pt x="1068" y="0"/>
                    <a:pt x="999" y="8"/>
                    <a:pt x="941" y="25"/>
                  </a:cubicBezTo>
                  <a:cubicBezTo>
                    <a:pt x="453" y="156"/>
                    <a:pt x="0" y="1121"/>
                    <a:pt x="0" y="1121"/>
                  </a:cubicBezTo>
                  <a:cubicBezTo>
                    <a:pt x="0" y="1121"/>
                    <a:pt x="712" y="1595"/>
                    <a:pt x="1212" y="1595"/>
                  </a:cubicBezTo>
                  <a:cubicBezTo>
                    <a:pt x="1272" y="1595"/>
                    <a:pt x="1329" y="1588"/>
                    <a:pt x="1381" y="1573"/>
                  </a:cubicBezTo>
                  <a:cubicBezTo>
                    <a:pt x="1858" y="1442"/>
                    <a:pt x="2584" y="394"/>
                    <a:pt x="2584" y="394"/>
                  </a:cubicBezTo>
                  <a:cubicBezTo>
                    <a:pt x="2584" y="394"/>
                    <a:pt x="1685" y="0"/>
                    <a:pt x="1143"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6260000" y="3351425"/>
              <a:ext cx="46450" cy="63125"/>
            </a:xfrm>
            <a:custGeom>
              <a:avLst/>
              <a:gdLst/>
              <a:ahLst/>
              <a:cxnLst/>
              <a:rect l="l" t="t" r="r" b="b"/>
              <a:pathLst>
                <a:path w="1858" h="2525" extrusionOk="0">
                  <a:moveTo>
                    <a:pt x="1417" y="1"/>
                  </a:moveTo>
                  <a:cubicBezTo>
                    <a:pt x="1417" y="1"/>
                    <a:pt x="334" y="656"/>
                    <a:pt x="167" y="1132"/>
                  </a:cubicBezTo>
                  <a:cubicBezTo>
                    <a:pt x="0" y="1608"/>
                    <a:pt x="536" y="2525"/>
                    <a:pt x="536" y="2525"/>
                  </a:cubicBezTo>
                  <a:cubicBezTo>
                    <a:pt x="536" y="2525"/>
                    <a:pt x="1524" y="2144"/>
                    <a:pt x="1691" y="1668"/>
                  </a:cubicBezTo>
                  <a:cubicBezTo>
                    <a:pt x="1858" y="1192"/>
                    <a:pt x="1417" y="1"/>
                    <a:pt x="141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6273100" y="3380450"/>
              <a:ext cx="60450" cy="39800"/>
            </a:xfrm>
            <a:custGeom>
              <a:avLst/>
              <a:gdLst/>
              <a:ahLst/>
              <a:cxnLst/>
              <a:rect l="l" t="t" r="r" b="b"/>
              <a:pathLst>
                <a:path w="2418" h="1592" extrusionOk="0">
                  <a:moveTo>
                    <a:pt x="1213" y="1"/>
                  </a:moveTo>
                  <a:cubicBezTo>
                    <a:pt x="1021" y="1"/>
                    <a:pt x="846" y="21"/>
                    <a:pt x="727" y="78"/>
                  </a:cubicBezTo>
                  <a:cubicBezTo>
                    <a:pt x="274" y="304"/>
                    <a:pt x="0" y="1328"/>
                    <a:pt x="0" y="1328"/>
                  </a:cubicBezTo>
                  <a:cubicBezTo>
                    <a:pt x="0" y="1328"/>
                    <a:pt x="618" y="1592"/>
                    <a:pt x="1098" y="1592"/>
                  </a:cubicBezTo>
                  <a:cubicBezTo>
                    <a:pt x="1222" y="1592"/>
                    <a:pt x="1336" y="1575"/>
                    <a:pt x="1429" y="1531"/>
                  </a:cubicBezTo>
                  <a:cubicBezTo>
                    <a:pt x="1881" y="1316"/>
                    <a:pt x="2417" y="161"/>
                    <a:pt x="2417" y="161"/>
                  </a:cubicBezTo>
                  <a:cubicBezTo>
                    <a:pt x="2417" y="161"/>
                    <a:pt x="1748" y="1"/>
                    <a:pt x="121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6209700" y="3449775"/>
              <a:ext cx="54200" cy="42050"/>
            </a:xfrm>
            <a:custGeom>
              <a:avLst/>
              <a:gdLst/>
              <a:ahLst/>
              <a:cxnLst/>
              <a:rect l="l" t="t" r="r" b="b"/>
              <a:pathLst>
                <a:path w="2168" h="1682" extrusionOk="0">
                  <a:moveTo>
                    <a:pt x="329" y="0"/>
                  </a:moveTo>
                  <a:cubicBezTo>
                    <a:pt x="134" y="0"/>
                    <a:pt x="0" y="8"/>
                    <a:pt x="0" y="8"/>
                  </a:cubicBezTo>
                  <a:cubicBezTo>
                    <a:pt x="0" y="8"/>
                    <a:pt x="310" y="1234"/>
                    <a:pt x="726" y="1532"/>
                  </a:cubicBezTo>
                  <a:cubicBezTo>
                    <a:pt x="882" y="1646"/>
                    <a:pt x="1131" y="1682"/>
                    <a:pt x="1379" y="1682"/>
                  </a:cubicBezTo>
                  <a:cubicBezTo>
                    <a:pt x="1775" y="1682"/>
                    <a:pt x="2167" y="1591"/>
                    <a:pt x="2167" y="1591"/>
                  </a:cubicBezTo>
                  <a:cubicBezTo>
                    <a:pt x="2167" y="1591"/>
                    <a:pt x="2084" y="532"/>
                    <a:pt x="1679" y="234"/>
                  </a:cubicBezTo>
                  <a:cubicBezTo>
                    <a:pt x="1405" y="33"/>
                    <a:pt x="735" y="0"/>
                    <a:pt x="32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6132900" y="4200950"/>
              <a:ext cx="292025" cy="105975"/>
            </a:xfrm>
            <a:custGeom>
              <a:avLst/>
              <a:gdLst/>
              <a:ahLst/>
              <a:cxnLst/>
              <a:rect l="l" t="t" r="r" b="b"/>
              <a:pathLst>
                <a:path w="11681" h="4239" extrusionOk="0">
                  <a:moveTo>
                    <a:pt x="4842" y="0"/>
                  </a:moveTo>
                  <a:cubicBezTo>
                    <a:pt x="4223" y="0"/>
                    <a:pt x="3611" y="240"/>
                    <a:pt x="3156" y="703"/>
                  </a:cubicBezTo>
                  <a:lnTo>
                    <a:pt x="215" y="3632"/>
                  </a:lnTo>
                  <a:cubicBezTo>
                    <a:pt x="0" y="3858"/>
                    <a:pt x="155" y="4239"/>
                    <a:pt x="477" y="4239"/>
                  </a:cubicBezTo>
                  <a:lnTo>
                    <a:pt x="11192" y="4239"/>
                  </a:lnTo>
                  <a:cubicBezTo>
                    <a:pt x="11549" y="4239"/>
                    <a:pt x="11680" y="3763"/>
                    <a:pt x="11371" y="3572"/>
                  </a:cubicBezTo>
                  <a:lnTo>
                    <a:pt x="6096" y="357"/>
                  </a:lnTo>
                  <a:cubicBezTo>
                    <a:pt x="5709" y="117"/>
                    <a:pt x="5274"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6224575" y="4049725"/>
              <a:ext cx="59550" cy="64675"/>
            </a:xfrm>
            <a:custGeom>
              <a:avLst/>
              <a:gdLst/>
              <a:ahLst/>
              <a:cxnLst/>
              <a:rect l="l" t="t" r="r" b="b"/>
              <a:pathLst>
                <a:path w="2382" h="2587" extrusionOk="0">
                  <a:moveTo>
                    <a:pt x="1013" y="1"/>
                  </a:moveTo>
                  <a:cubicBezTo>
                    <a:pt x="870" y="1"/>
                    <a:pt x="774" y="751"/>
                    <a:pt x="643" y="882"/>
                  </a:cubicBezTo>
                  <a:cubicBezTo>
                    <a:pt x="524" y="1001"/>
                    <a:pt x="286" y="1168"/>
                    <a:pt x="286" y="1168"/>
                  </a:cubicBezTo>
                  <a:lnTo>
                    <a:pt x="1" y="1954"/>
                  </a:lnTo>
                  <a:cubicBezTo>
                    <a:pt x="1" y="1954"/>
                    <a:pt x="534" y="2587"/>
                    <a:pt x="1493" y="2587"/>
                  </a:cubicBezTo>
                  <a:cubicBezTo>
                    <a:pt x="1527" y="2587"/>
                    <a:pt x="1561" y="2586"/>
                    <a:pt x="1596" y="2585"/>
                  </a:cubicBezTo>
                  <a:cubicBezTo>
                    <a:pt x="1953" y="2573"/>
                    <a:pt x="2108" y="2406"/>
                    <a:pt x="2239" y="2239"/>
                  </a:cubicBezTo>
                  <a:cubicBezTo>
                    <a:pt x="2358" y="2084"/>
                    <a:pt x="2239" y="1799"/>
                    <a:pt x="2310" y="1608"/>
                  </a:cubicBezTo>
                  <a:cubicBezTo>
                    <a:pt x="2382" y="1418"/>
                    <a:pt x="2144" y="1299"/>
                    <a:pt x="2191" y="1084"/>
                  </a:cubicBezTo>
                  <a:cubicBezTo>
                    <a:pt x="2251" y="775"/>
                    <a:pt x="2036" y="620"/>
                    <a:pt x="2036" y="620"/>
                  </a:cubicBezTo>
                  <a:cubicBezTo>
                    <a:pt x="2036" y="620"/>
                    <a:pt x="1826" y="1072"/>
                    <a:pt x="1524" y="1072"/>
                  </a:cubicBezTo>
                  <a:cubicBezTo>
                    <a:pt x="1497" y="1072"/>
                    <a:pt x="1469" y="1068"/>
                    <a:pt x="1441" y="1061"/>
                  </a:cubicBezTo>
                  <a:cubicBezTo>
                    <a:pt x="1144" y="989"/>
                    <a:pt x="1132" y="191"/>
                    <a:pt x="1132" y="191"/>
                  </a:cubicBezTo>
                  <a:cubicBezTo>
                    <a:pt x="1132" y="191"/>
                    <a:pt x="1167" y="1"/>
                    <a:pt x="10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6403175" y="3460500"/>
              <a:ext cx="909850" cy="693150"/>
            </a:xfrm>
            <a:custGeom>
              <a:avLst/>
              <a:gdLst/>
              <a:ahLst/>
              <a:cxnLst/>
              <a:rect l="l" t="t" r="r" b="b"/>
              <a:pathLst>
                <a:path w="36394" h="27726" extrusionOk="0">
                  <a:moveTo>
                    <a:pt x="19634" y="9913"/>
                  </a:moveTo>
                  <a:cubicBezTo>
                    <a:pt x="19884" y="9985"/>
                    <a:pt x="20134" y="10056"/>
                    <a:pt x="20384" y="10140"/>
                  </a:cubicBezTo>
                  <a:cubicBezTo>
                    <a:pt x="20431" y="10461"/>
                    <a:pt x="20467" y="10783"/>
                    <a:pt x="20431" y="11104"/>
                  </a:cubicBezTo>
                  <a:cubicBezTo>
                    <a:pt x="20408" y="11342"/>
                    <a:pt x="20324" y="11580"/>
                    <a:pt x="20241" y="11807"/>
                  </a:cubicBezTo>
                  <a:cubicBezTo>
                    <a:pt x="19788" y="11795"/>
                    <a:pt x="19622" y="11604"/>
                    <a:pt x="19598" y="11033"/>
                  </a:cubicBezTo>
                  <a:cubicBezTo>
                    <a:pt x="19586" y="10783"/>
                    <a:pt x="19610" y="10521"/>
                    <a:pt x="19622" y="10271"/>
                  </a:cubicBezTo>
                  <a:cubicBezTo>
                    <a:pt x="19622" y="10152"/>
                    <a:pt x="19634" y="10033"/>
                    <a:pt x="19634" y="9913"/>
                  </a:cubicBezTo>
                  <a:close/>
                  <a:moveTo>
                    <a:pt x="14776" y="10473"/>
                  </a:moveTo>
                  <a:lnTo>
                    <a:pt x="14776" y="10473"/>
                  </a:lnTo>
                  <a:cubicBezTo>
                    <a:pt x="14693" y="11033"/>
                    <a:pt x="14693" y="11616"/>
                    <a:pt x="14824" y="12271"/>
                  </a:cubicBezTo>
                  <a:cubicBezTo>
                    <a:pt x="14847" y="12378"/>
                    <a:pt x="14895" y="12485"/>
                    <a:pt x="14931" y="12592"/>
                  </a:cubicBezTo>
                  <a:cubicBezTo>
                    <a:pt x="14990" y="12747"/>
                    <a:pt x="15062" y="12902"/>
                    <a:pt x="15014" y="12997"/>
                  </a:cubicBezTo>
                  <a:cubicBezTo>
                    <a:pt x="15002" y="13021"/>
                    <a:pt x="14990" y="13045"/>
                    <a:pt x="14955" y="13069"/>
                  </a:cubicBezTo>
                  <a:cubicBezTo>
                    <a:pt x="14895" y="12973"/>
                    <a:pt x="14824" y="12902"/>
                    <a:pt x="14764" y="12819"/>
                  </a:cubicBezTo>
                  <a:cubicBezTo>
                    <a:pt x="14597" y="12628"/>
                    <a:pt x="14454" y="12438"/>
                    <a:pt x="14359" y="12235"/>
                  </a:cubicBezTo>
                  <a:cubicBezTo>
                    <a:pt x="14181" y="11854"/>
                    <a:pt x="14121" y="11366"/>
                    <a:pt x="14145" y="10902"/>
                  </a:cubicBezTo>
                  <a:cubicBezTo>
                    <a:pt x="14359" y="10735"/>
                    <a:pt x="14574" y="10592"/>
                    <a:pt x="14776" y="10473"/>
                  </a:cubicBezTo>
                  <a:close/>
                  <a:moveTo>
                    <a:pt x="20705" y="10259"/>
                  </a:moveTo>
                  <a:lnTo>
                    <a:pt x="20705" y="10259"/>
                  </a:lnTo>
                  <a:cubicBezTo>
                    <a:pt x="21074" y="10390"/>
                    <a:pt x="21443" y="10533"/>
                    <a:pt x="21813" y="10687"/>
                  </a:cubicBezTo>
                  <a:cubicBezTo>
                    <a:pt x="21777" y="11473"/>
                    <a:pt x="21705" y="12259"/>
                    <a:pt x="21515" y="12961"/>
                  </a:cubicBezTo>
                  <a:cubicBezTo>
                    <a:pt x="21455" y="13211"/>
                    <a:pt x="21372" y="13402"/>
                    <a:pt x="21277" y="13581"/>
                  </a:cubicBezTo>
                  <a:cubicBezTo>
                    <a:pt x="20872" y="13557"/>
                    <a:pt x="20598" y="13462"/>
                    <a:pt x="20455" y="13295"/>
                  </a:cubicBezTo>
                  <a:cubicBezTo>
                    <a:pt x="20312" y="13116"/>
                    <a:pt x="20289" y="12842"/>
                    <a:pt x="20372" y="12438"/>
                  </a:cubicBezTo>
                  <a:cubicBezTo>
                    <a:pt x="20408" y="12283"/>
                    <a:pt x="20467" y="12116"/>
                    <a:pt x="20527" y="11938"/>
                  </a:cubicBezTo>
                  <a:cubicBezTo>
                    <a:pt x="20622" y="11687"/>
                    <a:pt x="20705" y="11426"/>
                    <a:pt x="20741" y="11140"/>
                  </a:cubicBezTo>
                  <a:cubicBezTo>
                    <a:pt x="20777" y="10830"/>
                    <a:pt x="20753" y="10544"/>
                    <a:pt x="20705" y="10259"/>
                  </a:cubicBezTo>
                  <a:close/>
                  <a:moveTo>
                    <a:pt x="18241" y="9652"/>
                  </a:moveTo>
                  <a:lnTo>
                    <a:pt x="18241" y="9652"/>
                  </a:lnTo>
                  <a:cubicBezTo>
                    <a:pt x="18610" y="9687"/>
                    <a:pt x="18967" y="9747"/>
                    <a:pt x="19336" y="9830"/>
                  </a:cubicBezTo>
                  <a:cubicBezTo>
                    <a:pt x="19324" y="9973"/>
                    <a:pt x="19324" y="10116"/>
                    <a:pt x="19312" y="10259"/>
                  </a:cubicBezTo>
                  <a:cubicBezTo>
                    <a:pt x="19300" y="10509"/>
                    <a:pt x="19276" y="10771"/>
                    <a:pt x="19288" y="11045"/>
                  </a:cubicBezTo>
                  <a:cubicBezTo>
                    <a:pt x="19312" y="11521"/>
                    <a:pt x="19431" y="12045"/>
                    <a:pt x="20146" y="12104"/>
                  </a:cubicBezTo>
                  <a:cubicBezTo>
                    <a:pt x="20110" y="12199"/>
                    <a:pt x="20086" y="12283"/>
                    <a:pt x="20074" y="12378"/>
                  </a:cubicBezTo>
                  <a:cubicBezTo>
                    <a:pt x="19955" y="12866"/>
                    <a:pt x="20015" y="13235"/>
                    <a:pt x="20217" y="13485"/>
                  </a:cubicBezTo>
                  <a:cubicBezTo>
                    <a:pt x="20396" y="13712"/>
                    <a:pt x="20681" y="13831"/>
                    <a:pt x="21098" y="13878"/>
                  </a:cubicBezTo>
                  <a:cubicBezTo>
                    <a:pt x="20967" y="14057"/>
                    <a:pt x="20836" y="14212"/>
                    <a:pt x="20681" y="14378"/>
                  </a:cubicBezTo>
                  <a:cubicBezTo>
                    <a:pt x="20491" y="14581"/>
                    <a:pt x="20289" y="14807"/>
                    <a:pt x="20098" y="15093"/>
                  </a:cubicBezTo>
                  <a:cubicBezTo>
                    <a:pt x="20086" y="15105"/>
                    <a:pt x="20074" y="15116"/>
                    <a:pt x="20062" y="15140"/>
                  </a:cubicBezTo>
                  <a:cubicBezTo>
                    <a:pt x="20050" y="15137"/>
                    <a:pt x="20038" y="15136"/>
                    <a:pt x="20027" y="15136"/>
                  </a:cubicBezTo>
                  <a:cubicBezTo>
                    <a:pt x="19992" y="15136"/>
                    <a:pt x="19958" y="15149"/>
                    <a:pt x="19931" y="15176"/>
                  </a:cubicBezTo>
                  <a:cubicBezTo>
                    <a:pt x="19837" y="15279"/>
                    <a:pt x="19713" y="15332"/>
                    <a:pt x="19557" y="15332"/>
                  </a:cubicBezTo>
                  <a:cubicBezTo>
                    <a:pt x="19496" y="15332"/>
                    <a:pt x="19430" y="15324"/>
                    <a:pt x="19360" y="15307"/>
                  </a:cubicBezTo>
                  <a:cubicBezTo>
                    <a:pt x="18836" y="15188"/>
                    <a:pt x="18288" y="14664"/>
                    <a:pt x="18181" y="14307"/>
                  </a:cubicBezTo>
                  <a:cubicBezTo>
                    <a:pt x="18050" y="13914"/>
                    <a:pt x="18145" y="13497"/>
                    <a:pt x="18229" y="13057"/>
                  </a:cubicBezTo>
                  <a:cubicBezTo>
                    <a:pt x="18276" y="12819"/>
                    <a:pt x="18336" y="12569"/>
                    <a:pt x="18348" y="12330"/>
                  </a:cubicBezTo>
                  <a:cubicBezTo>
                    <a:pt x="18395" y="11604"/>
                    <a:pt x="18431" y="10544"/>
                    <a:pt x="18241" y="9652"/>
                  </a:cubicBezTo>
                  <a:close/>
                  <a:moveTo>
                    <a:pt x="13835" y="11152"/>
                  </a:moveTo>
                  <a:cubicBezTo>
                    <a:pt x="13835" y="11592"/>
                    <a:pt x="13919" y="12021"/>
                    <a:pt x="14073" y="12366"/>
                  </a:cubicBezTo>
                  <a:cubicBezTo>
                    <a:pt x="14193" y="12604"/>
                    <a:pt x="14359" y="12819"/>
                    <a:pt x="14526" y="13009"/>
                  </a:cubicBezTo>
                  <a:cubicBezTo>
                    <a:pt x="14585" y="13092"/>
                    <a:pt x="14657" y="13176"/>
                    <a:pt x="14716" y="13259"/>
                  </a:cubicBezTo>
                  <a:cubicBezTo>
                    <a:pt x="14716" y="13283"/>
                    <a:pt x="14716" y="13307"/>
                    <a:pt x="14728" y="13331"/>
                  </a:cubicBezTo>
                  <a:cubicBezTo>
                    <a:pt x="14740" y="13378"/>
                    <a:pt x="14788" y="13402"/>
                    <a:pt x="14824" y="13414"/>
                  </a:cubicBezTo>
                  <a:cubicBezTo>
                    <a:pt x="14895" y="13533"/>
                    <a:pt x="14955" y="13652"/>
                    <a:pt x="14990" y="13783"/>
                  </a:cubicBezTo>
                  <a:cubicBezTo>
                    <a:pt x="15074" y="14069"/>
                    <a:pt x="15026" y="14354"/>
                    <a:pt x="14847" y="14628"/>
                  </a:cubicBezTo>
                  <a:cubicBezTo>
                    <a:pt x="14597" y="15009"/>
                    <a:pt x="14121" y="15319"/>
                    <a:pt x="13633" y="15426"/>
                  </a:cubicBezTo>
                  <a:cubicBezTo>
                    <a:pt x="13490" y="15331"/>
                    <a:pt x="13347" y="15212"/>
                    <a:pt x="13216" y="15081"/>
                  </a:cubicBezTo>
                  <a:cubicBezTo>
                    <a:pt x="12930" y="14819"/>
                    <a:pt x="12538" y="13723"/>
                    <a:pt x="12299" y="12604"/>
                  </a:cubicBezTo>
                  <a:cubicBezTo>
                    <a:pt x="12692" y="12199"/>
                    <a:pt x="13097" y="11807"/>
                    <a:pt x="13502" y="11437"/>
                  </a:cubicBezTo>
                  <a:cubicBezTo>
                    <a:pt x="13609" y="11330"/>
                    <a:pt x="13716" y="11235"/>
                    <a:pt x="13835" y="11152"/>
                  </a:cubicBezTo>
                  <a:close/>
                  <a:moveTo>
                    <a:pt x="22110" y="10806"/>
                  </a:moveTo>
                  <a:cubicBezTo>
                    <a:pt x="22479" y="10961"/>
                    <a:pt x="22848" y="11116"/>
                    <a:pt x="23229" y="11271"/>
                  </a:cubicBezTo>
                  <a:cubicBezTo>
                    <a:pt x="23265" y="11295"/>
                    <a:pt x="23301" y="11306"/>
                    <a:pt x="23337" y="11318"/>
                  </a:cubicBezTo>
                  <a:cubicBezTo>
                    <a:pt x="22991" y="11842"/>
                    <a:pt x="22717" y="12414"/>
                    <a:pt x="22503" y="13021"/>
                  </a:cubicBezTo>
                  <a:cubicBezTo>
                    <a:pt x="22158" y="14033"/>
                    <a:pt x="21777" y="14986"/>
                    <a:pt x="20955" y="15521"/>
                  </a:cubicBezTo>
                  <a:cubicBezTo>
                    <a:pt x="20867" y="15565"/>
                    <a:pt x="20779" y="15630"/>
                    <a:pt x="20682" y="15630"/>
                  </a:cubicBezTo>
                  <a:cubicBezTo>
                    <a:pt x="20674" y="15630"/>
                    <a:pt x="20666" y="15629"/>
                    <a:pt x="20658" y="15628"/>
                  </a:cubicBezTo>
                  <a:cubicBezTo>
                    <a:pt x="20503" y="15628"/>
                    <a:pt x="20384" y="15486"/>
                    <a:pt x="20312" y="15331"/>
                  </a:cubicBezTo>
                  <a:cubicBezTo>
                    <a:pt x="20324" y="15307"/>
                    <a:pt x="20336" y="15283"/>
                    <a:pt x="20348" y="15271"/>
                  </a:cubicBezTo>
                  <a:cubicBezTo>
                    <a:pt x="20539" y="14997"/>
                    <a:pt x="20729" y="14783"/>
                    <a:pt x="20908" y="14581"/>
                  </a:cubicBezTo>
                  <a:cubicBezTo>
                    <a:pt x="21110" y="14366"/>
                    <a:pt x="21289" y="14164"/>
                    <a:pt x="21455" y="13890"/>
                  </a:cubicBezTo>
                  <a:lnTo>
                    <a:pt x="21515" y="13890"/>
                  </a:lnTo>
                  <a:cubicBezTo>
                    <a:pt x="21598" y="13890"/>
                    <a:pt x="21670" y="13819"/>
                    <a:pt x="21670" y="13735"/>
                  </a:cubicBezTo>
                  <a:cubicBezTo>
                    <a:pt x="21670" y="13688"/>
                    <a:pt x="21646" y="13652"/>
                    <a:pt x="21610" y="13616"/>
                  </a:cubicBezTo>
                  <a:cubicBezTo>
                    <a:pt x="21682" y="13450"/>
                    <a:pt x="21765" y="13271"/>
                    <a:pt x="21824" y="13045"/>
                  </a:cubicBezTo>
                  <a:cubicBezTo>
                    <a:pt x="22003" y="12342"/>
                    <a:pt x="22074" y="11580"/>
                    <a:pt x="22110" y="10806"/>
                  </a:cubicBezTo>
                  <a:close/>
                  <a:moveTo>
                    <a:pt x="12026" y="12878"/>
                  </a:moveTo>
                  <a:cubicBezTo>
                    <a:pt x="12288" y="13985"/>
                    <a:pt x="12680" y="15009"/>
                    <a:pt x="13002" y="15307"/>
                  </a:cubicBezTo>
                  <a:cubicBezTo>
                    <a:pt x="13133" y="15438"/>
                    <a:pt x="13276" y="15545"/>
                    <a:pt x="13419" y="15652"/>
                  </a:cubicBezTo>
                  <a:cubicBezTo>
                    <a:pt x="13442" y="15712"/>
                    <a:pt x="13490" y="15748"/>
                    <a:pt x="13561" y="15748"/>
                  </a:cubicBezTo>
                  <a:lnTo>
                    <a:pt x="13573" y="15748"/>
                  </a:lnTo>
                  <a:cubicBezTo>
                    <a:pt x="13895" y="15950"/>
                    <a:pt x="14240" y="16081"/>
                    <a:pt x="14585" y="16152"/>
                  </a:cubicBezTo>
                  <a:cubicBezTo>
                    <a:pt x="14289" y="16397"/>
                    <a:pt x="14029" y="16520"/>
                    <a:pt x="13795" y="16520"/>
                  </a:cubicBezTo>
                  <a:cubicBezTo>
                    <a:pt x="13756" y="16520"/>
                    <a:pt x="13718" y="16516"/>
                    <a:pt x="13681" y="16509"/>
                  </a:cubicBezTo>
                  <a:cubicBezTo>
                    <a:pt x="13073" y="16390"/>
                    <a:pt x="12633" y="15438"/>
                    <a:pt x="12204" y="14521"/>
                  </a:cubicBezTo>
                  <a:cubicBezTo>
                    <a:pt x="12014" y="14093"/>
                    <a:pt x="11811" y="13664"/>
                    <a:pt x="11597" y="13319"/>
                  </a:cubicBezTo>
                  <a:cubicBezTo>
                    <a:pt x="11740" y="13176"/>
                    <a:pt x="11883" y="13021"/>
                    <a:pt x="12026" y="12878"/>
                  </a:cubicBezTo>
                  <a:close/>
                  <a:moveTo>
                    <a:pt x="17692" y="9623"/>
                  </a:moveTo>
                  <a:cubicBezTo>
                    <a:pt x="17768" y="9623"/>
                    <a:pt x="17843" y="9625"/>
                    <a:pt x="17919" y="9628"/>
                  </a:cubicBezTo>
                  <a:cubicBezTo>
                    <a:pt x="18133" y="10592"/>
                    <a:pt x="18074" y="11830"/>
                    <a:pt x="18038" y="12307"/>
                  </a:cubicBezTo>
                  <a:cubicBezTo>
                    <a:pt x="18026" y="12533"/>
                    <a:pt x="17979" y="12759"/>
                    <a:pt x="17931" y="12985"/>
                  </a:cubicBezTo>
                  <a:cubicBezTo>
                    <a:pt x="17836" y="13450"/>
                    <a:pt x="17729" y="13926"/>
                    <a:pt x="17883" y="14402"/>
                  </a:cubicBezTo>
                  <a:cubicBezTo>
                    <a:pt x="18038" y="14902"/>
                    <a:pt x="18705" y="15474"/>
                    <a:pt x="19300" y="15605"/>
                  </a:cubicBezTo>
                  <a:cubicBezTo>
                    <a:pt x="19384" y="15628"/>
                    <a:pt x="19479" y="15640"/>
                    <a:pt x="19562" y="15640"/>
                  </a:cubicBezTo>
                  <a:cubicBezTo>
                    <a:pt x="19634" y="15640"/>
                    <a:pt x="19705" y="15628"/>
                    <a:pt x="19777" y="15617"/>
                  </a:cubicBezTo>
                  <a:lnTo>
                    <a:pt x="19777" y="15617"/>
                  </a:lnTo>
                  <a:cubicBezTo>
                    <a:pt x="19479" y="16164"/>
                    <a:pt x="19372" y="16617"/>
                    <a:pt x="19348" y="17081"/>
                  </a:cubicBezTo>
                  <a:cubicBezTo>
                    <a:pt x="19288" y="17105"/>
                    <a:pt x="19253" y="17152"/>
                    <a:pt x="19241" y="17212"/>
                  </a:cubicBezTo>
                  <a:cubicBezTo>
                    <a:pt x="18931" y="16474"/>
                    <a:pt x="18300" y="16140"/>
                    <a:pt x="16633" y="16045"/>
                  </a:cubicBezTo>
                  <a:cubicBezTo>
                    <a:pt x="16490" y="16033"/>
                    <a:pt x="16348" y="16033"/>
                    <a:pt x="16217" y="16021"/>
                  </a:cubicBezTo>
                  <a:cubicBezTo>
                    <a:pt x="15407" y="15986"/>
                    <a:pt x="14681" y="15950"/>
                    <a:pt x="14014" y="15640"/>
                  </a:cubicBezTo>
                  <a:cubicBezTo>
                    <a:pt x="14466" y="15474"/>
                    <a:pt x="14871" y="15164"/>
                    <a:pt x="15109" y="14807"/>
                  </a:cubicBezTo>
                  <a:cubicBezTo>
                    <a:pt x="15336" y="14450"/>
                    <a:pt x="15395" y="14069"/>
                    <a:pt x="15300" y="13700"/>
                  </a:cubicBezTo>
                  <a:cubicBezTo>
                    <a:pt x="15252" y="13557"/>
                    <a:pt x="15193" y="13438"/>
                    <a:pt x="15121" y="13319"/>
                  </a:cubicBezTo>
                  <a:cubicBezTo>
                    <a:pt x="15205" y="13259"/>
                    <a:pt x="15264" y="13200"/>
                    <a:pt x="15300" y="13116"/>
                  </a:cubicBezTo>
                  <a:cubicBezTo>
                    <a:pt x="15395" y="12914"/>
                    <a:pt x="15312" y="12688"/>
                    <a:pt x="15216" y="12473"/>
                  </a:cubicBezTo>
                  <a:cubicBezTo>
                    <a:pt x="15181" y="12390"/>
                    <a:pt x="15145" y="12295"/>
                    <a:pt x="15133" y="12199"/>
                  </a:cubicBezTo>
                  <a:cubicBezTo>
                    <a:pt x="14990" y="11497"/>
                    <a:pt x="15002" y="10890"/>
                    <a:pt x="15121" y="10283"/>
                  </a:cubicBezTo>
                  <a:cubicBezTo>
                    <a:pt x="15996" y="9812"/>
                    <a:pt x="16841" y="9623"/>
                    <a:pt x="17692" y="9623"/>
                  </a:cubicBezTo>
                  <a:close/>
                  <a:moveTo>
                    <a:pt x="26501" y="1"/>
                  </a:moveTo>
                  <a:cubicBezTo>
                    <a:pt x="24984" y="1"/>
                    <a:pt x="22536" y="3584"/>
                    <a:pt x="21094" y="3584"/>
                  </a:cubicBezTo>
                  <a:cubicBezTo>
                    <a:pt x="21038" y="3584"/>
                    <a:pt x="20984" y="3578"/>
                    <a:pt x="20931" y="3567"/>
                  </a:cubicBezTo>
                  <a:cubicBezTo>
                    <a:pt x="19229" y="3210"/>
                    <a:pt x="18512" y="1087"/>
                    <a:pt x="16956" y="1087"/>
                  </a:cubicBezTo>
                  <a:cubicBezTo>
                    <a:pt x="16489" y="1087"/>
                    <a:pt x="15945" y="1280"/>
                    <a:pt x="15276" y="1770"/>
                  </a:cubicBezTo>
                  <a:cubicBezTo>
                    <a:pt x="13288" y="3234"/>
                    <a:pt x="14871" y="5330"/>
                    <a:pt x="13716" y="6854"/>
                  </a:cubicBezTo>
                  <a:cubicBezTo>
                    <a:pt x="13358" y="7327"/>
                    <a:pt x="12828" y="7508"/>
                    <a:pt x="12193" y="7508"/>
                  </a:cubicBezTo>
                  <a:cubicBezTo>
                    <a:pt x="10119" y="7508"/>
                    <a:pt x="6923" y="5578"/>
                    <a:pt x="4932" y="5578"/>
                  </a:cubicBezTo>
                  <a:cubicBezTo>
                    <a:pt x="4755" y="5578"/>
                    <a:pt x="4586" y="5594"/>
                    <a:pt x="4429" y="5627"/>
                  </a:cubicBezTo>
                  <a:cubicBezTo>
                    <a:pt x="155" y="6544"/>
                    <a:pt x="0" y="12509"/>
                    <a:pt x="2715" y="15033"/>
                  </a:cubicBezTo>
                  <a:cubicBezTo>
                    <a:pt x="4017" y="16245"/>
                    <a:pt x="5177" y="16727"/>
                    <a:pt x="6246" y="16727"/>
                  </a:cubicBezTo>
                  <a:cubicBezTo>
                    <a:pt x="8150" y="16727"/>
                    <a:pt x="9766" y="15199"/>
                    <a:pt x="11383" y="13545"/>
                  </a:cubicBezTo>
                  <a:cubicBezTo>
                    <a:pt x="11573" y="13866"/>
                    <a:pt x="11752" y="14259"/>
                    <a:pt x="11930" y="14652"/>
                  </a:cubicBezTo>
                  <a:cubicBezTo>
                    <a:pt x="12383" y="15640"/>
                    <a:pt x="12859" y="16664"/>
                    <a:pt x="13621" y="16807"/>
                  </a:cubicBezTo>
                  <a:cubicBezTo>
                    <a:pt x="13681" y="16819"/>
                    <a:pt x="13740" y="16831"/>
                    <a:pt x="13800" y="16831"/>
                  </a:cubicBezTo>
                  <a:cubicBezTo>
                    <a:pt x="14169" y="16831"/>
                    <a:pt x="14550" y="16629"/>
                    <a:pt x="14966" y="16236"/>
                  </a:cubicBezTo>
                  <a:cubicBezTo>
                    <a:pt x="15359" y="16295"/>
                    <a:pt x="15776" y="16319"/>
                    <a:pt x="16205" y="16331"/>
                  </a:cubicBezTo>
                  <a:cubicBezTo>
                    <a:pt x="16336" y="16343"/>
                    <a:pt x="16479" y="16343"/>
                    <a:pt x="16609" y="16355"/>
                  </a:cubicBezTo>
                  <a:cubicBezTo>
                    <a:pt x="18848" y="16474"/>
                    <a:pt x="19015" y="16914"/>
                    <a:pt x="19241" y="18653"/>
                  </a:cubicBezTo>
                  <a:cubicBezTo>
                    <a:pt x="19372" y="19688"/>
                    <a:pt x="19241" y="20831"/>
                    <a:pt x="19241" y="21879"/>
                  </a:cubicBezTo>
                  <a:cubicBezTo>
                    <a:pt x="19241" y="23713"/>
                    <a:pt x="19241" y="25558"/>
                    <a:pt x="19241" y="27404"/>
                  </a:cubicBezTo>
                  <a:cubicBezTo>
                    <a:pt x="19241" y="27535"/>
                    <a:pt x="19276" y="27713"/>
                    <a:pt x="19407" y="27725"/>
                  </a:cubicBezTo>
                  <a:cubicBezTo>
                    <a:pt x="19412" y="27725"/>
                    <a:pt x="19416" y="27726"/>
                    <a:pt x="19420" y="27726"/>
                  </a:cubicBezTo>
                  <a:cubicBezTo>
                    <a:pt x="19565" y="27726"/>
                    <a:pt x="19610" y="27531"/>
                    <a:pt x="19610" y="27392"/>
                  </a:cubicBezTo>
                  <a:lnTo>
                    <a:pt x="19634" y="21070"/>
                  </a:lnTo>
                  <a:cubicBezTo>
                    <a:pt x="19646" y="20022"/>
                    <a:pt x="19657" y="18962"/>
                    <a:pt x="19646" y="17914"/>
                  </a:cubicBezTo>
                  <a:cubicBezTo>
                    <a:pt x="19646" y="17069"/>
                    <a:pt x="19693" y="16367"/>
                    <a:pt x="20122" y="15617"/>
                  </a:cubicBezTo>
                  <a:cubicBezTo>
                    <a:pt x="20253" y="15795"/>
                    <a:pt x="20431" y="15938"/>
                    <a:pt x="20658" y="15938"/>
                  </a:cubicBezTo>
                  <a:cubicBezTo>
                    <a:pt x="20836" y="15938"/>
                    <a:pt x="20991" y="15855"/>
                    <a:pt x="21122" y="15771"/>
                  </a:cubicBezTo>
                  <a:cubicBezTo>
                    <a:pt x="22027" y="15188"/>
                    <a:pt x="22432" y="14188"/>
                    <a:pt x="22801" y="13116"/>
                  </a:cubicBezTo>
                  <a:cubicBezTo>
                    <a:pt x="23003" y="12509"/>
                    <a:pt x="23289" y="11938"/>
                    <a:pt x="23634" y="11426"/>
                  </a:cubicBezTo>
                  <a:cubicBezTo>
                    <a:pt x="24623" y="11783"/>
                    <a:pt x="25632" y="11958"/>
                    <a:pt x="26623" y="11958"/>
                  </a:cubicBezTo>
                  <a:cubicBezTo>
                    <a:pt x="29227" y="11958"/>
                    <a:pt x="31709" y="10757"/>
                    <a:pt x="33373" y="8532"/>
                  </a:cubicBezTo>
                  <a:cubicBezTo>
                    <a:pt x="36394" y="4494"/>
                    <a:pt x="33206" y="872"/>
                    <a:pt x="29197" y="872"/>
                  </a:cubicBezTo>
                  <a:cubicBezTo>
                    <a:pt x="28655" y="872"/>
                    <a:pt x="28098" y="939"/>
                    <a:pt x="27539" y="1079"/>
                  </a:cubicBezTo>
                  <a:cubicBezTo>
                    <a:pt x="27303" y="302"/>
                    <a:pt x="26941" y="1"/>
                    <a:pt x="26501"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1"/>
            <p:cNvSpPr/>
            <p:nvPr/>
          </p:nvSpPr>
          <p:spPr>
            <a:xfrm>
              <a:off x="2969700" y="3236375"/>
              <a:ext cx="1203900" cy="917275"/>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1"/>
            <p:cNvSpPr/>
            <p:nvPr/>
          </p:nvSpPr>
          <p:spPr>
            <a:xfrm>
              <a:off x="6515975" y="3257075"/>
              <a:ext cx="45575" cy="35450"/>
            </a:xfrm>
            <a:custGeom>
              <a:avLst/>
              <a:gdLst/>
              <a:ahLst/>
              <a:cxnLst/>
              <a:rect l="l" t="t" r="r" b="b"/>
              <a:pathLst>
                <a:path w="1823" h="1418" extrusionOk="0">
                  <a:moveTo>
                    <a:pt x="906" y="1"/>
                  </a:moveTo>
                  <a:cubicBezTo>
                    <a:pt x="1" y="1"/>
                    <a:pt x="1" y="1417"/>
                    <a:pt x="906" y="1417"/>
                  </a:cubicBezTo>
                  <a:cubicBezTo>
                    <a:pt x="1822" y="1417"/>
                    <a:pt x="1822"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1"/>
            <p:cNvSpPr/>
            <p:nvPr/>
          </p:nvSpPr>
          <p:spPr>
            <a:xfrm>
              <a:off x="6435900" y="3257075"/>
              <a:ext cx="45575" cy="35450"/>
            </a:xfrm>
            <a:custGeom>
              <a:avLst/>
              <a:gdLst/>
              <a:ahLst/>
              <a:cxnLst/>
              <a:rect l="l" t="t" r="r" b="b"/>
              <a:pathLst>
                <a:path w="1823" h="1418" extrusionOk="0">
                  <a:moveTo>
                    <a:pt x="906" y="1"/>
                  </a:moveTo>
                  <a:cubicBezTo>
                    <a:pt x="1" y="1"/>
                    <a:pt x="1" y="1417"/>
                    <a:pt x="906" y="1417"/>
                  </a:cubicBezTo>
                  <a:cubicBezTo>
                    <a:pt x="1811" y="1417"/>
                    <a:pt x="1823"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1"/>
            <p:cNvSpPr/>
            <p:nvPr/>
          </p:nvSpPr>
          <p:spPr>
            <a:xfrm>
              <a:off x="6593675" y="3257075"/>
              <a:ext cx="45550" cy="35450"/>
            </a:xfrm>
            <a:custGeom>
              <a:avLst/>
              <a:gdLst/>
              <a:ahLst/>
              <a:cxnLst/>
              <a:rect l="l" t="t" r="r" b="b"/>
              <a:pathLst>
                <a:path w="1822" h="1418" extrusionOk="0">
                  <a:moveTo>
                    <a:pt x="905" y="1"/>
                  </a:moveTo>
                  <a:cubicBezTo>
                    <a:pt x="0" y="1"/>
                    <a:pt x="0" y="1417"/>
                    <a:pt x="905" y="1417"/>
                  </a:cubicBezTo>
                  <a:cubicBezTo>
                    <a:pt x="1822" y="1417"/>
                    <a:pt x="1822" y="1"/>
                    <a:pt x="90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1"/>
            <p:cNvSpPr/>
            <p:nvPr/>
          </p:nvSpPr>
          <p:spPr>
            <a:xfrm>
              <a:off x="5442025" y="3344000"/>
              <a:ext cx="45575" cy="35450"/>
            </a:xfrm>
            <a:custGeom>
              <a:avLst/>
              <a:gdLst/>
              <a:ahLst/>
              <a:cxnLst/>
              <a:rect l="l" t="t" r="r" b="b"/>
              <a:pathLst>
                <a:path w="1823" h="1418" extrusionOk="0">
                  <a:moveTo>
                    <a:pt x="906" y="0"/>
                  </a:moveTo>
                  <a:cubicBezTo>
                    <a:pt x="1" y="0"/>
                    <a:pt x="1" y="1417"/>
                    <a:pt x="906" y="1417"/>
                  </a:cubicBezTo>
                  <a:cubicBezTo>
                    <a:pt x="1823" y="1417"/>
                    <a:pt x="1823" y="0"/>
                    <a:pt x="90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1"/>
            <p:cNvSpPr/>
            <p:nvPr/>
          </p:nvSpPr>
          <p:spPr>
            <a:xfrm>
              <a:off x="5361975" y="3344000"/>
              <a:ext cx="45550" cy="35450"/>
            </a:xfrm>
            <a:custGeom>
              <a:avLst/>
              <a:gdLst/>
              <a:ahLst/>
              <a:cxnLst/>
              <a:rect l="l" t="t" r="r" b="b"/>
              <a:pathLst>
                <a:path w="1822" h="1418" extrusionOk="0">
                  <a:moveTo>
                    <a:pt x="905" y="0"/>
                  </a:moveTo>
                  <a:cubicBezTo>
                    <a:pt x="0" y="0"/>
                    <a:pt x="0" y="1417"/>
                    <a:pt x="905" y="1417"/>
                  </a:cubicBezTo>
                  <a:cubicBezTo>
                    <a:pt x="1810"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1"/>
            <p:cNvSpPr/>
            <p:nvPr/>
          </p:nvSpPr>
          <p:spPr>
            <a:xfrm>
              <a:off x="5519725" y="3344000"/>
              <a:ext cx="45575" cy="35450"/>
            </a:xfrm>
            <a:custGeom>
              <a:avLst/>
              <a:gdLst/>
              <a:ahLst/>
              <a:cxnLst/>
              <a:rect l="l" t="t" r="r" b="b"/>
              <a:pathLst>
                <a:path w="1823" h="1418" extrusionOk="0">
                  <a:moveTo>
                    <a:pt x="905" y="0"/>
                  </a:moveTo>
                  <a:cubicBezTo>
                    <a:pt x="1" y="0"/>
                    <a:pt x="1" y="1417"/>
                    <a:pt x="905" y="1417"/>
                  </a:cubicBezTo>
                  <a:cubicBezTo>
                    <a:pt x="1822"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CA5CDD53-F2F6-5A41-B61B-FD33BFA52C7C}"/>
              </a:ext>
            </a:extLst>
          </p:cNvPr>
          <p:cNvSpPr/>
          <p:nvPr/>
        </p:nvSpPr>
        <p:spPr>
          <a:xfrm>
            <a:off x="615293" y="304293"/>
            <a:ext cx="8164374" cy="2309094"/>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4. Thái độ của tác giả:</a:t>
            </a:r>
            <a:endParaRPr lang="en-VN" sz="2700" dirty="0">
              <a:latin typeface="Times New Roman" panose="02020603050405020304" pitchFamily="18" charset="0"/>
              <a:ea typeface="Calibri" panose="020F0502020204030204" pitchFamily="34" charset="0"/>
            </a:endParaRPr>
          </a:p>
          <a:p>
            <a:pPr algn="just"/>
            <a:r>
              <a:rPr lang="vi-VN" sz="2700" dirty="0">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r>
              <a:rPr lang="en-VN" sz="27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arn(inVertical)">
                                      <p:cBhvr>
                                        <p:cTn id="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8" name="Rectangle 27">
            <a:extLst>
              <a:ext uri="{FF2B5EF4-FFF2-40B4-BE49-F238E27FC236}">
                <a16:creationId xmlns:a16="http://schemas.microsoft.com/office/drawing/2014/main" id="{4FB9AF77-82AA-B54D-B6A8-DA46F4F8E175}"/>
              </a:ext>
            </a:extLst>
          </p:cNvPr>
          <p:cNvSpPr/>
          <p:nvPr/>
        </p:nvSpPr>
        <p:spPr>
          <a:xfrm>
            <a:off x="198406" y="924953"/>
            <a:ext cx="4373594" cy="3293594"/>
          </a:xfrm>
          <a:prstGeom prst="rect">
            <a:avLst/>
          </a:prstGeom>
        </p:spPr>
        <p:txBody>
          <a:bodyPr wrap="square">
            <a:spAutoFit/>
          </a:bodyPr>
          <a:lstStyle/>
          <a:p>
            <a:pPr algn="just">
              <a:lnSpc>
                <a:spcPct val="115000"/>
              </a:lnSpc>
              <a:spcBef>
                <a:spcPts val="600"/>
              </a:spcBef>
              <a:spcAft>
                <a:spcPts val="600"/>
              </a:spcAft>
            </a:pPr>
            <a:r>
              <a:rPr lang="vi-VN" sz="3500" b="1" dirty="0">
                <a:latin typeface="Times New Roman" panose="02020603050405020304" pitchFamily="18" charset="0"/>
                <a:ea typeface="ArialMT"/>
              </a:rPr>
              <a:t>1. Nội dung:</a:t>
            </a:r>
            <a:r>
              <a:rPr lang="vi-VN" sz="3500" dirty="0">
                <a:latin typeface="Times New Roman" panose="02020603050405020304" pitchFamily="18" charset="0"/>
                <a:ea typeface="ArialMT"/>
              </a:rPr>
              <a:t> </a:t>
            </a:r>
            <a:endParaRPr lang="en-VN" sz="35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500" dirty="0">
                <a:latin typeface="Times New Roman" panose="02020603050405020304" pitchFamily="18" charset="0"/>
                <a:ea typeface="ArialMT"/>
              </a:rPr>
              <a:t>- Khẳng định tầm quan trọng của nước ngọt và ý nghĩa của việc tiết kiệm nước ngọt.</a:t>
            </a:r>
            <a:endParaRPr lang="en-VN" sz="3500" dirty="0">
              <a:latin typeface="Times New Roman" panose="02020603050405020304" pitchFamily="18" charset="0"/>
              <a:ea typeface="Calibri" panose="020F0502020204030204" pitchFamily="34" charset="0"/>
            </a:endParaRPr>
          </a:p>
        </p:txBody>
      </p:sp>
      <p:pic>
        <p:nvPicPr>
          <p:cNvPr id="30" name="Picture 29" descr="Shape, circle&#10;&#10;Description automatically generated">
            <a:extLst>
              <a:ext uri="{FF2B5EF4-FFF2-40B4-BE49-F238E27FC236}">
                <a16:creationId xmlns:a16="http://schemas.microsoft.com/office/drawing/2014/main" id="{F6575861-9B78-6749-A1A4-E90BAD36DC77}"/>
              </a:ext>
            </a:extLst>
          </p:cNvPr>
          <p:cNvPicPr>
            <a:picLocks noChangeAspect="1"/>
          </p:cNvPicPr>
          <p:nvPr/>
        </p:nvPicPr>
        <p:blipFill>
          <a:blip r:embed="rId3"/>
          <a:stretch>
            <a:fillRect/>
          </a:stretch>
        </p:blipFill>
        <p:spPr>
          <a:xfrm>
            <a:off x="4909201" y="655607"/>
            <a:ext cx="3907558" cy="2799031"/>
          </a:xfrm>
          <a:prstGeom prst="rect">
            <a:avLst/>
          </a:prstGeom>
        </p:spPr>
      </p:pic>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2. </a:t>
            </a:r>
            <a:r>
              <a:rPr lang="en" sz="2800" b="1" dirty="0" err="1">
                <a:latin typeface="Times New Roman" panose="02020603050405020304" pitchFamily="18" charset="0"/>
                <a:cs typeface="Times New Roman" panose="02020603050405020304" pitchFamily="18" charset="0"/>
              </a:rPr>
              <a:t>Nghệ</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thuật</a:t>
            </a:r>
            <a:endParaRPr sz="2800" b="1" dirty="0">
              <a:latin typeface="Times New Roman" panose="02020603050405020304" pitchFamily="18" charset="0"/>
              <a:cs typeface="Times New Roman" panose="02020603050405020304" pitchFamily="18" charset="0"/>
            </a:endParaRPr>
          </a:p>
        </p:txBody>
      </p:sp>
      <p:grpSp>
        <p:nvGrpSpPr>
          <p:cNvPr id="976" name="Google Shape;976;p48"/>
          <p:cNvGrpSpPr/>
          <p:nvPr/>
        </p:nvGrpSpPr>
        <p:grpSpPr>
          <a:xfrm>
            <a:off x="2732565" y="1302258"/>
            <a:ext cx="2851436" cy="2851416"/>
            <a:chOff x="2094000" y="1043125"/>
            <a:chExt cx="3625475" cy="3625450"/>
          </a:xfrm>
        </p:grpSpPr>
        <p:sp>
          <p:nvSpPr>
            <p:cNvPr id="977" name="Google Shape;977;p48"/>
            <p:cNvSpPr/>
            <p:nvPr/>
          </p:nvSpPr>
          <p:spPr>
            <a:xfrm>
              <a:off x="3358450" y="3119850"/>
              <a:ext cx="2311625" cy="1548725"/>
            </a:xfrm>
            <a:custGeom>
              <a:avLst/>
              <a:gdLst/>
              <a:ahLst/>
              <a:cxnLst/>
              <a:rect l="l" t="t" r="r" b="b"/>
              <a:pathLst>
                <a:path w="92465" h="61949" extrusionOk="0">
                  <a:moveTo>
                    <a:pt x="46875" y="1"/>
                  </a:moveTo>
                  <a:cubicBezTo>
                    <a:pt x="44280" y="6156"/>
                    <a:pt x="39469" y="11145"/>
                    <a:pt x="33433" y="13979"/>
                  </a:cubicBezTo>
                  <a:cubicBezTo>
                    <a:pt x="30171" y="15515"/>
                    <a:pt x="26539" y="16408"/>
                    <a:pt x="22705" y="16515"/>
                  </a:cubicBezTo>
                  <a:lnTo>
                    <a:pt x="22705" y="16539"/>
                  </a:lnTo>
                  <a:cubicBezTo>
                    <a:pt x="10168" y="16539"/>
                    <a:pt x="0" y="26695"/>
                    <a:pt x="0" y="39244"/>
                  </a:cubicBezTo>
                  <a:cubicBezTo>
                    <a:pt x="0" y="51674"/>
                    <a:pt x="10001" y="61770"/>
                    <a:pt x="22396" y="61937"/>
                  </a:cubicBezTo>
                  <a:cubicBezTo>
                    <a:pt x="22503" y="61937"/>
                    <a:pt x="22610" y="61949"/>
                    <a:pt x="22705" y="61949"/>
                  </a:cubicBezTo>
                  <a:cubicBezTo>
                    <a:pt x="23122" y="61949"/>
                    <a:pt x="23539" y="61937"/>
                    <a:pt x="23944" y="61913"/>
                  </a:cubicBezTo>
                  <a:cubicBezTo>
                    <a:pt x="29992" y="61747"/>
                    <a:pt x="35850" y="60842"/>
                    <a:pt x="41434" y="59294"/>
                  </a:cubicBezTo>
                  <a:cubicBezTo>
                    <a:pt x="62734" y="53376"/>
                    <a:pt x="80070" y="37982"/>
                    <a:pt x="88630" y="17932"/>
                  </a:cubicBezTo>
                  <a:cubicBezTo>
                    <a:pt x="90226" y="14217"/>
                    <a:pt x="91512" y="10324"/>
                    <a:pt x="92464" y="6311"/>
                  </a:cubicBezTo>
                  <a:lnTo>
                    <a:pt x="92464" y="6311"/>
                  </a:lnTo>
                  <a:cubicBezTo>
                    <a:pt x="87428" y="12121"/>
                    <a:pt x="80010" y="15800"/>
                    <a:pt x="71735" y="15800"/>
                  </a:cubicBezTo>
                  <a:cubicBezTo>
                    <a:pt x="60758" y="15800"/>
                    <a:pt x="51269" y="9323"/>
                    <a:pt x="46875"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2094000" y="2288200"/>
              <a:ext cx="1544850" cy="2328300"/>
            </a:xfrm>
            <a:custGeom>
              <a:avLst/>
              <a:gdLst/>
              <a:ahLst/>
              <a:cxnLst/>
              <a:rect l="l" t="t" r="r" b="b"/>
              <a:pathLst>
                <a:path w="61794" h="93132" extrusionOk="0">
                  <a:moveTo>
                    <a:pt x="22706" y="1"/>
                  </a:moveTo>
                  <a:cubicBezTo>
                    <a:pt x="10168" y="1"/>
                    <a:pt x="0" y="10169"/>
                    <a:pt x="0" y="22706"/>
                  </a:cubicBezTo>
                  <a:cubicBezTo>
                    <a:pt x="0" y="29064"/>
                    <a:pt x="822" y="35231"/>
                    <a:pt x="2358" y="41113"/>
                  </a:cubicBezTo>
                  <a:cubicBezTo>
                    <a:pt x="7501" y="60770"/>
                    <a:pt x="20658" y="77165"/>
                    <a:pt x="38160" y="86583"/>
                  </a:cubicBezTo>
                  <a:cubicBezTo>
                    <a:pt x="43470" y="89452"/>
                    <a:pt x="49197" y="91667"/>
                    <a:pt x="55210" y="93131"/>
                  </a:cubicBezTo>
                  <a:cubicBezTo>
                    <a:pt x="49471" y="88095"/>
                    <a:pt x="45840" y="80725"/>
                    <a:pt x="45840" y="72510"/>
                  </a:cubicBezTo>
                  <a:cubicBezTo>
                    <a:pt x="45840" y="61473"/>
                    <a:pt x="52388" y="51948"/>
                    <a:pt x="61794" y="47590"/>
                  </a:cubicBezTo>
                  <a:cubicBezTo>
                    <a:pt x="55579" y="44911"/>
                    <a:pt x="50566" y="39982"/>
                    <a:pt x="47792" y="33826"/>
                  </a:cubicBezTo>
                  <a:cubicBezTo>
                    <a:pt x="46268" y="30433"/>
                    <a:pt x="45411" y="26671"/>
                    <a:pt x="45411" y="22706"/>
                  </a:cubicBezTo>
                  <a:cubicBezTo>
                    <a:pt x="45411" y="10169"/>
                    <a:pt x="35255" y="1"/>
                    <a:pt x="22706"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4188300" y="1105025"/>
              <a:ext cx="1531175" cy="2291375"/>
            </a:xfrm>
            <a:custGeom>
              <a:avLst/>
              <a:gdLst/>
              <a:ahLst/>
              <a:cxnLst/>
              <a:rect l="l" t="t" r="r" b="b"/>
              <a:pathLst>
                <a:path w="61247" h="91655" extrusionOk="0">
                  <a:moveTo>
                    <a:pt x="7573" y="1"/>
                  </a:moveTo>
                  <a:lnTo>
                    <a:pt x="7573" y="1"/>
                  </a:lnTo>
                  <a:cubicBezTo>
                    <a:pt x="13050" y="5025"/>
                    <a:pt x="16491" y="12228"/>
                    <a:pt x="16491" y="20229"/>
                  </a:cubicBezTo>
                  <a:cubicBezTo>
                    <a:pt x="16491" y="31469"/>
                    <a:pt x="9693" y="41149"/>
                    <a:pt x="1" y="45399"/>
                  </a:cubicBezTo>
                  <a:cubicBezTo>
                    <a:pt x="429" y="45590"/>
                    <a:pt x="858" y="45792"/>
                    <a:pt x="1275" y="46018"/>
                  </a:cubicBezTo>
                  <a:cubicBezTo>
                    <a:pt x="6478" y="48733"/>
                    <a:pt x="10669" y="53079"/>
                    <a:pt x="13205" y="58377"/>
                  </a:cubicBezTo>
                  <a:cubicBezTo>
                    <a:pt x="14741" y="61603"/>
                    <a:pt x="15646" y="65175"/>
                    <a:pt x="15800" y="68950"/>
                  </a:cubicBezTo>
                  <a:lnTo>
                    <a:pt x="15824" y="68950"/>
                  </a:lnTo>
                  <a:cubicBezTo>
                    <a:pt x="15824" y="81487"/>
                    <a:pt x="25992" y="91655"/>
                    <a:pt x="38541" y="91655"/>
                  </a:cubicBezTo>
                  <a:cubicBezTo>
                    <a:pt x="50936" y="91655"/>
                    <a:pt x="60997" y="81725"/>
                    <a:pt x="61235" y="69390"/>
                  </a:cubicBezTo>
                  <a:cubicBezTo>
                    <a:pt x="61235" y="69247"/>
                    <a:pt x="61247" y="69092"/>
                    <a:pt x="61247" y="68950"/>
                  </a:cubicBezTo>
                  <a:cubicBezTo>
                    <a:pt x="61247" y="68497"/>
                    <a:pt x="61235" y="68045"/>
                    <a:pt x="61199" y="67604"/>
                  </a:cubicBezTo>
                  <a:cubicBezTo>
                    <a:pt x="61008" y="61544"/>
                    <a:pt x="60056" y="55686"/>
                    <a:pt x="58472" y="50102"/>
                  </a:cubicBezTo>
                  <a:cubicBezTo>
                    <a:pt x="53329" y="32064"/>
                    <a:pt x="41399" y="16919"/>
                    <a:pt x="25611" y="7585"/>
                  </a:cubicBezTo>
                  <a:cubicBezTo>
                    <a:pt x="20039" y="4287"/>
                    <a:pt x="13979" y="1715"/>
                    <a:pt x="7573"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2152925" y="1043125"/>
              <a:ext cx="2329200" cy="1534725"/>
            </a:xfrm>
            <a:custGeom>
              <a:avLst/>
              <a:gdLst/>
              <a:ahLst/>
              <a:cxnLst/>
              <a:rect l="l" t="t" r="r" b="b"/>
              <a:pathLst>
                <a:path w="93168" h="61389" extrusionOk="0">
                  <a:moveTo>
                    <a:pt x="70153" y="0"/>
                  </a:moveTo>
                  <a:cubicBezTo>
                    <a:pt x="63949" y="0"/>
                    <a:pt x="57925" y="786"/>
                    <a:pt x="52174" y="2250"/>
                  </a:cubicBezTo>
                  <a:cubicBezTo>
                    <a:pt x="30564" y="7751"/>
                    <a:pt x="12848" y="22943"/>
                    <a:pt x="3918" y="42946"/>
                  </a:cubicBezTo>
                  <a:cubicBezTo>
                    <a:pt x="2323" y="46518"/>
                    <a:pt x="1013" y="50256"/>
                    <a:pt x="1" y="54102"/>
                  </a:cubicBezTo>
                  <a:cubicBezTo>
                    <a:pt x="5025" y="48554"/>
                    <a:pt x="12288" y="45053"/>
                    <a:pt x="20349" y="45053"/>
                  </a:cubicBezTo>
                  <a:cubicBezTo>
                    <a:pt x="31529" y="45053"/>
                    <a:pt x="41161" y="51780"/>
                    <a:pt x="45447" y="61389"/>
                  </a:cubicBezTo>
                  <a:cubicBezTo>
                    <a:pt x="48174" y="55316"/>
                    <a:pt x="53091" y="50435"/>
                    <a:pt x="59187" y="47732"/>
                  </a:cubicBezTo>
                  <a:cubicBezTo>
                    <a:pt x="62544" y="46244"/>
                    <a:pt x="66247" y="45410"/>
                    <a:pt x="70153" y="45410"/>
                  </a:cubicBezTo>
                  <a:cubicBezTo>
                    <a:pt x="70414" y="45410"/>
                    <a:pt x="70676" y="45434"/>
                    <a:pt x="70926" y="45434"/>
                  </a:cubicBezTo>
                  <a:lnTo>
                    <a:pt x="70926" y="45399"/>
                  </a:lnTo>
                  <a:cubicBezTo>
                    <a:pt x="83249" y="45149"/>
                    <a:pt x="93167" y="35088"/>
                    <a:pt x="93167" y="22705"/>
                  </a:cubicBezTo>
                  <a:cubicBezTo>
                    <a:pt x="93167" y="10359"/>
                    <a:pt x="83309" y="322"/>
                    <a:pt x="71034" y="12"/>
                  </a:cubicBezTo>
                  <a:lnTo>
                    <a:pt x="70926" y="12"/>
                  </a:lnTo>
                  <a:cubicBezTo>
                    <a:pt x="70772" y="12"/>
                    <a:pt x="70617" y="0"/>
                    <a:pt x="7046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81" name="Google Shape;981;p48"/>
          <p:cNvCxnSpPr/>
          <p:nvPr/>
        </p:nvCxnSpPr>
        <p:spPr>
          <a:xfrm>
            <a:off x="5033508" y="1804168"/>
            <a:ext cx="928800" cy="0"/>
          </a:xfrm>
          <a:prstGeom prst="straightConnector1">
            <a:avLst/>
          </a:prstGeom>
          <a:noFill/>
          <a:ln w="9525" cap="flat" cmpd="sng">
            <a:solidFill>
              <a:srgbClr val="053B5C"/>
            </a:solidFill>
            <a:prstDash val="solid"/>
            <a:round/>
            <a:headEnd type="none" w="med" len="med"/>
            <a:tailEnd type="oval" w="med" len="med"/>
          </a:ln>
        </p:spPr>
      </p:cxnSp>
      <p:cxnSp>
        <p:nvCxnSpPr>
          <p:cNvPr id="983" name="Google Shape;983;p48"/>
          <p:cNvCxnSpPr/>
          <p:nvPr/>
        </p:nvCxnSpPr>
        <p:spPr>
          <a:xfrm>
            <a:off x="2369958" y="1804168"/>
            <a:ext cx="928800" cy="0"/>
          </a:xfrm>
          <a:prstGeom prst="straightConnector1">
            <a:avLst/>
          </a:prstGeom>
          <a:noFill/>
          <a:ln w="9525" cap="flat" cmpd="sng">
            <a:solidFill>
              <a:srgbClr val="053B5C"/>
            </a:solidFill>
            <a:prstDash val="solid"/>
            <a:round/>
            <a:headEnd type="oval" w="med" len="med"/>
            <a:tailEnd type="none" w="med" len="med"/>
          </a:ln>
        </p:spPr>
      </p:cxnSp>
      <p:grpSp>
        <p:nvGrpSpPr>
          <p:cNvPr id="985" name="Google Shape;985;p48"/>
          <p:cNvGrpSpPr/>
          <p:nvPr/>
        </p:nvGrpSpPr>
        <p:grpSpPr>
          <a:xfrm>
            <a:off x="3306869" y="2831080"/>
            <a:ext cx="349629" cy="346261"/>
            <a:chOff x="3860250" y="1427025"/>
            <a:chExt cx="487900" cy="483200"/>
          </a:xfrm>
        </p:grpSpPr>
        <p:sp>
          <p:nvSpPr>
            <p:cNvPr id="986" name="Google Shape;986;p48"/>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7" name="Google Shape;987;p48"/>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8" name="Google Shape;988;p48"/>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89" name="Google Shape;989;p48"/>
          <p:cNvSpPr/>
          <p:nvPr/>
        </p:nvSpPr>
        <p:spPr>
          <a:xfrm>
            <a:off x="4386247" y="1705046"/>
            <a:ext cx="349629" cy="346225"/>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nvGrpSpPr>
          <p:cNvPr id="990" name="Google Shape;990;p48"/>
          <p:cNvGrpSpPr/>
          <p:nvPr/>
        </p:nvGrpSpPr>
        <p:grpSpPr>
          <a:xfrm>
            <a:off x="4396396" y="3863612"/>
            <a:ext cx="329331" cy="325928"/>
            <a:chOff x="3282325" y="2035675"/>
            <a:chExt cx="459575" cy="454825"/>
          </a:xfrm>
        </p:grpSpPr>
        <p:sp>
          <p:nvSpPr>
            <p:cNvPr id="991" name="Google Shape;991;p48"/>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2" name="Google Shape;992;p48"/>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3" name="Google Shape;993;p48"/>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4" name="Google Shape;994;p48"/>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95" name="Google Shape;995;p48"/>
          <p:cNvSpPr/>
          <p:nvPr/>
        </p:nvSpPr>
        <p:spPr>
          <a:xfrm>
            <a:off x="5500695" y="2831098"/>
            <a:ext cx="284006" cy="346225"/>
          </a:xfrm>
          <a:custGeom>
            <a:avLst/>
            <a:gdLst/>
            <a:ahLst/>
            <a:cxnLst/>
            <a:rect l="l" t="t" r="r" b="b"/>
            <a:pathLst>
              <a:path w="15853" h="19326" extrusionOk="0">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 name="Rectangle 17">
            <a:extLst>
              <a:ext uri="{FF2B5EF4-FFF2-40B4-BE49-F238E27FC236}">
                <a16:creationId xmlns:a16="http://schemas.microsoft.com/office/drawing/2014/main" id="{0DAFFA18-1FC2-F145-AD6A-AAA34DC61F4E}"/>
              </a:ext>
            </a:extLst>
          </p:cNvPr>
          <p:cNvSpPr/>
          <p:nvPr/>
        </p:nvSpPr>
        <p:spPr>
          <a:xfrm>
            <a:off x="111536" y="1582864"/>
            <a:ext cx="2204150" cy="2606676"/>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rPr>
              <a:t>- Lí lẽ, bằng chứng được nêu lên đầy đủ, hợp lí, xác đáng, làm rõ được mục đích của tác giả. </a:t>
            </a:r>
            <a:endParaRPr lang="en-VN" sz="2400" dirty="0">
              <a:latin typeface="Times New Roman" panose="02020603050405020304" pitchFamily="18" charset="0"/>
              <a:ea typeface="Calibri" panose="020F0502020204030204" pitchFamily="34" charset="0"/>
            </a:endParaRPr>
          </a:p>
        </p:txBody>
      </p:sp>
      <p:sp>
        <p:nvSpPr>
          <p:cNvPr id="19" name="Rectangle 18">
            <a:extLst>
              <a:ext uri="{FF2B5EF4-FFF2-40B4-BE49-F238E27FC236}">
                <a16:creationId xmlns:a16="http://schemas.microsoft.com/office/drawing/2014/main" id="{247D8CB5-3D19-E042-9581-45846E39468C}"/>
              </a:ext>
            </a:extLst>
          </p:cNvPr>
          <p:cNvSpPr/>
          <p:nvPr/>
        </p:nvSpPr>
        <p:spPr>
          <a:xfrm>
            <a:off x="6016143" y="1201287"/>
            <a:ext cx="3103749" cy="3848874"/>
          </a:xfrm>
          <a:prstGeom prst="rect">
            <a:avLst/>
          </a:prstGeom>
        </p:spPr>
        <p:txBody>
          <a:bodyPr wrap="square">
            <a:spAutoFit/>
          </a:bodyPr>
          <a:lstStyle/>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Tác giả thuyết phục người đọc bằng các từ ngữ và số liệu:</a:t>
            </a:r>
            <a:endParaRPr lang="en-VN"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en-VN"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en-VN" sz="1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6" name="Rectangle 5">
            <a:extLst>
              <a:ext uri="{FF2B5EF4-FFF2-40B4-BE49-F238E27FC236}">
                <a16:creationId xmlns:a16="http://schemas.microsoft.com/office/drawing/2014/main" id="{F1FD3FC3-A740-6D43-B0F6-946AB17E8D8F}"/>
              </a:ext>
            </a:extLst>
          </p:cNvPr>
          <p:cNvSpPr/>
          <p:nvPr/>
        </p:nvSpPr>
        <p:spPr>
          <a:xfrm>
            <a:off x="2419709" y="1131823"/>
            <a:ext cx="4304581" cy="2312171"/>
          </a:xfrm>
          <a:prstGeom prst="rect">
            <a:avLst/>
          </a:prstGeom>
        </p:spPr>
        <p:txBody>
          <a:bodyPr wrap="square">
            <a:spAutoFit/>
          </a:bodyPr>
          <a:lstStyle/>
          <a:p>
            <a:pPr indent="342900"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Nếu phải trình bày trước lớp ba tác dụng của nước ngọt, em sẽ nêu những tác dụng nào?</a:t>
            </a:r>
            <a:endParaRPr lang="en-VN" sz="3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grpSp>
        <p:nvGrpSpPr>
          <p:cNvPr id="1685" name="Google Shape;1685;p55"/>
          <p:cNvGrpSpPr/>
          <p:nvPr/>
        </p:nvGrpSpPr>
        <p:grpSpPr>
          <a:xfrm>
            <a:off x="1087250" y="1527762"/>
            <a:ext cx="6969500" cy="3615613"/>
            <a:chOff x="1087250" y="1527762"/>
            <a:chExt cx="6969500" cy="3615613"/>
          </a:xfrm>
        </p:grpSpPr>
        <p:sp>
          <p:nvSpPr>
            <p:cNvPr id="1686" name="Google Shape;1686;p55"/>
            <p:cNvSpPr/>
            <p:nvPr/>
          </p:nvSpPr>
          <p:spPr>
            <a:xfrm>
              <a:off x="3504300" y="1915975"/>
              <a:ext cx="2135400" cy="3227400"/>
            </a:xfrm>
            <a:prstGeom prst="round2SameRect">
              <a:avLst>
                <a:gd name="adj1" fmla="val 10984"/>
                <a:gd name="adj2" fmla="val 0"/>
              </a:avLst>
            </a:pr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5921350" y="1915975"/>
              <a:ext cx="2135400" cy="3227400"/>
            </a:xfrm>
            <a:prstGeom prst="round2SameRect">
              <a:avLst>
                <a:gd name="adj1" fmla="val 10984"/>
                <a:gd name="adj2" fmla="val 0"/>
              </a:avLst>
            </a:pr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55"/>
            <p:cNvSpPr/>
            <p:nvPr/>
          </p:nvSpPr>
          <p:spPr>
            <a:xfrm>
              <a:off x="1087250" y="1915975"/>
              <a:ext cx="2135400" cy="3227400"/>
            </a:xfrm>
            <a:prstGeom prst="round2SameRect">
              <a:avLst>
                <a:gd name="adj1" fmla="val 10984"/>
                <a:gd name="adj2" fmla="val 0"/>
              </a:avLst>
            </a:pr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55"/>
            <p:cNvGrpSpPr/>
            <p:nvPr/>
          </p:nvGrpSpPr>
          <p:grpSpPr>
            <a:xfrm flipH="1">
              <a:off x="2022623" y="4276561"/>
              <a:ext cx="264654" cy="45951"/>
              <a:chOff x="6146875" y="1767300"/>
              <a:chExt cx="331025" cy="57475"/>
            </a:xfrm>
          </p:grpSpPr>
          <p:sp>
            <p:nvSpPr>
              <p:cNvPr id="1690" name="Google Shape;1690;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55"/>
            <p:cNvGrpSpPr/>
            <p:nvPr/>
          </p:nvGrpSpPr>
          <p:grpSpPr>
            <a:xfrm flipH="1">
              <a:off x="4432660" y="4276561"/>
              <a:ext cx="264654" cy="45951"/>
              <a:chOff x="6146875" y="1767300"/>
              <a:chExt cx="331025" cy="57475"/>
            </a:xfrm>
          </p:grpSpPr>
          <p:sp>
            <p:nvSpPr>
              <p:cNvPr id="1694" name="Google Shape;1694;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55"/>
            <p:cNvGrpSpPr/>
            <p:nvPr/>
          </p:nvGrpSpPr>
          <p:grpSpPr>
            <a:xfrm flipH="1">
              <a:off x="6856723" y="4276561"/>
              <a:ext cx="264654" cy="45951"/>
              <a:chOff x="6146875" y="1767300"/>
              <a:chExt cx="331025" cy="57475"/>
            </a:xfrm>
          </p:grpSpPr>
          <p:sp>
            <p:nvSpPr>
              <p:cNvPr id="1698" name="Google Shape;1698;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55"/>
            <p:cNvGrpSpPr/>
            <p:nvPr/>
          </p:nvGrpSpPr>
          <p:grpSpPr>
            <a:xfrm>
              <a:off x="1988091" y="1527763"/>
              <a:ext cx="333718" cy="572677"/>
              <a:chOff x="916127" y="3807056"/>
              <a:chExt cx="221902" cy="380795"/>
            </a:xfrm>
          </p:grpSpPr>
          <p:sp>
            <p:nvSpPr>
              <p:cNvPr id="1702" name="Google Shape;1702;p55"/>
              <p:cNvSpPr/>
              <p:nvPr/>
            </p:nvSpPr>
            <p:spPr>
              <a:xfrm>
                <a:off x="916127" y="3807056"/>
                <a:ext cx="221902" cy="380795"/>
              </a:xfrm>
              <a:custGeom>
                <a:avLst/>
                <a:gdLst/>
                <a:ahLst/>
                <a:cxnLst/>
                <a:rect l="l" t="t" r="r" b="b"/>
                <a:pathLst>
                  <a:path w="6966" h="11954" extrusionOk="0">
                    <a:moveTo>
                      <a:pt x="4120" y="6429"/>
                    </a:moveTo>
                    <a:lnTo>
                      <a:pt x="4120" y="7799"/>
                    </a:lnTo>
                    <a:lnTo>
                      <a:pt x="2810" y="7799"/>
                    </a:lnTo>
                    <a:lnTo>
                      <a:pt x="2810" y="6429"/>
                    </a:lnTo>
                    <a:cubicBezTo>
                      <a:pt x="3024" y="6489"/>
                      <a:pt x="3245" y="6519"/>
                      <a:pt x="3465" y="6519"/>
                    </a:cubicBezTo>
                    <a:cubicBezTo>
                      <a:pt x="3685" y="6519"/>
                      <a:pt x="3905" y="6489"/>
                      <a:pt x="4120" y="6429"/>
                    </a:cubicBezTo>
                    <a:close/>
                    <a:moveTo>
                      <a:pt x="4882" y="8144"/>
                    </a:moveTo>
                    <a:lnTo>
                      <a:pt x="4882" y="8680"/>
                    </a:lnTo>
                    <a:lnTo>
                      <a:pt x="2060" y="8680"/>
                    </a:lnTo>
                    <a:lnTo>
                      <a:pt x="2060" y="8144"/>
                    </a:lnTo>
                    <a:close/>
                    <a:moveTo>
                      <a:pt x="5596" y="9037"/>
                    </a:moveTo>
                    <a:lnTo>
                      <a:pt x="5596" y="9335"/>
                    </a:lnTo>
                    <a:lnTo>
                      <a:pt x="1346" y="9335"/>
                    </a:lnTo>
                    <a:lnTo>
                      <a:pt x="1346" y="9037"/>
                    </a:lnTo>
                    <a:lnTo>
                      <a:pt x="2060" y="9037"/>
                    </a:lnTo>
                    <a:lnTo>
                      <a:pt x="2060" y="9049"/>
                    </a:lnTo>
                    <a:lnTo>
                      <a:pt x="4882" y="9049"/>
                    </a:lnTo>
                    <a:lnTo>
                      <a:pt x="4882" y="9037"/>
                    </a:lnTo>
                    <a:close/>
                    <a:moveTo>
                      <a:pt x="6227" y="9692"/>
                    </a:moveTo>
                    <a:cubicBezTo>
                      <a:pt x="6441" y="9692"/>
                      <a:pt x="6608" y="9858"/>
                      <a:pt x="6608" y="10061"/>
                    </a:cubicBezTo>
                    <a:lnTo>
                      <a:pt x="6608" y="11251"/>
                    </a:lnTo>
                    <a:cubicBezTo>
                      <a:pt x="6608" y="11466"/>
                      <a:pt x="6441" y="11620"/>
                      <a:pt x="6227" y="11620"/>
                    </a:cubicBezTo>
                    <a:lnTo>
                      <a:pt x="715" y="11620"/>
                    </a:lnTo>
                    <a:cubicBezTo>
                      <a:pt x="500" y="11620"/>
                      <a:pt x="334" y="11466"/>
                      <a:pt x="334" y="11251"/>
                    </a:cubicBezTo>
                    <a:lnTo>
                      <a:pt x="334" y="10061"/>
                    </a:lnTo>
                    <a:cubicBezTo>
                      <a:pt x="334" y="9858"/>
                      <a:pt x="500" y="9692"/>
                      <a:pt x="715" y="9692"/>
                    </a:cubicBezTo>
                    <a:close/>
                    <a:moveTo>
                      <a:pt x="655" y="0"/>
                    </a:moveTo>
                    <a:cubicBezTo>
                      <a:pt x="298" y="0"/>
                      <a:pt x="0" y="298"/>
                      <a:pt x="0" y="655"/>
                    </a:cubicBezTo>
                    <a:lnTo>
                      <a:pt x="0" y="964"/>
                    </a:lnTo>
                    <a:cubicBezTo>
                      <a:pt x="0" y="1322"/>
                      <a:pt x="298" y="1619"/>
                      <a:pt x="655" y="1619"/>
                    </a:cubicBezTo>
                    <a:lnTo>
                      <a:pt x="1012" y="1619"/>
                    </a:lnTo>
                    <a:lnTo>
                      <a:pt x="1012" y="4048"/>
                    </a:lnTo>
                    <a:cubicBezTo>
                      <a:pt x="1012" y="5060"/>
                      <a:pt x="1619" y="5929"/>
                      <a:pt x="2477" y="6310"/>
                    </a:cubicBezTo>
                    <a:lnTo>
                      <a:pt x="2477" y="7799"/>
                    </a:lnTo>
                    <a:lnTo>
                      <a:pt x="1905" y="7799"/>
                    </a:lnTo>
                    <a:cubicBezTo>
                      <a:pt x="1798" y="7799"/>
                      <a:pt x="1727" y="7870"/>
                      <a:pt x="1727" y="7977"/>
                    </a:cubicBezTo>
                    <a:lnTo>
                      <a:pt x="1727" y="8680"/>
                    </a:lnTo>
                    <a:lnTo>
                      <a:pt x="1191" y="8680"/>
                    </a:lnTo>
                    <a:cubicBezTo>
                      <a:pt x="1084" y="8680"/>
                      <a:pt x="1012" y="8751"/>
                      <a:pt x="1012" y="8858"/>
                    </a:cubicBezTo>
                    <a:lnTo>
                      <a:pt x="1012" y="9335"/>
                    </a:lnTo>
                    <a:lnTo>
                      <a:pt x="726" y="9335"/>
                    </a:lnTo>
                    <a:cubicBezTo>
                      <a:pt x="322" y="9335"/>
                      <a:pt x="12" y="9656"/>
                      <a:pt x="12" y="10049"/>
                    </a:cubicBezTo>
                    <a:lnTo>
                      <a:pt x="12" y="11240"/>
                    </a:lnTo>
                    <a:cubicBezTo>
                      <a:pt x="12" y="11644"/>
                      <a:pt x="334" y="11954"/>
                      <a:pt x="726" y="11954"/>
                    </a:cubicBezTo>
                    <a:lnTo>
                      <a:pt x="6251" y="11954"/>
                    </a:lnTo>
                    <a:cubicBezTo>
                      <a:pt x="6644" y="11954"/>
                      <a:pt x="6965" y="11620"/>
                      <a:pt x="6965" y="11240"/>
                    </a:cubicBezTo>
                    <a:lnTo>
                      <a:pt x="6965" y="10049"/>
                    </a:lnTo>
                    <a:cubicBezTo>
                      <a:pt x="6965" y="9644"/>
                      <a:pt x="6632" y="9335"/>
                      <a:pt x="6251" y="9335"/>
                    </a:cubicBezTo>
                    <a:lnTo>
                      <a:pt x="5953" y="9335"/>
                    </a:lnTo>
                    <a:lnTo>
                      <a:pt x="5953" y="8858"/>
                    </a:lnTo>
                    <a:cubicBezTo>
                      <a:pt x="5953" y="8751"/>
                      <a:pt x="5870" y="8680"/>
                      <a:pt x="5775" y="8680"/>
                    </a:cubicBezTo>
                    <a:lnTo>
                      <a:pt x="5239" y="8680"/>
                    </a:lnTo>
                    <a:lnTo>
                      <a:pt x="5239" y="7977"/>
                    </a:lnTo>
                    <a:cubicBezTo>
                      <a:pt x="5239" y="7870"/>
                      <a:pt x="5156" y="7799"/>
                      <a:pt x="5060" y="7799"/>
                    </a:cubicBezTo>
                    <a:lnTo>
                      <a:pt x="4477" y="7799"/>
                    </a:lnTo>
                    <a:lnTo>
                      <a:pt x="4477" y="6310"/>
                    </a:lnTo>
                    <a:cubicBezTo>
                      <a:pt x="4786" y="6179"/>
                      <a:pt x="5072" y="5965"/>
                      <a:pt x="5310" y="5703"/>
                    </a:cubicBezTo>
                    <a:cubicBezTo>
                      <a:pt x="5370" y="5632"/>
                      <a:pt x="5370" y="5525"/>
                      <a:pt x="5298" y="5453"/>
                    </a:cubicBezTo>
                    <a:cubicBezTo>
                      <a:pt x="5259" y="5425"/>
                      <a:pt x="5216" y="5410"/>
                      <a:pt x="5174" y="5410"/>
                    </a:cubicBezTo>
                    <a:cubicBezTo>
                      <a:pt x="5127" y="5410"/>
                      <a:pt x="5080" y="5428"/>
                      <a:pt x="5037" y="5465"/>
                    </a:cubicBezTo>
                    <a:cubicBezTo>
                      <a:pt x="4882" y="5644"/>
                      <a:pt x="4679" y="5786"/>
                      <a:pt x="4477" y="5906"/>
                    </a:cubicBezTo>
                    <a:cubicBezTo>
                      <a:pt x="4158" y="6080"/>
                      <a:pt x="3812" y="6165"/>
                      <a:pt x="3467" y="6165"/>
                    </a:cubicBezTo>
                    <a:cubicBezTo>
                      <a:pt x="3245" y="6165"/>
                      <a:pt x="3024" y="6130"/>
                      <a:pt x="2810" y="6060"/>
                    </a:cubicBezTo>
                    <a:cubicBezTo>
                      <a:pt x="1965" y="5786"/>
                      <a:pt x="1334" y="4989"/>
                      <a:pt x="1334" y="4036"/>
                    </a:cubicBezTo>
                    <a:lnTo>
                      <a:pt x="1334" y="1607"/>
                    </a:lnTo>
                    <a:lnTo>
                      <a:pt x="5572" y="1607"/>
                    </a:lnTo>
                    <a:lnTo>
                      <a:pt x="5572" y="4048"/>
                    </a:lnTo>
                    <a:cubicBezTo>
                      <a:pt x="5596" y="4358"/>
                      <a:pt x="5537" y="4655"/>
                      <a:pt x="5394" y="4929"/>
                    </a:cubicBezTo>
                    <a:cubicBezTo>
                      <a:pt x="5358" y="5013"/>
                      <a:pt x="5394" y="5120"/>
                      <a:pt x="5489" y="5167"/>
                    </a:cubicBezTo>
                    <a:cubicBezTo>
                      <a:pt x="5513" y="5179"/>
                      <a:pt x="5537" y="5179"/>
                      <a:pt x="5560" y="5179"/>
                    </a:cubicBezTo>
                    <a:cubicBezTo>
                      <a:pt x="5620" y="5179"/>
                      <a:pt x="5691" y="5132"/>
                      <a:pt x="5727" y="5072"/>
                    </a:cubicBezTo>
                    <a:cubicBezTo>
                      <a:pt x="5870" y="4751"/>
                      <a:pt x="5953" y="4405"/>
                      <a:pt x="5953" y="4048"/>
                    </a:cubicBezTo>
                    <a:lnTo>
                      <a:pt x="5953" y="1619"/>
                    </a:lnTo>
                    <a:lnTo>
                      <a:pt x="6310" y="1619"/>
                    </a:lnTo>
                    <a:cubicBezTo>
                      <a:pt x="6668" y="1619"/>
                      <a:pt x="6965" y="1322"/>
                      <a:pt x="6965" y="964"/>
                    </a:cubicBezTo>
                    <a:lnTo>
                      <a:pt x="6965" y="655"/>
                    </a:lnTo>
                    <a:cubicBezTo>
                      <a:pt x="6965" y="298"/>
                      <a:pt x="6668" y="0"/>
                      <a:pt x="6310" y="0"/>
                    </a:cubicBezTo>
                    <a:lnTo>
                      <a:pt x="2215" y="0"/>
                    </a:lnTo>
                    <a:cubicBezTo>
                      <a:pt x="2108" y="0"/>
                      <a:pt x="2036" y="71"/>
                      <a:pt x="2036" y="179"/>
                    </a:cubicBezTo>
                    <a:cubicBezTo>
                      <a:pt x="2036" y="286"/>
                      <a:pt x="2108" y="357"/>
                      <a:pt x="2215" y="357"/>
                    </a:cubicBezTo>
                    <a:lnTo>
                      <a:pt x="6310" y="357"/>
                    </a:lnTo>
                    <a:cubicBezTo>
                      <a:pt x="6465" y="357"/>
                      <a:pt x="6608" y="488"/>
                      <a:pt x="6608" y="655"/>
                    </a:cubicBezTo>
                    <a:lnTo>
                      <a:pt x="6608" y="964"/>
                    </a:lnTo>
                    <a:cubicBezTo>
                      <a:pt x="6608" y="1131"/>
                      <a:pt x="6465" y="1262"/>
                      <a:pt x="6310" y="1262"/>
                    </a:cubicBezTo>
                    <a:lnTo>
                      <a:pt x="655" y="1262"/>
                    </a:lnTo>
                    <a:cubicBezTo>
                      <a:pt x="488" y="1262"/>
                      <a:pt x="357" y="1131"/>
                      <a:pt x="357" y="964"/>
                    </a:cubicBezTo>
                    <a:lnTo>
                      <a:pt x="357" y="655"/>
                    </a:lnTo>
                    <a:cubicBezTo>
                      <a:pt x="357" y="488"/>
                      <a:pt x="488" y="357"/>
                      <a:pt x="655" y="357"/>
                    </a:cubicBezTo>
                    <a:lnTo>
                      <a:pt x="1500" y="357"/>
                    </a:lnTo>
                    <a:cubicBezTo>
                      <a:pt x="1608" y="357"/>
                      <a:pt x="1679" y="286"/>
                      <a:pt x="1679" y="179"/>
                    </a:cubicBezTo>
                    <a:cubicBezTo>
                      <a:pt x="1679" y="71"/>
                      <a:pt x="1608" y="0"/>
                      <a:pt x="1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5"/>
              <p:cNvSpPr/>
              <p:nvPr/>
            </p:nvSpPr>
            <p:spPr>
              <a:xfrm>
                <a:off x="969580" y="3869746"/>
                <a:ext cx="110792" cy="102955"/>
              </a:xfrm>
              <a:custGeom>
                <a:avLst/>
                <a:gdLst/>
                <a:ahLst/>
                <a:cxnLst/>
                <a:rect l="l" t="t" r="r" b="b"/>
                <a:pathLst>
                  <a:path w="3478" h="3232" extrusionOk="0">
                    <a:moveTo>
                      <a:pt x="1815" y="1"/>
                    </a:moveTo>
                    <a:cubicBezTo>
                      <a:pt x="1680" y="1"/>
                      <a:pt x="1543" y="72"/>
                      <a:pt x="1477" y="211"/>
                    </a:cubicBezTo>
                    <a:cubicBezTo>
                      <a:pt x="1175" y="806"/>
                      <a:pt x="1156" y="843"/>
                      <a:pt x="1155" y="843"/>
                    </a:cubicBezTo>
                    <a:cubicBezTo>
                      <a:pt x="1155" y="843"/>
                      <a:pt x="1156" y="842"/>
                      <a:pt x="1156" y="842"/>
                    </a:cubicBezTo>
                    <a:lnTo>
                      <a:pt x="1156" y="842"/>
                    </a:lnTo>
                    <a:cubicBezTo>
                      <a:pt x="1052" y="977"/>
                      <a:pt x="1162" y="1139"/>
                      <a:pt x="1292" y="1139"/>
                    </a:cubicBezTo>
                    <a:cubicBezTo>
                      <a:pt x="1356" y="1139"/>
                      <a:pt x="1426" y="1099"/>
                      <a:pt x="1477" y="997"/>
                    </a:cubicBezTo>
                    <a:cubicBezTo>
                      <a:pt x="1762" y="396"/>
                      <a:pt x="1786" y="352"/>
                      <a:pt x="1795" y="352"/>
                    </a:cubicBezTo>
                    <a:cubicBezTo>
                      <a:pt x="1796" y="352"/>
                      <a:pt x="1797" y="354"/>
                      <a:pt x="1799" y="354"/>
                    </a:cubicBezTo>
                    <a:cubicBezTo>
                      <a:pt x="1801" y="354"/>
                      <a:pt x="1801" y="352"/>
                      <a:pt x="1803" y="352"/>
                    </a:cubicBezTo>
                    <a:cubicBezTo>
                      <a:pt x="1812" y="352"/>
                      <a:pt x="1837" y="396"/>
                      <a:pt x="2132" y="997"/>
                    </a:cubicBezTo>
                    <a:cubicBezTo>
                      <a:pt x="2192" y="1104"/>
                      <a:pt x="2287" y="1175"/>
                      <a:pt x="2406" y="1199"/>
                    </a:cubicBezTo>
                    <a:lnTo>
                      <a:pt x="3108" y="1306"/>
                    </a:lnTo>
                    <a:cubicBezTo>
                      <a:pt x="3120" y="1306"/>
                      <a:pt x="3120" y="1318"/>
                      <a:pt x="3120" y="1318"/>
                    </a:cubicBezTo>
                    <a:cubicBezTo>
                      <a:pt x="3120" y="1342"/>
                      <a:pt x="3156" y="1306"/>
                      <a:pt x="2608" y="1830"/>
                    </a:cubicBezTo>
                    <a:cubicBezTo>
                      <a:pt x="2525" y="1902"/>
                      <a:pt x="2489" y="1997"/>
                      <a:pt x="2489" y="2092"/>
                    </a:cubicBezTo>
                    <a:cubicBezTo>
                      <a:pt x="2489" y="2152"/>
                      <a:pt x="2608" y="2842"/>
                      <a:pt x="2608" y="2866"/>
                    </a:cubicBezTo>
                    <a:cubicBezTo>
                      <a:pt x="2608" y="2883"/>
                      <a:pt x="2596" y="2894"/>
                      <a:pt x="2584" y="2894"/>
                    </a:cubicBezTo>
                    <a:cubicBezTo>
                      <a:pt x="2580" y="2894"/>
                      <a:pt x="2576" y="2893"/>
                      <a:pt x="2573" y="2890"/>
                    </a:cubicBezTo>
                    <a:lnTo>
                      <a:pt x="1954" y="2556"/>
                    </a:lnTo>
                    <a:cubicBezTo>
                      <a:pt x="1900" y="2527"/>
                      <a:pt x="1840" y="2512"/>
                      <a:pt x="1781" y="2512"/>
                    </a:cubicBezTo>
                    <a:cubicBezTo>
                      <a:pt x="1721" y="2512"/>
                      <a:pt x="1662" y="2527"/>
                      <a:pt x="1608" y="2556"/>
                    </a:cubicBezTo>
                    <a:cubicBezTo>
                      <a:pt x="996" y="2879"/>
                      <a:pt x="977" y="2890"/>
                      <a:pt x="967" y="2890"/>
                    </a:cubicBezTo>
                    <a:cubicBezTo>
                      <a:pt x="967" y="2890"/>
                      <a:pt x="966" y="2890"/>
                      <a:pt x="965" y="2890"/>
                    </a:cubicBezTo>
                    <a:cubicBezTo>
                      <a:pt x="953" y="2890"/>
                      <a:pt x="953" y="2866"/>
                      <a:pt x="953" y="2854"/>
                    </a:cubicBezTo>
                    <a:cubicBezTo>
                      <a:pt x="1073" y="2116"/>
                      <a:pt x="1073" y="2152"/>
                      <a:pt x="1073" y="2092"/>
                    </a:cubicBezTo>
                    <a:cubicBezTo>
                      <a:pt x="1073" y="1997"/>
                      <a:pt x="1025" y="1902"/>
                      <a:pt x="953" y="1830"/>
                    </a:cubicBezTo>
                    <a:lnTo>
                      <a:pt x="441" y="1342"/>
                    </a:lnTo>
                    <a:cubicBezTo>
                      <a:pt x="430" y="1318"/>
                      <a:pt x="441" y="1306"/>
                      <a:pt x="465" y="1306"/>
                    </a:cubicBezTo>
                    <a:lnTo>
                      <a:pt x="608" y="1294"/>
                    </a:lnTo>
                    <a:cubicBezTo>
                      <a:pt x="703" y="1282"/>
                      <a:pt x="775" y="1187"/>
                      <a:pt x="763" y="1104"/>
                    </a:cubicBezTo>
                    <a:cubicBezTo>
                      <a:pt x="741" y="1016"/>
                      <a:pt x="668" y="948"/>
                      <a:pt x="581" y="948"/>
                    </a:cubicBezTo>
                    <a:cubicBezTo>
                      <a:pt x="574" y="948"/>
                      <a:pt x="568" y="948"/>
                      <a:pt x="561" y="949"/>
                    </a:cubicBezTo>
                    <a:lnTo>
                      <a:pt x="418" y="961"/>
                    </a:lnTo>
                    <a:cubicBezTo>
                      <a:pt x="108" y="1009"/>
                      <a:pt x="1" y="1378"/>
                      <a:pt x="203" y="1592"/>
                    </a:cubicBezTo>
                    <a:cubicBezTo>
                      <a:pt x="739" y="2116"/>
                      <a:pt x="727" y="2080"/>
                      <a:pt x="727" y="2092"/>
                    </a:cubicBezTo>
                    <a:cubicBezTo>
                      <a:pt x="608" y="2842"/>
                      <a:pt x="608" y="2806"/>
                      <a:pt x="608" y="2854"/>
                    </a:cubicBezTo>
                    <a:cubicBezTo>
                      <a:pt x="608" y="3074"/>
                      <a:pt x="785" y="3231"/>
                      <a:pt x="976" y="3231"/>
                    </a:cubicBezTo>
                    <a:cubicBezTo>
                      <a:pt x="1032" y="3231"/>
                      <a:pt x="1089" y="3217"/>
                      <a:pt x="1144" y="3187"/>
                    </a:cubicBezTo>
                    <a:cubicBezTo>
                      <a:pt x="1696" y="2896"/>
                      <a:pt x="1757" y="2851"/>
                      <a:pt x="1777" y="2851"/>
                    </a:cubicBezTo>
                    <a:cubicBezTo>
                      <a:pt x="1781" y="2851"/>
                      <a:pt x="1783" y="2852"/>
                      <a:pt x="1787" y="2854"/>
                    </a:cubicBezTo>
                    <a:cubicBezTo>
                      <a:pt x="2382" y="3152"/>
                      <a:pt x="2442" y="3223"/>
                      <a:pt x="2585" y="3223"/>
                    </a:cubicBezTo>
                    <a:cubicBezTo>
                      <a:pt x="2811" y="3223"/>
                      <a:pt x="2989" y="3021"/>
                      <a:pt x="2966" y="2795"/>
                    </a:cubicBezTo>
                    <a:cubicBezTo>
                      <a:pt x="2847" y="2068"/>
                      <a:pt x="2847" y="2092"/>
                      <a:pt x="2858" y="2080"/>
                    </a:cubicBezTo>
                    <a:lnTo>
                      <a:pt x="3359" y="1592"/>
                    </a:lnTo>
                    <a:cubicBezTo>
                      <a:pt x="3442" y="1521"/>
                      <a:pt x="3478" y="1425"/>
                      <a:pt x="3478" y="1318"/>
                    </a:cubicBezTo>
                    <a:cubicBezTo>
                      <a:pt x="3478" y="1128"/>
                      <a:pt x="3347" y="985"/>
                      <a:pt x="3168" y="949"/>
                    </a:cubicBezTo>
                    <a:lnTo>
                      <a:pt x="2466" y="842"/>
                    </a:lnTo>
                    <a:cubicBezTo>
                      <a:pt x="2465" y="842"/>
                      <a:pt x="2464" y="842"/>
                      <a:pt x="2463" y="842"/>
                    </a:cubicBezTo>
                    <a:cubicBezTo>
                      <a:pt x="2454" y="842"/>
                      <a:pt x="2444" y="821"/>
                      <a:pt x="2144" y="211"/>
                    </a:cubicBezTo>
                    <a:cubicBezTo>
                      <a:pt x="2079" y="70"/>
                      <a:pt x="1947" y="1"/>
                      <a:pt x="18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5"/>
              <p:cNvSpPr/>
              <p:nvPr/>
            </p:nvSpPr>
            <p:spPr>
              <a:xfrm>
                <a:off x="982863" y="4127517"/>
                <a:ext cx="88015" cy="11404"/>
              </a:xfrm>
              <a:custGeom>
                <a:avLst/>
                <a:gdLst/>
                <a:ahLst/>
                <a:cxnLst/>
                <a:rect l="l" t="t" r="r" b="b"/>
                <a:pathLst>
                  <a:path w="2763" h="358" extrusionOk="0">
                    <a:moveTo>
                      <a:pt x="179" y="1"/>
                    </a:moveTo>
                    <a:cubicBezTo>
                      <a:pt x="72" y="1"/>
                      <a:pt x="1" y="72"/>
                      <a:pt x="1" y="179"/>
                    </a:cubicBezTo>
                    <a:cubicBezTo>
                      <a:pt x="1" y="287"/>
                      <a:pt x="72" y="358"/>
                      <a:pt x="179" y="358"/>
                    </a:cubicBezTo>
                    <a:lnTo>
                      <a:pt x="2584" y="358"/>
                    </a:lnTo>
                    <a:cubicBezTo>
                      <a:pt x="2691" y="358"/>
                      <a:pt x="2763" y="287"/>
                      <a:pt x="2763" y="179"/>
                    </a:cubicBezTo>
                    <a:cubicBezTo>
                      <a:pt x="2763"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5"/>
              <p:cNvSpPr/>
              <p:nvPr/>
            </p:nvSpPr>
            <p:spPr>
              <a:xfrm>
                <a:off x="982863" y="4152173"/>
                <a:ext cx="88015" cy="11404"/>
              </a:xfrm>
              <a:custGeom>
                <a:avLst/>
                <a:gdLst/>
                <a:ahLst/>
                <a:cxnLst/>
                <a:rect l="l" t="t" r="r" b="b"/>
                <a:pathLst>
                  <a:path w="2763" h="358" extrusionOk="0">
                    <a:moveTo>
                      <a:pt x="179" y="1"/>
                    </a:moveTo>
                    <a:cubicBezTo>
                      <a:pt x="72" y="1"/>
                      <a:pt x="1" y="72"/>
                      <a:pt x="1" y="179"/>
                    </a:cubicBezTo>
                    <a:cubicBezTo>
                      <a:pt x="1" y="286"/>
                      <a:pt x="72" y="358"/>
                      <a:pt x="179" y="358"/>
                    </a:cubicBezTo>
                    <a:lnTo>
                      <a:pt x="2584" y="358"/>
                    </a:lnTo>
                    <a:cubicBezTo>
                      <a:pt x="2691" y="358"/>
                      <a:pt x="2763" y="286"/>
                      <a:pt x="2763" y="179"/>
                    </a:cubicBezTo>
                    <a:cubicBezTo>
                      <a:pt x="2751"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55"/>
            <p:cNvGrpSpPr/>
            <p:nvPr/>
          </p:nvGrpSpPr>
          <p:grpSpPr>
            <a:xfrm>
              <a:off x="6744893" y="1593006"/>
              <a:ext cx="488313" cy="560748"/>
              <a:chOff x="2212084" y="1960358"/>
              <a:chExt cx="324698" cy="372863"/>
            </a:xfrm>
          </p:grpSpPr>
          <p:sp>
            <p:nvSpPr>
              <p:cNvPr id="1707" name="Google Shape;1707;p55"/>
              <p:cNvSpPr/>
              <p:nvPr/>
            </p:nvSpPr>
            <p:spPr>
              <a:xfrm>
                <a:off x="2291371" y="2128011"/>
                <a:ext cx="166888" cy="166888"/>
              </a:xfrm>
              <a:custGeom>
                <a:avLst/>
                <a:gdLst/>
                <a:ahLst/>
                <a:cxnLst/>
                <a:rect l="l" t="t" r="r" b="b"/>
                <a:pathLst>
                  <a:path w="5239" h="5239" extrusionOk="0">
                    <a:moveTo>
                      <a:pt x="2620" y="357"/>
                    </a:moveTo>
                    <a:cubicBezTo>
                      <a:pt x="3870" y="357"/>
                      <a:pt x="4894" y="1369"/>
                      <a:pt x="4894" y="2631"/>
                    </a:cubicBezTo>
                    <a:cubicBezTo>
                      <a:pt x="4894" y="3882"/>
                      <a:pt x="3882" y="4906"/>
                      <a:pt x="2620" y="4906"/>
                    </a:cubicBezTo>
                    <a:cubicBezTo>
                      <a:pt x="1369" y="4906"/>
                      <a:pt x="346" y="3894"/>
                      <a:pt x="346" y="2631"/>
                    </a:cubicBezTo>
                    <a:cubicBezTo>
                      <a:pt x="346" y="1369"/>
                      <a:pt x="1369" y="357"/>
                      <a:pt x="2620" y="357"/>
                    </a:cubicBezTo>
                    <a:close/>
                    <a:moveTo>
                      <a:pt x="2620" y="0"/>
                    </a:moveTo>
                    <a:cubicBezTo>
                      <a:pt x="1179" y="0"/>
                      <a:pt x="0" y="1167"/>
                      <a:pt x="0" y="2620"/>
                    </a:cubicBezTo>
                    <a:cubicBezTo>
                      <a:pt x="0" y="4060"/>
                      <a:pt x="1179" y="5239"/>
                      <a:pt x="2620" y="5239"/>
                    </a:cubicBezTo>
                    <a:cubicBezTo>
                      <a:pt x="4060" y="5239"/>
                      <a:pt x="5239" y="4060"/>
                      <a:pt x="5239" y="2620"/>
                    </a:cubicBezTo>
                    <a:cubicBezTo>
                      <a:pt x="5239" y="1167"/>
                      <a:pt x="4060" y="0"/>
                      <a:pt x="2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5"/>
              <p:cNvSpPr/>
              <p:nvPr/>
            </p:nvSpPr>
            <p:spPr>
              <a:xfrm>
                <a:off x="2212084" y="1960358"/>
                <a:ext cx="324698" cy="372863"/>
              </a:xfrm>
              <a:custGeom>
                <a:avLst/>
                <a:gdLst/>
                <a:ahLst/>
                <a:cxnLst/>
                <a:rect l="l" t="t" r="r" b="b"/>
                <a:pathLst>
                  <a:path w="10193" h="11705" extrusionOk="0">
                    <a:moveTo>
                      <a:pt x="7502" y="358"/>
                    </a:moveTo>
                    <a:lnTo>
                      <a:pt x="6383" y="2644"/>
                    </a:lnTo>
                    <a:lnTo>
                      <a:pt x="3811" y="2644"/>
                    </a:lnTo>
                    <a:lnTo>
                      <a:pt x="2692" y="358"/>
                    </a:lnTo>
                    <a:close/>
                    <a:moveTo>
                      <a:pt x="6228" y="3001"/>
                    </a:moveTo>
                    <a:lnTo>
                      <a:pt x="5692" y="4096"/>
                    </a:lnTo>
                    <a:cubicBezTo>
                      <a:pt x="5490" y="4073"/>
                      <a:pt x="5299" y="4049"/>
                      <a:pt x="5109" y="4049"/>
                    </a:cubicBezTo>
                    <a:cubicBezTo>
                      <a:pt x="4918" y="4049"/>
                      <a:pt x="4716" y="4073"/>
                      <a:pt x="4525" y="4096"/>
                    </a:cubicBezTo>
                    <a:lnTo>
                      <a:pt x="3989" y="3001"/>
                    </a:lnTo>
                    <a:close/>
                    <a:moveTo>
                      <a:pt x="2334" y="405"/>
                    </a:moveTo>
                    <a:lnTo>
                      <a:pt x="4168" y="4156"/>
                    </a:lnTo>
                    <a:cubicBezTo>
                      <a:pt x="3382" y="4370"/>
                      <a:pt x="2692" y="4799"/>
                      <a:pt x="2180" y="5406"/>
                    </a:cubicBezTo>
                    <a:lnTo>
                      <a:pt x="608" y="2227"/>
                    </a:lnTo>
                    <a:cubicBezTo>
                      <a:pt x="406" y="1787"/>
                      <a:pt x="584" y="1275"/>
                      <a:pt x="1013" y="1060"/>
                    </a:cubicBezTo>
                    <a:lnTo>
                      <a:pt x="2334" y="405"/>
                    </a:lnTo>
                    <a:close/>
                    <a:moveTo>
                      <a:pt x="2418" y="1"/>
                    </a:moveTo>
                    <a:cubicBezTo>
                      <a:pt x="2382" y="1"/>
                      <a:pt x="2358" y="1"/>
                      <a:pt x="2334" y="24"/>
                    </a:cubicBezTo>
                    <a:lnTo>
                      <a:pt x="846" y="751"/>
                    </a:lnTo>
                    <a:cubicBezTo>
                      <a:pt x="251" y="1048"/>
                      <a:pt x="1" y="1775"/>
                      <a:pt x="298" y="2370"/>
                    </a:cubicBezTo>
                    <a:lnTo>
                      <a:pt x="1942" y="5704"/>
                    </a:lnTo>
                    <a:cubicBezTo>
                      <a:pt x="1525" y="6311"/>
                      <a:pt x="1263" y="7073"/>
                      <a:pt x="1263" y="7883"/>
                    </a:cubicBezTo>
                    <a:cubicBezTo>
                      <a:pt x="1263" y="8275"/>
                      <a:pt x="1322" y="8680"/>
                      <a:pt x="1441" y="9049"/>
                    </a:cubicBezTo>
                    <a:cubicBezTo>
                      <a:pt x="1470" y="9126"/>
                      <a:pt x="1544" y="9179"/>
                      <a:pt x="1616" y="9179"/>
                    </a:cubicBezTo>
                    <a:cubicBezTo>
                      <a:pt x="1633" y="9179"/>
                      <a:pt x="1651" y="9176"/>
                      <a:pt x="1668" y="9168"/>
                    </a:cubicBezTo>
                    <a:cubicBezTo>
                      <a:pt x="1763" y="9145"/>
                      <a:pt x="1822" y="9037"/>
                      <a:pt x="1787" y="8954"/>
                    </a:cubicBezTo>
                    <a:cubicBezTo>
                      <a:pt x="1668" y="8609"/>
                      <a:pt x="1620" y="8240"/>
                      <a:pt x="1620" y="7883"/>
                    </a:cubicBezTo>
                    <a:cubicBezTo>
                      <a:pt x="1620" y="5954"/>
                      <a:pt x="3192" y="4394"/>
                      <a:pt x="5109" y="4394"/>
                    </a:cubicBezTo>
                    <a:cubicBezTo>
                      <a:pt x="7026" y="4394"/>
                      <a:pt x="8585" y="5954"/>
                      <a:pt x="8585" y="7883"/>
                    </a:cubicBezTo>
                    <a:cubicBezTo>
                      <a:pt x="8585" y="9799"/>
                      <a:pt x="7026" y="11359"/>
                      <a:pt x="5109" y="11359"/>
                    </a:cubicBezTo>
                    <a:cubicBezTo>
                      <a:pt x="3823" y="11359"/>
                      <a:pt x="2656" y="10657"/>
                      <a:pt x="2037" y="9526"/>
                    </a:cubicBezTo>
                    <a:cubicBezTo>
                      <a:pt x="2012" y="9468"/>
                      <a:pt x="1953" y="9433"/>
                      <a:pt x="1887" y="9433"/>
                    </a:cubicBezTo>
                    <a:cubicBezTo>
                      <a:pt x="1858" y="9433"/>
                      <a:pt x="1828" y="9440"/>
                      <a:pt x="1799" y="9454"/>
                    </a:cubicBezTo>
                    <a:cubicBezTo>
                      <a:pt x="1715" y="9502"/>
                      <a:pt x="1680" y="9597"/>
                      <a:pt x="1727" y="9692"/>
                    </a:cubicBezTo>
                    <a:cubicBezTo>
                      <a:pt x="2394" y="10931"/>
                      <a:pt x="3692" y="11704"/>
                      <a:pt x="5109" y="11704"/>
                    </a:cubicBezTo>
                    <a:cubicBezTo>
                      <a:pt x="7216" y="11704"/>
                      <a:pt x="8942" y="9978"/>
                      <a:pt x="8942" y="7859"/>
                    </a:cubicBezTo>
                    <a:cubicBezTo>
                      <a:pt x="8942" y="7061"/>
                      <a:pt x="8692" y="6311"/>
                      <a:pt x="8276" y="5692"/>
                    </a:cubicBezTo>
                    <a:lnTo>
                      <a:pt x="8966" y="4299"/>
                    </a:lnTo>
                    <a:cubicBezTo>
                      <a:pt x="9002" y="4215"/>
                      <a:pt x="8966" y="4108"/>
                      <a:pt x="8883" y="4061"/>
                    </a:cubicBezTo>
                    <a:cubicBezTo>
                      <a:pt x="8861" y="4051"/>
                      <a:pt x="8838" y="4047"/>
                      <a:pt x="8814" y="4047"/>
                    </a:cubicBezTo>
                    <a:cubicBezTo>
                      <a:pt x="8748" y="4047"/>
                      <a:pt x="8680" y="4082"/>
                      <a:pt x="8645" y="4144"/>
                    </a:cubicBezTo>
                    <a:lnTo>
                      <a:pt x="8038" y="5370"/>
                    </a:lnTo>
                    <a:cubicBezTo>
                      <a:pt x="7537" y="4763"/>
                      <a:pt x="6835" y="4334"/>
                      <a:pt x="6049" y="4120"/>
                    </a:cubicBezTo>
                    <a:lnTo>
                      <a:pt x="7871" y="370"/>
                    </a:lnTo>
                    <a:lnTo>
                      <a:pt x="9204" y="1025"/>
                    </a:lnTo>
                    <a:cubicBezTo>
                      <a:pt x="9633" y="1239"/>
                      <a:pt x="9812" y="1763"/>
                      <a:pt x="9597" y="2191"/>
                    </a:cubicBezTo>
                    <a:lnTo>
                      <a:pt x="8942" y="3513"/>
                    </a:lnTo>
                    <a:cubicBezTo>
                      <a:pt x="8907" y="3608"/>
                      <a:pt x="8942" y="3703"/>
                      <a:pt x="9026" y="3751"/>
                    </a:cubicBezTo>
                    <a:cubicBezTo>
                      <a:pt x="9049" y="3764"/>
                      <a:pt x="9074" y="3770"/>
                      <a:pt x="9099" y="3770"/>
                    </a:cubicBezTo>
                    <a:cubicBezTo>
                      <a:pt x="9164" y="3770"/>
                      <a:pt x="9230" y="3731"/>
                      <a:pt x="9264" y="3680"/>
                    </a:cubicBezTo>
                    <a:lnTo>
                      <a:pt x="9919" y="2358"/>
                    </a:lnTo>
                    <a:cubicBezTo>
                      <a:pt x="10193" y="1775"/>
                      <a:pt x="9943" y="1048"/>
                      <a:pt x="9347" y="751"/>
                    </a:cubicBezTo>
                    <a:lnTo>
                      <a:pt x="7859" y="24"/>
                    </a:lnTo>
                    <a:cubicBezTo>
                      <a:pt x="7835" y="1"/>
                      <a:pt x="7811" y="1"/>
                      <a:pt x="7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5"/>
              <p:cNvSpPr/>
              <p:nvPr/>
            </p:nvSpPr>
            <p:spPr>
              <a:xfrm>
                <a:off x="2319435" y="2157190"/>
                <a:ext cx="108880" cy="103210"/>
              </a:xfrm>
              <a:custGeom>
                <a:avLst/>
                <a:gdLst/>
                <a:ahLst/>
                <a:cxnLst/>
                <a:rect l="l" t="t" r="r" b="b"/>
                <a:pathLst>
                  <a:path w="3418" h="3240" extrusionOk="0">
                    <a:moveTo>
                      <a:pt x="1739" y="346"/>
                    </a:moveTo>
                    <a:cubicBezTo>
                      <a:pt x="1822" y="346"/>
                      <a:pt x="1881" y="394"/>
                      <a:pt x="1929" y="465"/>
                    </a:cubicBezTo>
                    <a:lnTo>
                      <a:pt x="2096" y="787"/>
                    </a:lnTo>
                    <a:cubicBezTo>
                      <a:pt x="2179" y="953"/>
                      <a:pt x="2334" y="1073"/>
                      <a:pt x="2513" y="1108"/>
                    </a:cubicBezTo>
                    <a:lnTo>
                      <a:pt x="2870" y="1144"/>
                    </a:lnTo>
                    <a:cubicBezTo>
                      <a:pt x="2953" y="1168"/>
                      <a:pt x="3013" y="1203"/>
                      <a:pt x="3048" y="1299"/>
                    </a:cubicBezTo>
                    <a:cubicBezTo>
                      <a:pt x="3072" y="1370"/>
                      <a:pt x="3048" y="1465"/>
                      <a:pt x="2989" y="1525"/>
                    </a:cubicBezTo>
                    <a:lnTo>
                      <a:pt x="2739" y="1775"/>
                    </a:lnTo>
                    <a:cubicBezTo>
                      <a:pt x="2596" y="1906"/>
                      <a:pt x="2536" y="2085"/>
                      <a:pt x="2572" y="2263"/>
                    </a:cubicBezTo>
                    <a:lnTo>
                      <a:pt x="2632" y="2620"/>
                    </a:lnTo>
                    <a:cubicBezTo>
                      <a:pt x="2643" y="2692"/>
                      <a:pt x="2620" y="2787"/>
                      <a:pt x="2536" y="2823"/>
                    </a:cubicBezTo>
                    <a:cubicBezTo>
                      <a:pt x="2493" y="2852"/>
                      <a:pt x="2450" y="2867"/>
                      <a:pt x="2407" y="2867"/>
                    </a:cubicBezTo>
                    <a:cubicBezTo>
                      <a:pt x="2378" y="2867"/>
                      <a:pt x="2350" y="2861"/>
                      <a:pt x="2322" y="2847"/>
                    </a:cubicBezTo>
                    <a:lnTo>
                      <a:pt x="2001" y="2680"/>
                    </a:lnTo>
                    <a:cubicBezTo>
                      <a:pt x="1917" y="2632"/>
                      <a:pt x="1822" y="2620"/>
                      <a:pt x="1739" y="2620"/>
                    </a:cubicBezTo>
                    <a:cubicBezTo>
                      <a:pt x="1643" y="2620"/>
                      <a:pt x="1560" y="2632"/>
                      <a:pt x="1465" y="2680"/>
                    </a:cubicBezTo>
                    <a:lnTo>
                      <a:pt x="1155" y="2847"/>
                    </a:lnTo>
                    <a:cubicBezTo>
                      <a:pt x="1128" y="2865"/>
                      <a:pt x="1097" y="2872"/>
                      <a:pt x="1066" y="2872"/>
                    </a:cubicBezTo>
                    <a:cubicBezTo>
                      <a:pt x="1016" y="2872"/>
                      <a:pt x="966" y="2852"/>
                      <a:pt x="929" y="2823"/>
                    </a:cubicBezTo>
                    <a:cubicBezTo>
                      <a:pt x="858" y="2787"/>
                      <a:pt x="822" y="2692"/>
                      <a:pt x="846" y="2620"/>
                    </a:cubicBezTo>
                    <a:lnTo>
                      <a:pt x="905" y="2263"/>
                    </a:lnTo>
                    <a:cubicBezTo>
                      <a:pt x="929" y="2085"/>
                      <a:pt x="869" y="1894"/>
                      <a:pt x="738" y="1775"/>
                    </a:cubicBezTo>
                    <a:lnTo>
                      <a:pt x="488" y="1525"/>
                    </a:lnTo>
                    <a:cubicBezTo>
                      <a:pt x="429" y="1465"/>
                      <a:pt x="393" y="1382"/>
                      <a:pt x="429" y="1299"/>
                    </a:cubicBezTo>
                    <a:cubicBezTo>
                      <a:pt x="453" y="1227"/>
                      <a:pt x="512" y="1168"/>
                      <a:pt x="608" y="1144"/>
                    </a:cubicBezTo>
                    <a:lnTo>
                      <a:pt x="965" y="1108"/>
                    </a:lnTo>
                    <a:cubicBezTo>
                      <a:pt x="1143" y="1073"/>
                      <a:pt x="1298" y="953"/>
                      <a:pt x="1381" y="787"/>
                    </a:cubicBezTo>
                    <a:lnTo>
                      <a:pt x="1548" y="465"/>
                    </a:lnTo>
                    <a:cubicBezTo>
                      <a:pt x="1572" y="394"/>
                      <a:pt x="1643" y="346"/>
                      <a:pt x="1739" y="346"/>
                    </a:cubicBezTo>
                    <a:close/>
                    <a:moveTo>
                      <a:pt x="1703" y="1"/>
                    </a:moveTo>
                    <a:cubicBezTo>
                      <a:pt x="1489" y="1"/>
                      <a:pt x="1310" y="120"/>
                      <a:pt x="1203" y="311"/>
                    </a:cubicBezTo>
                    <a:lnTo>
                      <a:pt x="1036" y="644"/>
                    </a:lnTo>
                    <a:cubicBezTo>
                      <a:pt x="1012" y="703"/>
                      <a:pt x="953" y="739"/>
                      <a:pt x="869" y="763"/>
                    </a:cubicBezTo>
                    <a:lnTo>
                      <a:pt x="512" y="811"/>
                    </a:lnTo>
                    <a:cubicBezTo>
                      <a:pt x="310" y="834"/>
                      <a:pt x="131" y="989"/>
                      <a:pt x="60" y="1192"/>
                    </a:cubicBezTo>
                    <a:cubicBezTo>
                      <a:pt x="0" y="1406"/>
                      <a:pt x="36" y="1620"/>
                      <a:pt x="203" y="1775"/>
                    </a:cubicBezTo>
                    <a:lnTo>
                      <a:pt x="500" y="2025"/>
                    </a:lnTo>
                    <a:cubicBezTo>
                      <a:pt x="548" y="2073"/>
                      <a:pt x="572" y="2144"/>
                      <a:pt x="560" y="2216"/>
                    </a:cubicBezTo>
                    <a:lnTo>
                      <a:pt x="500" y="2573"/>
                    </a:lnTo>
                    <a:cubicBezTo>
                      <a:pt x="477" y="2787"/>
                      <a:pt x="548" y="2989"/>
                      <a:pt x="727" y="3120"/>
                    </a:cubicBezTo>
                    <a:cubicBezTo>
                      <a:pt x="834" y="3204"/>
                      <a:pt x="929" y="3228"/>
                      <a:pt x="1048" y="3228"/>
                    </a:cubicBezTo>
                    <a:cubicBezTo>
                      <a:pt x="1143" y="3228"/>
                      <a:pt x="1227" y="3216"/>
                      <a:pt x="1322" y="3168"/>
                    </a:cubicBezTo>
                    <a:lnTo>
                      <a:pt x="1631" y="3001"/>
                    </a:lnTo>
                    <a:cubicBezTo>
                      <a:pt x="1661" y="2989"/>
                      <a:pt x="1694" y="2983"/>
                      <a:pt x="1727" y="2983"/>
                    </a:cubicBezTo>
                    <a:cubicBezTo>
                      <a:pt x="1759" y="2983"/>
                      <a:pt x="1792" y="2989"/>
                      <a:pt x="1822" y="3001"/>
                    </a:cubicBezTo>
                    <a:lnTo>
                      <a:pt x="2143" y="3168"/>
                    </a:lnTo>
                    <a:cubicBezTo>
                      <a:pt x="2227" y="3215"/>
                      <a:pt x="2318" y="3239"/>
                      <a:pt x="2409" y="3239"/>
                    </a:cubicBezTo>
                    <a:cubicBezTo>
                      <a:pt x="2524" y="3239"/>
                      <a:pt x="2639" y="3200"/>
                      <a:pt x="2739" y="3120"/>
                    </a:cubicBezTo>
                    <a:cubicBezTo>
                      <a:pt x="2917" y="2989"/>
                      <a:pt x="2989" y="2787"/>
                      <a:pt x="2953" y="2573"/>
                    </a:cubicBezTo>
                    <a:lnTo>
                      <a:pt x="2894" y="2216"/>
                    </a:lnTo>
                    <a:cubicBezTo>
                      <a:pt x="2882" y="2144"/>
                      <a:pt x="2917" y="2085"/>
                      <a:pt x="2953" y="2025"/>
                    </a:cubicBezTo>
                    <a:lnTo>
                      <a:pt x="3215" y="1775"/>
                    </a:lnTo>
                    <a:cubicBezTo>
                      <a:pt x="3358" y="1620"/>
                      <a:pt x="3417" y="1406"/>
                      <a:pt x="3358" y="1192"/>
                    </a:cubicBezTo>
                    <a:cubicBezTo>
                      <a:pt x="3298" y="989"/>
                      <a:pt x="3120" y="834"/>
                      <a:pt x="2894" y="811"/>
                    </a:cubicBezTo>
                    <a:lnTo>
                      <a:pt x="2536" y="763"/>
                    </a:lnTo>
                    <a:cubicBezTo>
                      <a:pt x="2465" y="739"/>
                      <a:pt x="2405" y="703"/>
                      <a:pt x="2382" y="644"/>
                    </a:cubicBezTo>
                    <a:lnTo>
                      <a:pt x="2215" y="311"/>
                    </a:lnTo>
                    <a:cubicBezTo>
                      <a:pt x="2120" y="120"/>
                      <a:pt x="1929" y="1"/>
                      <a:pt x="1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5"/>
            <p:cNvGrpSpPr/>
            <p:nvPr/>
          </p:nvGrpSpPr>
          <p:grpSpPr>
            <a:xfrm>
              <a:off x="4313047" y="1527762"/>
              <a:ext cx="517905" cy="572691"/>
              <a:chOff x="7541397" y="2904802"/>
              <a:chExt cx="318495" cy="352209"/>
            </a:xfrm>
          </p:grpSpPr>
          <p:sp>
            <p:nvSpPr>
              <p:cNvPr id="1711" name="Google Shape;1711;p55"/>
              <p:cNvSpPr/>
              <p:nvPr/>
            </p:nvSpPr>
            <p:spPr>
              <a:xfrm>
                <a:off x="7541397" y="2904802"/>
                <a:ext cx="318495" cy="352209"/>
              </a:xfrm>
              <a:custGeom>
                <a:avLst/>
                <a:gdLst/>
                <a:ahLst/>
                <a:cxnLst/>
                <a:rect l="l" t="t" r="r" b="b"/>
                <a:pathLst>
                  <a:path w="10014" h="11074" extrusionOk="0">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a:off x="7642505" y="2952128"/>
                <a:ext cx="112876" cy="106451"/>
              </a:xfrm>
              <a:custGeom>
                <a:avLst/>
                <a:gdLst/>
                <a:ahLst/>
                <a:cxnLst/>
                <a:rect l="l" t="t" r="r" b="b"/>
                <a:pathLst>
                  <a:path w="3549" h="3347" extrusionOk="0">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3" name="Google Shape;1713;p55"/>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3. </a:t>
            </a:r>
            <a:r>
              <a:rPr lang="en" sz="2800" b="1" dirty="0" err="1">
                <a:latin typeface="Times New Roman" panose="02020603050405020304" pitchFamily="18" charset="0"/>
                <a:cs typeface="Times New Roman" panose="02020603050405020304" pitchFamily="18" charset="0"/>
              </a:rPr>
              <a:t>Cách</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đọc</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văn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bản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nghị</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luận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xã</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hội</a:t>
            </a:r>
            <a:endParaRPr sz="28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2D7A24-7FFD-5F4A-B219-F9265BA63A66}"/>
              </a:ext>
            </a:extLst>
          </p:cNvPr>
          <p:cNvSpPr/>
          <p:nvPr/>
        </p:nvSpPr>
        <p:spPr>
          <a:xfrm>
            <a:off x="1288025" y="2187348"/>
            <a:ext cx="1934626" cy="2530180"/>
          </a:xfrm>
          <a:prstGeom prst="rect">
            <a:avLst/>
          </a:prstGeom>
        </p:spPr>
        <p:txBody>
          <a:bodyPr wrap="square">
            <a:spAutoFit/>
          </a:bodyPr>
          <a:lstStyle/>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Đọc nhan đề để xác định nội dung, đề tài.</a:t>
            </a:r>
            <a:endParaRPr lang="en-VN" sz="28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CEDD9865-F5B6-5647-B171-3A942ED2CCC7}"/>
              </a:ext>
            </a:extLst>
          </p:cNvPr>
          <p:cNvSpPr/>
          <p:nvPr/>
        </p:nvSpPr>
        <p:spPr>
          <a:xfrm>
            <a:off x="3603643" y="2238625"/>
            <a:ext cx="2036058" cy="1815882"/>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Xác định các lí lẽ và bằng chứng của tác giả.</a:t>
            </a:r>
            <a:r>
              <a:rPr lang="en-VN" sz="2800" dirty="0"/>
              <a:t> </a:t>
            </a:r>
          </a:p>
        </p:txBody>
      </p:sp>
      <p:sp>
        <p:nvSpPr>
          <p:cNvPr id="16" name="Rectangle 15">
            <a:extLst>
              <a:ext uri="{FF2B5EF4-FFF2-40B4-BE49-F238E27FC236}">
                <a16:creationId xmlns:a16="http://schemas.microsoft.com/office/drawing/2014/main" id="{3EDD76BA-D2EF-8644-BEBE-79CB7D1D01BA}"/>
              </a:ext>
            </a:extLst>
          </p:cNvPr>
          <p:cNvSpPr/>
          <p:nvPr/>
        </p:nvSpPr>
        <p:spPr>
          <a:xfrm>
            <a:off x="5921348" y="2291926"/>
            <a:ext cx="2135401" cy="2893100"/>
          </a:xfrm>
          <a:prstGeom prst="rect">
            <a:avLst/>
          </a:prstGeom>
        </p:spPr>
        <p:txBody>
          <a:bodyPr wrap="square">
            <a:spAutoFit/>
          </a:bodyPr>
          <a:lstStyle/>
          <a:p>
            <a:pPr algn="just"/>
            <a:r>
              <a:rPr lang="vi-VN" sz="2600" dirty="0">
                <a:latin typeface="Times New Roman" panose="02020603050405020304" pitchFamily="18" charset="0"/>
                <a:ea typeface="Calibri" panose="020F0502020204030204" pitchFamily="34" charset="0"/>
              </a:rPr>
              <a:t>Nhận xét xem vấn đề nêu lên có liên quan gì đến cuộc sống hiện nay và với bản thân.</a:t>
            </a:r>
            <a:r>
              <a:rPr lang="en-VN" sz="2600" dirty="0"/>
              <a:t> </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57"/>
          <p:cNvGrpSpPr/>
          <p:nvPr/>
        </p:nvGrpSpPr>
        <p:grpSpPr>
          <a:xfrm>
            <a:off x="2542156" y="1609109"/>
            <a:ext cx="4059687" cy="2981401"/>
            <a:chOff x="2592600" y="1767300"/>
            <a:chExt cx="3299825" cy="2771800"/>
          </a:xfrm>
        </p:grpSpPr>
        <p:grpSp>
          <p:nvGrpSpPr>
            <p:cNvPr id="1847" name="Google Shape;1847;p57"/>
            <p:cNvGrpSpPr/>
            <p:nvPr/>
          </p:nvGrpSpPr>
          <p:grpSpPr>
            <a:xfrm flipH="1">
              <a:off x="2592600" y="1767300"/>
              <a:ext cx="3299825" cy="2771800"/>
              <a:chOff x="3463225" y="1767300"/>
              <a:chExt cx="3299825" cy="2771800"/>
            </a:xfrm>
          </p:grpSpPr>
          <p:sp>
            <p:nvSpPr>
              <p:cNvPr id="1848" name="Google Shape;1848;p57"/>
              <p:cNvSpPr/>
              <p:nvPr/>
            </p:nvSpPr>
            <p:spPr>
              <a:xfrm>
                <a:off x="4142175" y="2221225"/>
                <a:ext cx="2326500" cy="2094050"/>
              </a:xfrm>
              <a:custGeom>
                <a:avLst/>
                <a:gdLst/>
                <a:ahLst/>
                <a:cxnLst/>
                <a:rect l="l" t="t" r="r" b="b"/>
                <a:pathLst>
                  <a:path w="93060" h="83762" extrusionOk="0">
                    <a:moveTo>
                      <a:pt x="45193" y="1"/>
                    </a:moveTo>
                    <a:cubicBezTo>
                      <a:pt x="38010" y="1"/>
                      <a:pt x="30732" y="1850"/>
                      <a:pt x="24087" y="5740"/>
                    </a:cubicBezTo>
                    <a:cubicBezTo>
                      <a:pt x="16062" y="10443"/>
                      <a:pt x="10180" y="17396"/>
                      <a:pt x="6775" y="25325"/>
                    </a:cubicBezTo>
                    <a:cubicBezTo>
                      <a:pt x="6735" y="25373"/>
                      <a:pt x="6128" y="25963"/>
                      <a:pt x="5463" y="25963"/>
                    </a:cubicBezTo>
                    <a:cubicBezTo>
                      <a:pt x="4954" y="25963"/>
                      <a:pt x="4411" y="25618"/>
                      <a:pt x="4060" y="24421"/>
                    </a:cubicBezTo>
                    <a:cubicBezTo>
                      <a:pt x="3686" y="23134"/>
                      <a:pt x="2757" y="22605"/>
                      <a:pt x="1909" y="22605"/>
                    </a:cubicBezTo>
                    <a:cubicBezTo>
                      <a:pt x="897" y="22605"/>
                      <a:pt x="0" y="23359"/>
                      <a:pt x="298" y="24480"/>
                    </a:cubicBezTo>
                    <a:cubicBezTo>
                      <a:pt x="620" y="25695"/>
                      <a:pt x="1584" y="25468"/>
                      <a:pt x="3429" y="27290"/>
                    </a:cubicBezTo>
                    <a:cubicBezTo>
                      <a:pt x="4882" y="28719"/>
                      <a:pt x="4775" y="30921"/>
                      <a:pt x="4537" y="32029"/>
                    </a:cubicBezTo>
                    <a:cubicBezTo>
                      <a:pt x="4489" y="32279"/>
                      <a:pt x="4441" y="32445"/>
                      <a:pt x="4430" y="32481"/>
                    </a:cubicBezTo>
                    <a:lnTo>
                      <a:pt x="4430" y="32493"/>
                    </a:lnTo>
                    <a:cubicBezTo>
                      <a:pt x="2120" y="42530"/>
                      <a:pt x="3489" y="53436"/>
                      <a:pt x="9097" y="63033"/>
                    </a:cubicBezTo>
                    <a:cubicBezTo>
                      <a:pt x="16887" y="76342"/>
                      <a:pt x="30896" y="83762"/>
                      <a:pt x="45283" y="83762"/>
                    </a:cubicBezTo>
                    <a:cubicBezTo>
                      <a:pt x="52467" y="83762"/>
                      <a:pt x="59744" y="81912"/>
                      <a:pt x="66390" y="78022"/>
                    </a:cubicBezTo>
                    <a:cubicBezTo>
                      <a:pt x="86345" y="66342"/>
                      <a:pt x="93060" y="40685"/>
                      <a:pt x="81380" y="20730"/>
                    </a:cubicBezTo>
                    <a:cubicBezTo>
                      <a:pt x="73589" y="7420"/>
                      <a:pt x="59580" y="1"/>
                      <a:pt x="4519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4511275" y="2550150"/>
                <a:ext cx="25" cy="325"/>
              </a:xfrm>
              <a:custGeom>
                <a:avLst/>
                <a:gdLst/>
                <a:ahLst/>
                <a:cxnLst/>
                <a:rect l="l" t="t" r="r" b="b"/>
                <a:pathLst>
                  <a:path w="1" h="13" extrusionOk="0">
                    <a:moveTo>
                      <a:pt x="0" y="12"/>
                    </a:moveTo>
                    <a:cubicBezTo>
                      <a:pt x="0" y="12"/>
                      <a:pt x="0" y="12"/>
                      <a:pt x="0" y="0"/>
                    </a:cubicBezTo>
                    <a:lnTo>
                      <a:pt x="0" y="12"/>
                    </a:lnTo>
                    <a:cubicBezTo>
                      <a:pt x="0" y="12"/>
                      <a:pt x="0" y="12"/>
                      <a:pt x="0" y="12"/>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4511275" y="2541800"/>
                <a:ext cx="8050" cy="8375"/>
              </a:xfrm>
              <a:custGeom>
                <a:avLst/>
                <a:gdLst/>
                <a:ahLst/>
                <a:cxnLst/>
                <a:rect l="l" t="t" r="r" b="b"/>
                <a:pathLst>
                  <a:path w="322" h="335" extrusionOk="0">
                    <a:moveTo>
                      <a:pt x="322" y="1"/>
                    </a:moveTo>
                    <a:cubicBezTo>
                      <a:pt x="214" y="108"/>
                      <a:pt x="107" y="227"/>
                      <a:pt x="0" y="334"/>
                    </a:cubicBezTo>
                    <a:cubicBezTo>
                      <a:pt x="36" y="311"/>
                      <a:pt x="155" y="191"/>
                      <a:pt x="322"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5862675" y="4079300"/>
                <a:ext cx="272025" cy="170625"/>
              </a:xfrm>
              <a:custGeom>
                <a:avLst/>
                <a:gdLst/>
                <a:ahLst/>
                <a:cxnLst/>
                <a:rect l="l" t="t" r="r" b="b"/>
                <a:pathLst>
                  <a:path w="10881" h="6825" extrusionOk="0">
                    <a:moveTo>
                      <a:pt x="8531" y="1"/>
                    </a:moveTo>
                    <a:cubicBezTo>
                      <a:pt x="7211" y="1"/>
                      <a:pt x="5602" y="3573"/>
                      <a:pt x="2666" y="4200"/>
                    </a:cubicBezTo>
                    <a:cubicBezTo>
                      <a:pt x="45" y="4750"/>
                      <a:pt x="1" y="6825"/>
                      <a:pt x="2066" y="6825"/>
                    </a:cubicBezTo>
                    <a:cubicBezTo>
                      <a:pt x="2816" y="6825"/>
                      <a:pt x="3845" y="6551"/>
                      <a:pt x="5130" y="5831"/>
                    </a:cubicBezTo>
                    <a:cubicBezTo>
                      <a:pt x="5130" y="5831"/>
                      <a:pt x="10881" y="2830"/>
                      <a:pt x="9357" y="568"/>
                    </a:cubicBezTo>
                    <a:cubicBezTo>
                      <a:pt x="9088" y="168"/>
                      <a:pt x="8816" y="1"/>
                      <a:pt x="8531"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3987400" y="2859850"/>
                <a:ext cx="732850" cy="386275"/>
              </a:xfrm>
              <a:custGeom>
                <a:avLst/>
                <a:gdLst/>
                <a:ahLst/>
                <a:cxnLst/>
                <a:rect l="l" t="t" r="r" b="b"/>
                <a:pathLst>
                  <a:path w="29314" h="15451" extrusionOk="0">
                    <a:moveTo>
                      <a:pt x="17881" y="1"/>
                    </a:moveTo>
                    <a:cubicBezTo>
                      <a:pt x="16056" y="1"/>
                      <a:pt x="13959" y="293"/>
                      <a:pt x="11561" y="995"/>
                    </a:cubicBezTo>
                    <a:cubicBezTo>
                      <a:pt x="11394" y="1054"/>
                      <a:pt x="11216" y="1102"/>
                      <a:pt x="11049" y="1162"/>
                    </a:cubicBezTo>
                    <a:cubicBezTo>
                      <a:pt x="7930" y="2138"/>
                      <a:pt x="4322" y="3805"/>
                      <a:pt x="143" y="6412"/>
                    </a:cubicBezTo>
                    <a:cubicBezTo>
                      <a:pt x="95" y="6448"/>
                      <a:pt x="48" y="6472"/>
                      <a:pt x="0" y="6508"/>
                    </a:cubicBezTo>
                    <a:cubicBezTo>
                      <a:pt x="0" y="6508"/>
                      <a:pt x="119" y="6650"/>
                      <a:pt x="357" y="6912"/>
                    </a:cubicBezTo>
                    <a:cubicBezTo>
                      <a:pt x="1262" y="7865"/>
                      <a:pt x="3763" y="10341"/>
                      <a:pt x="7394" y="12425"/>
                    </a:cubicBezTo>
                    <a:cubicBezTo>
                      <a:pt x="7549" y="12508"/>
                      <a:pt x="7692" y="12580"/>
                      <a:pt x="7846" y="12663"/>
                    </a:cubicBezTo>
                    <a:cubicBezTo>
                      <a:pt x="9763" y="13723"/>
                      <a:pt x="11990" y="14651"/>
                      <a:pt x="14442" y="15187"/>
                    </a:cubicBezTo>
                    <a:cubicBezTo>
                      <a:pt x="14502" y="15199"/>
                      <a:pt x="14550" y="15211"/>
                      <a:pt x="14609" y="15223"/>
                    </a:cubicBezTo>
                    <a:cubicBezTo>
                      <a:pt x="14728" y="15247"/>
                      <a:pt x="14847" y="15270"/>
                      <a:pt x="14966" y="15294"/>
                    </a:cubicBezTo>
                    <a:cubicBezTo>
                      <a:pt x="15577" y="15401"/>
                      <a:pt x="16173" y="15450"/>
                      <a:pt x="16754" y="15450"/>
                    </a:cubicBezTo>
                    <a:cubicBezTo>
                      <a:pt x="23722" y="15450"/>
                      <a:pt x="28504" y="8354"/>
                      <a:pt x="29218" y="7222"/>
                    </a:cubicBezTo>
                    <a:cubicBezTo>
                      <a:pt x="29278" y="7127"/>
                      <a:pt x="29313" y="7067"/>
                      <a:pt x="29313" y="7067"/>
                    </a:cubicBezTo>
                    <a:cubicBezTo>
                      <a:pt x="29313" y="7067"/>
                      <a:pt x="29266" y="6936"/>
                      <a:pt x="29170" y="6710"/>
                    </a:cubicBezTo>
                    <a:cubicBezTo>
                      <a:pt x="28611" y="5495"/>
                      <a:pt x="26408" y="1471"/>
                      <a:pt x="20967" y="316"/>
                    </a:cubicBezTo>
                    <a:cubicBezTo>
                      <a:pt x="20753" y="269"/>
                      <a:pt x="20527" y="221"/>
                      <a:pt x="20300" y="185"/>
                    </a:cubicBezTo>
                    <a:cubicBezTo>
                      <a:pt x="19553" y="66"/>
                      <a:pt x="18748" y="1"/>
                      <a:pt x="1788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3987400" y="3016975"/>
                <a:ext cx="732850" cy="23425"/>
              </a:xfrm>
              <a:custGeom>
                <a:avLst/>
                <a:gdLst/>
                <a:ahLst/>
                <a:cxnLst/>
                <a:rect l="l" t="t" r="r" b="b"/>
                <a:pathLst>
                  <a:path w="29314" h="937" extrusionOk="0">
                    <a:moveTo>
                      <a:pt x="12620" y="0"/>
                    </a:moveTo>
                    <a:cubicBezTo>
                      <a:pt x="7589" y="0"/>
                      <a:pt x="2883" y="77"/>
                      <a:pt x="143" y="127"/>
                    </a:cubicBezTo>
                    <a:cubicBezTo>
                      <a:pt x="95" y="163"/>
                      <a:pt x="48" y="187"/>
                      <a:pt x="0" y="223"/>
                    </a:cubicBezTo>
                    <a:cubicBezTo>
                      <a:pt x="0" y="223"/>
                      <a:pt x="119" y="365"/>
                      <a:pt x="357" y="627"/>
                    </a:cubicBezTo>
                    <a:cubicBezTo>
                      <a:pt x="2989" y="580"/>
                      <a:pt x="7251" y="508"/>
                      <a:pt x="11871" y="496"/>
                    </a:cubicBezTo>
                    <a:lnTo>
                      <a:pt x="12514" y="496"/>
                    </a:lnTo>
                    <a:cubicBezTo>
                      <a:pt x="14907" y="496"/>
                      <a:pt x="17383" y="508"/>
                      <a:pt x="19753" y="544"/>
                    </a:cubicBezTo>
                    <a:cubicBezTo>
                      <a:pt x="19955" y="544"/>
                      <a:pt x="20146" y="556"/>
                      <a:pt x="20336" y="556"/>
                    </a:cubicBezTo>
                    <a:cubicBezTo>
                      <a:pt x="23705" y="615"/>
                      <a:pt x="26837" y="734"/>
                      <a:pt x="29218" y="937"/>
                    </a:cubicBezTo>
                    <a:cubicBezTo>
                      <a:pt x="29278" y="842"/>
                      <a:pt x="29313" y="782"/>
                      <a:pt x="29313" y="782"/>
                    </a:cubicBezTo>
                    <a:cubicBezTo>
                      <a:pt x="29313" y="782"/>
                      <a:pt x="29266" y="651"/>
                      <a:pt x="29170" y="425"/>
                    </a:cubicBezTo>
                    <a:cubicBezTo>
                      <a:pt x="27896" y="330"/>
                      <a:pt x="26432" y="246"/>
                      <a:pt x="24825" y="187"/>
                    </a:cubicBezTo>
                    <a:cubicBezTo>
                      <a:pt x="24622" y="175"/>
                      <a:pt x="24420" y="163"/>
                      <a:pt x="24217" y="163"/>
                    </a:cubicBezTo>
                    <a:cubicBezTo>
                      <a:pt x="21670" y="68"/>
                      <a:pt x="18836" y="20"/>
                      <a:pt x="15978" y="8"/>
                    </a:cubicBezTo>
                    <a:lnTo>
                      <a:pt x="15323" y="8"/>
                    </a:lnTo>
                    <a:cubicBezTo>
                      <a:pt x="14418" y="3"/>
                      <a:pt x="13514" y="0"/>
                      <a:pt x="1262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4172225" y="3019250"/>
                <a:ext cx="129825" cy="157200"/>
              </a:xfrm>
              <a:custGeom>
                <a:avLst/>
                <a:gdLst/>
                <a:ahLst/>
                <a:cxnLst/>
                <a:rect l="l" t="t" r="r" b="b"/>
                <a:pathLst>
                  <a:path w="5193" h="6288" extrusionOk="0">
                    <a:moveTo>
                      <a:pt x="4799" y="1"/>
                    </a:moveTo>
                    <a:lnTo>
                      <a:pt x="4478" y="405"/>
                    </a:lnTo>
                    <a:lnTo>
                      <a:pt x="1" y="6049"/>
                    </a:lnTo>
                    <a:cubicBezTo>
                      <a:pt x="156" y="6132"/>
                      <a:pt x="299" y="6204"/>
                      <a:pt x="453" y="6287"/>
                    </a:cubicBezTo>
                    <a:lnTo>
                      <a:pt x="5121" y="405"/>
                    </a:lnTo>
                    <a:lnTo>
                      <a:pt x="5192" y="310"/>
                    </a:lnTo>
                    <a:lnTo>
                      <a:pt x="479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4263625" y="2884700"/>
                <a:ext cx="125025" cy="142600"/>
              </a:xfrm>
              <a:custGeom>
                <a:avLst/>
                <a:gdLst/>
                <a:ahLst/>
                <a:cxnLst/>
                <a:rect l="l" t="t" r="r" b="b"/>
                <a:pathLst>
                  <a:path w="5001" h="5704" extrusionOk="0">
                    <a:moveTo>
                      <a:pt x="512" y="1"/>
                    </a:moveTo>
                    <a:cubicBezTo>
                      <a:pt x="345" y="60"/>
                      <a:pt x="167" y="108"/>
                      <a:pt x="0" y="168"/>
                    </a:cubicBezTo>
                    <a:lnTo>
                      <a:pt x="4274" y="5299"/>
                    </a:lnTo>
                    <a:lnTo>
                      <a:pt x="4620" y="5704"/>
                    </a:lnTo>
                    <a:lnTo>
                      <a:pt x="5001" y="5383"/>
                    </a:lnTo>
                    <a:lnTo>
                      <a:pt x="4929" y="5299"/>
                    </a:lnTo>
                    <a:lnTo>
                      <a:pt x="512"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4348450" y="3021025"/>
                <a:ext cx="149450" cy="221200"/>
              </a:xfrm>
              <a:custGeom>
                <a:avLst/>
                <a:gdLst/>
                <a:ahLst/>
                <a:cxnLst/>
                <a:rect l="l" t="t" r="r" b="b"/>
                <a:pathLst>
                  <a:path w="5978" h="8848" extrusionOk="0">
                    <a:moveTo>
                      <a:pt x="5549" y="1"/>
                    </a:moveTo>
                    <a:lnTo>
                      <a:pt x="5311" y="382"/>
                    </a:lnTo>
                    <a:lnTo>
                      <a:pt x="0" y="8740"/>
                    </a:lnTo>
                    <a:cubicBezTo>
                      <a:pt x="60" y="8752"/>
                      <a:pt x="108" y="8764"/>
                      <a:pt x="167" y="8776"/>
                    </a:cubicBezTo>
                    <a:cubicBezTo>
                      <a:pt x="286" y="8800"/>
                      <a:pt x="405" y="8823"/>
                      <a:pt x="524" y="8847"/>
                    </a:cubicBezTo>
                    <a:lnTo>
                      <a:pt x="5894" y="394"/>
                    </a:lnTo>
                    <a:lnTo>
                      <a:pt x="5977" y="275"/>
                    </a:lnTo>
                    <a:lnTo>
                      <a:pt x="554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4494900" y="2864475"/>
                <a:ext cx="113725" cy="164625"/>
              </a:xfrm>
              <a:custGeom>
                <a:avLst/>
                <a:gdLst/>
                <a:ahLst/>
                <a:cxnLst/>
                <a:rect l="l" t="t" r="r" b="b"/>
                <a:pathLst>
                  <a:path w="4549" h="6585" extrusionOk="0">
                    <a:moveTo>
                      <a:pt x="0" y="0"/>
                    </a:moveTo>
                    <a:lnTo>
                      <a:pt x="3917" y="6263"/>
                    </a:lnTo>
                    <a:lnTo>
                      <a:pt x="4132" y="6584"/>
                    </a:lnTo>
                    <a:lnTo>
                      <a:pt x="4548" y="6323"/>
                    </a:lnTo>
                    <a:lnTo>
                      <a:pt x="4525" y="6287"/>
                    </a:lnTo>
                    <a:lnTo>
                      <a:pt x="667" y="131"/>
                    </a:lnTo>
                    <a:cubicBezTo>
                      <a:pt x="453" y="84"/>
                      <a:pt x="227" y="36"/>
                      <a:pt x="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985000" y="2002900"/>
                <a:ext cx="800725" cy="830925"/>
              </a:xfrm>
              <a:custGeom>
                <a:avLst/>
                <a:gdLst/>
                <a:ahLst/>
                <a:cxnLst/>
                <a:rect l="l" t="t" r="r" b="b"/>
                <a:pathLst>
                  <a:path w="32029" h="33237" extrusionOk="0">
                    <a:moveTo>
                      <a:pt x="6622" y="1"/>
                    </a:moveTo>
                    <a:cubicBezTo>
                      <a:pt x="6043" y="1"/>
                      <a:pt x="5461" y="197"/>
                      <a:pt x="4882" y="650"/>
                    </a:cubicBezTo>
                    <a:cubicBezTo>
                      <a:pt x="4811" y="709"/>
                      <a:pt x="4740" y="769"/>
                      <a:pt x="4668" y="828"/>
                    </a:cubicBezTo>
                    <a:cubicBezTo>
                      <a:pt x="4597" y="876"/>
                      <a:pt x="4513" y="935"/>
                      <a:pt x="4442" y="995"/>
                    </a:cubicBezTo>
                    <a:cubicBezTo>
                      <a:pt x="1" y="4531"/>
                      <a:pt x="10407" y="11877"/>
                      <a:pt x="9800" y="13020"/>
                    </a:cubicBezTo>
                    <a:cubicBezTo>
                      <a:pt x="9663" y="13275"/>
                      <a:pt x="9404" y="13357"/>
                      <a:pt x="9066" y="13357"/>
                    </a:cubicBezTo>
                    <a:cubicBezTo>
                      <a:pt x="8469" y="13357"/>
                      <a:pt x="7626" y="13103"/>
                      <a:pt x="6778" y="13103"/>
                    </a:cubicBezTo>
                    <a:cubicBezTo>
                      <a:pt x="5933" y="13103"/>
                      <a:pt x="5082" y="13356"/>
                      <a:pt x="4466" y="14366"/>
                    </a:cubicBezTo>
                    <a:cubicBezTo>
                      <a:pt x="4418" y="14449"/>
                      <a:pt x="4370" y="14520"/>
                      <a:pt x="4335" y="14604"/>
                    </a:cubicBezTo>
                    <a:cubicBezTo>
                      <a:pt x="4287" y="14687"/>
                      <a:pt x="4251" y="14770"/>
                      <a:pt x="4216" y="14854"/>
                    </a:cubicBezTo>
                    <a:cubicBezTo>
                      <a:pt x="3311" y="17259"/>
                      <a:pt x="6490" y="19402"/>
                      <a:pt x="9597" y="20438"/>
                    </a:cubicBezTo>
                    <a:cubicBezTo>
                      <a:pt x="12907" y="21545"/>
                      <a:pt x="16515" y="23950"/>
                      <a:pt x="15920" y="24522"/>
                    </a:cubicBezTo>
                    <a:cubicBezTo>
                      <a:pt x="15467" y="24938"/>
                      <a:pt x="12883" y="24795"/>
                      <a:pt x="12348" y="26153"/>
                    </a:cubicBezTo>
                    <a:cubicBezTo>
                      <a:pt x="12288" y="26308"/>
                      <a:pt x="12252" y="26498"/>
                      <a:pt x="12252" y="26700"/>
                    </a:cubicBezTo>
                    <a:cubicBezTo>
                      <a:pt x="12252" y="27093"/>
                      <a:pt x="12395" y="27593"/>
                      <a:pt x="12705" y="28201"/>
                    </a:cubicBezTo>
                    <a:cubicBezTo>
                      <a:pt x="13753" y="30189"/>
                      <a:pt x="16729" y="31511"/>
                      <a:pt x="19182" y="32308"/>
                    </a:cubicBezTo>
                    <a:cubicBezTo>
                      <a:pt x="19634" y="32451"/>
                      <a:pt x="20075" y="32582"/>
                      <a:pt x="20480" y="32689"/>
                    </a:cubicBezTo>
                    <a:cubicBezTo>
                      <a:pt x="21777" y="33046"/>
                      <a:pt x="22718" y="33213"/>
                      <a:pt x="22789" y="33237"/>
                    </a:cubicBezTo>
                    <a:cubicBezTo>
                      <a:pt x="22789" y="33237"/>
                      <a:pt x="22789" y="33225"/>
                      <a:pt x="22789" y="33225"/>
                    </a:cubicBezTo>
                    <a:lnTo>
                      <a:pt x="31981" y="25986"/>
                    </a:lnTo>
                    <a:cubicBezTo>
                      <a:pt x="31981" y="25986"/>
                      <a:pt x="31981" y="25986"/>
                      <a:pt x="31981" y="25974"/>
                    </a:cubicBezTo>
                    <a:cubicBezTo>
                      <a:pt x="31981" y="25903"/>
                      <a:pt x="32029" y="24950"/>
                      <a:pt x="31993" y="23605"/>
                    </a:cubicBezTo>
                    <a:cubicBezTo>
                      <a:pt x="31969" y="23188"/>
                      <a:pt x="31957" y="22736"/>
                      <a:pt x="31910" y="22248"/>
                    </a:cubicBezTo>
                    <a:cubicBezTo>
                      <a:pt x="31719" y="19688"/>
                      <a:pt x="31112" y="16473"/>
                      <a:pt x="29421" y="15009"/>
                    </a:cubicBezTo>
                    <a:cubicBezTo>
                      <a:pt x="28909" y="14556"/>
                      <a:pt x="28457" y="14306"/>
                      <a:pt x="28076" y="14211"/>
                    </a:cubicBezTo>
                    <a:cubicBezTo>
                      <a:pt x="27957" y="14183"/>
                      <a:pt x="27843" y="14171"/>
                      <a:pt x="27735" y="14171"/>
                    </a:cubicBezTo>
                    <a:cubicBezTo>
                      <a:pt x="27658" y="14171"/>
                      <a:pt x="27585" y="14177"/>
                      <a:pt x="27516" y="14187"/>
                    </a:cubicBezTo>
                    <a:cubicBezTo>
                      <a:pt x="26064" y="14389"/>
                      <a:pt x="25611" y="16937"/>
                      <a:pt x="25099" y="17271"/>
                    </a:cubicBezTo>
                    <a:cubicBezTo>
                      <a:pt x="25064" y="17294"/>
                      <a:pt x="25026" y="17305"/>
                      <a:pt x="24986" y="17305"/>
                    </a:cubicBezTo>
                    <a:cubicBezTo>
                      <a:pt x="24257" y="17305"/>
                      <a:pt x="22893" y="13472"/>
                      <a:pt x="22599" y="10175"/>
                    </a:cubicBezTo>
                    <a:cubicBezTo>
                      <a:pt x="22325" y="7050"/>
                      <a:pt x="21068" y="3630"/>
                      <a:pt x="18734" y="3630"/>
                    </a:cubicBezTo>
                    <a:cubicBezTo>
                      <a:pt x="18631" y="3630"/>
                      <a:pt x="18527" y="3636"/>
                      <a:pt x="18420" y="3650"/>
                    </a:cubicBezTo>
                    <a:cubicBezTo>
                      <a:pt x="18325" y="3662"/>
                      <a:pt x="18241" y="3674"/>
                      <a:pt x="18146" y="3698"/>
                    </a:cubicBezTo>
                    <a:cubicBezTo>
                      <a:pt x="18063" y="3721"/>
                      <a:pt x="17967" y="3745"/>
                      <a:pt x="17884" y="3769"/>
                    </a:cubicBezTo>
                    <a:cubicBezTo>
                      <a:pt x="14991" y="4710"/>
                      <a:pt x="16598" y="8317"/>
                      <a:pt x="15336" y="8651"/>
                    </a:cubicBezTo>
                    <a:cubicBezTo>
                      <a:pt x="15319" y="8655"/>
                      <a:pt x="15302" y="8657"/>
                      <a:pt x="15284" y="8657"/>
                    </a:cubicBezTo>
                    <a:cubicBezTo>
                      <a:pt x="14132" y="8657"/>
                      <a:pt x="10462" y="1"/>
                      <a:pt x="662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4096025" y="2019125"/>
                <a:ext cx="578975" cy="728100"/>
              </a:xfrm>
              <a:custGeom>
                <a:avLst/>
                <a:gdLst/>
                <a:ahLst/>
                <a:cxnLst/>
                <a:rect l="l" t="t" r="r" b="b"/>
                <a:pathLst>
                  <a:path w="23159" h="29124" extrusionOk="0">
                    <a:moveTo>
                      <a:pt x="441" y="1"/>
                    </a:moveTo>
                    <a:cubicBezTo>
                      <a:pt x="370" y="60"/>
                      <a:pt x="299" y="120"/>
                      <a:pt x="227" y="179"/>
                    </a:cubicBezTo>
                    <a:cubicBezTo>
                      <a:pt x="156" y="227"/>
                      <a:pt x="72" y="286"/>
                      <a:pt x="1" y="346"/>
                    </a:cubicBezTo>
                    <a:lnTo>
                      <a:pt x="22730" y="29123"/>
                    </a:lnTo>
                    <a:lnTo>
                      <a:pt x="23159" y="28790"/>
                    </a:lnTo>
                    <a:lnTo>
                      <a:pt x="44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4088300" y="2367975"/>
                <a:ext cx="342925" cy="78025"/>
              </a:xfrm>
              <a:custGeom>
                <a:avLst/>
                <a:gdLst/>
                <a:ahLst/>
                <a:cxnLst/>
                <a:rect l="l" t="t" r="r" b="b"/>
                <a:pathLst>
                  <a:path w="13717" h="3121" extrusionOk="0">
                    <a:moveTo>
                      <a:pt x="203" y="1"/>
                    </a:moveTo>
                    <a:cubicBezTo>
                      <a:pt x="155" y="84"/>
                      <a:pt x="119" y="167"/>
                      <a:pt x="84" y="251"/>
                    </a:cubicBezTo>
                    <a:lnTo>
                      <a:pt x="0" y="525"/>
                    </a:lnTo>
                    <a:lnTo>
                      <a:pt x="13514" y="3108"/>
                    </a:lnTo>
                    <a:lnTo>
                      <a:pt x="13609" y="3120"/>
                    </a:lnTo>
                    <a:lnTo>
                      <a:pt x="13657" y="2858"/>
                    </a:lnTo>
                    <a:lnTo>
                      <a:pt x="13716" y="2584"/>
                    </a:lnTo>
                    <a:lnTo>
                      <a:pt x="13407" y="2525"/>
                    </a:lnTo>
                    <a:lnTo>
                      <a:pt x="12990" y="2441"/>
                    </a:lnTo>
                    <a:lnTo>
                      <a:pt x="203"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4291300" y="2656700"/>
                <a:ext cx="372700" cy="84275"/>
              </a:xfrm>
              <a:custGeom>
                <a:avLst/>
                <a:gdLst/>
                <a:ahLst/>
                <a:cxnLst/>
                <a:rect l="l" t="t" r="r" b="b"/>
                <a:pathLst>
                  <a:path w="14908" h="3371" extrusionOk="0">
                    <a:moveTo>
                      <a:pt x="96" y="1"/>
                    </a:moveTo>
                    <a:cubicBezTo>
                      <a:pt x="36" y="156"/>
                      <a:pt x="0" y="346"/>
                      <a:pt x="0" y="548"/>
                    </a:cubicBezTo>
                    <a:lnTo>
                      <a:pt x="14705" y="3358"/>
                    </a:lnTo>
                    <a:lnTo>
                      <a:pt x="14800" y="3370"/>
                    </a:lnTo>
                    <a:lnTo>
                      <a:pt x="14859" y="3096"/>
                    </a:lnTo>
                    <a:lnTo>
                      <a:pt x="14907" y="2834"/>
                    </a:lnTo>
                    <a:lnTo>
                      <a:pt x="14597" y="2775"/>
                    </a:lnTo>
                    <a:lnTo>
                      <a:pt x="14181" y="2692"/>
                    </a:lnTo>
                    <a:lnTo>
                      <a:pt x="9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4422850" y="2093550"/>
                <a:ext cx="29500" cy="346200"/>
              </a:xfrm>
              <a:custGeom>
                <a:avLst/>
                <a:gdLst/>
                <a:ahLst/>
                <a:cxnLst/>
                <a:rect l="l" t="t" r="r" b="b"/>
                <a:pathLst>
                  <a:path w="1180" h="13848" extrusionOk="0">
                    <a:moveTo>
                      <a:pt x="1180" y="0"/>
                    </a:moveTo>
                    <a:lnTo>
                      <a:pt x="906" y="24"/>
                    </a:lnTo>
                    <a:cubicBezTo>
                      <a:pt x="811" y="36"/>
                      <a:pt x="727" y="48"/>
                      <a:pt x="632" y="72"/>
                    </a:cubicBezTo>
                    <a:lnTo>
                      <a:pt x="37" y="13073"/>
                    </a:lnTo>
                    <a:lnTo>
                      <a:pt x="25" y="13502"/>
                    </a:lnTo>
                    <a:lnTo>
                      <a:pt x="1" y="13823"/>
                    </a:lnTo>
                    <a:lnTo>
                      <a:pt x="275" y="13835"/>
                    </a:lnTo>
                    <a:lnTo>
                      <a:pt x="561" y="13847"/>
                    </a:lnTo>
                    <a:lnTo>
                      <a:pt x="561" y="13740"/>
                    </a:lnTo>
                    <a:lnTo>
                      <a:pt x="118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4655625" y="2357175"/>
                <a:ext cx="30975" cy="377250"/>
              </a:xfrm>
              <a:custGeom>
                <a:avLst/>
                <a:gdLst/>
                <a:ahLst/>
                <a:cxnLst/>
                <a:rect l="l" t="t" r="r" b="b"/>
                <a:pathLst>
                  <a:path w="1239" h="15090" extrusionOk="0">
                    <a:moveTo>
                      <a:pt x="909" y="0"/>
                    </a:moveTo>
                    <a:cubicBezTo>
                      <a:pt x="833" y="0"/>
                      <a:pt x="760" y="6"/>
                      <a:pt x="691" y="16"/>
                    </a:cubicBezTo>
                    <a:lnTo>
                      <a:pt x="36" y="14327"/>
                    </a:lnTo>
                    <a:lnTo>
                      <a:pt x="24" y="14756"/>
                    </a:lnTo>
                    <a:lnTo>
                      <a:pt x="1" y="15065"/>
                    </a:lnTo>
                    <a:lnTo>
                      <a:pt x="286" y="15077"/>
                    </a:lnTo>
                    <a:lnTo>
                      <a:pt x="560" y="15089"/>
                    </a:lnTo>
                    <a:lnTo>
                      <a:pt x="560" y="14994"/>
                    </a:lnTo>
                    <a:lnTo>
                      <a:pt x="1239" y="40"/>
                    </a:lnTo>
                    <a:cubicBezTo>
                      <a:pt x="1127" y="12"/>
                      <a:pt x="1016" y="0"/>
                      <a:pt x="90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5613475" y="3405150"/>
                <a:ext cx="971000" cy="641350"/>
              </a:xfrm>
              <a:custGeom>
                <a:avLst/>
                <a:gdLst/>
                <a:ahLst/>
                <a:cxnLst/>
                <a:rect l="l" t="t" r="r" b="b"/>
                <a:pathLst>
                  <a:path w="38840" h="25654" extrusionOk="0">
                    <a:moveTo>
                      <a:pt x="21746" y="0"/>
                    </a:moveTo>
                    <a:cubicBezTo>
                      <a:pt x="19890" y="0"/>
                      <a:pt x="17731" y="1954"/>
                      <a:pt x="16241" y="4067"/>
                    </a:cubicBezTo>
                    <a:cubicBezTo>
                      <a:pt x="14422" y="6626"/>
                      <a:pt x="11551" y="9119"/>
                      <a:pt x="10673" y="9119"/>
                    </a:cubicBezTo>
                    <a:cubicBezTo>
                      <a:pt x="10563" y="9119"/>
                      <a:pt x="10484" y="9080"/>
                      <a:pt x="10443" y="8996"/>
                    </a:cubicBezTo>
                    <a:cubicBezTo>
                      <a:pt x="10157" y="8437"/>
                      <a:pt x="11062" y="5984"/>
                      <a:pt x="9895" y="5067"/>
                    </a:cubicBezTo>
                    <a:cubicBezTo>
                      <a:pt x="9764" y="4960"/>
                      <a:pt x="9597" y="4877"/>
                      <a:pt x="9395" y="4817"/>
                    </a:cubicBezTo>
                    <a:cubicBezTo>
                      <a:pt x="9200" y="4756"/>
                      <a:pt x="8968" y="4723"/>
                      <a:pt x="8696" y="4723"/>
                    </a:cubicBezTo>
                    <a:cubicBezTo>
                      <a:pt x="8437" y="4723"/>
                      <a:pt x="8143" y="4753"/>
                      <a:pt x="7811" y="4817"/>
                    </a:cubicBezTo>
                    <a:cubicBezTo>
                      <a:pt x="5585" y="5246"/>
                      <a:pt x="3430" y="7734"/>
                      <a:pt x="1954" y="9877"/>
                    </a:cubicBezTo>
                    <a:cubicBezTo>
                      <a:pt x="1680" y="10282"/>
                      <a:pt x="1418" y="10663"/>
                      <a:pt x="1192" y="11020"/>
                    </a:cubicBezTo>
                    <a:cubicBezTo>
                      <a:pt x="477" y="12175"/>
                      <a:pt x="37" y="13032"/>
                      <a:pt x="1" y="13104"/>
                    </a:cubicBezTo>
                    <a:lnTo>
                      <a:pt x="4335" y="24105"/>
                    </a:lnTo>
                    <a:cubicBezTo>
                      <a:pt x="4406" y="24141"/>
                      <a:pt x="5323" y="24462"/>
                      <a:pt x="6633" y="24819"/>
                    </a:cubicBezTo>
                    <a:cubicBezTo>
                      <a:pt x="7038" y="24927"/>
                      <a:pt x="7490" y="25034"/>
                      <a:pt x="7954" y="25141"/>
                    </a:cubicBezTo>
                    <a:cubicBezTo>
                      <a:pt x="9245" y="25425"/>
                      <a:pt x="10726" y="25653"/>
                      <a:pt x="12121" y="25653"/>
                    </a:cubicBezTo>
                    <a:cubicBezTo>
                      <a:pt x="13478" y="25653"/>
                      <a:pt x="14754" y="25436"/>
                      <a:pt x="15693" y="24843"/>
                    </a:cubicBezTo>
                    <a:cubicBezTo>
                      <a:pt x="16289" y="24474"/>
                      <a:pt x="16658" y="24117"/>
                      <a:pt x="16860" y="23760"/>
                    </a:cubicBezTo>
                    <a:cubicBezTo>
                      <a:pt x="16967" y="23581"/>
                      <a:pt x="17027" y="23415"/>
                      <a:pt x="17051" y="23236"/>
                    </a:cubicBezTo>
                    <a:cubicBezTo>
                      <a:pt x="17277" y="21771"/>
                      <a:pt x="14943" y="20593"/>
                      <a:pt x="14765" y="19997"/>
                    </a:cubicBezTo>
                    <a:cubicBezTo>
                      <a:pt x="14630" y="19521"/>
                      <a:pt x="16136" y="19235"/>
                      <a:pt x="18109" y="19235"/>
                    </a:cubicBezTo>
                    <a:cubicBezTo>
                      <a:pt x="19438" y="19235"/>
                      <a:pt x="20979" y="19365"/>
                      <a:pt x="22373" y="19652"/>
                    </a:cubicBezTo>
                    <a:cubicBezTo>
                      <a:pt x="23334" y="19850"/>
                      <a:pt x="24350" y="19967"/>
                      <a:pt x="25316" y="19967"/>
                    </a:cubicBezTo>
                    <a:cubicBezTo>
                      <a:pt x="27605" y="19967"/>
                      <a:pt x="29608" y="19309"/>
                      <a:pt x="29909" y="17509"/>
                    </a:cubicBezTo>
                    <a:cubicBezTo>
                      <a:pt x="29921" y="17426"/>
                      <a:pt x="29933" y="17330"/>
                      <a:pt x="29933" y="17235"/>
                    </a:cubicBezTo>
                    <a:cubicBezTo>
                      <a:pt x="29945" y="17140"/>
                      <a:pt x="29945" y="17057"/>
                      <a:pt x="29945" y="16949"/>
                    </a:cubicBezTo>
                    <a:cubicBezTo>
                      <a:pt x="29874" y="13890"/>
                      <a:pt x="25921" y="14390"/>
                      <a:pt x="25969" y="13068"/>
                    </a:cubicBezTo>
                    <a:cubicBezTo>
                      <a:pt x="26016" y="11758"/>
                      <a:pt x="38839" y="10639"/>
                      <a:pt x="36756" y="5281"/>
                    </a:cubicBezTo>
                    <a:cubicBezTo>
                      <a:pt x="36732" y="5198"/>
                      <a:pt x="36696" y="5115"/>
                      <a:pt x="36648" y="5031"/>
                    </a:cubicBezTo>
                    <a:cubicBezTo>
                      <a:pt x="36625" y="4936"/>
                      <a:pt x="36589" y="4853"/>
                      <a:pt x="36553" y="4769"/>
                    </a:cubicBezTo>
                    <a:cubicBezTo>
                      <a:pt x="36011" y="3405"/>
                      <a:pt x="34943" y="2908"/>
                      <a:pt x="33639" y="2908"/>
                    </a:cubicBezTo>
                    <a:cubicBezTo>
                      <a:pt x="30127" y="2908"/>
                      <a:pt x="24901" y="6511"/>
                      <a:pt x="23598" y="6511"/>
                    </a:cubicBezTo>
                    <a:cubicBezTo>
                      <a:pt x="23492" y="6511"/>
                      <a:pt x="23412" y="6487"/>
                      <a:pt x="23361" y="6436"/>
                    </a:cubicBezTo>
                    <a:cubicBezTo>
                      <a:pt x="22420" y="5496"/>
                      <a:pt x="25659" y="3162"/>
                      <a:pt x="23611" y="876"/>
                    </a:cubicBezTo>
                    <a:cubicBezTo>
                      <a:pt x="23552" y="805"/>
                      <a:pt x="23480" y="745"/>
                      <a:pt x="23421" y="674"/>
                    </a:cubicBezTo>
                    <a:cubicBezTo>
                      <a:pt x="23349" y="614"/>
                      <a:pt x="23278" y="555"/>
                      <a:pt x="23206" y="495"/>
                    </a:cubicBezTo>
                    <a:cubicBezTo>
                      <a:pt x="22757" y="152"/>
                      <a:pt x="22263" y="0"/>
                      <a:pt x="2174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7"/>
              <p:cNvSpPr/>
              <p:nvPr/>
            </p:nvSpPr>
            <p:spPr>
              <a:xfrm>
                <a:off x="5664975" y="3524375"/>
                <a:ext cx="867400" cy="352450"/>
              </a:xfrm>
              <a:custGeom>
                <a:avLst/>
                <a:gdLst/>
                <a:ahLst/>
                <a:cxnLst/>
                <a:rect l="l" t="t" r="r" b="b"/>
                <a:pathLst>
                  <a:path w="34696" h="14098" extrusionOk="0">
                    <a:moveTo>
                      <a:pt x="34493" y="0"/>
                    </a:moveTo>
                    <a:lnTo>
                      <a:pt x="1" y="13573"/>
                    </a:lnTo>
                    <a:lnTo>
                      <a:pt x="203" y="14097"/>
                    </a:lnTo>
                    <a:lnTo>
                      <a:pt x="34696" y="512"/>
                    </a:lnTo>
                    <a:cubicBezTo>
                      <a:pt x="34672" y="429"/>
                      <a:pt x="34636" y="346"/>
                      <a:pt x="34588" y="262"/>
                    </a:cubicBezTo>
                    <a:cubicBezTo>
                      <a:pt x="34565" y="167"/>
                      <a:pt x="34529" y="84"/>
                      <a:pt x="3449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7"/>
              <p:cNvSpPr/>
              <p:nvPr/>
            </p:nvSpPr>
            <p:spPr>
              <a:xfrm>
                <a:off x="6025450" y="3413350"/>
                <a:ext cx="173550" cy="317025"/>
              </a:xfrm>
              <a:custGeom>
                <a:avLst/>
                <a:gdLst/>
                <a:ahLst/>
                <a:cxnLst/>
                <a:rect l="l" t="t" r="r" b="b"/>
                <a:pathLst>
                  <a:path w="6942" h="12681" extrusionOk="0">
                    <a:moveTo>
                      <a:pt x="6489" y="0"/>
                    </a:moveTo>
                    <a:lnTo>
                      <a:pt x="48" y="12323"/>
                    </a:lnTo>
                    <a:lnTo>
                      <a:pt x="0" y="12419"/>
                    </a:lnTo>
                    <a:lnTo>
                      <a:pt x="250" y="12550"/>
                    </a:lnTo>
                    <a:lnTo>
                      <a:pt x="488" y="12681"/>
                    </a:lnTo>
                    <a:lnTo>
                      <a:pt x="643" y="12395"/>
                    </a:lnTo>
                    <a:lnTo>
                      <a:pt x="846" y="12014"/>
                    </a:lnTo>
                    <a:lnTo>
                      <a:pt x="6942" y="346"/>
                    </a:lnTo>
                    <a:cubicBezTo>
                      <a:pt x="6870" y="286"/>
                      <a:pt x="6799" y="227"/>
                      <a:pt x="6727" y="167"/>
                    </a:cubicBezTo>
                    <a:lnTo>
                      <a:pt x="6489"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5672125" y="3525575"/>
                <a:ext cx="188750" cy="343800"/>
              </a:xfrm>
              <a:custGeom>
                <a:avLst/>
                <a:gdLst/>
                <a:ahLst/>
                <a:cxnLst/>
                <a:rect l="l" t="t" r="r" b="b"/>
                <a:pathLst>
                  <a:path w="7550" h="13752" extrusionOk="0">
                    <a:moveTo>
                      <a:pt x="7049" y="0"/>
                    </a:moveTo>
                    <a:lnTo>
                      <a:pt x="48" y="13406"/>
                    </a:lnTo>
                    <a:lnTo>
                      <a:pt x="1" y="13490"/>
                    </a:lnTo>
                    <a:lnTo>
                      <a:pt x="239" y="13621"/>
                    </a:lnTo>
                    <a:lnTo>
                      <a:pt x="489" y="13752"/>
                    </a:lnTo>
                    <a:lnTo>
                      <a:pt x="643" y="13466"/>
                    </a:lnTo>
                    <a:lnTo>
                      <a:pt x="834" y="13085"/>
                    </a:lnTo>
                    <a:lnTo>
                      <a:pt x="7549" y="250"/>
                    </a:lnTo>
                    <a:cubicBezTo>
                      <a:pt x="7418" y="143"/>
                      <a:pt x="7251" y="60"/>
                      <a:pt x="70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6029325" y="3720525"/>
                <a:ext cx="332500" cy="129500"/>
              </a:xfrm>
              <a:custGeom>
                <a:avLst/>
                <a:gdLst/>
                <a:ahLst/>
                <a:cxnLst/>
                <a:rect l="l" t="t" r="r" b="b"/>
                <a:pathLst>
                  <a:path w="13300" h="5180" extrusionOk="0">
                    <a:moveTo>
                      <a:pt x="179" y="1"/>
                    </a:moveTo>
                    <a:lnTo>
                      <a:pt x="95" y="263"/>
                    </a:lnTo>
                    <a:lnTo>
                      <a:pt x="0" y="524"/>
                    </a:lnTo>
                    <a:lnTo>
                      <a:pt x="95" y="560"/>
                    </a:lnTo>
                    <a:lnTo>
                      <a:pt x="13204" y="5180"/>
                    </a:lnTo>
                    <a:lnTo>
                      <a:pt x="13275" y="4894"/>
                    </a:lnTo>
                    <a:cubicBezTo>
                      <a:pt x="13287" y="4811"/>
                      <a:pt x="13299" y="4715"/>
                      <a:pt x="13299" y="4620"/>
                    </a:cubicBezTo>
                    <a:lnTo>
                      <a:pt x="893" y="239"/>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5676000" y="3859525"/>
                <a:ext cx="363750" cy="139625"/>
              </a:xfrm>
              <a:custGeom>
                <a:avLst/>
                <a:gdLst/>
                <a:ahLst/>
                <a:cxnLst/>
                <a:rect l="l" t="t" r="r" b="b"/>
                <a:pathLst>
                  <a:path w="14550" h="5585" extrusionOk="0">
                    <a:moveTo>
                      <a:pt x="179" y="1"/>
                    </a:moveTo>
                    <a:lnTo>
                      <a:pt x="84" y="263"/>
                    </a:lnTo>
                    <a:lnTo>
                      <a:pt x="0" y="525"/>
                    </a:lnTo>
                    <a:lnTo>
                      <a:pt x="96" y="560"/>
                    </a:lnTo>
                    <a:lnTo>
                      <a:pt x="14359" y="5585"/>
                    </a:lnTo>
                    <a:cubicBezTo>
                      <a:pt x="14466" y="5406"/>
                      <a:pt x="14526" y="5240"/>
                      <a:pt x="14550" y="5061"/>
                    </a:cubicBezTo>
                    <a:lnTo>
                      <a:pt x="893" y="251"/>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3903450" y="3473175"/>
                <a:ext cx="990625" cy="557925"/>
              </a:xfrm>
              <a:custGeom>
                <a:avLst/>
                <a:gdLst/>
                <a:ahLst/>
                <a:cxnLst/>
                <a:rect l="l" t="t" r="r" b="b"/>
                <a:pathLst>
                  <a:path w="39625" h="22317" extrusionOk="0">
                    <a:moveTo>
                      <a:pt x="17931" y="1"/>
                    </a:moveTo>
                    <a:cubicBezTo>
                      <a:pt x="17681" y="1"/>
                      <a:pt x="17419" y="1"/>
                      <a:pt x="17157" y="12"/>
                    </a:cubicBezTo>
                    <a:cubicBezTo>
                      <a:pt x="12538" y="96"/>
                      <a:pt x="6966" y="917"/>
                      <a:pt x="239" y="2787"/>
                    </a:cubicBezTo>
                    <a:cubicBezTo>
                      <a:pt x="167" y="2810"/>
                      <a:pt x="84" y="2834"/>
                      <a:pt x="1" y="2858"/>
                    </a:cubicBezTo>
                    <a:cubicBezTo>
                      <a:pt x="1" y="2858"/>
                      <a:pt x="120" y="3108"/>
                      <a:pt x="346" y="3549"/>
                    </a:cubicBezTo>
                    <a:cubicBezTo>
                      <a:pt x="1179" y="5204"/>
                      <a:pt x="3596" y="9573"/>
                      <a:pt x="7704" y="13847"/>
                    </a:cubicBezTo>
                    <a:cubicBezTo>
                      <a:pt x="7859" y="14026"/>
                      <a:pt x="8025" y="14193"/>
                      <a:pt x="8204" y="14359"/>
                    </a:cubicBezTo>
                    <a:cubicBezTo>
                      <a:pt x="10395" y="16574"/>
                      <a:pt x="13050" y="18729"/>
                      <a:pt x="16169" y="20432"/>
                    </a:cubicBezTo>
                    <a:cubicBezTo>
                      <a:pt x="16229" y="20467"/>
                      <a:pt x="16300" y="20515"/>
                      <a:pt x="16372" y="20551"/>
                    </a:cubicBezTo>
                    <a:cubicBezTo>
                      <a:pt x="16526" y="20634"/>
                      <a:pt x="16681" y="20705"/>
                      <a:pt x="16836" y="20789"/>
                    </a:cubicBezTo>
                    <a:cubicBezTo>
                      <a:pt x="19045" y="21880"/>
                      <a:pt x="21282" y="22317"/>
                      <a:pt x="23448" y="22317"/>
                    </a:cubicBezTo>
                    <a:cubicBezTo>
                      <a:pt x="31302" y="22317"/>
                      <a:pt x="38221" y="16581"/>
                      <a:pt x="39434" y="15526"/>
                    </a:cubicBezTo>
                    <a:cubicBezTo>
                      <a:pt x="39553" y="15419"/>
                      <a:pt x="39625" y="15360"/>
                      <a:pt x="39625" y="15360"/>
                    </a:cubicBezTo>
                    <a:cubicBezTo>
                      <a:pt x="39625" y="15360"/>
                      <a:pt x="39613" y="15157"/>
                      <a:pt x="39565" y="14812"/>
                    </a:cubicBezTo>
                    <a:cubicBezTo>
                      <a:pt x="39303" y="12931"/>
                      <a:pt x="37922" y="6585"/>
                      <a:pt x="30993" y="2834"/>
                    </a:cubicBezTo>
                    <a:cubicBezTo>
                      <a:pt x="30707" y="2679"/>
                      <a:pt x="30421" y="2537"/>
                      <a:pt x="30123" y="2394"/>
                    </a:cubicBezTo>
                    <a:cubicBezTo>
                      <a:pt x="27111" y="953"/>
                      <a:pt x="23146" y="1"/>
                      <a:pt x="1793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3903450" y="3542825"/>
                <a:ext cx="990625" cy="318525"/>
              </a:xfrm>
              <a:custGeom>
                <a:avLst/>
                <a:gdLst/>
                <a:ahLst/>
                <a:cxnLst/>
                <a:rect l="l" t="t" r="r" b="b"/>
                <a:pathLst>
                  <a:path w="39625" h="12741" extrusionOk="0">
                    <a:moveTo>
                      <a:pt x="239" y="1"/>
                    </a:moveTo>
                    <a:cubicBezTo>
                      <a:pt x="167" y="24"/>
                      <a:pt x="84" y="48"/>
                      <a:pt x="1" y="72"/>
                    </a:cubicBezTo>
                    <a:cubicBezTo>
                      <a:pt x="1" y="72"/>
                      <a:pt x="120" y="322"/>
                      <a:pt x="346" y="763"/>
                    </a:cubicBezTo>
                    <a:cubicBezTo>
                      <a:pt x="3930" y="1751"/>
                      <a:pt x="9752" y="3358"/>
                      <a:pt x="16026" y="5192"/>
                    </a:cubicBezTo>
                    <a:cubicBezTo>
                      <a:pt x="16324" y="5275"/>
                      <a:pt x="16610" y="5370"/>
                      <a:pt x="16896" y="5454"/>
                    </a:cubicBezTo>
                    <a:cubicBezTo>
                      <a:pt x="20158" y="6406"/>
                      <a:pt x="23515" y="7418"/>
                      <a:pt x="26730" y="8418"/>
                    </a:cubicBezTo>
                    <a:cubicBezTo>
                      <a:pt x="26992" y="8502"/>
                      <a:pt x="27254" y="8585"/>
                      <a:pt x="27516" y="8668"/>
                    </a:cubicBezTo>
                    <a:cubicBezTo>
                      <a:pt x="32064" y="10097"/>
                      <a:pt x="36279" y="11514"/>
                      <a:pt x="39434" y="12740"/>
                    </a:cubicBezTo>
                    <a:cubicBezTo>
                      <a:pt x="39553" y="12633"/>
                      <a:pt x="39625" y="12574"/>
                      <a:pt x="39625" y="12574"/>
                    </a:cubicBezTo>
                    <a:cubicBezTo>
                      <a:pt x="39625" y="12574"/>
                      <a:pt x="39613" y="12371"/>
                      <a:pt x="39565" y="12026"/>
                    </a:cubicBezTo>
                    <a:cubicBezTo>
                      <a:pt x="37886" y="11383"/>
                      <a:pt x="35910" y="10680"/>
                      <a:pt x="33767" y="9954"/>
                    </a:cubicBezTo>
                    <a:cubicBezTo>
                      <a:pt x="33493" y="9859"/>
                      <a:pt x="33231" y="9776"/>
                      <a:pt x="32957" y="9680"/>
                    </a:cubicBezTo>
                    <a:cubicBezTo>
                      <a:pt x="29528" y="8537"/>
                      <a:pt x="25682" y="7335"/>
                      <a:pt x="21813" y="6168"/>
                    </a:cubicBezTo>
                    <a:cubicBezTo>
                      <a:pt x="21515" y="6085"/>
                      <a:pt x="21218" y="5989"/>
                      <a:pt x="20920" y="5906"/>
                    </a:cubicBezTo>
                    <a:cubicBezTo>
                      <a:pt x="12776" y="3465"/>
                      <a:pt x="4656" y="1203"/>
                      <a:pt x="23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4096025" y="3662175"/>
                <a:ext cx="233400" cy="170000"/>
              </a:xfrm>
              <a:custGeom>
                <a:avLst/>
                <a:gdLst/>
                <a:ahLst/>
                <a:cxnLst/>
                <a:rect l="l" t="t" r="r" b="b"/>
                <a:pathLst>
                  <a:path w="9336" h="6800" extrusionOk="0">
                    <a:moveTo>
                      <a:pt x="8931" y="1"/>
                    </a:moveTo>
                    <a:lnTo>
                      <a:pt x="8323" y="418"/>
                    </a:lnTo>
                    <a:lnTo>
                      <a:pt x="1" y="6287"/>
                    </a:lnTo>
                    <a:cubicBezTo>
                      <a:pt x="156" y="6466"/>
                      <a:pt x="322" y="6633"/>
                      <a:pt x="501" y="6799"/>
                    </a:cubicBezTo>
                    <a:lnTo>
                      <a:pt x="9193" y="680"/>
                    </a:lnTo>
                    <a:lnTo>
                      <a:pt x="9335" y="572"/>
                    </a:lnTo>
                    <a:lnTo>
                      <a:pt x="893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4332375" y="3473175"/>
                <a:ext cx="117900" cy="234575"/>
              </a:xfrm>
              <a:custGeom>
                <a:avLst/>
                <a:gdLst/>
                <a:ahLst/>
                <a:cxnLst/>
                <a:rect l="l" t="t" r="r" b="b"/>
                <a:pathLst>
                  <a:path w="4716" h="9383" extrusionOk="0">
                    <a:moveTo>
                      <a:pt x="774" y="1"/>
                    </a:moveTo>
                    <a:cubicBezTo>
                      <a:pt x="512" y="1"/>
                      <a:pt x="262" y="1"/>
                      <a:pt x="0" y="12"/>
                    </a:cubicBezTo>
                    <a:lnTo>
                      <a:pt x="3763" y="8692"/>
                    </a:lnTo>
                    <a:lnTo>
                      <a:pt x="4072" y="9383"/>
                    </a:lnTo>
                    <a:lnTo>
                      <a:pt x="4715" y="9109"/>
                    </a:lnTo>
                    <a:lnTo>
                      <a:pt x="4656" y="8954"/>
                    </a:lnTo>
                    <a:lnTo>
                      <a:pt x="77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4307675" y="3742850"/>
                <a:ext cx="287550" cy="250050"/>
              </a:xfrm>
              <a:custGeom>
                <a:avLst/>
                <a:gdLst/>
                <a:ahLst/>
                <a:cxnLst/>
                <a:rect l="l" t="t" r="r" b="b"/>
                <a:pathLst>
                  <a:path w="11502" h="10002" extrusionOk="0">
                    <a:moveTo>
                      <a:pt x="11037" y="1"/>
                    </a:moveTo>
                    <a:lnTo>
                      <a:pt x="10561" y="417"/>
                    </a:lnTo>
                    <a:lnTo>
                      <a:pt x="0" y="9645"/>
                    </a:lnTo>
                    <a:cubicBezTo>
                      <a:pt x="60" y="9680"/>
                      <a:pt x="131" y="9728"/>
                      <a:pt x="203" y="9764"/>
                    </a:cubicBezTo>
                    <a:cubicBezTo>
                      <a:pt x="357" y="9847"/>
                      <a:pt x="512" y="9918"/>
                      <a:pt x="667" y="10002"/>
                    </a:cubicBezTo>
                    <a:lnTo>
                      <a:pt x="11347" y="667"/>
                    </a:lnTo>
                    <a:lnTo>
                      <a:pt x="11502" y="536"/>
                    </a:lnTo>
                    <a:lnTo>
                      <a:pt x="1103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4656525" y="3533000"/>
                <a:ext cx="91400" cy="265250"/>
              </a:xfrm>
              <a:custGeom>
                <a:avLst/>
                <a:gdLst/>
                <a:ahLst/>
                <a:cxnLst/>
                <a:rect l="l" t="t" r="r" b="b"/>
                <a:pathLst>
                  <a:path w="3656" h="10610" extrusionOk="0">
                    <a:moveTo>
                      <a:pt x="0" y="1"/>
                    </a:moveTo>
                    <a:lnTo>
                      <a:pt x="2834" y="10073"/>
                    </a:lnTo>
                    <a:lnTo>
                      <a:pt x="2977" y="10609"/>
                    </a:lnTo>
                    <a:lnTo>
                      <a:pt x="3656" y="10419"/>
                    </a:lnTo>
                    <a:lnTo>
                      <a:pt x="3644" y="10347"/>
                    </a:lnTo>
                    <a:lnTo>
                      <a:pt x="870" y="441"/>
                    </a:lnTo>
                    <a:cubicBezTo>
                      <a:pt x="584" y="286"/>
                      <a:pt x="298" y="144"/>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7"/>
              <p:cNvSpPr/>
              <p:nvPr/>
            </p:nvSpPr>
            <p:spPr>
              <a:xfrm>
                <a:off x="5626000" y="2012275"/>
                <a:ext cx="734325" cy="767325"/>
              </a:xfrm>
              <a:custGeom>
                <a:avLst/>
                <a:gdLst/>
                <a:ahLst/>
                <a:cxnLst/>
                <a:rect l="l" t="t" r="r" b="b"/>
                <a:pathLst>
                  <a:path w="29373" h="30693" extrusionOk="0">
                    <a:moveTo>
                      <a:pt x="28861" y="1"/>
                    </a:moveTo>
                    <a:cubicBezTo>
                      <a:pt x="28789" y="25"/>
                      <a:pt x="28706" y="48"/>
                      <a:pt x="28635" y="72"/>
                    </a:cubicBezTo>
                    <a:cubicBezTo>
                      <a:pt x="22229" y="1977"/>
                      <a:pt x="17288" y="4144"/>
                      <a:pt x="13490" y="6430"/>
                    </a:cubicBezTo>
                    <a:cubicBezTo>
                      <a:pt x="13276" y="6561"/>
                      <a:pt x="13073" y="6692"/>
                      <a:pt x="12871" y="6823"/>
                    </a:cubicBezTo>
                    <a:cubicBezTo>
                      <a:pt x="8632" y="9478"/>
                      <a:pt x="5906" y="12276"/>
                      <a:pt x="4191" y="14979"/>
                    </a:cubicBezTo>
                    <a:cubicBezTo>
                      <a:pt x="4024" y="15241"/>
                      <a:pt x="3870" y="15503"/>
                      <a:pt x="3715" y="15765"/>
                    </a:cubicBezTo>
                    <a:cubicBezTo>
                      <a:pt x="0" y="22337"/>
                      <a:pt x="2119" y="28195"/>
                      <a:pt x="2869" y="29862"/>
                    </a:cubicBezTo>
                    <a:cubicBezTo>
                      <a:pt x="3000" y="30159"/>
                      <a:pt x="3096" y="30326"/>
                      <a:pt x="3096" y="30326"/>
                    </a:cubicBezTo>
                    <a:cubicBezTo>
                      <a:pt x="3096" y="30326"/>
                      <a:pt x="3179" y="30338"/>
                      <a:pt x="3334" y="30362"/>
                    </a:cubicBezTo>
                    <a:cubicBezTo>
                      <a:pt x="3936" y="30458"/>
                      <a:pt x="5640" y="30693"/>
                      <a:pt x="7873" y="30693"/>
                    </a:cubicBezTo>
                    <a:cubicBezTo>
                      <a:pt x="12833" y="30693"/>
                      <a:pt x="20404" y="29534"/>
                      <a:pt x="24336" y="23123"/>
                    </a:cubicBezTo>
                    <a:cubicBezTo>
                      <a:pt x="24432" y="22980"/>
                      <a:pt x="24515" y="22837"/>
                      <a:pt x="24598" y="22694"/>
                    </a:cubicBezTo>
                    <a:lnTo>
                      <a:pt x="24706" y="22492"/>
                    </a:lnTo>
                    <a:cubicBezTo>
                      <a:pt x="26372" y="19515"/>
                      <a:pt x="27420" y="16419"/>
                      <a:pt x="28075" y="13514"/>
                    </a:cubicBezTo>
                    <a:cubicBezTo>
                      <a:pt x="28123" y="13288"/>
                      <a:pt x="28170" y="13062"/>
                      <a:pt x="28218" y="12848"/>
                    </a:cubicBezTo>
                    <a:cubicBezTo>
                      <a:pt x="29373" y="7287"/>
                      <a:pt x="29111" y="2513"/>
                      <a:pt x="28944" y="739"/>
                    </a:cubicBezTo>
                    <a:cubicBezTo>
                      <a:pt x="28897" y="263"/>
                      <a:pt x="28861" y="1"/>
                      <a:pt x="2886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7"/>
              <p:cNvSpPr/>
              <p:nvPr/>
            </p:nvSpPr>
            <p:spPr>
              <a:xfrm>
                <a:off x="5697725" y="2012275"/>
                <a:ext cx="651900" cy="759050"/>
              </a:xfrm>
              <a:custGeom>
                <a:avLst/>
                <a:gdLst/>
                <a:ahLst/>
                <a:cxnLst/>
                <a:rect l="l" t="t" r="r" b="b"/>
                <a:pathLst>
                  <a:path w="26076" h="30362" extrusionOk="0">
                    <a:moveTo>
                      <a:pt x="25992" y="1"/>
                    </a:moveTo>
                    <a:cubicBezTo>
                      <a:pt x="25920" y="25"/>
                      <a:pt x="25837" y="48"/>
                      <a:pt x="25766" y="72"/>
                    </a:cubicBezTo>
                    <a:cubicBezTo>
                      <a:pt x="22801" y="3299"/>
                      <a:pt x="17360" y="9264"/>
                      <a:pt x="11990" y="15396"/>
                    </a:cubicBezTo>
                    <a:cubicBezTo>
                      <a:pt x="11800" y="15622"/>
                      <a:pt x="11609" y="15836"/>
                      <a:pt x="11407" y="16062"/>
                    </a:cubicBezTo>
                    <a:cubicBezTo>
                      <a:pt x="8871" y="18979"/>
                      <a:pt x="6358" y="21908"/>
                      <a:pt x="4168" y="24587"/>
                    </a:cubicBezTo>
                    <a:cubicBezTo>
                      <a:pt x="3989" y="24801"/>
                      <a:pt x="3810" y="25004"/>
                      <a:pt x="3644" y="25218"/>
                    </a:cubicBezTo>
                    <a:cubicBezTo>
                      <a:pt x="2263" y="26909"/>
                      <a:pt x="1024" y="28469"/>
                      <a:pt x="0" y="29862"/>
                    </a:cubicBezTo>
                    <a:cubicBezTo>
                      <a:pt x="131" y="30159"/>
                      <a:pt x="227" y="30326"/>
                      <a:pt x="227" y="30326"/>
                    </a:cubicBezTo>
                    <a:cubicBezTo>
                      <a:pt x="227" y="30326"/>
                      <a:pt x="310" y="30338"/>
                      <a:pt x="465" y="30362"/>
                    </a:cubicBezTo>
                    <a:cubicBezTo>
                      <a:pt x="2394" y="27766"/>
                      <a:pt x="5096" y="24468"/>
                      <a:pt x="8049" y="20991"/>
                    </a:cubicBezTo>
                    <a:cubicBezTo>
                      <a:pt x="8228" y="20789"/>
                      <a:pt x="8394" y="20587"/>
                      <a:pt x="8573" y="20384"/>
                    </a:cubicBezTo>
                    <a:cubicBezTo>
                      <a:pt x="10657" y="17943"/>
                      <a:pt x="12871" y="15407"/>
                      <a:pt x="15026" y="12979"/>
                    </a:cubicBezTo>
                    <a:cubicBezTo>
                      <a:pt x="15217" y="12752"/>
                      <a:pt x="15407" y="12538"/>
                      <a:pt x="15598" y="12324"/>
                    </a:cubicBezTo>
                    <a:cubicBezTo>
                      <a:pt x="19765" y="7645"/>
                      <a:pt x="23658" y="3358"/>
                      <a:pt x="26075" y="739"/>
                    </a:cubicBezTo>
                    <a:cubicBezTo>
                      <a:pt x="26028" y="263"/>
                      <a:pt x="25992" y="1"/>
                      <a:pt x="2599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6069200" y="2319475"/>
                <a:ext cx="262250" cy="30675"/>
              </a:xfrm>
              <a:custGeom>
                <a:avLst/>
                <a:gdLst/>
                <a:ahLst/>
                <a:cxnLst/>
                <a:rect l="l" t="t" r="r" b="b"/>
                <a:pathLst>
                  <a:path w="10490" h="1227" extrusionOk="0">
                    <a:moveTo>
                      <a:pt x="36" y="0"/>
                    </a:moveTo>
                    <a:lnTo>
                      <a:pt x="0" y="679"/>
                    </a:lnTo>
                    <a:lnTo>
                      <a:pt x="167" y="691"/>
                    </a:lnTo>
                    <a:lnTo>
                      <a:pt x="10347" y="1226"/>
                    </a:lnTo>
                    <a:cubicBezTo>
                      <a:pt x="10395" y="1000"/>
                      <a:pt x="10442" y="774"/>
                      <a:pt x="10490" y="560"/>
                    </a:cubicBezTo>
                    <a:lnTo>
                      <a:pt x="751" y="36"/>
                    </a:lnTo>
                    <a:lnTo>
                      <a:pt x="36"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5947750" y="2173025"/>
                <a:ext cx="52725" cy="244700"/>
              </a:xfrm>
              <a:custGeom>
                <a:avLst/>
                <a:gdLst/>
                <a:ahLst/>
                <a:cxnLst/>
                <a:rect l="l" t="t" r="r" b="b"/>
                <a:pathLst>
                  <a:path w="2109" h="9788" extrusionOk="0">
                    <a:moveTo>
                      <a:pt x="620" y="0"/>
                    </a:moveTo>
                    <a:cubicBezTo>
                      <a:pt x="406" y="131"/>
                      <a:pt x="203" y="262"/>
                      <a:pt x="1" y="393"/>
                    </a:cubicBezTo>
                    <a:lnTo>
                      <a:pt x="1406" y="9632"/>
                    </a:lnTo>
                    <a:lnTo>
                      <a:pt x="1429" y="9787"/>
                    </a:lnTo>
                    <a:lnTo>
                      <a:pt x="2108" y="9680"/>
                    </a:lnTo>
                    <a:lnTo>
                      <a:pt x="1989" y="8966"/>
                    </a:lnTo>
                    <a:lnTo>
                      <a:pt x="62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5894175" y="2519475"/>
                <a:ext cx="349475" cy="70875"/>
              </a:xfrm>
              <a:custGeom>
                <a:avLst/>
                <a:gdLst/>
                <a:ahLst/>
                <a:cxnLst/>
                <a:rect l="l" t="t" r="r" b="b"/>
                <a:pathLst>
                  <a:path w="13979" h="2835" extrusionOk="0">
                    <a:moveTo>
                      <a:pt x="108" y="1"/>
                    </a:moveTo>
                    <a:lnTo>
                      <a:pt x="1" y="680"/>
                    </a:lnTo>
                    <a:lnTo>
                      <a:pt x="191" y="703"/>
                    </a:lnTo>
                    <a:lnTo>
                      <a:pt x="13609" y="2835"/>
                    </a:lnTo>
                    <a:cubicBezTo>
                      <a:pt x="13705" y="2692"/>
                      <a:pt x="13788" y="2549"/>
                      <a:pt x="13871" y="2406"/>
                    </a:cubicBezTo>
                    <a:lnTo>
                      <a:pt x="13979" y="2204"/>
                    </a:lnTo>
                    <a:lnTo>
                      <a:pt x="715" y="96"/>
                    </a:lnTo>
                    <a:lnTo>
                      <a:pt x="108"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5718850" y="2386725"/>
                <a:ext cx="86650" cy="257800"/>
              </a:xfrm>
              <a:custGeom>
                <a:avLst/>
                <a:gdLst/>
                <a:ahLst/>
                <a:cxnLst/>
                <a:rect l="l" t="t" r="r" b="b"/>
                <a:pathLst>
                  <a:path w="3466" h="10312" extrusionOk="0">
                    <a:moveTo>
                      <a:pt x="477" y="1"/>
                    </a:moveTo>
                    <a:cubicBezTo>
                      <a:pt x="310" y="263"/>
                      <a:pt x="156" y="525"/>
                      <a:pt x="1" y="787"/>
                    </a:cubicBezTo>
                    <a:lnTo>
                      <a:pt x="2799" y="10240"/>
                    </a:lnTo>
                    <a:lnTo>
                      <a:pt x="2823" y="10312"/>
                    </a:lnTo>
                    <a:lnTo>
                      <a:pt x="3466" y="10109"/>
                    </a:lnTo>
                    <a:lnTo>
                      <a:pt x="3323" y="9609"/>
                    </a:lnTo>
                    <a:lnTo>
                      <a:pt x="47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4749700" y="1904450"/>
                <a:ext cx="303025" cy="585900"/>
              </a:xfrm>
              <a:custGeom>
                <a:avLst/>
                <a:gdLst/>
                <a:ahLst/>
                <a:cxnLst/>
                <a:rect l="l" t="t" r="r" b="b"/>
                <a:pathLst>
                  <a:path w="12121" h="23436" extrusionOk="0">
                    <a:moveTo>
                      <a:pt x="789" y="1"/>
                    </a:moveTo>
                    <a:cubicBezTo>
                      <a:pt x="617" y="1"/>
                      <a:pt x="473" y="125"/>
                      <a:pt x="441" y="289"/>
                    </a:cubicBezTo>
                    <a:cubicBezTo>
                      <a:pt x="0" y="3099"/>
                      <a:pt x="1143" y="6921"/>
                      <a:pt x="3810" y="11648"/>
                    </a:cubicBezTo>
                    <a:cubicBezTo>
                      <a:pt x="5775" y="15113"/>
                      <a:pt x="8561" y="19077"/>
                      <a:pt x="12121" y="23435"/>
                    </a:cubicBezTo>
                    <a:lnTo>
                      <a:pt x="12121" y="22364"/>
                    </a:lnTo>
                    <a:cubicBezTo>
                      <a:pt x="4203" y="12505"/>
                      <a:pt x="405" y="4945"/>
                      <a:pt x="1119" y="397"/>
                    </a:cubicBezTo>
                    <a:cubicBezTo>
                      <a:pt x="1143" y="218"/>
                      <a:pt x="1012" y="39"/>
                      <a:pt x="833" y="4"/>
                    </a:cubicBezTo>
                    <a:cubicBezTo>
                      <a:pt x="818" y="2"/>
                      <a:pt x="803" y="1"/>
                      <a:pt x="78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4667825" y="2015175"/>
                <a:ext cx="126250" cy="78525"/>
              </a:xfrm>
              <a:custGeom>
                <a:avLst/>
                <a:gdLst/>
                <a:ahLst/>
                <a:cxnLst/>
                <a:rect l="l" t="t" r="r" b="b"/>
                <a:pathLst>
                  <a:path w="5050" h="3141" extrusionOk="0">
                    <a:moveTo>
                      <a:pt x="1755" y="1"/>
                    </a:moveTo>
                    <a:cubicBezTo>
                      <a:pt x="791" y="1"/>
                      <a:pt x="1" y="290"/>
                      <a:pt x="1" y="290"/>
                    </a:cubicBezTo>
                    <a:cubicBezTo>
                      <a:pt x="1533" y="2624"/>
                      <a:pt x="2924" y="3141"/>
                      <a:pt x="3856" y="3141"/>
                    </a:cubicBezTo>
                    <a:cubicBezTo>
                      <a:pt x="4598" y="3141"/>
                      <a:pt x="5049" y="2814"/>
                      <a:pt x="5049" y="2814"/>
                    </a:cubicBezTo>
                    <a:cubicBezTo>
                      <a:pt x="4589" y="500"/>
                      <a:pt x="3022" y="1"/>
                      <a:pt x="1755"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4782425" y="2010800"/>
                <a:ext cx="143800" cy="130400"/>
              </a:xfrm>
              <a:custGeom>
                <a:avLst/>
                <a:gdLst/>
                <a:ahLst/>
                <a:cxnLst/>
                <a:rect l="l" t="t" r="r" b="b"/>
                <a:pathLst>
                  <a:path w="5752" h="5216" extrusionOk="0">
                    <a:moveTo>
                      <a:pt x="3989" y="0"/>
                    </a:moveTo>
                    <a:lnTo>
                      <a:pt x="3989" y="0"/>
                    </a:lnTo>
                    <a:cubicBezTo>
                      <a:pt x="1" y="3001"/>
                      <a:pt x="1775" y="5215"/>
                      <a:pt x="1775" y="5215"/>
                    </a:cubicBezTo>
                    <a:cubicBezTo>
                      <a:pt x="5751" y="4167"/>
                      <a:pt x="3989" y="0"/>
                      <a:pt x="398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4708325" y="1824750"/>
                <a:ext cx="145275" cy="141725"/>
              </a:xfrm>
              <a:custGeom>
                <a:avLst/>
                <a:gdLst/>
                <a:ahLst/>
                <a:cxnLst/>
                <a:rect l="l" t="t" r="r" b="b"/>
                <a:pathLst>
                  <a:path w="5811" h="5669" extrusionOk="0">
                    <a:moveTo>
                      <a:pt x="2762" y="1"/>
                    </a:moveTo>
                    <a:lnTo>
                      <a:pt x="2762" y="1"/>
                    </a:lnTo>
                    <a:cubicBezTo>
                      <a:pt x="0" y="4180"/>
                      <a:pt x="2405" y="5668"/>
                      <a:pt x="2405" y="5668"/>
                    </a:cubicBezTo>
                    <a:cubicBezTo>
                      <a:pt x="5810" y="3347"/>
                      <a:pt x="2763" y="1"/>
                      <a:pt x="276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4749100" y="2211400"/>
                <a:ext cx="139925" cy="66100"/>
              </a:xfrm>
              <a:custGeom>
                <a:avLst/>
                <a:gdLst/>
                <a:ahLst/>
                <a:cxnLst/>
                <a:rect l="l" t="t" r="r" b="b"/>
                <a:pathLst>
                  <a:path w="5597" h="2644" extrusionOk="0">
                    <a:moveTo>
                      <a:pt x="2859" y="0"/>
                    </a:moveTo>
                    <a:cubicBezTo>
                      <a:pt x="1336" y="0"/>
                      <a:pt x="0" y="1120"/>
                      <a:pt x="0" y="1120"/>
                    </a:cubicBezTo>
                    <a:cubicBezTo>
                      <a:pt x="1556" y="2287"/>
                      <a:pt x="2748" y="2644"/>
                      <a:pt x="3624" y="2644"/>
                    </a:cubicBezTo>
                    <a:cubicBezTo>
                      <a:pt x="5000" y="2644"/>
                      <a:pt x="5596" y="1763"/>
                      <a:pt x="5596" y="1763"/>
                    </a:cubicBezTo>
                    <a:cubicBezTo>
                      <a:pt x="4788" y="418"/>
                      <a:pt x="3788" y="0"/>
                      <a:pt x="285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4877675" y="2169150"/>
                <a:ext cx="146775" cy="138425"/>
              </a:xfrm>
              <a:custGeom>
                <a:avLst/>
                <a:gdLst/>
                <a:ahLst/>
                <a:cxnLst/>
                <a:rect l="l" t="t" r="r" b="b"/>
                <a:pathLst>
                  <a:path w="5871" h="5537" extrusionOk="0">
                    <a:moveTo>
                      <a:pt x="3418" y="0"/>
                    </a:moveTo>
                    <a:lnTo>
                      <a:pt x="3418" y="0"/>
                    </a:lnTo>
                    <a:cubicBezTo>
                      <a:pt x="1" y="3656"/>
                      <a:pt x="2132" y="5537"/>
                      <a:pt x="2132" y="5537"/>
                    </a:cubicBezTo>
                    <a:cubicBezTo>
                      <a:pt x="5870" y="3810"/>
                      <a:pt x="3418" y="1"/>
                      <a:pt x="341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4841075" y="2341125"/>
                <a:ext cx="140225" cy="65775"/>
              </a:xfrm>
              <a:custGeom>
                <a:avLst/>
                <a:gdLst/>
                <a:ahLst/>
                <a:cxnLst/>
                <a:rect l="l" t="t" r="r" b="b"/>
                <a:pathLst>
                  <a:path w="5609" h="2631" extrusionOk="0">
                    <a:moveTo>
                      <a:pt x="2888" y="1"/>
                    </a:moveTo>
                    <a:cubicBezTo>
                      <a:pt x="1343" y="1"/>
                      <a:pt x="0" y="1170"/>
                      <a:pt x="0" y="1170"/>
                    </a:cubicBezTo>
                    <a:cubicBezTo>
                      <a:pt x="1542" y="2285"/>
                      <a:pt x="2723" y="2631"/>
                      <a:pt x="3594" y="2631"/>
                    </a:cubicBezTo>
                    <a:cubicBezTo>
                      <a:pt x="5010" y="2631"/>
                      <a:pt x="5608" y="1718"/>
                      <a:pt x="5608" y="1718"/>
                    </a:cubicBezTo>
                    <a:cubicBezTo>
                      <a:pt x="4789" y="411"/>
                      <a:pt x="3803" y="1"/>
                      <a:pt x="2888"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5915025" y="2586675"/>
                <a:ext cx="559300" cy="332875"/>
              </a:xfrm>
              <a:custGeom>
                <a:avLst/>
                <a:gdLst/>
                <a:ahLst/>
                <a:cxnLst/>
                <a:rect l="l" t="t" r="r" b="b"/>
                <a:pathLst>
                  <a:path w="22372" h="13315" extrusionOk="0">
                    <a:moveTo>
                      <a:pt x="21988" y="0"/>
                    </a:moveTo>
                    <a:cubicBezTo>
                      <a:pt x="21859" y="0"/>
                      <a:pt x="21734" y="74"/>
                      <a:pt x="21681" y="206"/>
                    </a:cubicBezTo>
                    <a:cubicBezTo>
                      <a:pt x="19776" y="4421"/>
                      <a:pt x="12406" y="8660"/>
                      <a:pt x="274" y="12505"/>
                    </a:cubicBezTo>
                    <a:lnTo>
                      <a:pt x="0" y="13315"/>
                    </a:lnTo>
                    <a:cubicBezTo>
                      <a:pt x="5310" y="11648"/>
                      <a:pt x="9775" y="9898"/>
                      <a:pt x="13287" y="8100"/>
                    </a:cubicBezTo>
                    <a:cubicBezTo>
                      <a:pt x="18098" y="5635"/>
                      <a:pt x="21122" y="3076"/>
                      <a:pt x="22289" y="480"/>
                    </a:cubicBezTo>
                    <a:cubicBezTo>
                      <a:pt x="22372" y="313"/>
                      <a:pt x="22300" y="111"/>
                      <a:pt x="22122" y="28"/>
                    </a:cubicBezTo>
                    <a:cubicBezTo>
                      <a:pt x="22079" y="9"/>
                      <a:pt x="22033" y="0"/>
                      <a:pt x="2198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6349900" y="2696500"/>
                <a:ext cx="139625" cy="64300"/>
              </a:xfrm>
              <a:custGeom>
                <a:avLst/>
                <a:gdLst/>
                <a:ahLst/>
                <a:cxnLst/>
                <a:rect l="l" t="t" r="r" b="b"/>
                <a:pathLst>
                  <a:path w="5585" h="2572" extrusionOk="0">
                    <a:moveTo>
                      <a:pt x="2386" y="0"/>
                    </a:moveTo>
                    <a:cubicBezTo>
                      <a:pt x="1647" y="0"/>
                      <a:pt x="832" y="302"/>
                      <a:pt x="0" y="1147"/>
                    </a:cubicBezTo>
                    <a:cubicBezTo>
                      <a:pt x="0" y="1147"/>
                      <a:pt x="534" y="2572"/>
                      <a:pt x="2611" y="2572"/>
                    </a:cubicBezTo>
                    <a:cubicBezTo>
                      <a:pt x="3376" y="2572"/>
                      <a:pt x="4350" y="2378"/>
                      <a:pt x="5584" y="1850"/>
                    </a:cubicBezTo>
                    <a:cubicBezTo>
                      <a:pt x="5584" y="1850"/>
                      <a:pt x="4218" y="0"/>
                      <a:pt x="238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6223375" y="2614150"/>
                <a:ext cx="136075" cy="139625"/>
              </a:xfrm>
              <a:custGeom>
                <a:avLst/>
                <a:gdLst/>
                <a:ahLst/>
                <a:cxnLst/>
                <a:rect l="l" t="t" r="r" b="b"/>
                <a:pathLst>
                  <a:path w="5443" h="5585" extrusionOk="0">
                    <a:moveTo>
                      <a:pt x="3751" y="0"/>
                    </a:moveTo>
                    <a:cubicBezTo>
                      <a:pt x="3751" y="0"/>
                      <a:pt x="1" y="2501"/>
                      <a:pt x="2751" y="5584"/>
                    </a:cubicBezTo>
                    <a:cubicBezTo>
                      <a:pt x="2751" y="5584"/>
                      <a:pt x="5442" y="4715"/>
                      <a:pt x="3751"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6396625" y="2516800"/>
                <a:ext cx="110125" cy="123550"/>
              </a:xfrm>
              <a:custGeom>
                <a:avLst/>
                <a:gdLst/>
                <a:ahLst/>
                <a:cxnLst/>
                <a:rect l="l" t="t" r="r" b="b"/>
                <a:pathLst>
                  <a:path w="4405" h="4942" extrusionOk="0">
                    <a:moveTo>
                      <a:pt x="4370" y="1"/>
                    </a:moveTo>
                    <a:lnTo>
                      <a:pt x="4370" y="1"/>
                    </a:lnTo>
                    <a:cubicBezTo>
                      <a:pt x="4370" y="1"/>
                      <a:pt x="0" y="1108"/>
                      <a:pt x="1572" y="4942"/>
                    </a:cubicBezTo>
                    <a:cubicBezTo>
                      <a:pt x="1572" y="4942"/>
                      <a:pt x="1575" y="4942"/>
                      <a:pt x="1581" y="4942"/>
                    </a:cubicBezTo>
                    <a:cubicBezTo>
                      <a:pt x="1751" y="4942"/>
                      <a:pt x="4404" y="4864"/>
                      <a:pt x="4370"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6177850" y="2804000"/>
                <a:ext cx="125625" cy="75325"/>
              </a:xfrm>
              <a:custGeom>
                <a:avLst/>
                <a:gdLst/>
                <a:ahLst/>
                <a:cxnLst/>
                <a:rect l="l" t="t" r="r" b="b"/>
                <a:pathLst>
                  <a:path w="5025" h="3013" extrusionOk="0">
                    <a:moveTo>
                      <a:pt x="1696" y="0"/>
                    </a:moveTo>
                    <a:cubicBezTo>
                      <a:pt x="1197" y="0"/>
                      <a:pt x="633" y="127"/>
                      <a:pt x="0" y="431"/>
                    </a:cubicBezTo>
                    <a:cubicBezTo>
                      <a:pt x="0" y="431"/>
                      <a:pt x="43" y="3013"/>
                      <a:pt x="4321" y="3013"/>
                    </a:cubicBezTo>
                    <a:cubicBezTo>
                      <a:pt x="4544" y="3013"/>
                      <a:pt x="4778" y="3006"/>
                      <a:pt x="5025" y="2991"/>
                    </a:cubicBezTo>
                    <a:cubicBezTo>
                      <a:pt x="5025" y="2991"/>
                      <a:pt x="4123" y="0"/>
                      <a:pt x="169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6059975" y="2701350"/>
                <a:ext cx="124750" cy="133375"/>
              </a:xfrm>
              <a:custGeom>
                <a:avLst/>
                <a:gdLst/>
                <a:ahLst/>
                <a:cxnLst/>
                <a:rect l="l" t="t" r="r" b="b"/>
                <a:pathLst>
                  <a:path w="4990" h="5335" extrusionOk="0">
                    <a:moveTo>
                      <a:pt x="4132" y="1"/>
                    </a:moveTo>
                    <a:cubicBezTo>
                      <a:pt x="4131" y="1"/>
                      <a:pt x="0" y="1822"/>
                      <a:pt x="2179" y="5335"/>
                    </a:cubicBezTo>
                    <a:cubicBezTo>
                      <a:pt x="2179" y="5335"/>
                      <a:pt x="4989" y="4954"/>
                      <a:pt x="41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6030800" y="2860875"/>
                <a:ext cx="124450" cy="76775"/>
              </a:xfrm>
              <a:custGeom>
                <a:avLst/>
                <a:gdLst/>
                <a:ahLst/>
                <a:cxnLst/>
                <a:rect l="l" t="t" r="r" b="b"/>
                <a:pathLst>
                  <a:path w="4978" h="3071" extrusionOk="0">
                    <a:moveTo>
                      <a:pt x="1639" y="1"/>
                    </a:moveTo>
                    <a:cubicBezTo>
                      <a:pt x="1157" y="1"/>
                      <a:pt x="612" y="117"/>
                      <a:pt x="1" y="394"/>
                    </a:cubicBezTo>
                    <a:cubicBezTo>
                      <a:pt x="1" y="394"/>
                      <a:pt x="1" y="3070"/>
                      <a:pt x="4511" y="3070"/>
                    </a:cubicBezTo>
                    <a:cubicBezTo>
                      <a:pt x="4661" y="3070"/>
                      <a:pt x="4817" y="3067"/>
                      <a:pt x="4977" y="3061"/>
                    </a:cubicBezTo>
                    <a:cubicBezTo>
                      <a:pt x="4977" y="3061"/>
                      <a:pt x="4118" y="1"/>
                      <a:pt x="1639"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7"/>
              <p:cNvSpPr/>
              <p:nvPr/>
            </p:nvSpPr>
            <p:spPr>
              <a:xfrm>
                <a:off x="4388625" y="4329825"/>
                <a:ext cx="1753525" cy="111650"/>
              </a:xfrm>
              <a:custGeom>
                <a:avLst/>
                <a:gdLst/>
                <a:ahLst/>
                <a:cxnLst/>
                <a:rect l="l" t="t" r="r" b="b"/>
                <a:pathLst>
                  <a:path w="70141" h="4466" extrusionOk="0">
                    <a:moveTo>
                      <a:pt x="35065" y="1"/>
                    </a:moveTo>
                    <a:cubicBezTo>
                      <a:pt x="15705" y="1"/>
                      <a:pt x="1" y="1001"/>
                      <a:pt x="1" y="2239"/>
                    </a:cubicBezTo>
                    <a:cubicBezTo>
                      <a:pt x="1" y="3465"/>
                      <a:pt x="15705" y="4465"/>
                      <a:pt x="35065" y="4465"/>
                    </a:cubicBezTo>
                    <a:cubicBezTo>
                      <a:pt x="54436" y="4465"/>
                      <a:pt x="70140" y="3465"/>
                      <a:pt x="70140" y="2239"/>
                    </a:cubicBezTo>
                    <a:cubicBezTo>
                      <a:pt x="70140" y="1001"/>
                      <a:pt x="54436" y="1"/>
                      <a:pt x="3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7"/>
              <p:cNvSpPr/>
              <p:nvPr/>
            </p:nvSpPr>
            <p:spPr>
              <a:xfrm>
                <a:off x="5546525" y="2596875"/>
                <a:ext cx="493525" cy="1788950"/>
              </a:xfrm>
              <a:custGeom>
                <a:avLst/>
                <a:gdLst/>
                <a:ahLst/>
                <a:cxnLst/>
                <a:rect l="l" t="t" r="r" b="b"/>
                <a:pathLst>
                  <a:path w="19741" h="71558" extrusionOk="0">
                    <a:moveTo>
                      <a:pt x="0" y="1"/>
                    </a:moveTo>
                    <a:lnTo>
                      <a:pt x="0" y="71557"/>
                    </a:lnTo>
                    <a:lnTo>
                      <a:pt x="8573" y="71557"/>
                    </a:lnTo>
                    <a:cubicBezTo>
                      <a:pt x="11013" y="71557"/>
                      <a:pt x="13061" y="69676"/>
                      <a:pt x="13299" y="67199"/>
                    </a:cubicBezTo>
                    <a:lnTo>
                      <a:pt x="19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7"/>
              <p:cNvSpPr/>
              <p:nvPr/>
            </p:nvSpPr>
            <p:spPr>
              <a:xfrm>
                <a:off x="4410350" y="2451325"/>
                <a:ext cx="1710675" cy="145575"/>
              </a:xfrm>
              <a:custGeom>
                <a:avLst/>
                <a:gdLst/>
                <a:ahLst/>
                <a:cxnLst/>
                <a:rect l="l" t="t" r="r" b="b"/>
                <a:pathLst>
                  <a:path w="68427" h="5823" extrusionOk="0">
                    <a:moveTo>
                      <a:pt x="1311" y="0"/>
                    </a:moveTo>
                    <a:cubicBezTo>
                      <a:pt x="584" y="0"/>
                      <a:pt x="1" y="584"/>
                      <a:pt x="1" y="1310"/>
                    </a:cubicBezTo>
                    <a:lnTo>
                      <a:pt x="1" y="4525"/>
                    </a:lnTo>
                    <a:cubicBezTo>
                      <a:pt x="1" y="5239"/>
                      <a:pt x="584" y="5823"/>
                      <a:pt x="1311" y="5823"/>
                    </a:cubicBezTo>
                    <a:lnTo>
                      <a:pt x="67116" y="5823"/>
                    </a:lnTo>
                    <a:cubicBezTo>
                      <a:pt x="67843" y="5823"/>
                      <a:pt x="68426" y="5239"/>
                      <a:pt x="68426" y="4525"/>
                    </a:cubicBezTo>
                    <a:lnTo>
                      <a:pt x="68426" y="1310"/>
                    </a:lnTo>
                    <a:cubicBezTo>
                      <a:pt x="68426" y="584"/>
                      <a:pt x="67843" y="0"/>
                      <a:pt x="67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7"/>
              <p:cNvSpPr/>
              <p:nvPr/>
            </p:nvSpPr>
            <p:spPr>
              <a:xfrm>
                <a:off x="4481200" y="2596875"/>
                <a:ext cx="1387400" cy="1788950"/>
              </a:xfrm>
              <a:custGeom>
                <a:avLst/>
                <a:gdLst/>
                <a:ahLst/>
                <a:cxnLst/>
                <a:rect l="l" t="t" r="r" b="b"/>
                <a:pathLst>
                  <a:path w="55496" h="71558" extrusionOk="0">
                    <a:moveTo>
                      <a:pt x="1" y="1"/>
                    </a:moveTo>
                    <a:lnTo>
                      <a:pt x="536" y="6097"/>
                    </a:lnTo>
                    <a:lnTo>
                      <a:pt x="5966" y="67152"/>
                    </a:lnTo>
                    <a:cubicBezTo>
                      <a:pt x="6192" y="69640"/>
                      <a:pt x="8275" y="71557"/>
                      <a:pt x="10788" y="71557"/>
                    </a:cubicBezTo>
                    <a:lnTo>
                      <a:pt x="49138" y="71557"/>
                    </a:lnTo>
                    <a:lnTo>
                      <a:pt x="55341" y="1822"/>
                    </a:lnTo>
                    <a:lnTo>
                      <a:pt x="55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7"/>
              <p:cNvSpPr/>
              <p:nvPr/>
            </p:nvSpPr>
            <p:spPr>
              <a:xfrm>
                <a:off x="4481186" y="2596861"/>
                <a:ext cx="1433878" cy="106321"/>
              </a:xfrm>
              <a:custGeom>
                <a:avLst/>
                <a:gdLst/>
                <a:ahLst/>
                <a:cxnLst/>
                <a:rect l="l" t="t" r="r" b="b"/>
                <a:pathLst>
                  <a:path w="55496" h="4252" extrusionOk="0">
                    <a:moveTo>
                      <a:pt x="1" y="1"/>
                    </a:moveTo>
                    <a:lnTo>
                      <a:pt x="405" y="4251"/>
                    </a:lnTo>
                    <a:lnTo>
                      <a:pt x="55246" y="2429"/>
                    </a:lnTo>
                    <a:lnTo>
                      <a:pt x="554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7"/>
              <p:cNvSpPr/>
              <p:nvPr/>
            </p:nvSpPr>
            <p:spPr>
              <a:xfrm>
                <a:off x="5842075" y="4448000"/>
                <a:ext cx="745375" cy="91100"/>
              </a:xfrm>
              <a:custGeom>
                <a:avLst/>
                <a:gdLst/>
                <a:ahLst/>
                <a:cxnLst/>
                <a:rect l="l" t="t" r="r" b="b"/>
                <a:pathLst>
                  <a:path w="29815" h="3644" extrusionOk="0">
                    <a:moveTo>
                      <a:pt x="14731" y="0"/>
                    </a:moveTo>
                    <a:cubicBezTo>
                      <a:pt x="6585" y="0"/>
                      <a:pt x="1" y="817"/>
                      <a:pt x="1" y="1810"/>
                    </a:cubicBezTo>
                    <a:cubicBezTo>
                      <a:pt x="1" y="2810"/>
                      <a:pt x="6668" y="3632"/>
                      <a:pt x="14908" y="3644"/>
                    </a:cubicBezTo>
                    <a:cubicBezTo>
                      <a:pt x="23135" y="3644"/>
                      <a:pt x="29814" y="2834"/>
                      <a:pt x="29814" y="1822"/>
                    </a:cubicBezTo>
                    <a:cubicBezTo>
                      <a:pt x="29814" y="822"/>
                      <a:pt x="23135" y="0"/>
                      <a:pt x="14908" y="0"/>
                    </a:cubicBezTo>
                    <a:cubicBezTo>
                      <a:pt x="14849" y="0"/>
                      <a:pt x="14790" y="0"/>
                      <a:pt x="14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7"/>
              <p:cNvSpPr/>
              <p:nvPr/>
            </p:nvSpPr>
            <p:spPr>
              <a:xfrm>
                <a:off x="5943000" y="3218375"/>
                <a:ext cx="199750" cy="174150"/>
              </a:xfrm>
              <a:custGeom>
                <a:avLst/>
                <a:gdLst/>
                <a:ahLst/>
                <a:cxnLst/>
                <a:rect l="l" t="t" r="r" b="b"/>
                <a:pathLst>
                  <a:path w="7990" h="6966" extrusionOk="0">
                    <a:moveTo>
                      <a:pt x="7263" y="1"/>
                    </a:moveTo>
                    <a:cubicBezTo>
                      <a:pt x="7263" y="1"/>
                      <a:pt x="4167" y="3025"/>
                      <a:pt x="2739" y="4037"/>
                    </a:cubicBezTo>
                    <a:cubicBezTo>
                      <a:pt x="2739" y="4037"/>
                      <a:pt x="1858" y="3823"/>
                      <a:pt x="0" y="3299"/>
                    </a:cubicBezTo>
                    <a:lnTo>
                      <a:pt x="0" y="6073"/>
                    </a:lnTo>
                    <a:cubicBezTo>
                      <a:pt x="1191" y="6549"/>
                      <a:pt x="2381" y="6942"/>
                      <a:pt x="3143" y="6966"/>
                    </a:cubicBezTo>
                    <a:cubicBezTo>
                      <a:pt x="3143" y="6966"/>
                      <a:pt x="5906" y="5299"/>
                      <a:pt x="7989" y="3108"/>
                    </a:cubicBezTo>
                    <a:lnTo>
                      <a:pt x="7263"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7"/>
              <p:cNvSpPr/>
              <p:nvPr/>
            </p:nvSpPr>
            <p:spPr>
              <a:xfrm>
                <a:off x="6050150" y="3652950"/>
                <a:ext cx="181300" cy="794475"/>
              </a:xfrm>
              <a:custGeom>
                <a:avLst/>
                <a:gdLst/>
                <a:ahLst/>
                <a:cxnLst/>
                <a:rect l="l" t="t" r="r" b="b"/>
                <a:pathLst>
                  <a:path w="7252" h="31779" extrusionOk="0">
                    <a:moveTo>
                      <a:pt x="7251" y="1"/>
                    </a:moveTo>
                    <a:lnTo>
                      <a:pt x="1524" y="537"/>
                    </a:lnTo>
                    <a:lnTo>
                      <a:pt x="0" y="15491"/>
                    </a:lnTo>
                    <a:lnTo>
                      <a:pt x="1334" y="31779"/>
                    </a:lnTo>
                    <a:lnTo>
                      <a:pt x="3453" y="31779"/>
                    </a:lnTo>
                    <a:cubicBezTo>
                      <a:pt x="3965" y="26016"/>
                      <a:pt x="4775" y="20980"/>
                      <a:pt x="3810" y="17039"/>
                    </a:cubicBezTo>
                    <a:lnTo>
                      <a:pt x="7251"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7"/>
              <p:cNvSpPr/>
              <p:nvPr/>
            </p:nvSpPr>
            <p:spPr>
              <a:xfrm>
                <a:off x="5984675" y="4441450"/>
                <a:ext cx="156575" cy="57475"/>
              </a:xfrm>
              <a:custGeom>
                <a:avLst/>
                <a:gdLst/>
                <a:ahLst/>
                <a:cxnLst/>
                <a:rect l="l" t="t" r="r" b="b"/>
                <a:pathLst>
                  <a:path w="6263" h="2299" extrusionOk="0">
                    <a:moveTo>
                      <a:pt x="3941" y="0"/>
                    </a:moveTo>
                    <a:cubicBezTo>
                      <a:pt x="2786" y="810"/>
                      <a:pt x="1572" y="298"/>
                      <a:pt x="786" y="822"/>
                    </a:cubicBezTo>
                    <a:cubicBezTo>
                      <a:pt x="0" y="1334"/>
                      <a:pt x="24" y="2298"/>
                      <a:pt x="24" y="2298"/>
                    </a:cubicBezTo>
                    <a:lnTo>
                      <a:pt x="6227" y="2298"/>
                    </a:lnTo>
                    <a:cubicBezTo>
                      <a:pt x="6227" y="2298"/>
                      <a:pt x="6263" y="1036"/>
                      <a:pt x="6263" y="667"/>
                    </a:cubicBezTo>
                    <a:cubicBezTo>
                      <a:pt x="6263" y="298"/>
                      <a:pt x="6144" y="120"/>
                      <a:pt x="6144" y="120"/>
                    </a:cubicBezTo>
                    <a:cubicBezTo>
                      <a:pt x="5716" y="157"/>
                      <a:pt x="5369" y="172"/>
                      <a:pt x="5089" y="172"/>
                    </a:cubicBezTo>
                    <a:cubicBezTo>
                      <a:pt x="4127" y="172"/>
                      <a:pt x="3941" y="0"/>
                      <a:pt x="3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7"/>
              <p:cNvSpPr/>
              <p:nvPr/>
            </p:nvSpPr>
            <p:spPr>
              <a:xfrm>
                <a:off x="6197775" y="3647300"/>
                <a:ext cx="228925" cy="800750"/>
              </a:xfrm>
              <a:custGeom>
                <a:avLst/>
                <a:gdLst/>
                <a:ahLst/>
                <a:cxnLst/>
                <a:rect l="l" t="t" r="r" b="b"/>
                <a:pathLst>
                  <a:path w="9157" h="32030" extrusionOk="0">
                    <a:moveTo>
                      <a:pt x="5609" y="1"/>
                    </a:moveTo>
                    <a:lnTo>
                      <a:pt x="1" y="1322"/>
                    </a:lnTo>
                    <a:lnTo>
                      <a:pt x="1668" y="16705"/>
                    </a:lnTo>
                    <a:lnTo>
                      <a:pt x="7014" y="31766"/>
                    </a:lnTo>
                    <a:cubicBezTo>
                      <a:pt x="7358" y="31958"/>
                      <a:pt x="7729" y="32029"/>
                      <a:pt x="8116" y="32029"/>
                    </a:cubicBezTo>
                    <a:cubicBezTo>
                      <a:pt x="8453" y="32029"/>
                      <a:pt x="8802" y="31975"/>
                      <a:pt x="9157" y="31897"/>
                    </a:cubicBezTo>
                    <a:cubicBezTo>
                      <a:pt x="8752" y="27480"/>
                      <a:pt x="6835" y="18586"/>
                      <a:pt x="5609" y="16669"/>
                    </a:cubicBezTo>
                    <a:lnTo>
                      <a:pt x="5609"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7"/>
              <p:cNvSpPr/>
              <p:nvPr/>
            </p:nvSpPr>
            <p:spPr>
              <a:xfrm>
                <a:off x="6274875" y="4441450"/>
                <a:ext cx="155400" cy="57775"/>
              </a:xfrm>
              <a:custGeom>
                <a:avLst/>
                <a:gdLst/>
                <a:ahLst/>
                <a:cxnLst/>
                <a:rect l="l" t="t" r="r" b="b"/>
                <a:pathLst>
                  <a:path w="6216" h="2311" extrusionOk="0">
                    <a:moveTo>
                      <a:pt x="3930" y="0"/>
                    </a:moveTo>
                    <a:cubicBezTo>
                      <a:pt x="2775" y="810"/>
                      <a:pt x="1572" y="310"/>
                      <a:pt x="786" y="822"/>
                    </a:cubicBezTo>
                    <a:cubicBezTo>
                      <a:pt x="1" y="1334"/>
                      <a:pt x="24" y="2310"/>
                      <a:pt x="24" y="2310"/>
                    </a:cubicBezTo>
                    <a:lnTo>
                      <a:pt x="6216" y="2310"/>
                    </a:lnTo>
                    <a:cubicBezTo>
                      <a:pt x="6216" y="2310"/>
                      <a:pt x="6216" y="1048"/>
                      <a:pt x="6216" y="679"/>
                    </a:cubicBezTo>
                    <a:cubicBezTo>
                      <a:pt x="6216" y="310"/>
                      <a:pt x="6073" y="131"/>
                      <a:pt x="6073" y="131"/>
                    </a:cubicBezTo>
                    <a:cubicBezTo>
                      <a:pt x="5669" y="164"/>
                      <a:pt x="5341" y="177"/>
                      <a:pt x="5073" y="177"/>
                    </a:cubicBezTo>
                    <a:cubicBezTo>
                      <a:pt x="4085" y="177"/>
                      <a:pt x="3930" y="0"/>
                      <a:pt x="3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7"/>
              <p:cNvSpPr/>
              <p:nvPr/>
            </p:nvSpPr>
            <p:spPr>
              <a:xfrm>
                <a:off x="6071575" y="3196650"/>
                <a:ext cx="305125" cy="519150"/>
              </a:xfrm>
              <a:custGeom>
                <a:avLst/>
                <a:gdLst/>
                <a:ahLst/>
                <a:cxnLst/>
                <a:rect l="l" t="t" r="r" b="b"/>
                <a:pathLst>
                  <a:path w="12205" h="20766" extrusionOk="0">
                    <a:moveTo>
                      <a:pt x="7799" y="1"/>
                    </a:moveTo>
                    <a:lnTo>
                      <a:pt x="4966" y="489"/>
                    </a:lnTo>
                    <a:lnTo>
                      <a:pt x="4477" y="548"/>
                    </a:lnTo>
                    <a:lnTo>
                      <a:pt x="4299" y="572"/>
                    </a:lnTo>
                    <a:lnTo>
                      <a:pt x="2120" y="870"/>
                    </a:lnTo>
                    <a:lnTo>
                      <a:pt x="1" y="19324"/>
                    </a:lnTo>
                    <a:cubicBezTo>
                      <a:pt x="275" y="19777"/>
                      <a:pt x="1203" y="20134"/>
                      <a:pt x="2013" y="20325"/>
                    </a:cubicBezTo>
                    <a:cubicBezTo>
                      <a:pt x="2060" y="20348"/>
                      <a:pt x="2120" y="20360"/>
                      <a:pt x="2168" y="20372"/>
                    </a:cubicBezTo>
                    <a:cubicBezTo>
                      <a:pt x="2311" y="20396"/>
                      <a:pt x="2441" y="20420"/>
                      <a:pt x="2572" y="20444"/>
                    </a:cubicBezTo>
                    <a:cubicBezTo>
                      <a:pt x="3882" y="20670"/>
                      <a:pt x="5216" y="20765"/>
                      <a:pt x="6537" y="20765"/>
                    </a:cubicBezTo>
                    <a:cubicBezTo>
                      <a:pt x="6787" y="20765"/>
                      <a:pt x="7049" y="20741"/>
                      <a:pt x="7323" y="20706"/>
                    </a:cubicBezTo>
                    <a:cubicBezTo>
                      <a:pt x="7371" y="20706"/>
                      <a:pt x="7430" y="20694"/>
                      <a:pt x="7478" y="20694"/>
                    </a:cubicBezTo>
                    <a:cubicBezTo>
                      <a:pt x="8871" y="20491"/>
                      <a:pt x="10407" y="19884"/>
                      <a:pt x="11181" y="19110"/>
                    </a:cubicBezTo>
                    <a:lnTo>
                      <a:pt x="10061" y="14062"/>
                    </a:lnTo>
                    <a:lnTo>
                      <a:pt x="12205" y="1513"/>
                    </a:lnTo>
                    <a:lnTo>
                      <a:pt x="9335" y="536"/>
                    </a:lnTo>
                    <a:lnTo>
                      <a:pt x="9180" y="477"/>
                    </a:lnTo>
                    <a:lnTo>
                      <a:pt x="8526" y="251"/>
                    </a:lnTo>
                    <a:lnTo>
                      <a:pt x="7799"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7"/>
              <p:cNvSpPr/>
              <p:nvPr/>
            </p:nvSpPr>
            <p:spPr>
              <a:xfrm>
                <a:off x="6126050" y="2985325"/>
                <a:ext cx="43775" cy="79500"/>
              </a:xfrm>
              <a:custGeom>
                <a:avLst/>
                <a:gdLst/>
                <a:ahLst/>
                <a:cxnLst/>
                <a:rect l="l" t="t" r="r" b="b"/>
                <a:pathLst>
                  <a:path w="1751" h="3180" extrusionOk="0">
                    <a:moveTo>
                      <a:pt x="763" y="0"/>
                    </a:moveTo>
                    <a:cubicBezTo>
                      <a:pt x="762" y="0"/>
                      <a:pt x="1" y="381"/>
                      <a:pt x="96" y="1679"/>
                    </a:cubicBezTo>
                    <a:cubicBezTo>
                      <a:pt x="179" y="2977"/>
                      <a:pt x="655" y="3179"/>
                      <a:pt x="655" y="3179"/>
                    </a:cubicBezTo>
                    <a:cubicBezTo>
                      <a:pt x="655" y="3179"/>
                      <a:pt x="1751" y="465"/>
                      <a:pt x="76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7"/>
              <p:cNvSpPr/>
              <p:nvPr/>
            </p:nvSpPr>
            <p:spPr>
              <a:xfrm>
                <a:off x="6203450" y="3139225"/>
                <a:ext cx="73250" cy="77200"/>
              </a:xfrm>
              <a:custGeom>
                <a:avLst/>
                <a:gdLst/>
                <a:ahLst/>
                <a:cxnLst/>
                <a:rect l="l" t="t" r="r" b="b"/>
                <a:pathLst>
                  <a:path w="2930" h="3088" extrusionOk="0">
                    <a:moveTo>
                      <a:pt x="1881" y="1"/>
                    </a:moveTo>
                    <a:cubicBezTo>
                      <a:pt x="1478" y="1"/>
                      <a:pt x="1046" y="49"/>
                      <a:pt x="715" y="95"/>
                    </a:cubicBezTo>
                    <a:cubicBezTo>
                      <a:pt x="393" y="143"/>
                      <a:pt x="167" y="190"/>
                      <a:pt x="167" y="190"/>
                    </a:cubicBezTo>
                    <a:lnTo>
                      <a:pt x="60" y="1798"/>
                    </a:lnTo>
                    <a:lnTo>
                      <a:pt x="0" y="2774"/>
                    </a:lnTo>
                    <a:cubicBezTo>
                      <a:pt x="242" y="3005"/>
                      <a:pt x="551" y="3087"/>
                      <a:pt x="867" y="3087"/>
                    </a:cubicBezTo>
                    <a:cubicBezTo>
                      <a:pt x="1643" y="3087"/>
                      <a:pt x="2465" y="2595"/>
                      <a:pt x="2465" y="2595"/>
                    </a:cubicBezTo>
                    <a:lnTo>
                      <a:pt x="2929" y="238"/>
                    </a:lnTo>
                    <a:cubicBezTo>
                      <a:pt x="2725" y="58"/>
                      <a:pt x="2320" y="1"/>
                      <a:pt x="188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7"/>
              <p:cNvSpPr/>
              <p:nvPr/>
            </p:nvSpPr>
            <p:spPr>
              <a:xfrm>
                <a:off x="6204925" y="3141575"/>
                <a:ext cx="55400" cy="42600"/>
              </a:xfrm>
              <a:custGeom>
                <a:avLst/>
                <a:gdLst/>
                <a:ahLst/>
                <a:cxnLst/>
                <a:rect l="l" t="t" r="r" b="b"/>
                <a:pathLst>
                  <a:path w="2216" h="1704" extrusionOk="0">
                    <a:moveTo>
                      <a:pt x="656" y="1"/>
                    </a:moveTo>
                    <a:cubicBezTo>
                      <a:pt x="334" y="49"/>
                      <a:pt x="108" y="96"/>
                      <a:pt x="108" y="96"/>
                    </a:cubicBezTo>
                    <a:lnTo>
                      <a:pt x="1" y="1704"/>
                    </a:lnTo>
                    <a:cubicBezTo>
                      <a:pt x="1108" y="1596"/>
                      <a:pt x="2215" y="215"/>
                      <a:pt x="2215" y="215"/>
                    </a:cubicBez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7"/>
              <p:cNvSpPr/>
              <p:nvPr/>
            </p:nvSpPr>
            <p:spPr>
              <a:xfrm>
                <a:off x="6106100" y="2927250"/>
                <a:ext cx="223275" cy="224800"/>
              </a:xfrm>
              <a:custGeom>
                <a:avLst/>
                <a:gdLst/>
                <a:ahLst/>
                <a:cxnLst/>
                <a:rect l="l" t="t" r="r" b="b"/>
                <a:pathLst>
                  <a:path w="8931" h="8992" extrusionOk="0">
                    <a:moveTo>
                      <a:pt x="1737" y="0"/>
                    </a:moveTo>
                    <a:cubicBezTo>
                      <a:pt x="1279" y="0"/>
                      <a:pt x="916" y="160"/>
                      <a:pt x="691" y="609"/>
                    </a:cubicBezTo>
                    <a:cubicBezTo>
                      <a:pt x="1" y="1966"/>
                      <a:pt x="1620" y="2990"/>
                      <a:pt x="1620" y="2990"/>
                    </a:cubicBezTo>
                    <a:cubicBezTo>
                      <a:pt x="1687" y="2982"/>
                      <a:pt x="1754" y="2978"/>
                      <a:pt x="1822" y="2978"/>
                    </a:cubicBezTo>
                    <a:cubicBezTo>
                      <a:pt x="3750" y="2978"/>
                      <a:pt x="5581" y="6193"/>
                      <a:pt x="5823" y="7217"/>
                    </a:cubicBezTo>
                    <a:cubicBezTo>
                      <a:pt x="6021" y="8063"/>
                      <a:pt x="6285" y="8992"/>
                      <a:pt x="6798" y="8992"/>
                    </a:cubicBezTo>
                    <a:cubicBezTo>
                      <a:pt x="6935" y="8992"/>
                      <a:pt x="7089" y="8926"/>
                      <a:pt x="7264" y="8776"/>
                    </a:cubicBezTo>
                    <a:cubicBezTo>
                      <a:pt x="8109" y="8062"/>
                      <a:pt x="8371" y="5883"/>
                      <a:pt x="8645" y="4264"/>
                    </a:cubicBezTo>
                    <a:cubicBezTo>
                      <a:pt x="8931" y="2657"/>
                      <a:pt x="8264" y="1430"/>
                      <a:pt x="5287" y="894"/>
                    </a:cubicBezTo>
                    <a:cubicBezTo>
                      <a:pt x="3972" y="655"/>
                      <a:pt x="2662" y="0"/>
                      <a:pt x="173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7"/>
              <p:cNvSpPr/>
              <p:nvPr/>
            </p:nvSpPr>
            <p:spPr>
              <a:xfrm>
                <a:off x="6135575" y="2975700"/>
                <a:ext cx="173250" cy="192250"/>
              </a:xfrm>
              <a:custGeom>
                <a:avLst/>
                <a:gdLst/>
                <a:ahLst/>
                <a:cxnLst/>
                <a:rect l="l" t="t" r="r" b="b"/>
                <a:pathLst>
                  <a:path w="6930" h="7690" extrusionOk="0">
                    <a:moveTo>
                      <a:pt x="3306" y="0"/>
                    </a:moveTo>
                    <a:cubicBezTo>
                      <a:pt x="2044" y="0"/>
                      <a:pt x="876" y="369"/>
                      <a:pt x="489" y="981"/>
                    </a:cubicBezTo>
                    <a:cubicBezTo>
                      <a:pt x="298" y="1278"/>
                      <a:pt x="179" y="1790"/>
                      <a:pt x="108" y="2409"/>
                    </a:cubicBezTo>
                    <a:cubicBezTo>
                      <a:pt x="108" y="2469"/>
                      <a:pt x="96" y="2528"/>
                      <a:pt x="96" y="2576"/>
                    </a:cubicBezTo>
                    <a:cubicBezTo>
                      <a:pt x="1" y="3588"/>
                      <a:pt x="12" y="4838"/>
                      <a:pt x="60" y="5862"/>
                    </a:cubicBezTo>
                    <a:cubicBezTo>
                      <a:pt x="105" y="6884"/>
                      <a:pt x="952" y="7689"/>
                      <a:pt x="1971" y="7689"/>
                    </a:cubicBezTo>
                    <a:cubicBezTo>
                      <a:pt x="2020" y="7689"/>
                      <a:pt x="2070" y="7688"/>
                      <a:pt x="2120" y="7684"/>
                    </a:cubicBezTo>
                    <a:cubicBezTo>
                      <a:pt x="3418" y="7600"/>
                      <a:pt x="5025" y="7410"/>
                      <a:pt x="5799" y="7029"/>
                    </a:cubicBezTo>
                    <a:cubicBezTo>
                      <a:pt x="6025" y="6910"/>
                      <a:pt x="6192" y="6779"/>
                      <a:pt x="6228" y="6624"/>
                    </a:cubicBezTo>
                    <a:cubicBezTo>
                      <a:pt x="6347" y="6279"/>
                      <a:pt x="6442" y="5779"/>
                      <a:pt x="6525" y="5243"/>
                    </a:cubicBezTo>
                    <a:cubicBezTo>
                      <a:pt x="6787" y="3624"/>
                      <a:pt x="6930" y="1564"/>
                      <a:pt x="6930" y="1564"/>
                    </a:cubicBezTo>
                    <a:cubicBezTo>
                      <a:pt x="6250" y="463"/>
                      <a:pt x="4720" y="0"/>
                      <a:pt x="330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7"/>
              <p:cNvSpPr/>
              <p:nvPr/>
            </p:nvSpPr>
            <p:spPr>
              <a:xfrm>
                <a:off x="6121475" y="2960375"/>
                <a:ext cx="202850" cy="113675"/>
              </a:xfrm>
              <a:custGeom>
                <a:avLst/>
                <a:gdLst/>
                <a:ahLst/>
                <a:cxnLst/>
                <a:rect l="l" t="t" r="r" b="b"/>
                <a:pathLst>
                  <a:path w="8114" h="4547" extrusionOk="0">
                    <a:moveTo>
                      <a:pt x="4237" y="1"/>
                    </a:moveTo>
                    <a:cubicBezTo>
                      <a:pt x="2221" y="1"/>
                      <a:pt x="0" y="1141"/>
                      <a:pt x="1005" y="1665"/>
                    </a:cubicBezTo>
                    <a:cubicBezTo>
                      <a:pt x="1551" y="1955"/>
                      <a:pt x="2214" y="2042"/>
                      <a:pt x="2814" y="2042"/>
                    </a:cubicBezTo>
                    <a:cubicBezTo>
                      <a:pt x="3720" y="2042"/>
                      <a:pt x="4482" y="1844"/>
                      <a:pt x="4482" y="1844"/>
                    </a:cubicBezTo>
                    <a:cubicBezTo>
                      <a:pt x="4541" y="2451"/>
                      <a:pt x="5387" y="2546"/>
                      <a:pt x="5541" y="3058"/>
                    </a:cubicBezTo>
                    <a:cubicBezTo>
                      <a:pt x="5696" y="3582"/>
                      <a:pt x="5553" y="4499"/>
                      <a:pt x="5553" y="4499"/>
                    </a:cubicBezTo>
                    <a:lnTo>
                      <a:pt x="5994" y="4546"/>
                    </a:lnTo>
                    <a:cubicBezTo>
                      <a:pt x="6265" y="4261"/>
                      <a:pt x="6527" y="4175"/>
                      <a:pt x="6744" y="4175"/>
                    </a:cubicBezTo>
                    <a:cubicBezTo>
                      <a:pt x="7069" y="4175"/>
                      <a:pt x="7292" y="4368"/>
                      <a:pt x="7292" y="4368"/>
                    </a:cubicBezTo>
                    <a:cubicBezTo>
                      <a:pt x="7804" y="2856"/>
                      <a:pt x="8113" y="1963"/>
                      <a:pt x="6184" y="534"/>
                    </a:cubicBezTo>
                    <a:cubicBezTo>
                      <a:pt x="5671" y="151"/>
                      <a:pt x="4967" y="1"/>
                      <a:pt x="423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7"/>
              <p:cNvSpPr/>
              <p:nvPr/>
            </p:nvSpPr>
            <p:spPr>
              <a:xfrm>
                <a:off x="6265350" y="3106750"/>
                <a:ext cx="33375" cy="44675"/>
              </a:xfrm>
              <a:custGeom>
                <a:avLst/>
                <a:gdLst/>
                <a:ahLst/>
                <a:cxnLst/>
                <a:rect l="l" t="t" r="r" b="b"/>
                <a:pathLst>
                  <a:path w="1335" h="1787" extrusionOk="0">
                    <a:moveTo>
                      <a:pt x="1334" y="1"/>
                    </a:moveTo>
                    <a:lnTo>
                      <a:pt x="120" y="632"/>
                    </a:lnTo>
                    <a:cubicBezTo>
                      <a:pt x="120" y="632"/>
                      <a:pt x="1" y="1430"/>
                      <a:pt x="608" y="1787"/>
                    </a:cubicBezTo>
                    <a:cubicBezTo>
                      <a:pt x="834" y="1668"/>
                      <a:pt x="1001" y="1537"/>
                      <a:pt x="1037" y="1382"/>
                    </a:cubicBezTo>
                    <a:cubicBezTo>
                      <a:pt x="1156" y="1037"/>
                      <a:pt x="1251" y="537"/>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7"/>
              <p:cNvSpPr/>
              <p:nvPr/>
            </p:nvSpPr>
            <p:spPr>
              <a:xfrm>
                <a:off x="6268325" y="3064325"/>
                <a:ext cx="48675" cy="58650"/>
              </a:xfrm>
              <a:custGeom>
                <a:avLst/>
                <a:gdLst/>
                <a:ahLst/>
                <a:cxnLst/>
                <a:rect l="l" t="t" r="r" b="b"/>
                <a:pathLst>
                  <a:path w="1947" h="2346" extrusionOk="0">
                    <a:moveTo>
                      <a:pt x="955" y="0"/>
                    </a:moveTo>
                    <a:cubicBezTo>
                      <a:pt x="533" y="0"/>
                      <a:pt x="120" y="388"/>
                      <a:pt x="120" y="388"/>
                    </a:cubicBezTo>
                    <a:lnTo>
                      <a:pt x="1" y="2329"/>
                    </a:lnTo>
                    <a:cubicBezTo>
                      <a:pt x="70" y="2340"/>
                      <a:pt x="138" y="2345"/>
                      <a:pt x="203" y="2345"/>
                    </a:cubicBezTo>
                    <a:cubicBezTo>
                      <a:pt x="1337" y="2345"/>
                      <a:pt x="1946" y="772"/>
                      <a:pt x="1418" y="210"/>
                    </a:cubicBezTo>
                    <a:cubicBezTo>
                      <a:pt x="1277" y="56"/>
                      <a:pt x="1115" y="0"/>
                      <a:pt x="95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5750100" y="2960900"/>
                <a:ext cx="301275" cy="649650"/>
              </a:xfrm>
              <a:custGeom>
                <a:avLst/>
                <a:gdLst/>
                <a:ahLst/>
                <a:cxnLst/>
                <a:rect l="l" t="t" r="r" b="b"/>
                <a:pathLst>
                  <a:path w="12051" h="25986" extrusionOk="0">
                    <a:moveTo>
                      <a:pt x="4859" y="1"/>
                    </a:moveTo>
                    <a:lnTo>
                      <a:pt x="1525" y="584"/>
                    </a:lnTo>
                    <a:lnTo>
                      <a:pt x="2608" y="6787"/>
                    </a:lnTo>
                    <a:cubicBezTo>
                      <a:pt x="2716" y="7430"/>
                      <a:pt x="2287" y="8038"/>
                      <a:pt x="1656" y="8145"/>
                    </a:cubicBezTo>
                    <a:lnTo>
                      <a:pt x="1596" y="8157"/>
                    </a:lnTo>
                    <a:cubicBezTo>
                      <a:pt x="632" y="8323"/>
                      <a:pt x="1" y="9228"/>
                      <a:pt x="168" y="10193"/>
                    </a:cubicBezTo>
                    <a:lnTo>
                      <a:pt x="882" y="14253"/>
                    </a:lnTo>
                    <a:lnTo>
                      <a:pt x="1430" y="17432"/>
                    </a:lnTo>
                    <a:lnTo>
                      <a:pt x="1775" y="19432"/>
                    </a:lnTo>
                    <a:lnTo>
                      <a:pt x="2739" y="25052"/>
                    </a:lnTo>
                    <a:cubicBezTo>
                      <a:pt x="2835" y="25595"/>
                      <a:pt x="3321" y="25985"/>
                      <a:pt x="3866" y="25985"/>
                    </a:cubicBezTo>
                    <a:cubicBezTo>
                      <a:pt x="3930" y="25985"/>
                      <a:pt x="3995" y="25980"/>
                      <a:pt x="4061" y="25968"/>
                    </a:cubicBezTo>
                    <a:lnTo>
                      <a:pt x="11014" y="24754"/>
                    </a:lnTo>
                    <a:cubicBezTo>
                      <a:pt x="11633" y="24647"/>
                      <a:pt x="12050" y="24063"/>
                      <a:pt x="11943" y="23444"/>
                    </a:cubicBezTo>
                    <a:lnTo>
                      <a:pt x="10979" y="17944"/>
                    </a:lnTo>
                    <a:lnTo>
                      <a:pt x="10609" y="15824"/>
                    </a:lnTo>
                    <a:lnTo>
                      <a:pt x="10038" y="12586"/>
                    </a:lnTo>
                    <a:lnTo>
                      <a:pt x="9335" y="8585"/>
                    </a:lnTo>
                    <a:cubicBezTo>
                      <a:pt x="9252" y="8109"/>
                      <a:pt x="8990" y="7704"/>
                      <a:pt x="8621" y="7442"/>
                    </a:cubicBezTo>
                    <a:cubicBezTo>
                      <a:pt x="8331" y="7246"/>
                      <a:pt x="7982" y="7130"/>
                      <a:pt x="7609" y="7130"/>
                    </a:cubicBezTo>
                    <a:cubicBezTo>
                      <a:pt x="7507" y="7130"/>
                      <a:pt x="7404" y="7139"/>
                      <a:pt x="7299" y="7157"/>
                    </a:cubicBezTo>
                    <a:cubicBezTo>
                      <a:pt x="7234" y="7168"/>
                      <a:pt x="7169" y="7173"/>
                      <a:pt x="7105" y="7173"/>
                    </a:cubicBezTo>
                    <a:cubicBezTo>
                      <a:pt x="6548" y="7173"/>
                      <a:pt x="6050" y="6770"/>
                      <a:pt x="5954" y="6204"/>
                    </a:cubicBezTo>
                    <a:lnTo>
                      <a:pt x="4859" y="1"/>
                    </a:lnTo>
                    <a:close/>
                  </a:path>
                </a:pathLst>
              </a:custGeom>
              <a:solidFill>
                <a:srgbClr val="FFF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5772150" y="3275525"/>
                <a:ext cx="251825" cy="171175"/>
              </a:xfrm>
              <a:custGeom>
                <a:avLst/>
                <a:gdLst/>
                <a:ahLst/>
                <a:cxnLst/>
                <a:rect l="l" t="t" r="r" b="b"/>
                <a:pathLst>
                  <a:path w="10073" h="6847" extrusionOk="0">
                    <a:moveTo>
                      <a:pt x="9156" y="1"/>
                    </a:moveTo>
                    <a:lnTo>
                      <a:pt x="0" y="1668"/>
                    </a:lnTo>
                    <a:lnTo>
                      <a:pt x="548" y="4847"/>
                    </a:lnTo>
                    <a:lnTo>
                      <a:pt x="893" y="6847"/>
                    </a:lnTo>
                    <a:lnTo>
                      <a:pt x="10073" y="5192"/>
                    </a:lnTo>
                    <a:lnTo>
                      <a:pt x="9727" y="3239"/>
                    </a:lnTo>
                    <a:lnTo>
                      <a:pt x="915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5774825" y="3291300"/>
                <a:ext cx="245875" cy="138750"/>
              </a:xfrm>
              <a:custGeom>
                <a:avLst/>
                <a:gdLst/>
                <a:ahLst/>
                <a:cxnLst/>
                <a:rect l="l" t="t" r="r" b="b"/>
                <a:pathLst>
                  <a:path w="9835" h="5550" extrusionOk="0">
                    <a:moveTo>
                      <a:pt x="9180" y="1"/>
                    </a:moveTo>
                    <a:lnTo>
                      <a:pt x="0" y="1715"/>
                    </a:lnTo>
                    <a:lnTo>
                      <a:pt x="441" y="4228"/>
                    </a:lnTo>
                    <a:lnTo>
                      <a:pt x="667" y="5549"/>
                    </a:lnTo>
                    <a:lnTo>
                      <a:pt x="9835" y="3894"/>
                    </a:lnTo>
                    <a:lnTo>
                      <a:pt x="9609" y="2573"/>
                    </a:lnTo>
                    <a:lnTo>
                      <a:pt x="9180"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5788200" y="2960625"/>
                <a:ext cx="89925" cy="51500"/>
              </a:xfrm>
              <a:custGeom>
                <a:avLst/>
                <a:gdLst/>
                <a:ahLst/>
                <a:cxnLst/>
                <a:rect l="l" t="t" r="r" b="b"/>
                <a:pathLst>
                  <a:path w="3597" h="2060" extrusionOk="0">
                    <a:moveTo>
                      <a:pt x="3335" y="0"/>
                    </a:moveTo>
                    <a:lnTo>
                      <a:pt x="1" y="595"/>
                    </a:lnTo>
                    <a:lnTo>
                      <a:pt x="251" y="2060"/>
                    </a:lnTo>
                    <a:cubicBezTo>
                      <a:pt x="1394" y="1988"/>
                      <a:pt x="2501" y="1786"/>
                      <a:pt x="3597" y="1464"/>
                    </a:cubicBezTo>
                    <a:lnTo>
                      <a:pt x="3335" y="0"/>
                    </a:lnTo>
                    <a:close/>
                  </a:path>
                </a:pathLst>
              </a:custGeom>
              <a:solidFill>
                <a:srgbClr val="ECE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5774825" y="2936500"/>
                <a:ext cx="106875" cy="53300"/>
              </a:xfrm>
              <a:custGeom>
                <a:avLst/>
                <a:gdLst/>
                <a:ahLst/>
                <a:cxnLst/>
                <a:rect l="l" t="t" r="r" b="b"/>
                <a:pathLst>
                  <a:path w="4275" h="2132" extrusionOk="0">
                    <a:moveTo>
                      <a:pt x="4024" y="1"/>
                    </a:moveTo>
                    <a:lnTo>
                      <a:pt x="0" y="703"/>
                    </a:lnTo>
                    <a:lnTo>
                      <a:pt x="250" y="2132"/>
                    </a:lnTo>
                    <a:cubicBezTo>
                      <a:pt x="1619" y="2084"/>
                      <a:pt x="2965" y="1846"/>
                      <a:pt x="4275" y="1417"/>
                    </a:cubicBezTo>
                    <a:lnTo>
                      <a:pt x="402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5965625" y="3234450"/>
                <a:ext cx="442325" cy="275650"/>
              </a:xfrm>
              <a:custGeom>
                <a:avLst/>
                <a:gdLst/>
                <a:ahLst/>
                <a:cxnLst/>
                <a:rect l="l" t="t" r="r" b="b"/>
                <a:pathLst>
                  <a:path w="17693" h="11026" extrusionOk="0">
                    <a:moveTo>
                      <a:pt x="16455" y="1"/>
                    </a:moveTo>
                    <a:cubicBezTo>
                      <a:pt x="14157" y="1620"/>
                      <a:pt x="9466" y="7156"/>
                      <a:pt x="9466" y="7156"/>
                    </a:cubicBezTo>
                    <a:cubicBezTo>
                      <a:pt x="7727" y="7383"/>
                      <a:pt x="5263" y="8037"/>
                      <a:pt x="4239" y="8252"/>
                    </a:cubicBezTo>
                    <a:cubicBezTo>
                      <a:pt x="3215" y="8454"/>
                      <a:pt x="0" y="9276"/>
                      <a:pt x="0" y="9276"/>
                    </a:cubicBezTo>
                    <a:lnTo>
                      <a:pt x="417" y="11026"/>
                    </a:lnTo>
                    <a:lnTo>
                      <a:pt x="10335" y="9919"/>
                    </a:lnTo>
                    <a:cubicBezTo>
                      <a:pt x="10335" y="9919"/>
                      <a:pt x="15562" y="6644"/>
                      <a:pt x="16621" y="4335"/>
                    </a:cubicBezTo>
                    <a:cubicBezTo>
                      <a:pt x="17693" y="2037"/>
                      <a:pt x="16455" y="1"/>
                      <a:pt x="164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5845825" y="3446175"/>
                <a:ext cx="130225" cy="90775"/>
              </a:xfrm>
              <a:custGeom>
                <a:avLst/>
                <a:gdLst/>
                <a:ahLst/>
                <a:cxnLst/>
                <a:rect l="l" t="t" r="r" b="b"/>
                <a:pathLst>
                  <a:path w="5209" h="3631" extrusionOk="0">
                    <a:moveTo>
                      <a:pt x="3074" y="0"/>
                    </a:moveTo>
                    <a:cubicBezTo>
                      <a:pt x="2729" y="0"/>
                      <a:pt x="2383" y="61"/>
                      <a:pt x="2042" y="69"/>
                    </a:cubicBezTo>
                    <a:cubicBezTo>
                      <a:pt x="1518" y="92"/>
                      <a:pt x="1685" y="497"/>
                      <a:pt x="2161" y="604"/>
                    </a:cubicBezTo>
                    <a:cubicBezTo>
                      <a:pt x="2649" y="711"/>
                      <a:pt x="3173" y="759"/>
                      <a:pt x="3054" y="914"/>
                    </a:cubicBezTo>
                    <a:cubicBezTo>
                      <a:pt x="2947" y="1069"/>
                      <a:pt x="792" y="1366"/>
                      <a:pt x="387" y="1795"/>
                    </a:cubicBezTo>
                    <a:cubicBezTo>
                      <a:pt x="236" y="1955"/>
                      <a:pt x="421" y="2004"/>
                      <a:pt x="706" y="2004"/>
                    </a:cubicBezTo>
                    <a:cubicBezTo>
                      <a:pt x="1163" y="2004"/>
                      <a:pt x="1875" y="1878"/>
                      <a:pt x="1875" y="1878"/>
                    </a:cubicBezTo>
                    <a:lnTo>
                      <a:pt x="1875" y="1878"/>
                    </a:lnTo>
                    <a:cubicBezTo>
                      <a:pt x="1875" y="1878"/>
                      <a:pt x="101" y="2366"/>
                      <a:pt x="18" y="2700"/>
                    </a:cubicBezTo>
                    <a:cubicBezTo>
                      <a:pt x="0" y="2784"/>
                      <a:pt x="97" y="2816"/>
                      <a:pt x="254" y="2816"/>
                    </a:cubicBezTo>
                    <a:cubicBezTo>
                      <a:pt x="741" y="2816"/>
                      <a:pt x="1803" y="2510"/>
                      <a:pt x="1804" y="2509"/>
                    </a:cubicBezTo>
                    <a:lnTo>
                      <a:pt x="1804" y="2509"/>
                    </a:lnTo>
                    <a:cubicBezTo>
                      <a:pt x="1802" y="2510"/>
                      <a:pt x="446" y="2914"/>
                      <a:pt x="553" y="3200"/>
                    </a:cubicBezTo>
                    <a:cubicBezTo>
                      <a:pt x="574" y="3253"/>
                      <a:pt x="658" y="3275"/>
                      <a:pt x="780" y="3275"/>
                    </a:cubicBezTo>
                    <a:cubicBezTo>
                      <a:pt x="1147" y="3275"/>
                      <a:pt x="1866" y="3078"/>
                      <a:pt x="2268" y="2962"/>
                    </a:cubicBezTo>
                    <a:lnTo>
                      <a:pt x="2268" y="2962"/>
                    </a:lnTo>
                    <a:cubicBezTo>
                      <a:pt x="2267" y="2962"/>
                      <a:pt x="946" y="3390"/>
                      <a:pt x="1137" y="3569"/>
                    </a:cubicBezTo>
                    <a:cubicBezTo>
                      <a:pt x="1185" y="3610"/>
                      <a:pt x="1315" y="3631"/>
                      <a:pt x="1503" y="3631"/>
                    </a:cubicBezTo>
                    <a:cubicBezTo>
                      <a:pt x="2294" y="3631"/>
                      <a:pt x="4112" y="3269"/>
                      <a:pt x="5209" y="2557"/>
                    </a:cubicBezTo>
                    <a:cubicBezTo>
                      <a:pt x="5161" y="1962"/>
                      <a:pt x="4959" y="1402"/>
                      <a:pt x="4792" y="807"/>
                    </a:cubicBezTo>
                    <a:cubicBezTo>
                      <a:pt x="4792" y="807"/>
                      <a:pt x="4185" y="247"/>
                      <a:pt x="3661" y="80"/>
                    </a:cubicBezTo>
                    <a:cubicBezTo>
                      <a:pt x="3466" y="20"/>
                      <a:pt x="3270" y="0"/>
                      <a:pt x="307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3710575" y="4454250"/>
                <a:ext cx="1097175" cy="82175"/>
              </a:xfrm>
              <a:custGeom>
                <a:avLst/>
                <a:gdLst/>
                <a:ahLst/>
                <a:cxnLst/>
                <a:rect l="l" t="t" r="r" b="b"/>
                <a:pathLst>
                  <a:path w="43887" h="3287" extrusionOk="0">
                    <a:moveTo>
                      <a:pt x="21944" y="0"/>
                    </a:moveTo>
                    <a:cubicBezTo>
                      <a:pt x="9835" y="0"/>
                      <a:pt x="0" y="739"/>
                      <a:pt x="0" y="1644"/>
                    </a:cubicBezTo>
                    <a:cubicBezTo>
                      <a:pt x="0" y="2560"/>
                      <a:pt x="9835" y="3287"/>
                      <a:pt x="21944" y="3287"/>
                    </a:cubicBezTo>
                    <a:cubicBezTo>
                      <a:pt x="34064" y="3287"/>
                      <a:pt x="43887" y="2560"/>
                      <a:pt x="43887" y="1644"/>
                    </a:cubicBezTo>
                    <a:cubicBezTo>
                      <a:pt x="43887" y="739"/>
                      <a:pt x="34064" y="0"/>
                      <a:pt x="21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4400550" y="2456675"/>
                <a:ext cx="317900" cy="300975"/>
              </a:xfrm>
              <a:custGeom>
                <a:avLst/>
                <a:gdLst/>
                <a:ahLst/>
                <a:cxnLst/>
                <a:rect l="l" t="t" r="r" b="b"/>
                <a:pathLst>
                  <a:path w="12716" h="12039" extrusionOk="0">
                    <a:moveTo>
                      <a:pt x="12656" y="1"/>
                    </a:moveTo>
                    <a:lnTo>
                      <a:pt x="0" y="72"/>
                    </a:lnTo>
                    <a:lnTo>
                      <a:pt x="60" y="10835"/>
                    </a:lnTo>
                    <a:cubicBezTo>
                      <a:pt x="60" y="11507"/>
                      <a:pt x="2832" y="12038"/>
                      <a:pt x="6279" y="12038"/>
                    </a:cubicBezTo>
                    <a:cubicBezTo>
                      <a:pt x="6317" y="12038"/>
                      <a:pt x="6355" y="12038"/>
                      <a:pt x="6394" y="12038"/>
                    </a:cubicBezTo>
                    <a:cubicBezTo>
                      <a:pt x="9882" y="12014"/>
                      <a:pt x="12716" y="11443"/>
                      <a:pt x="12716" y="10764"/>
                    </a:cubicBezTo>
                    <a:lnTo>
                      <a:pt x="126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4400550" y="2426625"/>
                <a:ext cx="316425" cy="61950"/>
              </a:xfrm>
              <a:custGeom>
                <a:avLst/>
                <a:gdLst/>
                <a:ahLst/>
                <a:cxnLst/>
                <a:rect l="l" t="t" r="r" b="b"/>
                <a:pathLst>
                  <a:path w="12657" h="2478" extrusionOk="0">
                    <a:moveTo>
                      <a:pt x="6436" y="0"/>
                    </a:moveTo>
                    <a:cubicBezTo>
                      <a:pt x="6398" y="0"/>
                      <a:pt x="6360" y="0"/>
                      <a:pt x="6322" y="0"/>
                    </a:cubicBezTo>
                    <a:cubicBezTo>
                      <a:pt x="2822" y="24"/>
                      <a:pt x="0" y="596"/>
                      <a:pt x="0" y="1274"/>
                    </a:cubicBezTo>
                    <a:cubicBezTo>
                      <a:pt x="0" y="1950"/>
                      <a:pt x="2713" y="2478"/>
                      <a:pt x="6110" y="2478"/>
                    </a:cubicBezTo>
                    <a:cubicBezTo>
                      <a:pt x="6184" y="2478"/>
                      <a:pt x="6259" y="2477"/>
                      <a:pt x="6334" y="2477"/>
                    </a:cubicBezTo>
                    <a:cubicBezTo>
                      <a:pt x="9823" y="2465"/>
                      <a:pt x="12656" y="1893"/>
                      <a:pt x="12656" y="1203"/>
                    </a:cubicBezTo>
                    <a:cubicBezTo>
                      <a:pt x="12645" y="532"/>
                      <a:pt x="9872" y="0"/>
                      <a:pt x="6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4485375" y="2446850"/>
                <a:ext cx="146775" cy="21775"/>
              </a:xfrm>
              <a:custGeom>
                <a:avLst/>
                <a:gdLst/>
                <a:ahLst/>
                <a:cxnLst/>
                <a:rect l="l" t="t" r="r" b="b"/>
                <a:pathLst>
                  <a:path w="5871" h="871" extrusionOk="0">
                    <a:moveTo>
                      <a:pt x="3073" y="0"/>
                    </a:moveTo>
                    <a:cubicBezTo>
                      <a:pt x="3025" y="0"/>
                      <a:pt x="2977" y="1"/>
                      <a:pt x="2929" y="1"/>
                    </a:cubicBezTo>
                    <a:cubicBezTo>
                      <a:pt x="1310" y="13"/>
                      <a:pt x="0" y="215"/>
                      <a:pt x="0" y="453"/>
                    </a:cubicBezTo>
                    <a:cubicBezTo>
                      <a:pt x="0" y="684"/>
                      <a:pt x="1233" y="871"/>
                      <a:pt x="2786" y="871"/>
                    </a:cubicBezTo>
                    <a:cubicBezTo>
                      <a:pt x="2833" y="871"/>
                      <a:pt x="2881" y="870"/>
                      <a:pt x="2929" y="870"/>
                    </a:cubicBezTo>
                    <a:cubicBezTo>
                      <a:pt x="4560" y="858"/>
                      <a:pt x="5870" y="656"/>
                      <a:pt x="5870" y="418"/>
                    </a:cubicBezTo>
                    <a:cubicBezTo>
                      <a:pt x="5870" y="187"/>
                      <a:pt x="4626" y="0"/>
                      <a:pt x="3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4207350" y="2971625"/>
                <a:ext cx="180700" cy="791800"/>
              </a:xfrm>
              <a:custGeom>
                <a:avLst/>
                <a:gdLst/>
                <a:ahLst/>
                <a:cxnLst/>
                <a:rect l="l" t="t" r="r" b="b"/>
                <a:pathLst>
                  <a:path w="7228" h="31672" extrusionOk="0">
                    <a:moveTo>
                      <a:pt x="1" y="1"/>
                    </a:moveTo>
                    <a:lnTo>
                      <a:pt x="3430" y="16979"/>
                    </a:lnTo>
                    <a:cubicBezTo>
                      <a:pt x="2454" y="20908"/>
                      <a:pt x="3263" y="25932"/>
                      <a:pt x="3763" y="31671"/>
                    </a:cubicBezTo>
                    <a:lnTo>
                      <a:pt x="5883" y="31671"/>
                    </a:lnTo>
                    <a:lnTo>
                      <a:pt x="7228" y="15431"/>
                    </a:lnTo>
                    <a:lnTo>
                      <a:pt x="5716" y="5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4296650" y="3757425"/>
                <a:ext cx="156300" cy="57475"/>
              </a:xfrm>
              <a:custGeom>
                <a:avLst/>
                <a:gdLst/>
                <a:ahLst/>
                <a:cxnLst/>
                <a:rect l="l" t="t" r="r" b="b"/>
                <a:pathLst>
                  <a:path w="6252" h="2299" extrusionOk="0">
                    <a:moveTo>
                      <a:pt x="2322" y="1"/>
                    </a:moveTo>
                    <a:cubicBezTo>
                      <a:pt x="2322" y="1"/>
                      <a:pt x="2137" y="172"/>
                      <a:pt x="1180" y="172"/>
                    </a:cubicBezTo>
                    <a:cubicBezTo>
                      <a:pt x="901" y="172"/>
                      <a:pt x="556" y="158"/>
                      <a:pt x="132" y="120"/>
                    </a:cubicBezTo>
                    <a:cubicBezTo>
                      <a:pt x="132" y="120"/>
                      <a:pt x="1" y="299"/>
                      <a:pt x="1" y="668"/>
                    </a:cubicBezTo>
                    <a:cubicBezTo>
                      <a:pt x="1" y="1025"/>
                      <a:pt x="36" y="2299"/>
                      <a:pt x="36" y="2299"/>
                    </a:cubicBezTo>
                    <a:lnTo>
                      <a:pt x="6228" y="2299"/>
                    </a:lnTo>
                    <a:cubicBezTo>
                      <a:pt x="6228" y="2299"/>
                      <a:pt x="6252" y="1334"/>
                      <a:pt x="5466" y="823"/>
                    </a:cubicBezTo>
                    <a:cubicBezTo>
                      <a:pt x="4680" y="311"/>
                      <a:pt x="3477" y="811"/>
                      <a:pt x="2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4044550" y="2965675"/>
                <a:ext cx="228625" cy="798200"/>
              </a:xfrm>
              <a:custGeom>
                <a:avLst/>
                <a:gdLst/>
                <a:ahLst/>
                <a:cxnLst/>
                <a:rect l="l" t="t" r="r" b="b"/>
                <a:pathLst>
                  <a:path w="9145" h="31928" extrusionOk="0">
                    <a:moveTo>
                      <a:pt x="3560" y="0"/>
                    </a:moveTo>
                    <a:lnTo>
                      <a:pt x="3548" y="16622"/>
                    </a:lnTo>
                    <a:cubicBezTo>
                      <a:pt x="2334" y="18527"/>
                      <a:pt x="405" y="27385"/>
                      <a:pt x="0" y="31790"/>
                    </a:cubicBezTo>
                    <a:cubicBezTo>
                      <a:pt x="364" y="31870"/>
                      <a:pt x="722" y="31927"/>
                      <a:pt x="1066" y="31927"/>
                    </a:cubicBezTo>
                    <a:cubicBezTo>
                      <a:pt x="1445" y="31927"/>
                      <a:pt x="1807" y="31858"/>
                      <a:pt x="2143" y="31671"/>
                    </a:cubicBezTo>
                    <a:lnTo>
                      <a:pt x="7477" y="16657"/>
                    </a:lnTo>
                    <a:lnTo>
                      <a:pt x="9144" y="1334"/>
                    </a:ln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4040975" y="3757425"/>
                <a:ext cx="155100" cy="57475"/>
              </a:xfrm>
              <a:custGeom>
                <a:avLst/>
                <a:gdLst/>
                <a:ahLst/>
                <a:cxnLst/>
                <a:rect l="l" t="t" r="r" b="b"/>
                <a:pathLst>
                  <a:path w="6204" h="2299" extrusionOk="0">
                    <a:moveTo>
                      <a:pt x="2286" y="1"/>
                    </a:moveTo>
                    <a:cubicBezTo>
                      <a:pt x="2286" y="1"/>
                      <a:pt x="2136" y="172"/>
                      <a:pt x="1190" y="172"/>
                    </a:cubicBezTo>
                    <a:cubicBezTo>
                      <a:pt x="914" y="172"/>
                      <a:pt x="571" y="158"/>
                      <a:pt x="143" y="120"/>
                    </a:cubicBezTo>
                    <a:cubicBezTo>
                      <a:pt x="143" y="120"/>
                      <a:pt x="0" y="311"/>
                      <a:pt x="0" y="680"/>
                    </a:cubicBezTo>
                    <a:lnTo>
                      <a:pt x="0" y="2299"/>
                    </a:lnTo>
                    <a:lnTo>
                      <a:pt x="6180" y="2299"/>
                    </a:lnTo>
                    <a:cubicBezTo>
                      <a:pt x="6180" y="2299"/>
                      <a:pt x="6203" y="1334"/>
                      <a:pt x="5418" y="823"/>
                    </a:cubicBezTo>
                    <a:cubicBezTo>
                      <a:pt x="4644" y="311"/>
                      <a:pt x="3429" y="811"/>
                      <a:pt x="2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4113600" y="2504900"/>
                <a:ext cx="259275" cy="526950"/>
              </a:xfrm>
              <a:custGeom>
                <a:avLst/>
                <a:gdLst/>
                <a:ahLst/>
                <a:cxnLst/>
                <a:rect l="l" t="t" r="r" b="b"/>
                <a:pathLst>
                  <a:path w="10371" h="21078" extrusionOk="0">
                    <a:moveTo>
                      <a:pt x="4370" y="1"/>
                    </a:moveTo>
                    <a:lnTo>
                      <a:pt x="2370" y="1001"/>
                    </a:lnTo>
                    <a:lnTo>
                      <a:pt x="1739" y="1322"/>
                    </a:lnTo>
                    <a:lnTo>
                      <a:pt x="1441" y="1465"/>
                    </a:lnTo>
                    <a:lnTo>
                      <a:pt x="0" y="2191"/>
                    </a:lnTo>
                    <a:lnTo>
                      <a:pt x="2132" y="10168"/>
                    </a:lnTo>
                    <a:lnTo>
                      <a:pt x="417" y="19682"/>
                    </a:lnTo>
                    <a:cubicBezTo>
                      <a:pt x="417" y="19682"/>
                      <a:pt x="2504" y="21077"/>
                      <a:pt x="5779" y="21077"/>
                    </a:cubicBezTo>
                    <a:cubicBezTo>
                      <a:pt x="7011" y="21077"/>
                      <a:pt x="8410" y="20880"/>
                      <a:pt x="9930" y="20336"/>
                    </a:cubicBezTo>
                    <a:lnTo>
                      <a:pt x="9883" y="8823"/>
                    </a:lnTo>
                    <a:lnTo>
                      <a:pt x="9883" y="8621"/>
                    </a:lnTo>
                    <a:cubicBezTo>
                      <a:pt x="9894" y="8597"/>
                      <a:pt x="9918" y="8573"/>
                      <a:pt x="9930" y="8549"/>
                    </a:cubicBezTo>
                    <a:cubicBezTo>
                      <a:pt x="10180" y="8216"/>
                      <a:pt x="10371" y="7775"/>
                      <a:pt x="10359" y="7204"/>
                    </a:cubicBezTo>
                    <a:cubicBezTo>
                      <a:pt x="10347" y="6573"/>
                      <a:pt x="10097" y="5847"/>
                      <a:pt x="9799" y="5204"/>
                    </a:cubicBezTo>
                    <a:cubicBezTo>
                      <a:pt x="9633" y="3584"/>
                      <a:pt x="9502" y="2001"/>
                      <a:pt x="9692" y="691"/>
                    </a:cubicBezTo>
                    <a:lnTo>
                      <a:pt x="9263" y="632"/>
                    </a:lnTo>
                    <a:lnTo>
                      <a:pt x="8942" y="596"/>
                    </a:lnTo>
                    <a:lnTo>
                      <a:pt x="8382" y="513"/>
                    </a:lnTo>
                    <a:lnTo>
                      <a:pt x="43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4217475" y="2718625"/>
                <a:ext cx="144400" cy="17275"/>
              </a:xfrm>
              <a:custGeom>
                <a:avLst/>
                <a:gdLst/>
                <a:ahLst/>
                <a:cxnLst/>
                <a:rect l="l" t="t" r="r" b="b"/>
                <a:pathLst>
                  <a:path w="5776" h="691" extrusionOk="0">
                    <a:moveTo>
                      <a:pt x="5775" y="0"/>
                    </a:moveTo>
                    <a:cubicBezTo>
                      <a:pt x="5330" y="132"/>
                      <a:pt x="4098" y="441"/>
                      <a:pt x="2490" y="441"/>
                    </a:cubicBezTo>
                    <a:cubicBezTo>
                      <a:pt x="1774" y="441"/>
                      <a:pt x="984" y="380"/>
                      <a:pt x="155" y="215"/>
                    </a:cubicBezTo>
                    <a:cubicBezTo>
                      <a:pt x="149" y="213"/>
                      <a:pt x="143" y="213"/>
                      <a:pt x="137" y="213"/>
                    </a:cubicBezTo>
                    <a:cubicBezTo>
                      <a:pt x="82" y="213"/>
                      <a:pt x="23" y="256"/>
                      <a:pt x="13" y="310"/>
                    </a:cubicBezTo>
                    <a:cubicBezTo>
                      <a:pt x="1" y="381"/>
                      <a:pt x="48" y="441"/>
                      <a:pt x="108" y="453"/>
                    </a:cubicBezTo>
                    <a:cubicBezTo>
                      <a:pt x="953" y="619"/>
                      <a:pt x="1751" y="691"/>
                      <a:pt x="2477" y="691"/>
                    </a:cubicBezTo>
                    <a:cubicBezTo>
                      <a:pt x="4001" y="691"/>
                      <a:pt x="5204" y="417"/>
                      <a:pt x="5728" y="274"/>
                    </a:cubicBezTo>
                    <a:lnTo>
                      <a:pt x="5728" y="72"/>
                    </a:lnTo>
                    <a:cubicBezTo>
                      <a:pt x="5739" y="48"/>
                      <a:pt x="5763" y="24"/>
                      <a:pt x="5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4206175" y="2464450"/>
                <a:ext cx="64025" cy="72250"/>
              </a:xfrm>
              <a:custGeom>
                <a:avLst/>
                <a:gdLst/>
                <a:ahLst/>
                <a:cxnLst/>
                <a:rect l="l" t="t" r="r" b="b"/>
                <a:pathLst>
                  <a:path w="2561" h="2890" extrusionOk="0">
                    <a:moveTo>
                      <a:pt x="458" y="0"/>
                    </a:moveTo>
                    <a:cubicBezTo>
                      <a:pt x="270" y="0"/>
                      <a:pt x="110" y="33"/>
                      <a:pt x="0" y="118"/>
                    </a:cubicBezTo>
                    <a:lnTo>
                      <a:pt x="274" y="2523"/>
                    </a:lnTo>
                    <a:cubicBezTo>
                      <a:pt x="274" y="2523"/>
                      <a:pt x="973" y="2890"/>
                      <a:pt x="1672" y="2890"/>
                    </a:cubicBezTo>
                    <a:cubicBezTo>
                      <a:pt x="1990" y="2890"/>
                      <a:pt x="2307" y="2814"/>
                      <a:pt x="2560" y="2595"/>
                    </a:cubicBezTo>
                    <a:lnTo>
                      <a:pt x="2548" y="1904"/>
                    </a:lnTo>
                    <a:lnTo>
                      <a:pt x="2524" y="404"/>
                    </a:lnTo>
                    <a:cubicBezTo>
                      <a:pt x="2524" y="404"/>
                      <a:pt x="2310" y="345"/>
                      <a:pt x="2012" y="285"/>
                    </a:cubicBezTo>
                    <a:cubicBezTo>
                      <a:pt x="1563" y="200"/>
                      <a:pt x="925" y="0"/>
                      <a:pt x="45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4220150" y="2471575"/>
                <a:ext cx="49750" cy="40500"/>
              </a:xfrm>
              <a:custGeom>
                <a:avLst/>
                <a:gdLst/>
                <a:ahLst/>
                <a:cxnLst/>
                <a:rect l="l" t="t" r="r" b="b"/>
                <a:pathLst>
                  <a:path w="1990" h="1620" extrusionOk="0">
                    <a:moveTo>
                      <a:pt x="1453" y="0"/>
                    </a:moveTo>
                    <a:lnTo>
                      <a:pt x="1" y="119"/>
                    </a:lnTo>
                    <a:cubicBezTo>
                      <a:pt x="1" y="119"/>
                      <a:pt x="953" y="1465"/>
                      <a:pt x="1989" y="1619"/>
                    </a:cubicBezTo>
                    <a:lnTo>
                      <a:pt x="1965" y="119"/>
                    </a:lnTo>
                    <a:cubicBezTo>
                      <a:pt x="1965" y="119"/>
                      <a:pt x="1751" y="60"/>
                      <a:pt x="1453"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4178475" y="2317375"/>
                <a:ext cx="180125" cy="174775"/>
              </a:xfrm>
              <a:custGeom>
                <a:avLst/>
                <a:gdLst/>
                <a:ahLst/>
                <a:cxnLst/>
                <a:rect l="l" t="t" r="r" b="b"/>
                <a:pathLst>
                  <a:path w="7205" h="6991" extrusionOk="0">
                    <a:moveTo>
                      <a:pt x="5895" y="1"/>
                    </a:moveTo>
                    <a:lnTo>
                      <a:pt x="668" y="977"/>
                    </a:lnTo>
                    <a:cubicBezTo>
                      <a:pt x="168" y="1346"/>
                      <a:pt x="13" y="2156"/>
                      <a:pt x="1" y="3025"/>
                    </a:cubicBezTo>
                    <a:cubicBezTo>
                      <a:pt x="1" y="3751"/>
                      <a:pt x="108" y="4513"/>
                      <a:pt x="215" y="5073"/>
                    </a:cubicBezTo>
                    <a:cubicBezTo>
                      <a:pt x="311" y="5608"/>
                      <a:pt x="406" y="5966"/>
                      <a:pt x="406" y="5966"/>
                    </a:cubicBezTo>
                    <a:cubicBezTo>
                      <a:pt x="406" y="5966"/>
                      <a:pt x="489" y="6025"/>
                      <a:pt x="620" y="6097"/>
                    </a:cubicBezTo>
                    <a:cubicBezTo>
                      <a:pt x="1110" y="6367"/>
                      <a:pt x="2378" y="6990"/>
                      <a:pt x="3703" y="6990"/>
                    </a:cubicBezTo>
                    <a:cubicBezTo>
                      <a:pt x="4246" y="6990"/>
                      <a:pt x="4799" y="6886"/>
                      <a:pt x="5311" y="6609"/>
                    </a:cubicBezTo>
                    <a:cubicBezTo>
                      <a:pt x="7204" y="5573"/>
                      <a:pt x="6180" y="1132"/>
                      <a:pt x="5942" y="179"/>
                    </a:cubicBezTo>
                    <a:cubicBezTo>
                      <a:pt x="5906" y="60"/>
                      <a:pt x="5895" y="1"/>
                      <a:pt x="58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4021625" y="2255675"/>
                <a:ext cx="324475" cy="290125"/>
              </a:xfrm>
              <a:custGeom>
                <a:avLst/>
                <a:gdLst/>
                <a:ahLst/>
                <a:cxnLst/>
                <a:rect l="l" t="t" r="r" b="b"/>
                <a:pathLst>
                  <a:path w="12979" h="11605" extrusionOk="0">
                    <a:moveTo>
                      <a:pt x="3588" y="0"/>
                    </a:moveTo>
                    <a:cubicBezTo>
                      <a:pt x="3540" y="0"/>
                      <a:pt x="3491" y="2"/>
                      <a:pt x="3441" y="4"/>
                    </a:cubicBezTo>
                    <a:cubicBezTo>
                      <a:pt x="1489" y="99"/>
                      <a:pt x="0" y="3755"/>
                      <a:pt x="1786" y="5969"/>
                    </a:cubicBezTo>
                    <a:cubicBezTo>
                      <a:pt x="3543" y="8174"/>
                      <a:pt x="4133" y="11232"/>
                      <a:pt x="1344" y="11232"/>
                    </a:cubicBezTo>
                    <a:cubicBezTo>
                      <a:pt x="1317" y="11232"/>
                      <a:pt x="1290" y="11232"/>
                      <a:pt x="1262" y="11232"/>
                    </a:cubicBezTo>
                    <a:lnTo>
                      <a:pt x="1262" y="11232"/>
                    </a:lnTo>
                    <a:cubicBezTo>
                      <a:pt x="1262" y="11232"/>
                      <a:pt x="1927" y="11604"/>
                      <a:pt x="2715" y="11604"/>
                    </a:cubicBezTo>
                    <a:cubicBezTo>
                      <a:pt x="3410" y="11604"/>
                      <a:pt x="4202" y="11314"/>
                      <a:pt x="4715" y="10220"/>
                    </a:cubicBezTo>
                    <a:cubicBezTo>
                      <a:pt x="5061" y="9493"/>
                      <a:pt x="5287" y="8410"/>
                      <a:pt x="5442" y="7267"/>
                    </a:cubicBezTo>
                    <a:cubicBezTo>
                      <a:pt x="5739" y="7886"/>
                      <a:pt x="6180" y="8398"/>
                      <a:pt x="6799" y="8517"/>
                    </a:cubicBezTo>
                    <a:cubicBezTo>
                      <a:pt x="6835" y="8529"/>
                      <a:pt x="6858" y="8541"/>
                      <a:pt x="6894" y="8565"/>
                    </a:cubicBezTo>
                    <a:cubicBezTo>
                      <a:pt x="7251" y="8172"/>
                      <a:pt x="6918" y="7684"/>
                      <a:pt x="6918" y="7684"/>
                    </a:cubicBezTo>
                    <a:lnTo>
                      <a:pt x="6715" y="7612"/>
                    </a:lnTo>
                    <a:cubicBezTo>
                      <a:pt x="6644" y="7041"/>
                      <a:pt x="6596" y="6267"/>
                      <a:pt x="6668" y="5540"/>
                    </a:cubicBezTo>
                    <a:lnTo>
                      <a:pt x="6668" y="5540"/>
                    </a:lnTo>
                    <a:cubicBezTo>
                      <a:pt x="6966" y="5683"/>
                      <a:pt x="7180" y="5993"/>
                      <a:pt x="7323" y="6171"/>
                    </a:cubicBezTo>
                    <a:cubicBezTo>
                      <a:pt x="7323" y="6171"/>
                      <a:pt x="7549" y="7398"/>
                      <a:pt x="7847" y="7957"/>
                    </a:cubicBezTo>
                    <a:cubicBezTo>
                      <a:pt x="8046" y="8318"/>
                      <a:pt x="8240" y="8382"/>
                      <a:pt x="8353" y="8382"/>
                    </a:cubicBezTo>
                    <a:cubicBezTo>
                      <a:pt x="8416" y="8382"/>
                      <a:pt x="8454" y="8362"/>
                      <a:pt x="8454" y="8362"/>
                    </a:cubicBezTo>
                    <a:cubicBezTo>
                      <a:pt x="8073" y="8327"/>
                      <a:pt x="7858" y="7576"/>
                      <a:pt x="7978" y="6636"/>
                    </a:cubicBezTo>
                    <a:cubicBezTo>
                      <a:pt x="8085" y="5790"/>
                      <a:pt x="7918" y="4278"/>
                      <a:pt x="7894" y="4005"/>
                    </a:cubicBezTo>
                    <a:cubicBezTo>
                      <a:pt x="7894" y="3993"/>
                      <a:pt x="7882" y="3981"/>
                      <a:pt x="7882" y="3981"/>
                    </a:cubicBezTo>
                    <a:cubicBezTo>
                      <a:pt x="7882" y="3969"/>
                      <a:pt x="7882" y="3969"/>
                      <a:pt x="7882" y="3969"/>
                    </a:cubicBezTo>
                    <a:cubicBezTo>
                      <a:pt x="7870" y="3755"/>
                      <a:pt x="7847" y="3624"/>
                      <a:pt x="7847" y="3624"/>
                    </a:cubicBezTo>
                    <a:lnTo>
                      <a:pt x="7847" y="3624"/>
                    </a:lnTo>
                    <a:cubicBezTo>
                      <a:pt x="7998" y="3642"/>
                      <a:pt x="8155" y="3651"/>
                      <a:pt x="8314" y="3651"/>
                    </a:cubicBezTo>
                    <a:cubicBezTo>
                      <a:pt x="8868" y="3651"/>
                      <a:pt x="9459" y="3548"/>
                      <a:pt x="10014" y="3409"/>
                    </a:cubicBezTo>
                    <a:cubicBezTo>
                      <a:pt x="10668" y="3338"/>
                      <a:pt x="11335" y="3195"/>
                      <a:pt x="11847" y="2921"/>
                    </a:cubicBezTo>
                    <a:cubicBezTo>
                      <a:pt x="11978" y="2850"/>
                      <a:pt x="12097" y="2766"/>
                      <a:pt x="12180" y="2659"/>
                    </a:cubicBezTo>
                    <a:lnTo>
                      <a:pt x="12204" y="2659"/>
                    </a:lnTo>
                    <a:lnTo>
                      <a:pt x="12609" y="5017"/>
                    </a:lnTo>
                    <a:cubicBezTo>
                      <a:pt x="12609" y="5017"/>
                      <a:pt x="12978" y="4421"/>
                      <a:pt x="12895" y="3612"/>
                    </a:cubicBezTo>
                    <a:cubicBezTo>
                      <a:pt x="12835" y="3112"/>
                      <a:pt x="12550" y="2683"/>
                      <a:pt x="12347" y="2421"/>
                    </a:cubicBezTo>
                    <a:cubicBezTo>
                      <a:pt x="12692" y="1695"/>
                      <a:pt x="12157" y="671"/>
                      <a:pt x="11073" y="409"/>
                    </a:cubicBezTo>
                    <a:cubicBezTo>
                      <a:pt x="10919" y="373"/>
                      <a:pt x="10745" y="357"/>
                      <a:pt x="10557" y="357"/>
                    </a:cubicBezTo>
                    <a:cubicBezTo>
                      <a:pt x="8988" y="357"/>
                      <a:pt x="6423" y="1501"/>
                      <a:pt x="5870" y="2171"/>
                    </a:cubicBezTo>
                    <a:cubicBezTo>
                      <a:pt x="5870" y="2171"/>
                      <a:pt x="5823" y="1992"/>
                      <a:pt x="5727" y="1766"/>
                    </a:cubicBezTo>
                    <a:cubicBezTo>
                      <a:pt x="5716" y="1708"/>
                      <a:pt x="5399" y="0"/>
                      <a:pt x="35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4155950" y="2392650"/>
                <a:ext cx="48750" cy="61175"/>
              </a:xfrm>
              <a:custGeom>
                <a:avLst/>
                <a:gdLst/>
                <a:ahLst/>
                <a:cxnLst/>
                <a:rect l="l" t="t" r="r" b="b"/>
                <a:pathLst>
                  <a:path w="1950" h="2447" extrusionOk="0">
                    <a:moveTo>
                      <a:pt x="978" y="1"/>
                    </a:moveTo>
                    <a:cubicBezTo>
                      <a:pt x="824" y="1"/>
                      <a:pt x="665" y="61"/>
                      <a:pt x="521" y="228"/>
                    </a:cubicBezTo>
                    <a:cubicBezTo>
                      <a:pt x="0" y="838"/>
                      <a:pt x="541" y="2447"/>
                      <a:pt x="1684" y="2447"/>
                    </a:cubicBezTo>
                    <a:cubicBezTo>
                      <a:pt x="1769" y="2447"/>
                      <a:pt x="1858" y="2438"/>
                      <a:pt x="1950" y="2419"/>
                    </a:cubicBezTo>
                    <a:lnTo>
                      <a:pt x="1735" y="395"/>
                    </a:lnTo>
                    <a:cubicBezTo>
                      <a:pt x="1735" y="395"/>
                      <a:pt x="1372" y="1"/>
                      <a:pt x="97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4128175" y="2299825"/>
                <a:ext cx="40225" cy="65200"/>
              </a:xfrm>
              <a:custGeom>
                <a:avLst/>
                <a:gdLst/>
                <a:ahLst/>
                <a:cxnLst/>
                <a:rect l="l" t="t" r="r" b="b"/>
                <a:pathLst>
                  <a:path w="1609" h="2608" extrusionOk="0">
                    <a:moveTo>
                      <a:pt x="1465" y="0"/>
                    </a:moveTo>
                    <a:cubicBezTo>
                      <a:pt x="358" y="548"/>
                      <a:pt x="60" y="2167"/>
                      <a:pt x="1" y="2608"/>
                    </a:cubicBezTo>
                    <a:cubicBezTo>
                      <a:pt x="156" y="2608"/>
                      <a:pt x="322" y="2584"/>
                      <a:pt x="501" y="2548"/>
                    </a:cubicBezTo>
                    <a:cubicBezTo>
                      <a:pt x="751" y="1131"/>
                      <a:pt x="1608" y="405"/>
                      <a:pt x="1608" y="405"/>
                    </a:cubicBezTo>
                    <a:cubicBezTo>
                      <a:pt x="1608" y="405"/>
                      <a:pt x="1561" y="226"/>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4345475" y="2522175"/>
                <a:ext cx="55675" cy="101825"/>
              </a:xfrm>
              <a:custGeom>
                <a:avLst/>
                <a:gdLst/>
                <a:ahLst/>
                <a:cxnLst/>
                <a:rect l="l" t="t" r="r" b="b"/>
                <a:pathLst>
                  <a:path w="2227" h="4073" extrusionOk="0">
                    <a:moveTo>
                      <a:pt x="417" y="0"/>
                    </a:moveTo>
                    <a:cubicBezTo>
                      <a:pt x="0" y="1584"/>
                      <a:pt x="358" y="2620"/>
                      <a:pt x="358" y="2620"/>
                    </a:cubicBezTo>
                    <a:cubicBezTo>
                      <a:pt x="358" y="2620"/>
                      <a:pt x="1286" y="3679"/>
                      <a:pt x="2227" y="4072"/>
                    </a:cubicBezTo>
                    <a:lnTo>
                      <a:pt x="2227" y="1298"/>
                    </a:lnTo>
                    <a:lnTo>
                      <a:pt x="2215" y="1298"/>
                    </a:lnTo>
                    <a:cubicBezTo>
                      <a:pt x="1417" y="631"/>
                      <a:pt x="417" y="0"/>
                      <a:pt x="41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4089125" y="2551850"/>
                <a:ext cx="465625" cy="183800"/>
              </a:xfrm>
              <a:custGeom>
                <a:avLst/>
                <a:gdLst/>
                <a:ahLst/>
                <a:cxnLst/>
                <a:rect l="l" t="t" r="r" b="b"/>
                <a:pathLst>
                  <a:path w="18625" h="7352" extrusionOk="0">
                    <a:moveTo>
                      <a:pt x="1883" y="1"/>
                    </a:moveTo>
                    <a:cubicBezTo>
                      <a:pt x="849" y="1"/>
                      <a:pt x="0" y="1155"/>
                      <a:pt x="598" y="2206"/>
                    </a:cubicBezTo>
                    <a:cubicBezTo>
                      <a:pt x="610" y="2206"/>
                      <a:pt x="670" y="2290"/>
                      <a:pt x="765" y="2397"/>
                    </a:cubicBezTo>
                    <a:cubicBezTo>
                      <a:pt x="1682" y="3468"/>
                      <a:pt x="2777" y="4385"/>
                      <a:pt x="4004" y="5100"/>
                    </a:cubicBezTo>
                    <a:cubicBezTo>
                      <a:pt x="5158" y="5754"/>
                      <a:pt x="6540" y="7064"/>
                      <a:pt x="8028" y="7302"/>
                    </a:cubicBezTo>
                    <a:cubicBezTo>
                      <a:pt x="8231" y="7336"/>
                      <a:pt x="8454" y="7351"/>
                      <a:pt x="8694" y="7351"/>
                    </a:cubicBezTo>
                    <a:cubicBezTo>
                      <a:pt x="12034" y="7351"/>
                      <a:pt x="18624" y="4326"/>
                      <a:pt x="18624" y="4326"/>
                    </a:cubicBezTo>
                    <a:lnTo>
                      <a:pt x="17993" y="2587"/>
                    </a:lnTo>
                    <a:cubicBezTo>
                      <a:pt x="17993" y="2587"/>
                      <a:pt x="13648" y="3683"/>
                      <a:pt x="12147" y="3921"/>
                    </a:cubicBezTo>
                    <a:cubicBezTo>
                      <a:pt x="10600" y="4159"/>
                      <a:pt x="9135" y="4421"/>
                      <a:pt x="9135" y="4421"/>
                    </a:cubicBezTo>
                    <a:cubicBezTo>
                      <a:pt x="7599" y="3516"/>
                      <a:pt x="4349" y="1206"/>
                      <a:pt x="2622" y="206"/>
                    </a:cubicBezTo>
                    <a:cubicBezTo>
                      <a:pt x="2377" y="64"/>
                      <a:pt x="2125" y="1"/>
                      <a:pt x="188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7"/>
              <p:cNvSpPr/>
              <p:nvPr/>
            </p:nvSpPr>
            <p:spPr>
              <a:xfrm>
                <a:off x="4538950" y="2558000"/>
                <a:ext cx="129800" cy="102000"/>
              </a:xfrm>
              <a:custGeom>
                <a:avLst/>
                <a:gdLst/>
                <a:ahLst/>
                <a:cxnLst/>
                <a:rect l="l" t="t" r="r" b="b"/>
                <a:pathLst>
                  <a:path w="5192" h="4080" extrusionOk="0">
                    <a:moveTo>
                      <a:pt x="1926" y="0"/>
                    </a:moveTo>
                    <a:cubicBezTo>
                      <a:pt x="1859" y="0"/>
                      <a:pt x="1771" y="35"/>
                      <a:pt x="1667" y="115"/>
                    </a:cubicBezTo>
                    <a:cubicBezTo>
                      <a:pt x="1251" y="436"/>
                      <a:pt x="751" y="698"/>
                      <a:pt x="441" y="1151"/>
                    </a:cubicBezTo>
                    <a:cubicBezTo>
                      <a:pt x="143" y="1615"/>
                      <a:pt x="0" y="2341"/>
                      <a:pt x="0" y="2341"/>
                    </a:cubicBezTo>
                    <a:lnTo>
                      <a:pt x="631" y="4080"/>
                    </a:lnTo>
                    <a:cubicBezTo>
                      <a:pt x="2239" y="3889"/>
                      <a:pt x="4561" y="2532"/>
                      <a:pt x="4608" y="2210"/>
                    </a:cubicBezTo>
                    <a:cubicBezTo>
                      <a:pt x="4615" y="2161"/>
                      <a:pt x="4571" y="2142"/>
                      <a:pt x="4496" y="2142"/>
                    </a:cubicBezTo>
                    <a:cubicBezTo>
                      <a:pt x="4189" y="2142"/>
                      <a:pt x="3358" y="2472"/>
                      <a:pt x="3358" y="2472"/>
                    </a:cubicBezTo>
                    <a:cubicBezTo>
                      <a:pt x="3870" y="2246"/>
                      <a:pt x="4894" y="1770"/>
                      <a:pt x="4822" y="1556"/>
                    </a:cubicBezTo>
                    <a:cubicBezTo>
                      <a:pt x="4803" y="1497"/>
                      <a:pt x="4734" y="1474"/>
                      <a:pt x="4636" y="1474"/>
                    </a:cubicBezTo>
                    <a:cubicBezTo>
                      <a:pt x="4253" y="1474"/>
                      <a:pt x="3429" y="1829"/>
                      <a:pt x="3429" y="1829"/>
                    </a:cubicBezTo>
                    <a:cubicBezTo>
                      <a:pt x="3429" y="1829"/>
                      <a:pt x="5192" y="1044"/>
                      <a:pt x="4918" y="829"/>
                    </a:cubicBezTo>
                    <a:cubicBezTo>
                      <a:pt x="4884" y="806"/>
                      <a:pt x="4832" y="795"/>
                      <a:pt x="4765" y="795"/>
                    </a:cubicBezTo>
                    <a:cubicBezTo>
                      <a:pt x="4264" y="795"/>
                      <a:pt x="2965" y="1389"/>
                      <a:pt x="2965" y="1389"/>
                    </a:cubicBezTo>
                    <a:cubicBezTo>
                      <a:pt x="2965" y="1389"/>
                      <a:pt x="4620" y="436"/>
                      <a:pt x="4049" y="365"/>
                    </a:cubicBezTo>
                    <a:cubicBezTo>
                      <a:pt x="4031" y="363"/>
                      <a:pt x="4013" y="362"/>
                      <a:pt x="3993" y="362"/>
                    </a:cubicBezTo>
                    <a:cubicBezTo>
                      <a:pt x="3371" y="362"/>
                      <a:pt x="1697" y="1414"/>
                      <a:pt x="1454" y="1414"/>
                    </a:cubicBezTo>
                    <a:cubicBezTo>
                      <a:pt x="1449" y="1414"/>
                      <a:pt x="1445" y="1414"/>
                      <a:pt x="1441" y="1413"/>
                    </a:cubicBezTo>
                    <a:cubicBezTo>
                      <a:pt x="1251" y="1365"/>
                      <a:pt x="1632" y="996"/>
                      <a:pt x="1929" y="603"/>
                    </a:cubicBezTo>
                    <a:cubicBezTo>
                      <a:pt x="2152" y="308"/>
                      <a:pt x="2128" y="0"/>
                      <a:pt x="192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7"/>
              <p:cNvSpPr/>
              <p:nvPr/>
            </p:nvSpPr>
            <p:spPr>
              <a:xfrm>
                <a:off x="4073425" y="3835425"/>
                <a:ext cx="187825" cy="659025"/>
              </a:xfrm>
              <a:custGeom>
                <a:avLst/>
                <a:gdLst/>
                <a:ahLst/>
                <a:cxnLst/>
                <a:rect l="l" t="t" r="r" b="b"/>
                <a:pathLst>
                  <a:path w="7513" h="26361" extrusionOk="0">
                    <a:moveTo>
                      <a:pt x="6691" y="0"/>
                    </a:moveTo>
                    <a:lnTo>
                      <a:pt x="60" y="25944"/>
                    </a:lnTo>
                    <a:cubicBezTo>
                      <a:pt x="0" y="26170"/>
                      <a:pt x="131" y="26361"/>
                      <a:pt x="357" y="26361"/>
                    </a:cubicBezTo>
                    <a:cubicBezTo>
                      <a:pt x="583" y="26361"/>
                      <a:pt x="822" y="26170"/>
                      <a:pt x="881" y="25944"/>
                    </a:cubicBezTo>
                    <a:lnTo>
                      <a:pt x="7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3802250" y="3835425"/>
                <a:ext cx="188150" cy="659025"/>
              </a:xfrm>
              <a:custGeom>
                <a:avLst/>
                <a:gdLst/>
                <a:ahLst/>
                <a:cxnLst/>
                <a:rect l="l" t="t" r="r" b="b"/>
                <a:pathLst>
                  <a:path w="7526" h="26361" extrusionOk="0">
                    <a:moveTo>
                      <a:pt x="6692" y="0"/>
                    </a:moveTo>
                    <a:lnTo>
                      <a:pt x="60" y="25944"/>
                    </a:lnTo>
                    <a:cubicBezTo>
                      <a:pt x="0" y="26170"/>
                      <a:pt x="143" y="26361"/>
                      <a:pt x="370" y="26361"/>
                    </a:cubicBezTo>
                    <a:cubicBezTo>
                      <a:pt x="596" y="26361"/>
                      <a:pt x="822" y="26170"/>
                      <a:pt x="882" y="25944"/>
                    </a:cubicBezTo>
                    <a:lnTo>
                      <a:pt x="7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3932625" y="3964600"/>
                <a:ext cx="294400" cy="20575"/>
              </a:xfrm>
              <a:custGeom>
                <a:avLst/>
                <a:gdLst/>
                <a:ahLst/>
                <a:cxnLst/>
                <a:rect l="l" t="t" r="r" b="b"/>
                <a:pathLst>
                  <a:path w="11776" h="823" extrusionOk="0">
                    <a:moveTo>
                      <a:pt x="584" y="1"/>
                    </a:moveTo>
                    <a:cubicBezTo>
                      <a:pt x="358" y="1"/>
                      <a:pt x="119" y="191"/>
                      <a:pt x="60" y="417"/>
                    </a:cubicBezTo>
                    <a:cubicBezTo>
                      <a:pt x="0" y="644"/>
                      <a:pt x="143" y="822"/>
                      <a:pt x="369" y="822"/>
                    </a:cubicBezTo>
                    <a:lnTo>
                      <a:pt x="11204" y="822"/>
                    </a:lnTo>
                    <a:cubicBezTo>
                      <a:pt x="11430" y="822"/>
                      <a:pt x="11657" y="644"/>
                      <a:pt x="11716" y="417"/>
                    </a:cubicBezTo>
                    <a:cubicBezTo>
                      <a:pt x="11776" y="191"/>
                      <a:pt x="11645"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3899575" y="4093800"/>
                <a:ext cx="294425" cy="20850"/>
              </a:xfrm>
              <a:custGeom>
                <a:avLst/>
                <a:gdLst/>
                <a:ahLst/>
                <a:cxnLst/>
                <a:rect l="l" t="t" r="r" b="b"/>
                <a:pathLst>
                  <a:path w="11777" h="834" extrusionOk="0">
                    <a:moveTo>
                      <a:pt x="584" y="0"/>
                    </a:moveTo>
                    <a:cubicBezTo>
                      <a:pt x="358" y="0"/>
                      <a:pt x="120" y="191"/>
                      <a:pt x="60" y="417"/>
                    </a:cubicBezTo>
                    <a:cubicBezTo>
                      <a:pt x="1" y="643"/>
                      <a:pt x="144" y="833"/>
                      <a:pt x="370" y="833"/>
                    </a:cubicBezTo>
                    <a:lnTo>
                      <a:pt x="11205" y="833"/>
                    </a:lnTo>
                    <a:cubicBezTo>
                      <a:pt x="11431" y="833"/>
                      <a:pt x="11657" y="643"/>
                      <a:pt x="11717" y="417"/>
                    </a:cubicBezTo>
                    <a:cubicBezTo>
                      <a:pt x="11776" y="191"/>
                      <a:pt x="11633" y="0"/>
                      <a:pt x="11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3866550" y="4222075"/>
                <a:ext cx="294400" cy="21450"/>
              </a:xfrm>
              <a:custGeom>
                <a:avLst/>
                <a:gdLst/>
                <a:ahLst/>
                <a:cxnLst/>
                <a:rect l="l" t="t" r="r" b="b"/>
                <a:pathLst>
                  <a:path w="11776" h="858" extrusionOk="0">
                    <a:moveTo>
                      <a:pt x="584" y="1"/>
                    </a:moveTo>
                    <a:cubicBezTo>
                      <a:pt x="345" y="1"/>
                      <a:pt x="119" y="203"/>
                      <a:pt x="60" y="429"/>
                    </a:cubicBezTo>
                    <a:cubicBezTo>
                      <a:pt x="0" y="667"/>
                      <a:pt x="143" y="858"/>
                      <a:pt x="369" y="858"/>
                    </a:cubicBezTo>
                    <a:lnTo>
                      <a:pt x="11204" y="858"/>
                    </a:lnTo>
                    <a:cubicBezTo>
                      <a:pt x="11430" y="858"/>
                      <a:pt x="11656" y="667"/>
                      <a:pt x="11716" y="429"/>
                    </a:cubicBezTo>
                    <a:cubicBezTo>
                      <a:pt x="11775" y="203"/>
                      <a:pt x="11633"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3833500" y="4352450"/>
                <a:ext cx="294400" cy="20850"/>
              </a:xfrm>
              <a:custGeom>
                <a:avLst/>
                <a:gdLst/>
                <a:ahLst/>
                <a:cxnLst/>
                <a:rect l="l" t="t" r="r" b="b"/>
                <a:pathLst>
                  <a:path w="11776" h="834" extrusionOk="0">
                    <a:moveTo>
                      <a:pt x="572" y="1"/>
                    </a:moveTo>
                    <a:cubicBezTo>
                      <a:pt x="346" y="1"/>
                      <a:pt x="120" y="191"/>
                      <a:pt x="60" y="417"/>
                    </a:cubicBezTo>
                    <a:cubicBezTo>
                      <a:pt x="1" y="643"/>
                      <a:pt x="143" y="834"/>
                      <a:pt x="370" y="834"/>
                    </a:cubicBezTo>
                    <a:lnTo>
                      <a:pt x="11192" y="834"/>
                    </a:lnTo>
                    <a:cubicBezTo>
                      <a:pt x="11431" y="834"/>
                      <a:pt x="11657" y="643"/>
                      <a:pt x="11716" y="417"/>
                    </a:cubicBezTo>
                    <a:cubicBezTo>
                      <a:pt x="11776" y="191"/>
                      <a:pt x="11633"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4225225" y="3835425"/>
                <a:ext cx="187850" cy="659025"/>
              </a:xfrm>
              <a:custGeom>
                <a:avLst/>
                <a:gdLst/>
                <a:ahLst/>
                <a:cxnLst/>
                <a:rect l="l" t="t" r="r" b="b"/>
                <a:pathLst>
                  <a:path w="7514" h="26361" extrusionOk="0">
                    <a:moveTo>
                      <a:pt x="0" y="0"/>
                    </a:moveTo>
                    <a:lnTo>
                      <a:pt x="6632" y="25944"/>
                    </a:lnTo>
                    <a:cubicBezTo>
                      <a:pt x="6692" y="26170"/>
                      <a:pt x="6918" y="26361"/>
                      <a:pt x="7144" y="26361"/>
                    </a:cubicBezTo>
                    <a:cubicBezTo>
                      <a:pt x="7370" y="26361"/>
                      <a:pt x="7513" y="26170"/>
                      <a:pt x="7454"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7"/>
              <p:cNvSpPr/>
              <p:nvPr/>
            </p:nvSpPr>
            <p:spPr>
              <a:xfrm>
                <a:off x="4496075" y="3835425"/>
                <a:ext cx="187850" cy="659025"/>
              </a:xfrm>
              <a:custGeom>
                <a:avLst/>
                <a:gdLst/>
                <a:ahLst/>
                <a:cxnLst/>
                <a:rect l="l" t="t" r="r" b="b"/>
                <a:pathLst>
                  <a:path w="7514" h="26361" extrusionOk="0">
                    <a:moveTo>
                      <a:pt x="1" y="0"/>
                    </a:moveTo>
                    <a:lnTo>
                      <a:pt x="6633" y="25944"/>
                    </a:lnTo>
                    <a:cubicBezTo>
                      <a:pt x="6692" y="26170"/>
                      <a:pt x="6930" y="26361"/>
                      <a:pt x="7157" y="26361"/>
                    </a:cubicBezTo>
                    <a:cubicBezTo>
                      <a:pt x="7383" y="26361"/>
                      <a:pt x="7514" y="26170"/>
                      <a:pt x="7466"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7"/>
              <p:cNvSpPr/>
              <p:nvPr/>
            </p:nvSpPr>
            <p:spPr>
              <a:xfrm>
                <a:off x="3949875" y="3814875"/>
                <a:ext cx="578975" cy="41100"/>
              </a:xfrm>
              <a:custGeom>
                <a:avLst/>
                <a:gdLst/>
                <a:ahLst/>
                <a:cxnLst/>
                <a:rect l="l" t="t" r="r" b="b"/>
                <a:pathLst>
                  <a:path w="23159" h="1644" extrusionOk="0">
                    <a:moveTo>
                      <a:pt x="239" y="1"/>
                    </a:moveTo>
                    <a:cubicBezTo>
                      <a:pt x="108" y="1"/>
                      <a:pt x="1" y="108"/>
                      <a:pt x="1" y="239"/>
                    </a:cubicBezTo>
                    <a:lnTo>
                      <a:pt x="1" y="1406"/>
                    </a:lnTo>
                    <a:cubicBezTo>
                      <a:pt x="1" y="1537"/>
                      <a:pt x="108" y="1644"/>
                      <a:pt x="239" y="1644"/>
                    </a:cubicBezTo>
                    <a:lnTo>
                      <a:pt x="22920" y="1644"/>
                    </a:lnTo>
                    <a:cubicBezTo>
                      <a:pt x="23051" y="1644"/>
                      <a:pt x="23159" y="1537"/>
                      <a:pt x="23159" y="1406"/>
                    </a:cubicBezTo>
                    <a:lnTo>
                      <a:pt x="23159" y="239"/>
                    </a:lnTo>
                    <a:cubicBezTo>
                      <a:pt x="23159" y="108"/>
                      <a:pt x="23051" y="1"/>
                      <a:pt x="2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7"/>
              <p:cNvSpPr/>
              <p:nvPr/>
            </p:nvSpPr>
            <p:spPr>
              <a:xfrm>
                <a:off x="4259150" y="3964600"/>
                <a:ext cx="294400" cy="20575"/>
              </a:xfrm>
              <a:custGeom>
                <a:avLst/>
                <a:gdLst/>
                <a:ahLst/>
                <a:cxnLst/>
                <a:rect l="l" t="t" r="r" b="b"/>
                <a:pathLst>
                  <a:path w="11776" h="823" extrusionOk="0">
                    <a:moveTo>
                      <a:pt x="370" y="1"/>
                    </a:moveTo>
                    <a:cubicBezTo>
                      <a:pt x="143" y="1"/>
                      <a:pt x="1" y="191"/>
                      <a:pt x="60" y="417"/>
                    </a:cubicBezTo>
                    <a:cubicBezTo>
                      <a:pt x="120" y="644"/>
                      <a:pt x="358" y="822"/>
                      <a:pt x="584" y="822"/>
                    </a:cubicBezTo>
                    <a:lnTo>
                      <a:pt x="11407" y="822"/>
                    </a:lnTo>
                    <a:cubicBezTo>
                      <a:pt x="11645" y="822"/>
                      <a:pt x="11776" y="644"/>
                      <a:pt x="11716" y="417"/>
                    </a:cubicBezTo>
                    <a:cubicBezTo>
                      <a:pt x="11657" y="191"/>
                      <a:pt x="11431" y="1"/>
                      <a:pt x="11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7"/>
              <p:cNvSpPr/>
              <p:nvPr/>
            </p:nvSpPr>
            <p:spPr>
              <a:xfrm>
                <a:off x="4292200" y="4093800"/>
                <a:ext cx="294400" cy="20850"/>
              </a:xfrm>
              <a:custGeom>
                <a:avLst/>
                <a:gdLst/>
                <a:ahLst/>
                <a:cxnLst/>
                <a:rect l="l" t="t" r="r" b="b"/>
                <a:pathLst>
                  <a:path w="11776" h="834" extrusionOk="0">
                    <a:moveTo>
                      <a:pt x="369" y="0"/>
                    </a:moveTo>
                    <a:cubicBezTo>
                      <a:pt x="143" y="0"/>
                      <a:pt x="0" y="191"/>
                      <a:pt x="60" y="417"/>
                    </a:cubicBezTo>
                    <a:cubicBezTo>
                      <a:pt x="119" y="643"/>
                      <a:pt x="357" y="833"/>
                      <a:pt x="584" y="833"/>
                    </a:cubicBezTo>
                    <a:lnTo>
                      <a:pt x="11418" y="833"/>
                    </a:lnTo>
                    <a:cubicBezTo>
                      <a:pt x="11644" y="833"/>
                      <a:pt x="11775" y="643"/>
                      <a:pt x="11716" y="417"/>
                    </a:cubicBezTo>
                    <a:cubicBezTo>
                      <a:pt x="11656" y="191"/>
                      <a:pt x="11430" y="0"/>
                      <a:pt x="1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a:off x="4325525" y="4222075"/>
                <a:ext cx="294100" cy="21450"/>
              </a:xfrm>
              <a:custGeom>
                <a:avLst/>
                <a:gdLst/>
                <a:ahLst/>
                <a:cxnLst/>
                <a:rect l="l" t="t" r="r" b="b"/>
                <a:pathLst>
                  <a:path w="11764" h="858" extrusionOk="0">
                    <a:moveTo>
                      <a:pt x="358" y="1"/>
                    </a:moveTo>
                    <a:cubicBezTo>
                      <a:pt x="132" y="1"/>
                      <a:pt x="1" y="203"/>
                      <a:pt x="48" y="429"/>
                    </a:cubicBezTo>
                    <a:cubicBezTo>
                      <a:pt x="108" y="667"/>
                      <a:pt x="346" y="858"/>
                      <a:pt x="572" y="858"/>
                    </a:cubicBezTo>
                    <a:lnTo>
                      <a:pt x="11407" y="858"/>
                    </a:lnTo>
                    <a:cubicBezTo>
                      <a:pt x="11633" y="858"/>
                      <a:pt x="11764" y="667"/>
                      <a:pt x="11704" y="429"/>
                    </a:cubicBezTo>
                    <a:cubicBezTo>
                      <a:pt x="11657" y="203"/>
                      <a:pt x="11419" y="1"/>
                      <a:pt x="1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7"/>
              <p:cNvSpPr/>
              <p:nvPr/>
            </p:nvSpPr>
            <p:spPr>
              <a:xfrm>
                <a:off x="4358575" y="4352450"/>
                <a:ext cx="294100" cy="20850"/>
              </a:xfrm>
              <a:custGeom>
                <a:avLst/>
                <a:gdLst/>
                <a:ahLst/>
                <a:cxnLst/>
                <a:rect l="l" t="t" r="r" b="b"/>
                <a:pathLst>
                  <a:path w="11764" h="834" extrusionOk="0">
                    <a:moveTo>
                      <a:pt x="357" y="1"/>
                    </a:moveTo>
                    <a:cubicBezTo>
                      <a:pt x="131" y="1"/>
                      <a:pt x="0" y="191"/>
                      <a:pt x="60" y="417"/>
                    </a:cubicBezTo>
                    <a:cubicBezTo>
                      <a:pt x="107" y="643"/>
                      <a:pt x="346" y="834"/>
                      <a:pt x="572" y="834"/>
                    </a:cubicBezTo>
                    <a:lnTo>
                      <a:pt x="11406" y="834"/>
                    </a:lnTo>
                    <a:cubicBezTo>
                      <a:pt x="11633" y="834"/>
                      <a:pt x="11764" y="643"/>
                      <a:pt x="11716" y="417"/>
                    </a:cubicBezTo>
                    <a:cubicBezTo>
                      <a:pt x="11656" y="191"/>
                      <a:pt x="11418" y="1"/>
                      <a:pt x="1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7"/>
              <p:cNvSpPr/>
              <p:nvPr/>
            </p:nvSpPr>
            <p:spPr>
              <a:xfrm>
                <a:off x="3593600" y="2813875"/>
                <a:ext cx="74125" cy="57475"/>
              </a:xfrm>
              <a:custGeom>
                <a:avLst/>
                <a:gdLst/>
                <a:ahLst/>
                <a:cxnLst/>
                <a:rect l="l" t="t" r="r" b="b"/>
                <a:pathLst>
                  <a:path w="2965" h="2299" extrusionOk="0">
                    <a:moveTo>
                      <a:pt x="1488" y="0"/>
                    </a:moveTo>
                    <a:cubicBezTo>
                      <a:pt x="0" y="0"/>
                      <a:pt x="0" y="2298"/>
                      <a:pt x="1488" y="2298"/>
                    </a:cubicBezTo>
                    <a:cubicBezTo>
                      <a:pt x="2965" y="2298"/>
                      <a:pt x="2965" y="0"/>
                      <a:pt x="14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a:off x="3463225" y="2813875"/>
                <a:ext cx="74125" cy="57475"/>
              </a:xfrm>
              <a:custGeom>
                <a:avLst/>
                <a:gdLst/>
                <a:ahLst/>
                <a:cxnLst/>
                <a:rect l="l" t="t" r="r" b="b"/>
                <a:pathLst>
                  <a:path w="2965" h="2299" extrusionOk="0">
                    <a:moveTo>
                      <a:pt x="1477" y="0"/>
                    </a:moveTo>
                    <a:cubicBezTo>
                      <a:pt x="0" y="0"/>
                      <a:pt x="0" y="2298"/>
                      <a:pt x="1477" y="2298"/>
                    </a:cubicBezTo>
                    <a:cubicBezTo>
                      <a:pt x="2965" y="2298"/>
                      <a:pt x="2965" y="0"/>
                      <a:pt x="147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7"/>
              <p:cNvSpPr/>
              <p:nvPr/>
            </p:nvSpPr>
            <p:spPr>
              <a:xfrm>
                <a:off x="3720100" y="2813875"/>
                <a:ext cx="74125" cy="57475"/>
              </a:xfrm>
              <a:custGeom>
                <a:avLst/>
                <a:gdLst/>
                <a:ahLst/>
                <a:cxnLst/>
                <a:rect l="l" t="t" r="r" b="b"/>
                <a:pathLst>
                  <a:path w="2965" h="2299" extrusionOk="0">
                    <a:moveTo>
                      <a:pt x="1489" y="0"/>
                    </a:moveTo>
                    <a:cubicBezTo>
                      <a:pt x="0" y="0"/>
                      <a:pt x="0" y="2298"/>
                      <a:pt x="1489" y="2298"/>
                    </a:cubicBezTo>
                    <a:cubicBezTo>
                      <a:pt x="2965" y="2298"/>
                      <a:pt x="2965" y="0"/>
                      <a:pt x="148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7"/>
              <p:cNvSpPr/>
              <p:nvPr/>
            </p:nvSpPr>
            <p:spPr>
              <a:xfrm>
                <a:off x="6688925"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6558550"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57"/>
            <p:cNvGrpSpPr/>
            <p:nvPr/>
          </p:nvGrpSpPr>
          <p:grpSpPr>
            <a:xfrm>
              <a:off x="3722925" y="3049625"/>
              <a:ext cx="829300" cy="772150"/>
              <a:chOff x="4751175" y="3105275"/>
              <a:chExt cx="829300" cy="772150"/>
            </a:xfrm>
          </p:grpSpPr>
          <p:sp>
            <p:nvSpPr>
              <p:cNvPr id="1964" name="Google Shape;1964;p57"/>
              <p:cNvSpPr/>
              <p:nvPr/>
            </p:nvSpPr>
            <p:spPr>
              <a:xfrm>
                <a:off x="4751175" y="3388050"/>
                <a:ext cx="283400" cy="343525"/>
              </a:xfrm>
              <a:custGeom>
                <a:avLst/>
                <a:gdLst/>
                <a:ahLst/>
                <a:cxnLst/>
                <a:rect l="l" t="t" r="r" b="b"/>
                <a:pathLst>
                  <a:path w="11336" h="13741" extrusionOk="0">
                    <a:moveTo>
                      <a:pt x="7883" y="0"/>
                    </a:moveTo>
                    <a:lnTo>
                      <a:pt x="1203" y="108"/>
                    </a:lnTo>
                    <a:lnTo>
                      <a:pt x="3263" y="1286"/>
                    </a:lnTo>
                    <a:cubicBezTo>
                      <a:pt x="1" y="4429"/>
                      <a:pt x="1632" y="7239"/>
                      <a:pt x="1632" y="7239"/>
                    </a:cubicBezTo>
                    <a:lnTo>
                      <a:pt x="5394" y="13740"/>
                    </a:lnTo>
                    <a:cubicBezTo>
                      <a:pt x="5394" y="13693"/>
                      <a:pt x="5394" y="13633"/>
                      <a:pt x="5406" y="13585"/>
                    </a:cubicBezTo>
                    <a:cubicBezTo>
                      <a:pt x="5430" y="12204"/>
                      <a:pt x="5823" y="10871"/>
                      <a:pt x="6501" y="9668"/>
                    </a:cubicBezTo>
                    <a:lnTo>
                      <a:pt x="9264" y="4799"/>
                    </a:lnTo>
                    <a:lnTo>
                      <a:pt x="11335" y="5918"/>
                    </a:lnTo>
                    <a:lnTo>
                      <a:pt x="78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7"/>
              <p:cNvSpPr/>
              <p:nvPr/>
            </p:nvSpPr>
            <p:spPr>
              <a:xfrm>
                <a:off x="5211350" y="3585700"/>
                <a:ext cx="331025" cy="291725"/>
              </a:xfrm>
              <a:custGeom>
                <a:avLst/>
                <a:gdLst/>
                <a:ahLst/>
                <a:cxnLst/>
                <a:rect l="l" t="t" r="r" b="b"/>
                <a:pathLst>
                  <a:path w="13241" h="11669" extrusionOk="0">
                    <a:moveTo>
                      <a:pt x="3525" y="0"/>
                    </a:moveTo>
                    <a:lnTo>
                      <a:pt x="1" y="5870"/>
                    </a:lnTo>
                    <a:lnTo>
                      <a:pt x="3299" y="11668"/>
                    </a:lnTo>
                    <a:lnTo>
                      <a:pt x="3346" y="9299"/>
                    </a:lnTo>
                    <a:cubicBezTo>
                      <a:pt x="4187" y="9561"/>
                      <a:pt x="4927" y="9666"/>
                      <a:pt x="5575" y="9666"/>
                    </a:cubicBezTo>
                    <a:cubicBezTo>
                      <a:pt x="8258" y="9666"/>
                      <a:pt x="9347" y="7858"/>
                      <a:pt x="9347" y="7858"/>
                    </a:cubicBezTo>
                    <a:lnTo>
                      <a:pt x="13240" y="1441"/>
                    </a:lnTo>
                    <a:lnTo>
                      <a:pt x="13240" y="1441"/>
                    </a:lnTo>
                    <a:cubicBezTo>
                      <a:pt x="13193" y="1465"/>
                      <a:pt x="13145" y="1488"/>
                      <a:pt x="13098" y="1512"/>
                    </a:cubicBezTo>
                    <a:cubicBezTo>
                      <a:pt x="11906" y="2131"/>
                      <a:pt x="10566" y="2429"/>
                      <a:pt x="9224" y="2429"/>
                    </a:cubicBezTo>
                    <a:cubicBezTo>
                      <a:pt x="9197" y="2429"/>
                      <a:pt x="9171" y="2429"/>
                      <a:pt x="9145" y="2429"/>
                    </a:cubicBezTo>
                    <a:lnTo>
                      <a:pt x="3537" y="2346"/>
                    </a:lnTo>
                    <a:lnTo>
                      <a:pt x="3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7"/>
              <p:cNvSpPr/>
              <p:nvPr/>
            </p:nvSpPr>
            <p:spPr>
              <a:xfrm>
                <a:off x="5190525" y="3113650"/>
                <a:ext cx="270575" cy="225900"/>
              </a:xfrm>
              <a:custGeom>
                <a:avLst/>
                <a:gdLst/>
                <a:ahLst/>
                <a:cxnLst/>
                <a:rect l="l" t="t" r="r" b="b"/>
                <a:pathLst>
                  <a:path w="10823" h="9036" extrusionOk="0">
                    <a:moveTo>
                      <a:pt x="4282" y="1"/>
                    </a:moveTo>
                    <a:cubicBezTo>
                      <a:pt x="4127" y="1"/>
                      <a:pt x="3969" y="16"/>
                      <a:pt x="3810" y="46"/>
                    </a:cubicBezTo>
                    <a:cubicBezTo>
                      <a:pt x="1012" y="594"/>
                      <a:pt x="0" y="3202"/>
                      <a:pt x="0" y="3202"/>
                    </a:cubicBezTo>
                    <a:lnTo>
                      <a:pt x="2715" y="7809"/>
                    </a:lnTo>
                    <a:lnTo>
                      <a:pt x="715" y="9036"/>
                    </a:lnTo>
                    <a:lnTo>
                      <a:pt x="7561" y="9024"/>
                    </a:lnTo>
                    <a:lnTo>
                      <a:pt x="10823" y="3202"/>
                    </a:lnTo>
                    <a:lnTo>
                      <a:pt x="10823" y="3202"/>
                    </a:lnTo>
                    <a:lnTo>
                      <a:pt x="8978" y="4273"/>
                    </a:lnTo>
                    <a:cubicBezTo>
                      <a:pt x="8978" y="4273"/>
                      <a:pt x="6937" y="1"/>
                      <a:pt x="4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7"/>
              <p:cNvSpPr/>
              <p:nvPr/>
            </p:nvSpPr>
            <p:spPr>
              <a:xfrm>
                <a:off x="4907750" y="3642550"/>
                <a:ext cx="236950" cy="172950"/>
              </a:xfrm>
              <a:custGeom>
                <a:avLst/>
                <a:gdLst/>
                <a:ahLst/>
                <a:cxnLst/>
                <a:rect l="l" t="t" r="r" b="b"/>
                <a:pathLst>
                  <a:path w="9478" h="6918" extrusionOk="0">
                    <a:moveTo>
                      <a:pt x="1405" y="0"/>
                    </a:moveTo>
                    <a:cubicBezTo>
                      <a:pt x="1405" y="0"/>
                      <a:pt x="0" y="1346"/>
                      <a:pt x="357" y="3846"/>
                    </a:cubicBezTo>
                    <a:cubicBezTo>
                      <a:pt x="774" y="6858"/>
                      <a:pt x="3429" y="6918"/>
                      <a:pt x="3429" y="6918"/>
                    </a:cubicBezTo>
                    <a:lnTo>
                      <a:pt x="9478" y="6918"/>
                    </a:lnTo>
                    <a:lnTo>
                      <a:pt x="9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7"/>
              <p:cNvSpPr/>
              <p:nvPr/>
            </p:nvSpPr>
            <p:spPr>
              <a:xfrm>
                <a:off x="5336075" y="3358575"/>
                <a:ext cx="244400" cy="265225"/>
              </a:xfrm>
              <a:custGeom>
                <a:avLst/>
                <a:gdLst/>
                <a:ahLst/>
                <a:cxnLst/>
                <a:rect l="l" t="t" r="r" b="b"/>
                <a:pathLst>
                  <a:path w="9776" h="10609" extrusionOk="0">
                    <a:moveTo>
                      <a:pt x="5953" y="1"/>
                    </a:moveTo>
                    <a:lnTo>
                      <a:pt x="0" y="3525"/>
                    </a:lnTo>
                    <a:lnTo>
                      <a:pt x="4108" y="10466"/>
                    </a:lnTo>
                    <a:cubicBezTo>
                      <a:pt x="4108" y="10466"/>
                      <a:pt x="4385" y="10608"/>
                      <a:pt x="4880" y="10608"/>
                    </a:cubicBezTo>
                    <a:cubicBezTo>
                      <a:pt x="5448" y="10608"/>
                      <a:pt x="6303" y="10422"/>
                      <a:pt x="7358" y="9621"/>
                    </a:cubicBezTo>
                    <a:cubicBezTo>
                      <a:pt x="9775" y="7787"/>
                      <a:pt x="9037" y="5204"/>
                      <a:pt x="9037" y="5204"/>
                    </a:cubicBezTo>
                    <a:lnTo>
                      <a:pt x="59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7"/>
              <p:cNvSpPr/>
              <p:nvPr/>
            </p:nvSpPr>
            <p:spPr>
              <a:xfrm>
                <a:off x="4907750" y="3105275"/>
                <a:ext cx="324175" cy="262250"/>
              </a:xfrm>
              <a:custGeom>
                <a:avLst/>
                <a:gdLst/>
                <a:ahLst/>
                <a:cxnLst/>
                <a:rect l="l" t="t" r="r" b="b"/>
                <a:pathLst>
                  <a:path w="12967" h="10490" extrusionOk="0">
                    <a:moveTo>
                      <a:pt x="5656" y="0"/>
                    </a:moveTo>
                    <a:cubicBezTo>
                      <a:pt x="4108" y="0"/>
                      <a:pt x="3120" y="1643"/>
                      <a:pt x="3120" y="1643"/>
                    </a:cubicBezTo>
                    <a:lnTo>
                      <a:pt x="0" y="7097"/>
                    </a:lnTo>
                    <a:lnTo>
                      <a:pt x="6037" y="10490"/>
                    </a:lnTo>
                    <a:cubicBezTo>
                      <a:pt x="6037" y="10490"/>
                      <a:pt x="8394" y="5989"/>
                      <a:pt x="9942" y="3548"/>
                    </a:cubicBezTo>
                    <a:cubicBezTo>
                      <a:pt x="11454" y="1143"/>
                      <a:pt x="12966" y="0"/>
                      <a:pt x="12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2" name="Google Shape;2092;p57"/>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LUYỆN TẬP</a:t>
            </a:r>
            <a:endParaRPr sz="4500" b="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erson watering plant">
            <a:extLst>
              <a:ext uri="{FF2B5EF4-FFF2-40B4-BE49-F238E27FC236}">
                <a16:creationId xmlns:a16="http://schemas.microsoft.com/office/drawing/2014/main" id="{726C468C-33D9-BA48-92C8-7FE8121B6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092;p57">
            <a:extLst>
              <a:ext uri="{FF2B5EF4-FFF2-40B4-BE49-F238E27FC236}">
                <a16:creationId xmlns:a16="http://schemas.microsoft.com/office/drawing/2014/main" id="{10325DD2-42CB-B94C-A295-FF876BF6C82D}"/>
              </a:ext>
            </a:extLst>
          </p:cNvPr>
          <p:cNvSpPr txBox="1">
            <a:spLocks noGrp="1"/>
          </p:cNvSpPr>
          <p:nvPr>
            <p:ph type="title"/>
          </p:nvPr>
        </p:nvSpPr>
        <p:spPr>
          <a:xfrm>
            <a:off x="5244859" y="915299"/>
            <a:ext cx="3181765" cy="37257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TRẮC NGHIỆM</a:t>
            </a:r>
            <a:br>
              <a:rPr lang="vi-VN" sz="4500" b="1" dirty="0">
                <a:latin typeface="Times New Roman" panose="02020603050405020304" pitchFamily="18" charset="0"/>
                <a:cs typeface="Times New Roman" panose="02020603050405020304" pitchFamily="18" charset="0"/>
              </a:rPr>
            </a:br>
            <a:r>
              <a:rPr lang="vi-VN" sz="4500" b="1" dirty="0">
                <a:latin typeface="Times New Roman" panose="02020603050405020304" pitchFamily="18" charset="0"/>
                <a:cs typeface="Times New Roman" panose="02020603050405020304" pitchFamily="18" charset="0"/>
              </a:rPr>
              <a:t>(File game đính kèm)</a:t>
            </a:r>
            <a:endParaRPr sz="45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84C05B5-2FDE-B346-AC88-A870DBF6ECA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208547051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65" name="Google Shape;1565;p52"/>
          <p:cNvGrpSpPr/>
          <p:nvPr/>
        </p:nvGrpSpPr>
        <p:grpSpPr>
          <a:xfrm flipH="1">
            <a:off x="1214104" y="691202"/>
            <a:ext cx="516022" cy="1033602"/>
            <a:chOff x="8208488" y="3307425"/>
            <a:chExt cx="935500" cy="1873825"/>
          </a:xfrm>
        </p:grpSpPr>
        <p:sp>
          <p:nvSpPr>
            <p:cNvPr id="1566" name="Google Shape;1566;p52"/>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2"/>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2"/>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a:extLst>
              <a:ext uri="{FF2B5EF4-FFF2-40B4-BE49-F238E27FC236}">
                <a16:creationId xmlns:a16="http://schemas.microsoft.com/office/drawing/2014/main" id="{28815603-1D29-9941-95A3-8BBF0B524160}"/>
              </a:ext>
            </a:extLst>
          </p:cNvPr>
          <p:cNvSpPr/>
          <p:nvPr/>
        </p:nvSpPr>
        <p:spPr>
          <a:xfrm>
            <a:off x="1214104" y="1566366"/>
            <a:ext cx="6621231" cy="28284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4000" b="1" i="1" dirty="0">
                <a:latin typeface="Times New Roman" panose="02020603050405020304" pitchFamily="18" charset="0"/>
                <a:cs typeface="Times New Roman" panose="02020603050405020304" pitchFamily="18" charset="0"/>
              </a:rPr>
              <a:t>Viết đoạn văn (khoảng 8 – 10 dòng) về chủ đề môi trường, có sử dụng thành ngữ “nhiều như nước”. </a:t>
            </a:r>
            <a:endParaRPr lang="en-VN" sz="4000" b="1" i="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FCC819-F504-854D-8FAB-B4C82FC20F55}"/>
              </a:ext>
            </a:extLst>
          </p:cNvPr>
          <p:cNvSpPr/>
          <p:nvPr/>
        </p:nvSpPr>
        <p:spPr>
          <a:xfrm>
            <a:off x="163902" y="127777"/>
            <a:ext cx="8816196" cy="4943661"/>
          </a:xfrm>
          <a:prstGeom prst="rect">
            <a:avLst/>
          </a:prstGeom>
        </p:spPr>
        <p:txBody>
          <a:bodyPr wrap="square">
            <a:spAutoFit/>
          </a:bodyPr>
          <a:lstStyle/>
          <a:p>
            <a:pPr algn="just">
              <a:lnSpc>
                <a:spcPct val="115000"/>
              </a:lnSpc>
              <a:spcBef>
                <a:spcPts val="600"/>
              </a:spcBef>
              <a:spcAft>
                <a:spcPts val="600"/>
              </a:spcAft>
            </a:pPr>
            <a:r>
              <a:rPr lang="vi-VN" sz="1700" i="1" dirty="0">
                <a:latin typeface="Times New Roman" panose="02020603050405020304" pitchFamily="18" charset="0"/>
                <a:ea typeface="Calibri" panose="020F0502020204030204" pitchFamily="34" charset="0"/>
              </a:rPr>
              <a:t>Nhân loại chúng ta đang phải đối mặt với các vấn đề bất ổn về an ninh, chính trị, kinh tế, năng lượng, ô nhiễm môi trường,… Không chỉ vậy, chúng ta còn phải lo lắng về vấn đề giá lương thực, năng lượng tăng cao; đặc biệt là tình trạng khan hiếm nước ngọt sẽ trở thành một trong những thách thức lớn nhất với nhân loại trong tương lai. Nguyên nhân dẫn đến nguy cơ khan hiếm nước ngọt trên thế giới có rất nhiều: do tăng trưởng kinh tế và dân số nhanh, tốc độ đô thị hoá tăng chóng mặt, nhu cầu nước dùng cho nông nghiệp tăng cao, ô nhiễm môi trường, thất thoát và lãng phí nước… cũng sẽ khiến Trái Đất cạn kiệt nguồn nước. Khan hiếm nước ngọt không chỉ là vấn đề của riêng một quốc gia nào mà là vấn đề chung của toàn thế giới. Sự khan hiếm nước ngọt không chỉ ảnh hưởng đến cuộc sống xã hội, mà còn gây ảnh hưởng đến các ngành kinh tế. Sự khan hiếm nước ngọt giờ đây đã thật sự trở thành một vấn đề cấp bách toàn câu, trong đó có Việt Nam. Nó gây ảnh hưởng không nhỏ đến kinh tế, đời sống xã hội và sự phát triển của mỗi quốc gia. Đã đến lúc loài người chúng ta cần xoá bỏ suy nghĩ</a:t>
            </a:r>
            <a:r>
              <a:rPr lang="vi-VN" sz="1700" b="1" i="1" dirty="0">
                <a:latin typeface="Times New Roman" panose="02020603050405020304" pitchFamily="18" charset="0"/>
                <a:ea typeface="Calibri" panose="020F0502020204030204" pitchFamily="34" charset="0"/>
              </a:rPr>
              <a:t> nhiều như nước</a:t>
            </a:r>
            <a:r>
              <a:rPr lang="vi-VN" sz="1700" i="1" dirty="0">
                <a:latin typeface="Times New Roman" panose="02020603050405020304" pitchFamily="18" charset="0"/>
                <a:ea typeface="Calibri" panose="020F0502020204030204" pitchFamily="34" charset="0"/>
              </a:rPr>
              <a:t>, cho rằng nước là tài nguyên vô tận. Thay vào đó, cần có ý thức trong việc bảo vệ nguồn nước, ngăn chặn các tác nhân làm xấu nguồn nước, có ý thức sử dụng nước tiết kiệm. Mỗi chúng ta chung sức giữ gìn nguồn sống quý giá của hành tinh mình – đó là nước. Giữ gìn nguồn nước chính là giữ gìn cuộc sống của chính mình.</a:t>
            </a:r>
            <a:endParaRPr lang="en-VN" sz="1700" dirty="0">
              <a:latin typeface="Times New Roman" panose="02020603050405020304" pitchFamily="18" charset="0"/>
              <a:ea typeface="Calibri" panose="020F0502020204030204" pitchFamily="34" charset="0"/>
            </a:endParaRPr>
          </a:p>
          <a:p>
            <a:pPr algn="r"/>
            <a:r>
              <a:rPr lang="vi-VN" sz="1700" i="1" dirty="0">
                <a:latin typeface="Times New Roman" panose="02020603050405020304" pitchFamily="18" charset="0"/>
                <a:ea typeface="Calibri" panose="020F0502020204030204" pitchFamily="34" charset="0"/>
              </a:rPr>
              <a:t>(Bài sưu tầm)</a:t>
            </a:r>
            <a:r>
              <a:rPr lang="en-VN" sz="1700" dirty="0"/>
              <a:t> </a:t>
            </a:r>
          </a:p>
        </p:txBody>
      </p:sp>
    </p:spTree>
    <p:extLst>
      <p:ext uri="{BB962C8B-B14F-4D97-AF65-F5344CB8AC3E}">
        <p14:creationId xmlns:p14="http://schemas.microsoft.com/office/powerpoint/2010/main" val="398941609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970" name="Google Shape;1970;p57"/>
          <p:cNvGrpSpPr/>
          <p:nvPr/>
        </p:nvGrpSpPr>
        <p:grpSpPr>
          <a:xfrm>
            <a:off x="6485038" y="2509254"/>
            <a:ext cx="2514206" cy="2634246"/>
            <a:chOff x="6208992" y="1585456"/>
            <a:chExt cx="2514206" cy="2634246"/>
          </a:xfrm>
        </p:grpSpPr>
        <p:sp>
          <p:nvSpPr>
            <p:cNvPr id="1971" name="Google Shape;1971;p57"/>
            <p:cNvSpPr/>
            <p:nvPr/>
          </p:nvSpPr>
          <p:spPr>
            <a:xfrm>
              <a:off x="7004366" y="3628980"/>
              <a:ext cx="840840" cy="187618"/>
            </a:xfrm>
            <a:custGeom>
              <a:avLst/>
              <a:gdLst/>
              <a:ahLst/>
              <a:cxnLst/>
              <a:rect l="l" t="t" r="r" b="b"/>
              <a:pathLst>
                <a:path w="43387" h="9681" extrusionOk="0">
                  <a:moveTo>
                    <a:pt x="21694" y="0"/>
                  </a:moveTo>
                  <a:cubicBezTo>
                    <a:pt x="9716" y="0"/>
                    <a:pt x="0" y="2167"/>
                    <a:pt x="0" y="4834"/>
                  </a:cubicBezTo>
                  <a:cubicBezTo>
                    <a:pt x="0" y="7513"/>
                    <a:pt x="9716" y="9680"/>
                    <a:pt x="21694" y="9680"/>
                  </a:cubicBezTo>
                  <a:cubicBezTo>
                    <a:pt x="33671" y="9680"/>
                    <a:pt x="43387" y="7513"/>
                    <a:pt x="43387" y="4834"/>
                  </a:cubicBezTo>
                  <a:cubicBezTo>
                    <a:pt x="43387" y="2167"/>
                    <a:pt x="33671" y="0"/>
                    <a:pt x="21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7"/>
            <p:cNvSpPr/>
            <p:nvPr/>
          </p:nvSpPr>
          <p:spPr>
            <a:xfrm>
              <a:off x="6290679" y="1586909"/>
              <a:ext cx="2175231" cy="2175231"/>
            </a:xfrm>
            <a:custGeom>
              <a:avLst/>
              <a:gdLst/>
              <a:ahLst/>
              <a:cxnLst/>
              <a:rect l="l" t="t" r="r" b="b"/>
              <a:pathLst>
                <a:path w="112241" h="112241" extrusionOk="0">
                  <a:moveTo>
                    <a:pt x="56126" y="0"/>
                  </a:moveTo>
                  <a:cubicBezTo>
                    <a:pt x="25134" y="0"/>
                    <a:pt x="0" y="25134"/>
                    <a:pt x="0" y="56126"/>
                  </a:cubicBezTo>
                  <a:cubicBezTo>
                    <a:pt x="0" y="71009"/>
                    <a:pt x="5918" y="85285"/>
                    <a:pt x="16443" y="95798"/>
                  </a:cubicBezTo>
                  <a:cubicBezTo>
                    <a:pt x="26968" y="106323"/>
                    <a:pt x="41244" y="112240"/>
                    <a:pt x="56126" y="112240"/>
                  </a:cubicBezTo>
                  <a:cubicBezTo>
                    <a:pt x="71009" y="112240"/>
                    <a:pt x="85273" y="106323"/>
                    <a:pt x="95798" y="95798"/>
                  </a:cubicBezTo>
                  <a:cubicBezTo>
                    <a:pt x="106323" y="85285"/>
                    <a:pt x="112241" y="71009"/>
                    <a:pt x="112241" y="56126"/>
                  </a:cubicBezTo>
                  <a:cubicBezTo>
                    <a:pt x="112241" y="41243"/>
                    <a:pt x="106323" y="26968"/>
                    <a:pt x="95798" y="16443"/>
                  </a:cubicBezTo>
                  <a:cubicBezTo>
                    <a:pt x="85273" y="5918"/>
                    <a:pt x="71009" y="0"/>
                    <a:pt x="56126"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7"/>
            <p:cNvSpPr/>
            <p:nvPr/>
          </p:nvSpPr>
          <p:spPr>
            <a:xfrm>
              <a:off x="6850450" y="1586909"/>
              <a:ext cx="1615459" cy="1695285"/>
            </a:xfrm>
            <a:custGeom>
              <a:avLst/>
              <a:gdLst/>
              <a:ahLst/>
              <a:cxnLst/>
              <a:rect l="l" t="t" r="r" b="b"/>
              <a:pathLst>
                <a:path w="83357" h="87476" extrusionOk="0">
                  <a:moveTo>
                    <a:pt x="27242" y="0"/>
                  </a:moveTo>
                  <a:cubicBezTo>
                    <a:pt x="23242" y="0"/>
                    <a:pt x="19337" y="429"/>
                    <a:pt x="15574" y="1227"/>
                  </a:cubicBezTo>
                  <a:cubicBezTo>
                    <a:pt x="16028" y="1193"/>
                    <a:pt x="16481" y="1176"/>
                    <a:pt x="16935" y="1176"/>
                  </a:cubicBezTo>
                  <a:cubicBezTo>
                    <a:pt x="20181" y="1176"/>
                    <a:pt x="23396" y="2054"/>
                    <a:pt x="26290" y="4060"/>
                  </a:cubicBezTo>
                  <a:cubicBezTo>
                    <a:pt x="24897" y="11002"/>
                    <a:pt x="18646" y="16217"/>
                    <a:pt x="11002" y="16907"/>
                  </a:cubicBezTo>
                  <a:cubicBezTo>
                    <a:pt x="9966" y="16907"/>
                    <a:pt x="9609" y="19003"/>
                    <a:pt x="9609" y="20038"/>
                  </a:cubicBezTo>
                  <a:cubicBezTo>
                    <a:pt x="9307" y="23380"/>
                    <a:pt x="7676" y="30973"/>
                    <a:pt x="11689" y="30973"/>
                  </a:cubicBezTo>
                  <a:cubicBezTo>
                    <a:pt x="12266" y="30973"/>
                    <a:pt x="12958" y="30817"/>
                    <a:pt x="13788" y="30468"/>
                  </a:cubicBezTo>
                  <a:cubicBezTo>
                    <a:pt x="14134" y="30111"/>
                    <a:pt x="15170" y="29766"/>
                    <a:pt x="15527" y="29075"/>
                  </a:cubicBezTo>
                  <a:cubicBezTo>
                    <a:pt x="16908" y="26289"/>
                    <a:pt x="17253" y="22825"/>
                    <a:pt x="20384" y="22122"/>
                  </a:cubicBezTo>
                  <a:cubicBezTo>
                    <a:pt x="20705" y="22016"/>
                    <a:pt x="21018" y="21967"/>
                    <a:pt x="21320" y="21967"/>
                  </a:cubicBezTo>
                  <a:cubicBezTo>
                    <a:pt x="22979" y="21967"/>
                    <a:pt x="24313" y="23438"/>
                    <a:pt x="24897" y="24908"/>
                  </a:cubicBezTo>
                  <a:cubicBezTo>
                    <a:pt x="26992" y="30111"/>
                    <a:pt x="22813" y="33588"/>
                    <a:pt x="17956" y="34981"/>
                  </a:cubicBezTo>
                  <a:cubicBezTo>
                    <a:pt x="16563" y="35326"/>
                    <a:pt x="16217" y="37755"/>
                    <a:pt x="15527" y="39493"/>
                  </a:cubicBezTo>
                  <a:cubicBezTo>
                    <a:pt x="15005" y="40528"/>
                    <a:pt x="13911" y="42332"/>
                    <a:pt x="12529" y="42332"/>
                  </a:cubicBezTo>
                  <a:cubicBezTo>
                    <a:pt x="12051" y="42332"/>
                    <a:pt x="11538" y="42116"/>
                    <a:pt x="11002" y="41577"/>
                  </a:cubicBezTo>
                  <a:cubicBezTo>
                    <a:pt x="9748" y="40644"/>
                    <a:pt x="10753" y="38010"/>
                    <a:pt x="9947" y="38010"/>
                  </a:cubicBezTo>
                  <a:cubicBezTo>
                    <a:pt x="9858" y="38010"/>
                    <a:pt x="9748" y="38042"/>
                    <a:pt x="9609" y="38112"/>
                  </a:cubicBezTo>
                  <a:cubicBezTo>
                    <a:pt x="6835" y="39493"/>
                    <a:pt x="9264" y="44018"/>
                    <a:pt x="6145" y="45756"/>
                  </a:cubicBezTo>
                  <a:cubicBezTo>
                    <a:pt x="4228" y="46708"/>
                    <a:pt x="1156" y="47840"/>
                    <a:pt x="1" y="49697"/>
                  </a:cubicBezTo>
                  <a:cubicBezTo>
                    <a:pt x="72" y="49768"/>
                    <a:pt x="156" y="49840"/>
                    <a:pt x="227" y="49923"/>
                  </a:cubicBezTo>
                  <a:cubicBezTo>
                    <a:pt x="1311" y="50780"/>
                    <a:pt x="2394" y="51376"/>
                    <a:pt x="3561" y="51792"/>
                  </a:cubicBezTo>
                  <a:cubicBezTo>
                    <a:pt x="4263" y="52042"/>
                    <a:pt x="5002" y="52221"/>
                    <a:pt x="5787" y="52352"/>
                  </a:cubicBezTo>
                  <a:cubicBezTo>
                    <a:pt x="6074" y="52360"/>
                    <a:pt x="6363" y="52364"/>
                    <a:pt x="6654" y="52364"/>
                  </a:cubicBezTo>
                  <a:cubicBezTo>
                    <a:pt x="12936" y="52364"/>
                    <a:pt x="20051" y="50547"/>
                    <a:pt x="26578" y="50547"/>
                  </a:cubicBezTo>
                  <a:cubicBezTo>
                    <a:pt x="32555" y="50547"/>
                    <a:pt x="38039" y="52071"/>
                    <a:pt x="41935" y="57912"/>
                  </a:cubicBezTo>
                  <a:cubicBezTo>
                    <a:pt x="45399" y="63472"/>
                    <a:pt x="45399" y="70080"/>
                    <a:pt x="46793" y="76676"/>
                  </a:cubicBezTo>
                  <a:cubicBezTo>
                    <a:pt x="48553" y="85708"/>
                    <a:pt x="56601" y="87475"/>
                    <a:pt x="65001" y="87475"/>
                  </a:cubicBezTo>
                  <a:cubicBezTo>
                    <a:pt x="68074" y="87475"/>
                    <a:pt x="71193" y="87239"/>
                    <a:pt x="74070" y="87035"/>
                  </a:cubicBezTo>
                  <a:cubicBezTo>
                    <a:pt x="79928" y="78165"/>
                    <a:pt x="83357" y="67544"/>
                    <a:pt x="83357" y="56126"/>
                  </a:cubicBezTo>
                  <a:cubicBezTo>
                    <a:pt x="83357" y="25134"/>
                    <a:pt x="58234" y="0"/>
                    <a:pt x="27242"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7"/>
            <p:cNvSpPr/>
            <p:nvPr/>
          </p:nvSpPr>
          <p:spPr>
            <a:xfrm>
              <a:off x="6673240" y="1663518"/>
              <a:ext cx="303917" cy="797468"/>
            </a:xfrm>
            <a:custGeom>
              <a:avLst/>
              <a:gdLst/>
              <a:ahLst/>
              <a:cxnLst/>
              <a:rect l="l" t="t" r="r" b="b"/>
              <a:pathLst>
                <a:path w="15682" h="41149" extrusionOk="0">
                  <a:moveTo>
                    <a:pt x="15681" y="0"/>
                  </a:moveTo>
                  <a:lnTo>
                    <a:pt x="15681" y="0"/>
                  </a:lnTo>
                  <a:cubicBezTo>
                    <a:pt x="11264" y="1750"/>
                    <a:pt x="7121" y="4060"/>
                    <a:pt x="3347" y="6822"/>
                  </a:cubicBezTo>
                  <a:cubicBezTo>
                    <a:pt x="1" y="18062"/>
                    <a:pt x="144" y="30206"/>
                    <a:pt x="5252" y="41148"/>
                  </a:cubicBezTo>
                  <a:cubicBezTo>
                    <a:pt x="6204" y="40160"/>
                    <a:pt x="7371" y="39267"/>
                    <a:pt x="6942" y="37981"/>
                  </a:cubicBezTo>
                  <a:cubicBezTo>
                    <a:pt x="4513" y="30337"/>
                    <a:pt x="1382" y="23039"/>
                    <a:pt x="3466" y="14692"/>
                  </a:cubicBezTo>
                  <a:cubicBezTo>
                    <a:pt x="4168" y="12954"/>
                    <a:pt x="4859" y="11216"/>
                    <a:pt x="5549" y="9489"/>
                  </a:cubicBezTo>
                  <a:cubicBezTo>
                    <a:pt x="7907" y="5608"/>
                    <a:pt x="11538" y="2227"/>
                    <a:pt x="15681" y="0"/>
                  </a:cubicBezTo>
                  <a:close/>
                </a:path>
              </a:pathLst>
            </a:custGeom>
            <a:solidFill>
              <a:srgbClr val="6EC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7"/>
            <p:cNvSpPr/>
            <p:nvPr/>
          </p:nvSpPr>
          <p:spPr>
            <a:xfrm>
              <a:off x="6290288" y="1585456"/>
              <a:ext cx="1053594" cy="2125443"/>
            </a:xfrm>
            <a:custGeom>
              <a:avLst/>
              <a:gdLst/>
              <a:ahLst/>
              <a:cxnLst/>
              <a:rect l="l" t="t" r="r" b="b"/>
              <a:pathLst>
                <a:path w="54365" h="109672" extrusionOk="0">
                  <a:moveTo>
                    <a:pt x="50372" y="0"/>
                  </a:moveTo>
                  <a:cubicBezTo>
                    <a:pt x="47391" y="0"/>
                    <a:pt x="43612" y="949"/>
                    <a:pt x="41553" y="1409"/>
                  </a:cubicBezTo>
                  <a:cubicBezTo>
                    <a:pt x="41315" y="1456"/>
                    <a:pt x="41077" y="1516"/>
                    <a:pt x="40839" y="1564"/>
                  </a:cubicBezTo>
                  <a:cubicBezTo>
                    <a:pt x="40768" y="1587"/>
                    <a:pt x="40696" y="1611"/>
                    <a:pt x="40625" y="1623"/>
                  </a:cubicBezTo>
                  <a:cubicBezTo>
                    <a:pt x="40458" y="1659"/>
                    <a:pt x="40303" y="1706"/>
                    <a:pt x="40136" y="1742"/>
                  </a:cubicBezTo>
                  <a:cubicBezTo>
                    <a:pt x="40041" y="1766"/>
                    <a:pt x="39934" y="1790"/>
                    <a:pt x="39839" y="1826"/>
                  </a:cubicBezTo>
                  <a:cubicBezTo>
                    <a:pt x="39708" y="1861"/>
                    <a:pt x="39577" y="1885"/>
                    <a:pt x="39446" y="1921"/>
                  </a:cubicBezTo>
                  <a:cubicBezTo>
                    <a:pt x="39327" y="1956"/>
                    <a:pt x="39208" y="1992"/>
                    <a:pt x="39089" y="2028"/>
                  </a:cubicBezTo>
                  <a:cubicBezTo>
                    <a:pt x="38970" y="2052"/>
                    <a:pt x="38863" y="2087"/>
                    <a:pt x="38743" y="2123"/>
                  </a:cubicBezTo>
                  <a:cubicBezTo>
                    <a:pt x="38612" y="2159"/>
                    <a:pt x="38493" y="2195"/>
                    <a:pt x="38362" y="2230"/>
                  </a:cubicBezTo>
                  <a:cubicBezTo>
                    <a:pt x="38255" y="2266"/>
                    <a:pt x="38160" y="2290"/>
                    <a:pt x="38053" y="2326"/>
                  </a:cubicBezTo>
                  <a:cubicBezTo>
                    <a:pt x="37922" y="2361"/>
                    <a:pt x="37779" y="2409"/>
                    <a:pt x="37636" y="2457"/>
                  </a:cubicBezTo>
                  <a:cubicBezTo>
                    <a:pt x="37553" y="2480"/>
                    <a:pt x="37458" y="2504"/>
                    <a:pt x="37374" y="2540"/>
                  </a:cubicBezTo>
                  <a:cubicBezTo>
                    <a:pt x="37219" y="2588"/>
                    <a:pt x="37077" y="2635"/>
                    <a:pt x="36922" y="2683"/>
                  </a:cubicBezTo>
                  <a:cubicBezTo>
                    <a:pt x="36850" y="2707"/>
                    <a:pt x="36767" y="2730"/>
                    <a:pt x="36696" y="2766"/>
                  </a:cubicBezTo>
                  <a:cubicBezTo>
                    <a:pt x="36541" y="2814"/>
                    <a:pt x="36374" y="2873"/>
                    <a:pt x="36219" y="2921"/>
                  </a:cubicBezTo>
                  <a:cubicBezTo>
                    <a:pt x="36160" y="2945"/>
                    <a:pt x="36088" y="2969"/>
                    <a:pt x="36029" y="2992"/>
                  </a:cubicBezTo>
                  <a:cubicBezTo>
                    <a:pt x="35850" y="3052"/>
                    <a:pt x="35684" y="3111"/>
                    <a:pt x="35517" y="3183"/>
                  </a:cubicBezTo>
                  <a:cubicBezTo>
                    <a:pt x="35469" y="3195"/>
                    <a:pt x="35410" y="3219"/>
                    <a:pt x="35362" y="3230"/>
                  </a:cubicBezTo>
                  <a:cubicBezTo>
                    <a:pt x="35183" y="3302"/>
                    <a:pt x="35005" y="3373"/>
                    <a:pt x="34826" y="3445"/>
                  </a:cubicBezTo>
                  <a:cubicBezTo>
                    <a:pt x="34779" y="3457"/>
                    <a:pt x="34743" y="3469"/>
                    <a:pt x="34707" y="3480"/>
                  </a:cubicBezTo>
                  <a:cubicBezTo>
                    <a:pt x="34517" y="3564"/>
                    <a:pt x="34326" y="3635"/>
                    <a:pt x="34124" y="3719"/>
                  </a:cubicBezTo>
                  <a:cubicBezTo>
                    <a:pt x="34112" y="3719"/>
                    <a:pt x="34088" y="3731"/>
                    <a:pt x="34064" y="3742"/>
                  </a:cubicBezTo>
                  <a:cubicBezTo>
                    <a:pt x="33850" y="3826"/>
                    <a:pt x="33648" y="3909"/>
                    <a:pt x="33445" y="3992"/>
                  </a:cubicBezTo>
                  <a:lnTo>
                    <a:pt x="33421" y="4004"/>
                  </a:lnTo>
                  <a:cubicBezTo>
                    <a:pt x="28742" y="5993"/>
                    <a:pt x="24361" y="8719"/>
                    <a:pt x="20515" y="12041"/>
                  </a:cubicBezTo>
                  <a:cubicBezTo>
                    <a:pt x="10645" y="20530"/>
                    <a:pt x="4156" y="32508"/>
                    <a:pt x="798" y="45081"/>
                  </a:cubicBezTo>
                  <a:cubicBezTo>
                    <a:pt x="322" y="46831"/>
                    <a:pt x="1" y="48748"/>
                    <a:pt x="334" y="50558"/>
                  </a:cubicBezTo>
                  <a:cubicBezTo>
                    <a:pt x="620" y="52153"/>
                    <a:pt x="1977" y="53153"/>
                    <a:pt x="1834" y="54677"/>
                  </a:cubicBezTo>
                  <a:cubicBezTo>
                    <a:pt x="1655" y="56654"/>
                    <a:pt x="1465" y="58285"/>
                    <a:pt x="2096" y="60261"/>
                  </a:cubicBezTo>
                  <a:cubicBezTo>
                    <a:pt x="2319" y="60953"/>
                    <a:pt x="3890" y="64896"/>
                    <a:pt x="4871" y="64896"/>
                  </a:cubicBezTo>
                  <a:cubicBezTo>
                    <a:pt x="4887" y="64896"/>
                    <a:pt x="4902" y="64895"/>
                    <a:pt x="4918" y="64893"/>
                  </a:cubicBezTo>
                  <a:cubicBezTo>
                    <a:pt x="5525" y="64809"/>
                    <a:pt x="6239" y="64643"/>
                    <a:pt x="6442" y="64071"/>
                  </a:cubicBezTo>
                  <a:cubicBezTo>
                    <a:pt x="6680" y="63393"/>
                    <a:pt x="6013" y="62773"/>
                    <a:pt x="5537" y="62214"/>
                  </a:cubicBezTo>
                  <a:cubicBezTo>
                    <a:pt x="5108" y="61702"/>
                    <a:pt x="4203" y="60107"/>
                    <a:pt x="4382" y="59380"/>
                  </a:cubicBezTo>
                  <a:cubicBezTo>
                    <a:pt x="4502" y="58877"/>
                    <a:pt x="4811" y="58682"/>
                    <a:pt x="5167" y="58682"/>
                  </a:cubicBezTo>
                  <a:cubicBezTo>
                    <a:pt x="5697" y="58682"/>
                    <a:pt x="6331" y="59111"/>
                    <a:pt x="6608" y="59595"/>
                  </a:cubicBezTo>
                  <a:cubicBezTo>
                    <a:pt x="8263" y="62404"/>
                    <a:pt x="7799" y="66250"/>
                    <a:pt x="11252" y="67822"/>
                  </a:cubicBezTo>
                  <a:cubicBezTo>
                    <a:pt x="12633" y="68453"/>
                    <a:pt x="14240" y="68405"/>
                    <a:pt x="15705" y="68822"/>
                  </a:cubicBezTo>
                  <a:cubicBezTo>
                    <a:pt x="18003" y="69477"/>
                    <a:pt x="19920" y="71310"/>
                    <a:pt x="20670" y="73572"/>
                  </a:cubicBezTo>
                  <a:cubicBezTo>
                    <a:pt x="22277" y="77382"/>
                    <a:pt x="21622" y="82062"/>
                    <a:pt x="19015" y="85276"/>
                  </a:cubicBezTo>
                  <a:cubicBezTo>
                    <a:pt x="17848" y="86717"/>
                    <a:pt x="16276" y="87967"/>
                    <a:pt x="15764" y="89753"/>
                  </a:cubicBezTo>
                  <a:cubicBezTo>
                    <a:pt x="14883" y="92837"/>
                    <a:pt x="17491" y="95718"/>
                    <a:pt x="19872" y="97873"/>
                  </a:cubicBezTo>
                  <a:cubicBezTo>
                    <a:pt x="23277" y="100945"/>
                    <a:pt x="26718" y="104052"/>
                    <a:pt x="30695" y="106350"/>
                  </a:cubicBezTo>
                  <a:cubicBezTo>
                    <a:pt x="34123" y="108321"/>
                    <a:pt x="38019" y="109672"/>
                    <a:pt x="41950" y="109672"/>
                  </a:cubicBezTo>
                  <a:cubicBezTo>
                    <a:pt x="42579" y="109672"/>
                    <a:pt x="43210" y="109637"/>
                    <a:pt x="43839" y="109565"/>
                  </a:cubicBezTo>
                  <a:cubicBezTo>
                    <a:pt x="42161" y="108910"/>
                    <a:pt x="42101" y="106386"/>
                    <a:pt x="43184" y="104945"/>
                  </a:cubicBezTo>
                  <a:cubicBezTo>
                    <a:pt x="44256" y="103493"/>
                    <a:pt x="45982" y="102731"/>
                    <a:pt x="47423" y="101635"/>
                  </a:cubicBezTo>
                  <a:cubicBezTo>
                    <a:pt x="48852" y="100552"/>
                    <a:pt x="50078" y="98718"/>
                    <a:pt x="49447" y="97040"/>
                  </a:cubicBezTo>
                  <a:cubicBezTo>
                    <a:pt x="48566" y="94646"/>
                    <a:pt x="45042" y="94706"/>
                    <a:pt x="43256" y="92884"/>
                  </a:cubicBezTo>
                  <a:cubicBezTo>
                    <a:pt x="40101" y="89693"/>
                    <a:pt x="44161" y="83252"/>
                    <a:pt x="40946" y="80109"/>
                  </a:cubicBezTo>
                  <a:cubicBezTo>
                    <a:pt x="39827" y="79009"/>
                    <a:pt x="38315" y="78806"/>
                    <a:pt x="36703" y="78806"/>
                  </a:cubicBezTo>
                  <a:cubicBezTo>
                    <a:pt x="35753" y="78806"/>
                    <a:pt x="34768" y="78876"/>
                    <a:pt x="33808" y="78876"/>
                  </a:cubicBezTo>
                  <a:cubicBezTo>
                    <a:pt x="33346" y="78876"/>
                    <a:pt x="32889" y="78860"/>
                    <a:pt x="32445" y="78811"/>
                  </a:cubicBezTo>
                  <a:cubicBezTo>
                    <a:pt x="29016" y="78811"/>
                    <a:pt x="27563" y="75811"/>
                    <a:pt x="25789" y="73418"/>
                  </a:cubicBezTo>
                  <a:cubicBezTo>
                    <a:pt x="24920" y="72239"/>
                    <a:pt x="24027" y="71025"/>
                    <a:pt x="23658" y="69608"/>
                  </a:cubicBezTo>
                  <a:cubicBezTo>
                    <a:pt x="23242" y="68024"/>
                    <a:pt x="23515" y="66357"/>
                    <a:pt x="23634" y="64738"/>
                  </a:cubicBezTo>
                  <a:cubicBezTo>
                    <a:pt x="23753" y="63285"/>
                    <a:pt x="23420" y="60976"/>
                    <a:pt x="21872" y="60380"/>
                  </a:cubicBezTo>
                  <a:cubicBezTo>
                    <a:pt x="21652" y="60295"/>
                    <a:pt x="21417" y="60254"/>
                    <a:pt x="21182" y="60254"/>
                  </a:cubicBezTo>
                  <a:cubicBezTo>
                    <a:pt x="20338" y="60254"/>
                    <a:pt x="19488" y="60775"/>
                    <a:pt x="19265" y="61595"/>
                  </a:cubicBezTo>
                  <a:cubicBezTo>
                    <a:pt x="19098" y="62226"/>
                    <a:pt x="19301" y="62916"/>
                    <a:pt x="19110" y="63547"/>
                  </a:cubicBezTo>
                  <a:cubicBezTo>
                    <a:pt x="18884" y="64309"/>
                    <a:pt x="18098" y="64809"/>
                    <a:pt x="17300" y="64869"/>
                  </a:cubicBezTo>
                  <a:cubicBezTo>
                    <a:pt x="17214" y="64876"/>
                    <a:pt x="17131" y="64879"/>
                    <a:pt x="17049" y="64879"/>
                  </a:cubicBezTo>
                  <a:cubicBezTo>
                    <a:pt x="14361" y="64879"/>
                    <a:pt x="13810" y="61165"/>
                    <a:pt x="14157" y="59166"/>
                  </a:cubicBezTo>
                  <a:cubicBezTo>
                    <a:pt x="14586" y="56761"/>
                    <a:pt x="15717" y="54332"/>
                    <a:pt x="17396" y="52451"/>
                  </a:cubicBezTo>
                  <a:cubicBezTo>
                    <a:pt x="17515" y="52320"/>
                    <a:pt x="17634" y="52201"/>
                    <a:pt x="17753" y="52082"/>
                  </a:cubicBezTo>
                  <a:cubicBezTo>
                    <a:pt x="17777" y="52058"/>
                    <a:pt x="17800" y="52022"/>
                    <a:pt x="17824" y="51998"/>
                  </a:cubicBezTo>
                  <a:cubicBezTo>
                    <a:pt x="18062" y="51760"/>
                    <a:pt x="18312" y="51534"/>
                    <a:pt x="18562" y="51308"/>
                  </a:cubicBezTo>
                  <a:cubicBezTo>
                    <a:pt x="18598" y="51284"/>
                    <a:pt x="18622" y="51260"/>
                    <a:pt x="18658" y="51236"/>
                  </a:cubicBezTo>
                  <a:cubicBezTo>
                    <a:pt x="18920" y="51022"/>
                    <a:pt x="19181" y="50820"/>
                    <a:pt x="19455" y="50629"/>
                  </a:cubicBezTo>
                  <a:cubicBezTo>
                    <a:pt x="19491" y="50617"/>
                    <a:pt x="19527" y="50593"/>
                    <a:pt x="19562" y="50570"/>
                  </a:cubicBezTo>
                  <a:cubicBezTo>
                    <a:pt x="19693" y="50474"/>
                    <a:pt x="19836" y="50379"/>
                    <a:pt x="19979" y="50296"/>
                  </a:cubicBezTo>
                  <a:cubicBezTo>
                    <a:pt x="20122" y="50212"/>
                    <a:pt x="20265" y="50129"/>
                    <a:pt x="20408" y="50058"/>
                  </a:cubicBezTo>
                  <a:cubicBezTo>
                    <a:pt x="20455" y="50034"/>
                    <a:pt x="20491" y="50022"/>
                    <a:pt x="20527" y="49998"/>
                  </a:cubicBezTo>
                  <a:cubicBezTo>
                    <a:pt x="20670" y="49927"/>
                    <a:pt x="20825" y="49855"/>
                    <a:pt x="20967" y="49784"/>
                  </a:cubicBezTo>
                  <a:cubicBezTo>
                    <a:pt x="21015" y="49760"/>
                    <a:pt x="21051" y="49748"/>
                    <a:pt x="21098" y="49724"/>
                  </a:cubicBezTo>
                  <a:cubicBezTo>
                    <a:pt x="21574" y="49517"/>
                    <a:pt x="22095" y="49356"/>
                    <a:pt x="22606" y="49356"/>
                  </a:cubicBezTo>
                  <a:cubicBezTo>
                    <a:pt x="22683" y="49356"/>
                    <a:pt x="22760" y="49359"/>
                    <a:pt x="22837" y="49367"/>
                  </a:cubicBezTo>
                  <a:cubicBezTo>
                    <a:pt x="22932" y="49379"/>
                    <a:pt x="23015" y="49391"/>
                    <a:pt x="23111" y="49403"/>
                  </a:cubicBezTo>
                  <a:cubicBezTo>
                    <a:pt x="23242" y="49439"/>
                    <a:pt x="23372" y="49486"/>
                    <a:pt x="23503" y="49546"/>
                  </a:cubicBezTo>
                  <a:cubicBezTo>
                    <a:pt x="24004" y="49796"/>
                    <a:pt x="24385" y="50296"/>
                    <a:pt x="24385" y="50832"/>
                  </a:cubicBezTo>
                  <a:cubicBezTo>
                    <a:pt x="24385" y="50879"/>
                    <a:pt x="24373" y="50915"/>
                    <a:pt x="24373" y="50963"/>
                  </a:cubicBezTo>
                  <a:cubicBezTo>
                    <a:pt x="24265" y="51701"/>
                    <a:pt x="23468" y="52367"/>
                    <a:pt x="23623" y="53034"/>
                  </a:cubicBezTo>
                  <a:cubicBezTo>
                    <a:pt x="23634" y="53094"/>
                    <a:pt x="23658" y="53141"/>
                    <a:pt x="23682" y="53201"/>
                  </a:cubicBezTo>
                  <a:cubicBezTo>
                    <a:pt x="23832" y="53510"/>
                    <a:pt x="24178" y="53661"/>
                    <a:pt x="24526" y="53661"/>
                  </a:cubicBezTo>
                  <a:cubicBezTo>
                    <a:pt x="24648" y="53661"/>
                    <a:pt x="24770" y="53643"/>
                    <a:pt x="24885" y="53606"/>
                  </a:cubicBezTo>
                  <a:cubicBezTo>
                    <a:pt x="25218" y="53487"/>
                    <a:pt x="25480" y="53260"/>
                    <a:pt x="25718" y="52998"/>
                  </a:cubicBezTo>
                  <a:cubicBezTo>
                    <a:pt x="25789" y="52903"/>
                    <a:pt x="25861" y="52808"/>
                    <a:pt x="25932" y="52725"/>
                  </a:cubicBezTo>
                  <a:cubicBezTo>
                    <a:pt x="26028" y="52594"/>
                    <a:pt x="26111" y="52475"/>
                    <a:pt x="26194" y="52344"/>
                  </a:cubicBezTo>
                  <a:cubicBezTo>
                    <a:pt x="26540" y="51832"/>
                    <a:pt x="26813" y="51284"/>
                    <a:pt x="27028" y="50701"/>
                  </a:cubicBezTo>
                  <a:cubicBezTo>
                    <a:pt x="27194" y="50272"/>
                    <a:pt x="27313" y="49831"/>
                    <a:pt x="27397" y="49379"/>
                  </a:cubicBezTo>
                  <a:cubicBezTo>
                    <a:pt x="27599" y="48343"/>
                    <a:pt x="27218" y="47010"/>
                    <a:pt x="27754" y="46105"/>
                  </a:cubicBezTo>
                  <a:cubicBezTo>
                    <a:pt x="29504" y="43128"/>
                    <a:pt x="35243" y="44200"/>
                    <a:pt x="36243" y="40890"/>
                  </a:cubicBezTo>
                  <a:cubicBezTo>
                    <a:pt x="36696" y="39378"/>
                    <a:pt x="35767" y="37687"/>
                    <a:pt x="36267" y="36187"/>
                  </a:cubicBezTo>
                  <a:cubicBezTo>
                    <a:pt x="36303" y="36104"/>
                    <a:pt x="36326" y="36020"/>
                    <a:pt x="36374" y="35949"/>
                  </a:cubicBezTo>
                  <a:cubicBezTo>
                    <a:pt x="36588" y="35473"/>
                    <a:pt x="36981" y="35080"/>
                    <a:pt x="37434" y="34818"/>
                  </a:cubicBezTo>
                  <a:cubicBezTo>
                    <a:pt x="37851" y="34580"/>
                    <a:pt x="38330" y="34444"/>
                    <a:pt x="38810" y="34444"/>
                  </a:cubicBezTo>
                  <a:cubicBezTo>
                    <a:pt x="39028" y="34444"/>
                    <a:pt x="39246" y="34472"/>
                    <a:pt x="39458" y="34532"/>
                  </a:cubicBezTo>
                  <a:cubicBezTo>
                    <a:pt x="39541" y="34544"/>
                    <a:pt x="39625" y="34580"/>
                    <a:pt x="39696" y="34615"/>
                  </a:cubicBezTo>
                  <a:cubicBezTo>
                    <a:pt x="40756" y="35044"/>
                    <a:pt x="41399" y="36246"/>
                    <a:pt x="41279" y="37366"/>
                  </a:cubicBezTo>
                  <a:cubicBezTo>
                    <a:pt x="41268" y="37461"/>
                    <a:pt x="41256" y="37544"/>
                    <a:pt x="41232" y="37639"/>
                  </a:cubicBezTo>
                  <a:cubicBezTo>
                    <a:pt x="41196" y="37806"/>
                    <a:pt x="41137" y="37973"/>
                    <a:pt x="41065" y="38128"/>
                  </a:cubicBezTo>
                  <a:cubicBezTo>
                    <a:pt x="41089" y="38175"/>
                    <a:pt x="41125" y="38211"/>
                    <a:pt x="41149" y="38247"/>
                  </a:cubicBezTo>
                  <a:cubicBezTo>
                    <a:pt x="41399" y="38549"/>
                    <a:pt x="41731" y="38679"/>
                    <a:pt x="42091" y="38679"/>
                  </a:cubicBezTo>
                  <a:cubicBezTo>
                    <a:pt x="43050" y="38679"/>
                    <a:pt x="44208" y="37758"/>
                    <a:pt x="44554" y="36711"/>
                  </a:cubicBezTo>
                  <a:cubicBezTo>
                    <a:pt x="44732" y="36175"/>
                    <a:pt x="44839" y="35603"/>
                    <a:pt x="44947" y="35032"/>
                  </a:cubicBezTo>
                  <a:cubicBezTo>
                    <a:pt x="44994" y="34806"/>
                    <a:pt x="45030" y="34591"/>
                    <a:pt x="45089" y="34377"/>
                  </a:cubicBezTo>
                  <a:cubicBezTo>
                    <a:pt x="45089" y="34365"/>
                    <a:pt x="45089" y="34365"/>
                    <a:pt x="45089" y="34353"/>
                  </a:cubicBezTo>
                  <a:cubicBezTo>
                    <a:pt x="45137" y="34163"/>
                    <a:pt x="45185" y="33984"/>
                    <a:pt x="45244" y="33818"/>
                  </a:cubicBezTo>
                  <a:cubicBezTo>
                    <a:pt x="45244" y="33794"/>
                    <a:pt x="45256" y="33782"/>
                    <a:pt x="45256" y="33758"/>
                  </a:cubicBezTo>
                  <a:cubicBezTo>
                    <a:pt x="45316" y="33591"/>
                    <a:pt x="45375" y="33437"/>
                    <a:pt x="45447" y="33282"/>
                  </a:cubicBezTo>
                  <a:cubicBezTo>
                    <a:pt x="45578" y="33032"/>
                    <a:pt x="45721" y="32782"/>
                    <a:pt x="45911" y="32567"/>
                  </a:cubicBezTo>
                  <a:cubicBezTo>
                    <a:pt x="45971" y="32496"/>
                    <a:pt x="46042" y="32425"/>
                    <a:pt x="46113" y="32365"/>
                  </a:cubicBezTo>
                  <a:cubicBezTo>
                    <a:pt x="47542" y="31043"/>
                    <a:pt x="50066" y="31698"/>
                    <a:pt x="51555" y="30424"/>
                  </a:cubicBezTo>
                  <a:cubicBezTo>
                    <a:pt x="52007" y="30031"/>
                    <a:pt x="52293" y="29531"/>
                    <a:pt x="52448" y="28972"/>
                  </a:cubicBezTo>
                  <a:cubicBezTo>
                    <a:pt x="52495" y="28769"/>
                    <a:pt x="52531" y="28555"/>
                    <a:pt x="52555" y="28341"/>
                  </a:cubicBezTo>
                  <a:cubicBezTo>
                    <a:pt x="52567" y="28281"/>
                    <a:pt x="52567" y="28234"/>
                    <a:pt x="52579" y="28174"/>
                  </a:cubicBezTo>
                  <a:cubicBezTo>
                    <a:pt x="52579" y="28067"/>
                    <a:pt x="52590" y="27948"/>
                    <a:pt x="52590" y="27841"/>
                  </a:cubicBezTo>
                  <a:cubicBezTo>
                    <a:pt x="52590" y="27067"/>
                    <a:pt x="52436" y="26245"/>
                    <a:pt x="52221" y="25519"/>
                  </a:cubicBezTo>
                  <a:cubicBezTo>
                    <a:pt x="51983" y="24757"/>
                    <a:pt x="51697" y="23995"/>
                    <a:pt x="51316" y="23292"/>
                  </a:cubicBezTo>
                  <a:cubicBezTo>
                    <a:pt x="51281" y="23245"/>
                    <a:pt x="51245" y="23185"/>
                    <a:pt x="51221" y="23126"/>
                  </a:cubicBezTo>
                  <a:cubicBezTo>
                    <a:pt x="51090" y="22911"/>
                    <a:pt x="50959" y="22697"/>
                    <a:pt x="50816" y="22495"/>
                  </a:cubicBezTo>
                  <a:cubicBezTo>
                    <a:pt x="50495" y="22042"/>
                    <a:pt x="50114" y="21626"/>
                    <a:pt x="49685" y="21280"/>
                  </a:cubicBezTo>
                  <a:cubicBezTo>
                    <a:pt x="48884" y="20632"/>
                    <a:pt x="47841" y="20242"/>
                    <a:pt x="46830" y="20242"/>
                  </a:cubicBezTo>
                  <a:cubicBezTo>
                    <a:pt x="46190" y="20242"/>
                    <a:pt x="45563" y="20398"/>
                    <a:pt x="45018" y="20745"/>
                  </a:cubicBezTo>
                  <a:cubicBezTo>
                    <a:pt x="44554" y="21042"/>
                    <a:pt x="44197" y="21423"/>
                    <a:pt x="43899" y="21864"/>
                  </a:cubicBezTo>
                  <a:cubicBezTo>
                    <a:pt x="43161" y="23007"/>
                    <a:pt x="42875" y="24543"/>
                    <a:pt x="42470" y="25900"/>
                  </a:cubicBezTo>
                  <a:cubicBezTo>
                    <a:pt x="42351" y="26317"/>
                    <a:pt x="42172" y="26733"/>
                    <a:pt x="41970" y="27138"/>
                  </a:cubicBezTo>
                  <a:cubicBezTo>
                    <a:pt x="41307" y="28393"/>
                    <a:pt x="40255" y="29460"/>
                    <a:pt x="39002" y="29460"/>
                  </a:cubicBezTo>
                  <a:cubicBezTo>
                    <a:pt x="38995" y="29460"/>
                    <a:pt x="38989" y="29460"/>
                    <a:pt x="38982" y="29460"/>
                  </a:cubicBezTo>
                  <a:cubicBezTo>
                    <a:pt x="38803" y="29460"/>
                    <a:pt x="38624" y="29436"/>
                    <a:pt x="38446" y="29388"/>
                  </a:cubicBezTo>
                  <a:cubicBezTo>
                    <a:pt x="38172" y="29317"/>
                    <a:pt x="37934" y="29210"/>
                    <a:pt x="37720" y="29067"/>
                  </a:cubicBezTo>
                  <a:cubicBezTo>
                    <a:pt x="36588" y="28317"/>
                    <a:pt x="36148" y="26650"/>
                    <a:pt x="35910" y="25221"/>
                  </a:cubicBezTo>
                  <a:cubicBezTo>
                    <a:pt x="35898" y="25138"/>
                    <a:pt x="35886" y="25043"/>
                    <a:pt x="35874" y="24947"/>
                  </a:cubicBezTo>
                  <a:cubicBezTo>
                    <a:pt x="35564" y="23114"/>
                    <a:pt x="35291" y="21245"/>
                    <a:pt x="35541" y="19411"/>
                  </a:cubicBezTo>
                  <a:cubicBezTo>
                    <a:pt x="35553" y="19280"/>
                    <a:pt x="35576" y="19149"/>
                    <a:pt x="35600" y="19018"/>
                  </a:cubicBezTo>
                  <a:cubicBezTo>
                    <a:pt x="35815" y="17839"/>
                    <a:pt x="36303" y="16684"/>
                    <a:pt x="37053" y="15756"/>
                  </a:cubicBezTo>
                  <a:cubicBezTo>
                    <a:pt x="37517" y="15172"/>
                    <a:pt x="38089" y="14684"/>
                    <a:pt x="38767" y="14351"/>
                  </a:cubicBezTo>
                  <a:cubicBezTo>
                    <a:pt x="38886" y="14291"/>
                    <a:pt x="38993" y="14244"/>
                    <a:pt x="39124" y="14196"/>
                  </a:cubicBezTo>
                  <a:cubicBezTo>
                    <a:pt x="39934" y="13887"/>
                    <a:pt x="40791" y="13803"/>
                    <a:pt x="41672" y="13767"/>
                  </a:cubicBezTo>
                  <a:cubicBezTo>
                    <a:pt x="42792" y="13720"/>
                    <a:pt x="43935" y="13744"/>
                    <a:pt x="44994" y="13410"/>
                  </a:cubicBezTo>
                  <a:cubicBezTo>
                    <a:pt x="47006" y="12767"/>
                    <a:pt x="48399" y="10993"/>
                    <a:pt x="49661" y="9303"/>
                  </a:cubicBezTo>
                  <a:cubicBezTo>
                    <a:pt x="50269" y="8493"/>
                    <a:pt x="51769" y="6933"/>
                    <a:pt x="52912" y="5326"/>
                  </a:cubicBezTo>
                  <a:cubicBezTo>
                    <a:pt x="52948" y="5278"/>
                    <a:pt x="52983" y="5219"/>
                    <a:pt x="53031" y="5159"/>
                  </a:cubicBezTo>
                  <a:cubicBezTo>
                    <a:pt x="53102" y="5052"/>
                    <a:pt x="53174" y="4945"/>
                    <a:pt x="53257" y="4826"/>
                  </a:cubicBezTo>
                  <a:cubicBezTo>
                    <a:pt x="53305" y="4743"/>
                    <a:pt x="53364" y="4647"/>
                    <a:pt x="53424" y="4564"/>
                  </a:cubicBezTo>
                  <a:cubicBezTo>
                    <a:pt x="53448" y="4516"/>
                    <a:pt x="53471" y="4481"/>
                    <a:pt x="53507" y="4433"/>
                  </a:cubicBezTo>
                  <a:cubicBezTo>
                    <a:pt x="53555" y="4350"/>
                    <a:pt x="53602" y="4254"/>
                    <a:pt x="53662" y="4171"/>
                  </a:cubicBezTo>
                  <a:cubicBezTo>
                    <a:pt x="53686" y="4112"/>
                    <a:pt x="53722" y="4064"/>
                    <a:pt x="53745" y="4004"/>
                  </a:cubicBezTo>
                  <a:cubicBezTo>
                    <a:pt x="53972" y="3588"/>
                    <a:pt x="54138" y="3195"/>
                    <a:pt x="54245" y="2814"/>
                  </a:cubicBezTo>
                  <a:cubicBezTo>
                    <a:pt x="54257" y="2754"/>
                    <a:pt x="54269" y="2707"/>
                    <a:pt x="54281" y="2659"/>
                  </a:cubicBezTo>
                  <a:cubicBezTo>
                    <a:pt x="54329" y="2445"/>
                    <a:pt x="54364" y="2230"/>
                    <a:pt x="54353" y="2028"/>
                  </a:cubicBezTo>
                  <a:cubicBezTo>
                    <a:pt x="54341" y="1385"/>
                    <a:pt x="54031" y="849"/>
                    <a:pt x="53281" y="504"/>
                  </a:cubicBezTo>
                  <a:cubicBezTo>
                    <a:pt x="52769" y="254"/>
                    <a:pt x="52126" y="111"/>
                    <a:pt x="51412" y="52"/>
                  </a:cubicBezTo>
                  <a:cubicBezTo>
                    <a:pt x="51185" y="28"/>
                    <a:pt x="50935" y="16"/>
                    <a:pt x="50685" y="4"/>
                  </a:cubicBezTo>
                  <a:cubicBezTo>
                    <a:pt x="50582" y="1"/>
                    <a:pt x="50477" y="0"/>
                    <a:pt x="50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7"/>
            <p:cNvSpPr/>
            <p:nvPr/>
          </p:nvSpPr>
          <p:spPr>
            <a:xfrm>
              <a:off x="7928037" y="2658856"/>
              <a:ext cx="537407" cy="863069"/>
            </a:xfrm>
            <a:custGeom>
              <a:avLst/>
              <a:gdLst/>
              <a:ahLst/>
              <a:cxnLst/>
              <a:rect l="l" t="t" r="r" b="b"/>
              <a:pathLst>
                <a:path w="27730" h="44534" extrusionOk="0">
                  <a:moveTo>
                    <a:pt x="10737" y="1"/>
                  </a:moveTo>
                  <a:cubicBezTo>
                    <a:pt x="10425" y="1"/>
                    <a:pt x="10118" y="69"/>
                    <a:pt x="9823" y="231"/>
                  </a:cubicBezTo>
                  <a:cubicBezTo>
                    <a:pt x="9275" y="529"/>
                    <a:pt x="8930" y="1088"/>
                    <a:pt x="8608" y="1636"/>
                  </a:cubicBezTo>
                  <a:cubicBezTo>
                    <a:pt x="6346" y="5481"/>
                    <a:pt x="4072" y="9327"/>
                    <a:pt x="1810" y="13161"/>
                  </a:cubicBezTo>
                  <a:cubicBezTo>
                    <a:pt x="1096" y="14364"/>
                    <a:pt x="381" y="15602"/>
                    <a:pt x="191" y="16971"/>
                  </a:cubicBezTo>
                  <a:cubicBezTo>
                    <a:pt x="0" y="18352"/>
                    <a:pt x="464" y="19912"/>
                    <a:pt x="1667" y="20614"/>
                  </a:cubicBezTo>
                  <a:cubicBezTo>
                    <a:pt x="536" y="21555"/>
                    <a:pt x="1417" y="23508"/>
                    <a:pt x="2739" y="24127"/>
                  </a:cubicBezTo>
                  <a:cubicBezTo>
                    <a:pt x="4060" y="24758"/>
                    <a:pt x="5608" y="24639"/>
                    <a:pt x="7001" y="25079"/>
                  </a:cubicBezTo>
                  <a:cubicBezTo>
                    <a:pt x="8394" y="25532"/>
                    <a:pt x="9692" y="27067"/>
                    <a:pt x="9013" y="28353"/>
                  </a:cubicBezTo>
                  <a:cubicBezTo>
                    <a:pt x="8442" y="29413"/>
                    <a:pt x="6870" y="29627"/>
                    <a:pt x="6334" y="30699"/>
                  </a:cubicBezTo>
                  <a:cubicBezTo>
                    <a:pt x="6084" y="31199"/>
                    <a:pt x="6108" y="31794"/>
                    <a:pt x="6144" y="32354"/>
                  </a:cubicBezTo>
                  <a:cubicBezTo>
                    <a:pt x="6406" y="36414"/>
                    <a:pt x="6668" y="40474"/>
                    <a:pt x="6918" y="44534"/>
                  </a:cubicBezTo>
                  <a:cubicBezTo>
                    <a:pt x="19800" y="34473"/>
                    <a:pt x="27670" y="16769"/>
                    <a:pt x="27730" y="433"/>
                  </a:cubicBezTo>
                  <a:lnTo>
                    <a:pt x="27730" y="433"/>
                  </a:lnTo>
                  <a:cubicBezTo>
                    <a:pt x="25585" y="2169"/>
                    <a:pt x="22826" y="3056"/>
                    <a:pt x="20073" y="3056"/>
                  </a:cubicBezTo>
                  <a:cubicBezTo>
                    <a:pt x="17859" y="3056"/>
                    <a:pt x="15648" y="2482"/>
                    <a:pt x="13764" y="1314"/>
                  </a:cubicBezTo>
                  <a:cubicBezTo>
                    <a:pt x="12834" y="731"/>
                    <a:pt x="11757" y="1"/>
                    <a:pt x="10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7"/>
            <p:cNvSpPr/>
            <p:nvPr/>
          </p:nvSpPr>
          <p:spPr>
            <a:xfrm>
              <a:off x="8020557" y="1956776"/>
              <a:ext cx="427813" cy="617505"/>
            </a:xfrm>
            <a:custGeom>
              <a:avLst/>
              <a:gdLst/>
              <a:ahLst/>
              <a:cxnLst/>
              <a:rect l="l" t="t" r="r" b="b"/>
              <a:pathLst>
                <a:path w="22075" h="31863" extrusionOk="0">
                  <a:moveTo>
                    <a:pt x="9073" y="1"/>
                  </a:moveTo>
                  <a:cubicBezTo>
                    <a:pt x="8490" y="882"/>
                    <a:pt x="8228" y="1692"/>
                    <a:pt x="7656" y="2573"/>
                  </a:cubicBezTo>
                  <a:cubicBezTo>
                    <a:pt x="7811" y="4025"/>
                    <a:pt x="8049" y="5645"/>
                    <a:pt x="9204" y="6526"/>
                  </a:cubicBezTo>
                  <a:cubicBezTo>
                    <a:pt x="9811" y="7002"/>
                    <a:pt x="10573" y="7180"/>
                    <a:pt x="11288" y="7454"/>
                  </a:cubicBezTo>
                  <a:cubicBezTo>
                    <a:pt x="13800" y="8419"/>
                    <a:pt x="15883" y="10800"/>
                    <a:pt x="15872" y="13491"/>
                  </a:cubicBezTo>
                  <a:cubicBezTo>
                    <a:pt x="15860" y="14146"/>
                    <a:pt x="15717" y="14836"/>
                    <a:pt x="15252" y="15300"/>
                  </a:cubicBezTo>
                  <a:cubicBezTo>
                    <a:pt x="14946" y="15599"/>
                    <a:pt x="14625" y="15794"/>
                    <a:pt x="14293" y="15794"/>
                  </a:cubicBezTo>
                  <a:cubicBezTo>
                    <a:pt x="14108" y="15794"/>
                    <a:pt x="13920" y="15734"/>
                    <a:pt x="13728" y="15598"/>
                  </a:cubicBezTo>
                  <a:cubicBezTo>
                    <a:pt x="13109" y="15146"/>
                    <a:pt x="12800" y="14384"/>
                    <a:pt x="12550" y="13657"/>
                  </a:cubicBezTo>
                  <a:cubicBezTo>
                    <a:pt x="12300" y="12931"/>
                    <a:pt x="12050" y="12157"/>
                    <a:pt x="11490" y="11633"/>
                  </a:cubicBezTo>
                  <a:cubicBezTo>
                    <a:pt x="11179" y="11348"/>
                    <a:pt x="10740" y="11179"/>
                    <a:pt x="10324" y="11179"/>
                  </a:cubicBezTo>
                  <a:cubicBezTo>
                    <a:pt x="9977" y="11179"/>
                    <a:pt x="9646" y="11297"/>
                    <a:pt x="9418" y="11562"/>
                  </a:cubicBezTo>
                  <a:cubicBezTo>
                    <a:pt x="9835" y="12455"/>
                    <a:pt x="10252" y="13431"/>
                    <a:pt x="10073" y="14396"/>
                  </a:cubicBezTo>
                  <a:cubicBezTo>
                    <a:pt x="9919" y="15174"/>
                    <a:pt x="9176" y="15868"/>
                    <a:pt x="8437" y="15868"/>
                  </a:cubicBezTo>
                  <a:cubicBezTo>
                    <a:pt x="8261" y="15868"/>
                    <a:pt x="8086" y="15828"/>
                    <a:pt x="7918" y="15741"/>
                  </a:cubicBezTo>
                  <a:cubicBezTo>
                    <a:pt x="7763" y="16443"/>
                    <a:pt x="7597" y="17146"/>
                    <a:pt x="7430" y="17860"/>
                  </a:cubicBezTo>
                  <a:cubicBezTo>
                    <a:pt x="6798" y="17416"/>
                    <a:pt x="6025" y="17190"/>
                    <a:pt x="5251" y="17190"/>
                  </a:cubicBezTo>
                  <a:cubicBezTo>
                    <a:pt x="4698" y="17190"/>
                    <a:pt x="4145" y="17306"/>
                    <a:pt x="3644" y="17539"/>
                  </a:cubicBezTo>
                  <a:cubicBezTo>
                    <a:pt x="2441" y="18098"/>
                    <a:pt x="1584" y="18980"/>
                    <a:pt x="1489" y="20301"/>
                  </a:cubicBezTo>
                  <a:cubicBezTo>
                    <a:pt x="1382" y="21670"/>
                    <a:pt x="1" y="22790"/>
                    <a:pt x="167" y="24159"/>
                  </a:cubicBezTo>
                  <a:cubicBezTo>
                    <a:pt x="251" y="24849"/>
                    <a:pt x="751" y="25457"/>
                    <a:pt x="1370" y="25778"/>
                  </a:cubicBezTo>
                  <a:cubicBezTo>
                    <a:pt x="1854" y="26029"/>
                    <a:pt x="2404" y="26135"/>
                    <a:pt x="2956" y="26135"/>
                  </a:cubicBezTo>
                  <a:cubicBezTo>
                    <a:pt x="3110" y="26135"/>
                    <a:pt x="3265" y="26127"/>
                    <a:pt x="3418" y="26111"/>
                  </a:cubicBezTo>
                  <a:cubicBezTo>
                    <a:pt x="4561" y="26016"/>
                    <a:pt x="5680" y="25552"/>
                    <a:pt x="6478" y="24742"/>
                  </a:cubicBezTo>
                  <a:cubicBezTo>
                    <a:pt x="7275" y="23921"/>
                    <a:pt x="7740" y="22754"/>
                    <a:pt x="7597" y="21623"/>
                  </a:cubicBezTo>
                  <a:cubicBezTo>
                    <a:pt x="7823" y="21551"/>
                    <a:pt x="8037" y="21480"/>
                    <a:pt x="8263" y="21396"/>
                  </a:cubicBezTo>
                  <a:cubicBezTo>
                    <a:pt x="8629" y="20782"/>
                    <a:pt x="9160" y="20548"/>
                    <a:pt x="9766" y="20548"/>
                  </a:cubicBezTo>
                  <a:cubicBezTo>
                    <a:pt x="10205" y="20548"/>
                    <a:pt x="10683" y="20671"/>
                    <a:pt x="11169" y="20861"/>
                  </a:cubicBezTo>
                  <a:cubicBezTo>
                    <a:pt x="12335" y="21301"/>
                    <a:pt x="13157" y="22397"/>
                    <a:pt x="13526" y="23587"/>
                  </a:cubicBezTo>
                  <a:cubicBezTo>
                    <a:pt x="14014" y="25171"/>
                    <a:pt x="13645" y="27135"/>
                    <a:pt x="12264" y="28052"/>
                  </a:cubicBezTo>
                  <a:cubicBezTo>
                    <a:pt x="13288" y="28016"/>
                    <a:pt x="14312" y="27969"/>
                    <a:pt x="15324" y="27933"/>
                  </a:cubicBezTo>
                  <a:cubicBezTo>
                    <a:pt x="15459" y="27516"/>
                    <a:pt x="15872" y="27216"/>
                    <a:pt x="16310" y="27216"/>
                  </a:cubicBezTo>
                  <a:cubicBezTo>
                    <a:pt x="16335" y="27216"/>
                    <a:pt x="16359" y="27217"/>
                    <a:pt x="16384" y="27219"/>
                  </a:cubicBezTo>
                  <a:cubicBezTo>
                    <a:pt x="16431" y="27373"/>
                    <a:pt x="16491" y="27540"/>
                    <a:pt x="16550" y="27695"/>
                  </a:cubicBezTo>
                  <a:lnTo>
                    <a:pt x="17586" y="27016"/>
                  </a:lnTo>
                  <a:cubicBezTo>
                    <a:pt x="16360" y="25516"/>
                    <a:pt x="15717" y="23552"/>
                    <a:pt x="15824" y="21611"/>
                  </a:cubicBezTo>
                  <a:cubicBezTo>
                    <a:pt x="15838" y="21284"/>
                    <a:pt x="16057" y="21161"/>
                    <a:pt x="16339" y="21161"/>
                  </a:cubicBezTo>
                  <a:cubicBezTo>
                    <a:pt x="16519" y="21161"/>
                    <a:pt x="16725" y="21211"/>
                    <a:pt x="16919" y="21289"/>
                  </a:cubicBezTo>
                  <a:cubicBezTo>
                    <a:pt x="17419" y="21480"/>
                    <a:pt x="17777" y="21908"/>
                    <a:pt x="18074" y="22361"/>
                  </a:cubicBezTo>
                  <a:cubicBezTo>
                    <a:pt x="19539" y="24659"/>
                    <a:pt x="19563" y="27790"/>
                    <a:pt x="18134" y="30100"/>
                  </a:cubicBezTo>
                  <a:cubicBezTo>
                    <a:pt x="17872" y="30529"/>
                    <a:pt x="17634" y="31219"/>
                    <a:pt x="18086" y="31422"/>
                  </a:cubicBezTo>
                  <a:cubicBezTo>
                    <a:pt x="18149" y="31450"/>
                    <a:pt x="18208" y="31462"/>
                    <a:pt x="18265" y="31462"/>
                  </a:cubicBezTo>
                  <a:cubicBezTo>
                    <a:pt x="18820" y="31462"/>
                    <a:pt x="19144" y="30262"/>
                    <a:pt x="19783" y="30262"/>
                  </a:cubicBezTo>
                  <a:cubicBezTo>
                    <a:pt x="19804" y="30262"/>
                    <a:pt x="19826" y="30264"/>
                    <a:pt x="19848" y="30267"/>
                  </a:cubicBezTo>
                  <a:cubicBezTo>
                    <a:pt x="20134" y="30588"/>
                    <a:pt x="20420" y="30921"/>
                    <a:pt x="20717" y="31243"/>
                  </a:cubicBezTo>
                  <a:cubicBezTo>
                    <a:pt x="20967" y="31517"/>
                    <a:pt x="21110" y="31600"/>
                    <a:pt x="21384" y="31862"/>
                  </a:cubicBezTo>
                  <a:cubicBezTo>
                    <a:pt x="21610" y="31612"/>
                    <a:pt x="21849" y="31350"/>
                    <a:pt x="22075" y="31100"/>
                  </a:cubicBezTo>
                  <a:cubicBezTo>
                    <a:pt x="21515" y="19349"/>
                    <a:pt x="16800" y="8871"/>
                    <a:pt x="9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7"/>
            <p:cNvSpPr/>
            <p:nvPr/>
          </p:nvSpPr>
          <p:spPr>
            <a:xfrm>
              <a:off x="7538537" y="1697511"/>
              <a:ext cx="537427" cy="392658"/>
            </a:xfrm>
            <a:custGeom>
              <a:avLst/>
              <a:gdLst/>
              <a:ahLst/>
              <a:cxnLst/>
              <a:rect l="l" t="t" r="r" b="b"/>
              <a:pathLst>
                <a:path w="27731" h="20261" extrusionOk="0">
                  <a:moveTo>
                    <a:pt x="7262" y="0"/>
                  </a:moveTo>
                  <a:cubicBezTo>
                    <a:pt x="4011" y="0"/>
                    <a:pt x="1538" y="1348"/>
                    <a:pt x="1060" y="4628"/>
                  </a:cubicBezTo>
                  <a:cubicBezTo>
                    <a:pt x="0" y="11867"/>
                    <a:pt x="13383" y="14748"/>
                    <a:pt x="17657" y="18380"/>
                  </a:cubicBezTo>
                  <a:cubicBezTo>
                    <a:pt x="18995" y="19523"/>
                    <a:pt x="20895" y="20261"/>
                    <a:pt x="22659" y="20261"/>
                  </a:cubicBezTo>
                  <a:cubicBezTo>
                    <a:pt x="24678" y="20261"/>
                    <a:pt x="26518" y="19295"/>
                    <a:pt x="27135" y="16868"/>
                  </a:cubicBezTo>
                  <a:cubicBezTo>
                    <a:pt x="27730" y="14522"/>
                    <a:pt x="26980" y="12093"/>
                    <a:pt x="25396" y="9831"/>
                  </a:cubicBezTo>
                  <a:cubicBezTo>
                    <a:pt x="21620" y="4436"/>
                    <a:pt x="13160" y="0"/>
                    <a:pt x="7262"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7"/>
            <p:cNvSpPr/>
            <p:nvPr/>
          </p:nvSpPr>
          <p:spPr>
            <a:xfrm>
              <a:off x="7356714" y="1634797"/>
              <a:ext cx="171920" cy="174284"/>
            </a:xfrm>
            <a:custGeom>
              <a:avLst/>
              <a:gdLst/>
              <a:ahLst/>
              <a:cxnLst/>
              <a:rect l="l" t="t" r="r" b="b"/>
              <a:pathLst>
                <a:path w="8871" h="8993" extrusionOk="0">
                  <a:moveTo>
                    <a:pt x="5344" y="1"/>
                  </a:moveTo>
                  <a:cubicBezTo>
                    <a:pt x="4979" y="1"/>
                    <a:pt x="4613" y="44"/>
                    <a:pt x="4263" y="125"/>
                  </a:cubicBezTo>
                  <a:cubicBezTo>
                    <a:pt x="2227" y="589"/>
                    <a:pt x="477" y="2316"/>
                    <a:pt x="238" y="4387"/>
                  </a:cubicBezTo>
                  <a:cubicBezTo>
                    <a:pt x="0" y="6447"/>
                    <a:pt x="1489" y="8650"/>
                    <a:pt x="3548" y="8959"/>
                  </a:cubicBezTo>
                  <a:cubicBezTo>
                    <a:pt x="3698" y="8982"/>
                    <a:pt x="3848" y="8993"/>
                    <a:pt x="3998" y="8993"/>
                  </a:cubicBezTo>
                  <a:cubicBezTo>
                    <a:pt x="5910" y="8993"/>
                    <a:pt x="7757" y="7226"/>
                    <a:pt x="7525" y="5316"/>
                  </a:cubicBezTo>
                  <a:lnTo>
                    <a:pt x="8001" y="4125"/>
                  </a:lnTo>
                  <a:cubicBezTo>
                    <a:pt x="8870" y="3256"/>
                    <a:pt x="8644" y="1661"/>
                    <a:pt x="7727" y="839"/>
                  </a:cubicBezTo>
                  <a:cubicBezTo>
                    <a:pt x="7089" y="251"/>
                    <a:pt x="6219" y="1"/>
                    <a:pt x="5344"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7"/>
            <p:cNvSpPr/>
            <p:nvPr/>
          </p:nvSpPr>
          <p:spPr>
            <a:xfrm>
              <a:off x="7750981" y="2829070"/>
              <a:ext cx="118005" cy="201668"/>
            </a:xfrm>
            <a:custGeom>
              <a:avLst/>
              <a:gdLst/>
              <a:ahLst/>
              <a:cxnLst/>
              <a:rect l="l" t="t" r="r" b="b"/>
              <a:pathLst>
                <a:path w="6089" h="10406" extrusionOk="0">
                  <a:moveTo>
                    <a:pt x="2948" y="0"/>
                  </a:moveTo>
                  <a:cubicBezTo>
                    <a:pt x="2274" y="0"/>
                    <a:pt x="1598" y="215"/>
                    <a:pt x="1076" y="639"/>
                  </a:cubicBezTo>
                  <a:cubicBezTo>
                    <a:pt x="376" y="1216"/>
                    <a:pt x="0" y="2134"/>
                    <a:pt x="28" y="3035"/>
                  </a:cubicBezTo>
                  <a:lnTo>
                    <a:pt x="28" y="3035"/>
                  </a:lnTo>
                  <a:lnTo>
                    <a:pt x="28" y="3033"/>
                  </a:lnTo>
                  <a:lnTo>
                    <a:pt x="28" y="3033"/>
                  </a:lnTo>
                  <a:cubicBezTo>
                    <a:pt x="28" y="3034"/>
                    <a:pt x="28" y="3036"/>
                    <a:pt x="28" y="3037"/>
                  </a:cubicBezTo>
                  <a:lnTo>
                    <a:pt x="28" y="3037"/>
                  </a:lnTo>
                  <a:cubicBezTo>
                    <a:pt x="35" y="3243"/>
                    <a:pt x="62" y="3447"/>
                    <a:pt x="112" y="3646"/>
                  </a:cubicBezTo>
                  <a:lnTo>
                    <a:pt x="112" y="3646"/>
                  </a:lnTo>
                  <a:cubicBezTo>
                    <a:pt x="310" y="5094"/>
                    <a:pt x="508" y="6534"/>
                    <a:pt x="707" y="7974"/>
                  </a:cubicBezTo>
                  <a:cubicBezTo>
                    <a:pt x="814" y="8783"/>
                    <a:pt x="980" y="9688"/>
                    <a:pt x="1659" y="10141"/>
                  </a:cubicBezTo>
                  <a:cubicBezTo>
                    <a:pt x="1922" y="10324"/>
                    <a:pt x="2225" y="10405"/>
                    <a:pt x="2536" y="10405"/>
                  </a:cubicBezTo>
                  <a:cubicBezTo>
                    <a:pt x="3114" y="10405"/>
                    <a:pt x="3718" y="10126"/>
                    <a:pt x="4136" y="9700"/>
                  </a:cubicBezTo>
                  <a:cubicBezTo>
                    <a:pt x="4778" y="9045"/>
                    <a:pt x="5076" y="8152"/>
                    <a:pt x="5350" y="7283"/>
                  </a:cubicBezTo>
                  <a:cubicBezTo>
                    <a:pt x="5719" y="6140"/>
                    <a:pt x="6088" y="4973"/>
                    <a:pt x="6088" y="3771"/>
                  </a:cubicBezTo>
                  <a:cubicBezTo>
                    <a:pt x="6088" y="2568"/>
                    <a:pt x="5671" y="1306"/>
                    <a:pt x="4707" y="568"/>
                  </a:cubicBezTo>
                  <a:cubicBezTo>
                    <a:pt x="4206" y="188"/>
                    <a:pt x="3578" y="0"/>
                    <a:pt x="2948"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7"/>
            <p:cNvSpPr/>
            <p:nvPr/>
          </p:nvSpPr>
          <p:spPr>
            <a:xfrm>
              <a:off x="6208992" y="4120922"/>
              <a:ext cx="336204" cy="79632"/>
            </a:xfrm>
            <a:custGeom>
              <a:avLst/>
              <a:gdLst/>
              <a:ahLst/>
              <a:cxnLst/>
              <a:rect l="l" t="t" r="r" b="b"/>
              <a:pathLst>
                <a:path w="17348" h="4109" extrusionOk="0">
                  <a:moveTo>
                    <a:pt x="8680" y="0"/>
                  </a:moveTo>
                  <a:cubicBezTo>
                    <a:pt x="3882" y="0"/>
                    <a:pt x="1" y="917"/>
                    <a:pt x="1" y="2048"/>
                  </a:cubicBezTo>
                  <a:cubicBezTo>
                    <a:pt x="1" y="3191"/>
                    <a:pt x="3882" y="4108"/>
                    <a:pt x="8680" y="4108"/>
                  </a:cubicBezTo>
                  <a:cubicBezTo>
                    <a:pt x="13467" y="4108"/>
                    <a:pt x="17348" y="3191"/>
                    <a:pt x="17348" y="2048"/>
                  </a:cubicBezTo>
                  <a:cubicBezTo>
                    <a:pt x="17348" y="917"/>
                    <a:pt x="13467" y="0"/>
                    <a:pt x="8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7"/>
            <p:cNvSpPr/>
            <p:nvPr/>
          </p:nvSpPr>
          <p:spPr>
            <a:xfrm>
              <a:off x="8173310" y="3895028"/>
              <a:ext cx="549888" cy="79613"/>
            </a:xfrm>
            <a:custGeom>
              <a:avLst/>
              <a:gdLst/>
              <a:ahLst/>
              <a:cxnLst/>
              <a:rect l="l" t="t" r="r" b="b"/>
              <a:pathLst>
                <a:path w="28374" h="4108" extrusionOk="0">
                  <a:moveTo>
                    <a:pt x="14193" y="0"/>
                  </a:moveTo>
                  <a:cubicBezTo>
                    <a:pt x="6358" y="0"/>
                    <a:pt x="0" y="917"/>
                    <a:pt x="0" y="2060"/>
                  </a:cubicBezTo>
                  <a:cubicBezTo>
                    <a:pt x="0" y="3191"/>
                    <a:pt x="6358" y="4108"/>
                    <a:pt x="14193" y="4108"/>
                  </a:cubicBezTo>
                  <a:cubicBezTo>
                    <a:pt x="22027" y="4108"/>
                    <a:pt x="28373" y="3191"/>
                    <a:pt x="28373" y="2060"/>
                  </a:cubicBezTo>
                  <a:cubicBezTo>
                    <a:pt x="28373" y="917"/>
                    <a:pt x="22027" y="0"/>
                    <a:pt x="14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7"/>
            <p:cNvSpPr/>
            <p:nvPr/>
          </p:nvSpPr>
          <p:spPr>
            <a:xfrm>
              <a:off x="7044289" y="4076154"/>
              <a:ext cx="952294" cy="143548"/>
            </a:xfrm>
            <a:custGeom>
              <a:avLst/>
              <a:gdLst/>
              <a:ahLst/>
              <a:cxnLst/>
              <a:rect l="l" t="t" r="r" b="b"/>
              <a:pathLst>
                <a:path w="49138" h="7407" extrusionOk="0">
                  <a:moveTo>
                    <a:pt x="24575" y="1"/>
                  </a:moveTo>
                  <a:cubicBezTo>
                    <a:pt x="11002" y="1"/>
                    <a:pt x="0" y="1656"/>
                    <a:pt x="0" y="3704"/>
                  </a:cubicBezTo>
                  <a:cubicBezTo>
                    <a:pt x="0" y="5739"/>
                    <a:pt x="11002" y="7406"/>
                    <a:pt x="24575" y="7406"/>
                  </a:cubicBezTo>
                  <a:cubicBezTo>
                    <a:pt x="38136" y="7406"/>
                    <a:pt x="49137" y="5739"/>
                    <a:pt x="49137" y="3704"/>
                  </a:cubicBezTo>
                  <a:cubicBezTo>
                    <a:pt x="49137" y="1656"/>
                    <a:pt x="38136" y="1"/>
                    <a:pt x="24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7"/>
            <p:cNvSpPr/>
            <p:nvPr/>
          </p:nvSpPr>
          <p:spPr>
            <a:xfrm>
              <a:off x="7247566" y="3720124"/>
              <a:ext cx="491264" cy="132230"/>
            </a:xfrm>
            <a:custGeom>
              <a:avLst/>
              <a:gdLst/>
              <a:ahLst/>
              <a:cxnLst/>
              <a:rect l="l" t="t" r="r" b="b"/>
              <a:pathLst>
                <a:path w="25349" h="6823" extrusionOk="0">
                  <a:moveTo>
                    <a:pt x="25349" y="0"/>
                  </a:moveTo>
                  <a:cubicBezTo>
                    <a:pt x="25348" y="0"/>
                    <a:pt x="1" y="512"/>
                    <a:pt x="513" y="512"/>
                  </a:cubicBezTo>
                  <a:cubicBezTo>
                    <a:pt x="584" y="512"/>
                    <a:pt x="5085" y="6823"/>
                    <a:pt x="5085" y="6823"/>
                  </a:cubicBezTo>
                  <a:lnTo>
                    <a:pt x="22003" y="6394"/>
                  </a:lnTo>
                  <a:lnTo>
                    <a:pt x="25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7"/>
            <p:cNvSpPr/>
            <p:nvPr/>
          </p:nvSpPr>
          <p:spPr>
            <a:xfrm>
              <a:off x="7250337" y="3721965"/>
              <a:ext cx="390429" cy="61919"/>
            </a:xfrm>
            <a:custGeom>
              <a:avLst/>
              <a:gdLst/>
              <a:ahLst/>
              <a:cxnLst/>
              <a:rect l="l" t="t" r="r" b="b"/>
              <a:pathLst>
                <a:path w="20146" h="3195" extrusionOk="0">
                  <a:moveTo>
                    <a:pt x="20146" y="1"/>
                  </a:moveTo>
                  <a:lnTo>
                    <a:pt x="20146" y="1"/>
                  </a:lnTo>
                  <a:cubicBezTo>
                    <a:pt x="12788" y="155"/>
                    <a:pt x="0" y="417"/>
                    <a:pt x="370" y="417"/>
                  </a:cubicBezTo>
                  <a:cubicBezTo>
                    <a:pt x="393" y="417"/>
                    <a:pt x="1215" y="1537"/>
                    <a:pt x="2156" y="2834"/>
                  </a:cubicBezTo>
                  <a:cubicBezTo>
                    <a:pt x="3562" y="3078"/>
                    <a:pt x="4992" y="3194"/>
                    <a:pt x="6433" y="3194"/>
                  </a:cubicBezTo>
                  <a:cubicBezTo>
                    <a:pt x="11041" y="3194"/>
                    <a:pt x="15756" y="2005"/>
                    <a:pt x="20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7"/>
            <p:cNvSpPr/>
            <p:nvPr/>
          </p:nvSpPr>
          <p:spPr>
            <a:xfrm>
              <a:off x="7257489" y="3676519"/>
              <a:ext cx="481341" cy="53547"/>
            </a:xfrm>
            <a:custGeom>
              <a:avLst/>
              <a:gdLst/>
              <a:ahLst/>
              <a:cxnLst/>
              <a:rect l="l" t="t" r="r" b="b"/>
              <a:pathLst>
                <a:path w="24837" h="2763" extrusionOk="0">
                  <a:moveTo>
                    <a:pt x="21551" y="0"/>
                  </a:moveTo>
                  <a:lnTo>
                    <a:pt x="4775" y="214"/>
                  </a:lnTo>
                  <a:lnTo>
                    <a:pt x="1" y="2762"/>
                  </a:lnTo>
                  <a:lnTo>
                    <a:pt x="24837" y="2250"/>
                  </a:ln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7"/>
            <p:cNvSpPr/>
            <p:nvPr/>
          </p:nvSpPr>
          <p:spPr>
            <a:xfrm>
              <a:off x="7257489" y="3676519"/>
              <a:ext cx="421825" cy="53547"/>
            </a:xfrm>
            <a:custGeom>
              <a:avLst/>
              <a:gdLst/>
              <a:ahLst/>
              <a:cxnLst/>
              <a:rect l="l" t="t" r="r" b="b"/>
              <a:pathLst>
                <a:path w="21766" h="2763" extrusionOk="0">
                  <a:moveTo>
                    <a:pt x="21551" y="0"/>
                  </a:moveTo>
                  <a:lnTo>
                    <a:pt x="4775" y="214"/>
                  </a:lnTo>
                  <a:lnTo>
                    <a:pt x="1" y="2762"/>
                  </a:lnTo>
                  <a:lnTo>
                    <a:pt x="13086" y="2488"/>
                  </a:lnTo>
                  <a:cubicBezTo>
                    <a:pt x="15979" y="1738"/>
                    <a:pt x="18872" y="988"/>
                    <a:pt x="21765" y="155"/>
                  </a:cubicBez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7672746" y="3568143"/>
              <a:ext cx="120253" cy="154381"/>
            </a:xfrm>
            <a:custGeom>
              <a:avLst/>
              <a:gdLst/>
              <a:ahLst/>
              <a:cxnLst/>
              <a:rect l="l" t="t" r="r" b="b"/>
              <a:pathLst>
                <a:path w="6205" h="7966" extrusionOk="0">
                  <a:moveTo>
                    <a:pt x="3751" y="822"/>
                  </a:moveTo>
                  <a:lnTo>
                    <a:pt x="5299" y="1357"/>
                  </a:lnTo>
                  <a:lnTo>
                    <a:pt x="5299" y="1369"/>
                  </a:lnTo>
                  <a:lnTo>
                    <a:pt x="3037" y="7346"/>
                  </a:lnTo>
                  <a:lnTo>
                    <a:pt x="1596" y="6406"/>
                  </a:lnTo>
                  <a:lnTo>
                    <a:pt x="525" y="5715"/>
                  </a:lnTo>
                  <a:lnTo>
                    <a:pt x="3751" y="822"/>
                  </a:lnTo>
                  <a:close/>
                  <a:moveTo>
                    <a:pt x="3585" y="0"/>
                  </a:moveTo>
                  <a:lnTo>
                    <a:pt x="1" y="5715"/>
                  </a:lnTo>
                  <a:lnTo>
                    <a:pt x="1442" y="6703"/>
                  </a:lnTo>
                  <a:lnTo>
                    <a:pt x="3287" y="7965"/>
                  </a:lnTo>
                  <a:lnTo>
                    <a:pt x="6204" y="810"/>
                  </a:lnTo>
                  <a:lnTo>
                    <a:pt x="5847" y="703"/>
                  </a:lnTo>
                  <a:lnTo>
                    <a:pt x="3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7435397" y="3659658"/>
              <a:ext cx="93005" cy="68566"/>
            </a:xfrm>
            <a:custGeom>
              <a:avLst/>
              <a:gdLst/>
              <a:ahLst/>
              <a:cxnLst/>
              <a:rect l="l" t="t" r="r" b="b"/>
              <a:pathLst>
                <a:path w="4799" h="3538" extrusionOk="0">
                  <a:moveTo>
                    <a:pt x="0" y="1"/>
                  </a:moveTo>
                  <a:lnTo>
                    <a:pt x="107" y="3537"/>
                  </a:lnTo>
                  <a:lnTo>
                    <a:pt x="4799"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7"/>
            <p:cNvSpPr/>
            <p:nvPr/>
          </p:nvSpPr>
          <p:spPr>
            <a:xfrm>
              <a:off x="7407936" y="3371478"/>
              <a:ext cx="123470" cy="232134"/>
            </a:xfrm>
            <a:custGeom>
              <a:avLst/>
              <a:gdLst/>
              <a:ahLst/>
              <a:cxnLst/>
              <a:rect l="l" t="t" r="r" b="b"/>
              <a:pathLst>
                <a:path w="6371" h="11978" extrusionOk="0">
                  <a:moveTo>
                    <a:pt x="2548" y="0"/>
                  </a:moveTo>
                  <a:cubicBezTo>
                    <a:pt x="1143" y="0"/>
                    <a:pt x="0" y="1131"/>
                    <a:pt x="0" y="2536"/>
                  </a:cubicBezTo>
                  <a:lnTo>
                    <a:pt x="0" y="9442"/>
                  </a:lnTo>
                  <a:cubicBezTo>
                    <a:pt x="0" y="10847"/>
                    <a:pt x="1143" y="11978"/>
                    <a:pt x="2548" y="11978"/>
                  </a:cubicBezTo>
                  <a:lnTo>
                    <a:pt x="3834" y="11978"/>
                  </a:lnTo>
                  <a:cubicBezTo>
                    <a:pt x="5239" y="11978"/>
                    <a:pt x="6370" y="10847"/>
                    <a:pt x="6370" y="9442"/>
                  </a:cubicBezTo>
                  <a:lnTo>
                    <a:pt x="6370" y="2536"/>
                  </a:lnTo>
                  <a:cubicBezTo>
                    <a:pt x="6370"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7407936" y="3405160"/>
              <a:ext cx="123470" cy="198451"/>
            </a:xfrm>
            <a:custGeom>
              <a:avLst/>
              <a:gdLst/>
              <a:ahLst/>
              <a:cxnLst/>
              <a:rect l="l" t="t" r="r" b="b"/>
              <a:pathLst>
                <a:path w="6371" h="10240" extrusionOk="0">
                  <a:moveTo>
                    <a:pt x="358" y="0"/>
                  </a:moveTo>
                  <a:cubicBezTo>
                    <a:pt x="131" y="429"/>
                    <a:pt x="0" y="929"/>
                    <a:pt x="0" y="1453"/>
                  </a:cubicBezTo>
                  <a:lnTo>
                    <a:pt x="0" y="7061"/>
                  </a:lnTo>
                  <a:cubicBezTo>
                    <a:pt x="0" y="8811"/>
                    <a:pt x="1429" y="10240"/>
                    <a:pt x="3191" y="10240"/>
                  </a:cubicBezTo>
                  <a:cubicBezTo>
                    <a:pt x="4953" y="10240"/>
                    <a:pt x="6370" y="8811"/>
                    <a:pt x="6370" y="7061"/>
                  </a:cubicBezTo>
                  <a:lnTo>
                    <a:pt x="6370" y="7025"/>
                  </a:lnTo>
                  <a:cubicBezTo>
                    <a:pt x="5989" y="6835"/>
                    <a:pt x="5489" y="6692"/>
                    <a:pt x="4799" y="6596"/>
                  </a:cubicBezTo>
                  <a:cubicBezTo>
                    <a:pt x="3197" y="6193"/>
                    <a:pt x="5982" y="328"/>
                    <a:pt x="3128" y="328"/>
                  </a:cubicBezTo>
                  <a:cubicBezTo>
                    <a:pt x="2863" y="328"/>
                    <a:pt x="2550" y="378"/>
                    <a:pt x="2179" y="489"/>
                  </a:cubicBezTo>
                  <a:cubicBezTo>
                    <a:pt x="1870" y="489"/>
                    <a:pt x="1405" y="608"/>
                    <a:pt x="977" y="846"/>
                  </a:cubicBezTo>
                  <a:cubicBezTo>
                    <a:pt x="786" y="596"/>
                    <a:pt x="584" y="358"/>
                    <a:pt x="441" y="60"/>
                  </a:cubicBezTo>
                  <a:cubicBezTo>
                    <a:pt x="417" y="36"/>
                    <a:pt x="381" y="24"/>
                    <a:pt x="35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7414854" y="3371478"/>
              <a:ext cx="116551" cy="169846"/>
            </a:xfrm>
            <a:custGeom>
              <a:avLst/>
              <a:gdLst/>
              <a:ahLst/>
              <a:cxnLst/>
              <a:rect l="l" t="t" r="r" b="b"/>
              <a:pathLst>
                <a:path w="6014" h="8764" extrusionOk="0">
                  <a:moveTo>
                    <a:pt x="2834" y="0"/>
                  </a:moveTo>
                  <a:cubicBezTo>
                    <a:pt x="1596" y="0"/>
                    <a:pt x="525" y="703"/>
                    <a:pt x="1" y="1738"/>
                  </a:cubicBezTo>
                  <a:cubicBezTo>
                    <a:pt x="24" y="1762"/>
                    <a:pt x="60" y="1774"/>
                    <a:pt x="84" y="1798"/>
                  </a:cubicBezTo>
                  <a:cubicBezTo>
                    <a:pt x="227" y="2096"/>
                    <a:pt x="429" y="2334"/>
                    <a:pt x="620" y="2584"/>
                  </a:cubicBezTo>
                  <a:cubicBezTo>
                    <a:pt x="1048" y="2346"/>
                    <a:pt x="1513" y="2227"/>
                    <a:pt x="1822" y="2227"/>
                  </a:cubicBezTo>
                  <a:cubicBezTo>
                    <a:pt x="2193" y="2116"/>
                    <a:pt x="2506" y="2066"/>
                    <a:pt x="2771" y="2066"/>
                  </a:cubicBezTo>
                  <a:cubicBezTo>
                    <a:pt x="5625" y="2066"/>
                    <a:pt x="2840" y="7931"/>
                    <a:pt x="4442" y="8334"/>
                  </a:cubicBezTo>
                  <a:cubicBezTo>
                    <a:pt x="5132" y="8430"/>
                    <a:pt x="5632" y="8573"/>
                    <a:pt x="6013" y="8763"/>
                  </a:cubicBezTo>
                  <a:lnTo>
                    <a:pt x="6013" y="3191"/>
                  </a:lnTo>
                  <a:cubicBezTo>
                    <a:pt x="6013" y="1429"/>
                    <a:pt x="4596" y="0"/>
                    <a:pt x="2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7435397" y="3650201"/>
              <a:ext cx="91842" cy="18954"/>
            </a:xfrm>
            <a:custGeom>
              <a:avLst/>
              <a:gdLst/>
              <a:ahLst/>
              <a:cxnLst/>
              <a:rect l="l" t="t" r="r" b="b"/>
              <a:pathLst>
                <a:path w="4739" h="978" extrusionOk="0">
                  <a:moveTo>
                    <a:pt x="2370" y="1"/>
                  </a:moveTo>
                  <a:cubicBezTo>
                    <a:pt x="1060" y="1"/>
                    <a:pt x="0" y="215"/>
                    <a:pt x="0" y="489"/>
                  </a:cubicBezTo>
                  <a:cubicBezTo>
                    <a:pt x="0" y="751"/>
                    <a:pt x="1060" y="977"/>
                    <a:pt x="2370" y="977"/>
                  </a:cubicBezTo>
                  <a:cubicBezTo>
                    <a:pt x="3679" y="977"/>
                    <a:pt x="4739" y="751"/>
                    <a:pt x="4739" y="489"/>
                  </a:cubicBezTo>
                  <a:cubicBezTo>
                    <a:pt x="4739" y="215"/>
                    <a:pt x="3679"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7448323" y="3521459"/>
              <a:ext cx="34845" cy="137365"/>
            </a:xfrm>
            <a:custGeom>
              <a:avLst/>
              <a:gdLst/>
              <a:ahLst/>
              <a:cxnLst/>
              <a:rect l="l" t="t" r="r" b="b"/>
              <a:pathLst>
                <a:path w="1798" h="7088" extrusionOk="0">
                  <a:moveTo>
                    <a:pt x="1179" y="0"/>
                  </a:moveTo>
                  <a:lnTo>
                    <a:pt x="1072" y="2477"/>
                  </a:lnTo>
                  <a:lnTo>
                    <a:pt x="381" y="1107"/>
                  </a:lnTo>
                  <a:lnTo>
                    <a:pt x="0" y="1048"/>
                  </a:lnTo>
                  <a:lnTo>
                    <a:pt x="917" y="2977"/>
                  </a:lnTo>
                  <a:lnTo>
                    <a:pt x="1119" y="6906"/>
                  </a:lnTo>
                  <a:cubicBezTo>
                    <a:pt x="1254" y="7040"/>
                    <a:pt x="1370" y="7087"/>
                    <a:pt x="1466" y="7087"/>
                  </a:cubicBezTo>
                  <a:cubicBezTo>
                    <a:pt x="1683" y="7087"/>
                    <a:pt x="1798" y="6846"/>
                    <a:pt x="1798" y="6846"/>
                  </a:cubicBezTo>
                  <a:lnTo>
                    <a:pt x="1679" y="155"/>
                  </a:lnTo>
                  <a:lnTo>
                    <a:pt x="117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a:off x="7300415" y="3659658"/>
              <a:ext cx="92772" cy="68566"/>
            </a:xfrm>
            <a:custGeom>
              <a:avLst/>
              <a:gdLst/>
              <a:ahLst/>
              <a:cxnLst/>
              <a:rect l="l" t="t" r="r" b="b"/>
              <a:pathLst>
                <a:path w="4787" h="3538" extrusionOk="0">
                  <a:moveTo>
                    <a:pt x="0" y="1"/>
                  </a:moveTo>
                  <a:lnTo>
                    <a:pt x="107" y="3537"/>
                  </a:lnTo>
                  <a:lnTo>
                    <a:pt x="4786"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7272954" y="3371478"/>
              <a:ext cx="123470" cy="232134"/>
            </a:xfrm>
            <a:custGeom>
              <a:avLst/>
              <a:gdLst/>
              <a:ahLst/>
              <a:cxnLst/>
              <a:rect l="l" t="t" r="r" b="b"/>
              <a:pathLst>
                <a:path w="6371" h="11978" extrusionOk="0">
                  <a:moveTo>
                    <a:pt x="2536" y="0"/>
                  </a:moveTo>
                  <a:cubicBezTo>
                    <a:pt x="1131" y="0"/>
                    <a:pt x="0" y="1131"/>
                    <a:pt x="0" y="2536"/>
                  </a:cubicBezTo>
                  <a:lnTo>
                    <a:pt x="0" y="9442"/>
                  </a:lnTo>
                  <a:cubicBezTo>
                    <a:pt x="0" y="10847"/>
                    <a:pt x="1131" y="11978"/>
                    <a:pt x="2536" y="11978"/>
                  </a:cubicBezTo>
                  <a:lnTo>
                    <a:pt x="3834" y="11978"/>
                  </a:lnTo>
                  <a:cubicBezTo>
                    <a:pt x="5227" y="11978"/>
                    <a:pt x="6370" y="10847"/>
                    <a:pt x="6370" y="9442"/>
                  </a:cubicBezTo>
                  <a:lnTo>
                    <a:pt x="6370" y="2536"/>
                  </a:lnTo>
                  <a:cubicBezTo>
                    <a:pt x="6370" y="1131"/>
                    <a:pt x="5227"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7348400" y="3490762"/>
              <a:ext cx="485" cy="3488"/>
            </a:xfrm>
            <a:custGeom>
              <a:avLst/>
              <a:gdLst/>
              <a:ahLst/>
              <a:cxnLst/>
              <a:rect l="l" t="t" r="r" b="b"/>
              <a:pathLst>
                <a:path w="25" h="180" extrusionOk="0">
                  <a:moveTo>
                    <a:pt x="1" y="179"/>
                  </a:moveTo>
                  <a:cubicBezTo>
                    <a:pt x="13" y="120"/>
                    <a:pt x="24" y="60"/>
                    <a:pt x="24" y="1"/>
                  </a:cubicBezTo>
                  <a:cubicBezTo>
                    <a:pt x="24" y="60"/>
                    <a:pt x="13" y="120"/>
                    <a:pt x="1" y="179"/>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7"/>
            <p:cNvSpPr/>
            <p:nvPr/>
          </p:nvSpPr>
          <p:spPr>
            <a:xfrm>
              <a:off x="7342858" y="3494231"/>
              <a:ext cx="5562" cy="12248"/>
            </a:xfrm>
            <a:custGeom>
              <a:avLst/>
              <a:gdLst/>
              <a:ahLst/>
              <a:cxnLst/>
              <a:rect l="l" t="t" r="r" b="b"/>
              <a:pathLst>
                <a:path w="287" h="632" extrusionOk="0">
                  <a:moveTo>
                    <a:pt x="287" y="0"/>
                  </a:moveTo>
                  <a:cubicBezTo>
                    <a:pt x="251" y="191"/>
                    <a:pt x="132" y="405"/>
                    <a:pt x="1" y="631"/>
                  </a:cubicBezTo>
                  <a:cubicBezTo>
                    <a:pt x="144" y="465"/>
                    <a:pt x="251" y="250"/>
                    <a:pt x="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7"/>
            <p:cNvSpPr/>
            <p:nvPr/>
          </p:nvSpPr>
          <p:spPr>
            <a:xfrm>
              <a:off x="7272954" y="3503223"/>
              <a:ext cx="120699" cy="100388"/>
            </a:xfrm>
            <a:custGeom>
              <a:avLst/>
              <a:gdLst/>
              <a:ahLst/>
              <a:cxnLst/>
              <a:rect l="l" t="t" r="r" b="b"/>
              <a:pathLst>
                <a:path w="6228" h="5180" extrusionOk="0">
                  <a:moveTo>
                    <a:pt x="0" y="1"/>
                  </a:moveTo>
                  <a:lnTo>
                    <a:pt x="0" y="2001"/>
                  </a:lnTo>
                  <a:cubicBezTo>
                    <a:pt x="0" y="3751"/>
                    <a:pt x="1429" y="5180"/>
                    <a:pt x="3179" y="5180"/>
                  </a:cubicBezTo>
                  <a:cubicBezTo>
                    <a:pt x="4620" y="5180"/>
                    <a:pt x="5822" y="4239"/>
                    <a:pt x="6227" y="2941"/>
                  </a:cubicBezTo>
                  <a:lnTo>
                    <a:pt x="6227" y="2941"/>
                  </a:lnTo>
                  <a:cubicBezTo>
                    <a:pt x="5921" y="2999"/>
                    <a:pt x="5612" y="3030"/>
                    <a:pt x="5304" y="3030"/>
                  </a:cubicBezTo>
                  <a:cubicBezTo>
                    <a:pt x="4536" y="3030"/>
                    <a:pt x="3771" y="2839"/>
                    <a:pt x="3048" y="2406"/>
                  </a:cubicBezTo>
                  <a:cubicBezTo>
                    <a:pt x="2417" y="1775"/>
                    <a:pt x="3155" y="917"/>
                    <a:pt x="3608" y="167"/>
                  </a:cubicBezTo>
                  <a:lnTo>
                    <a:pt x="3608" y="167"/>
                  </a:lnTo>
                  <a:cubicBezTo>
                    <a:pt x="3310" y="501"/>
                    <a:pt x="2882" y="667"/>
                    <a:pt x="2608" y="667"/>
                  </a:cubicBezTo>
                  <a:cubicBezTo>
                    <a:pt x="2457" y="678"/>
                    <a:pt x="2311" y="683"/>
                    <a:pt x="2171" y="683"/>
                  </a:cubicBezTo>
                  <a:cubicBezTo>
                    <a:pt x="1209" y="683"/>
                    <a:pt x="510" y="437"/>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7"/>
            <p:cNvSpPr/>
            <p:nvPr/>
          </p:nvSpPr>
          <p:spPr>
            <a:xfrm>
              <a:off x="7334563" y="3433300"/>
              <a:ext cx="61861" cy="170311"/>
            </a:xfrm>
            <a:custGeom>
              <a:avLst/>
              <a:gdLst/>
              <a:ahLst/>
              <a:cxnLst/>
              <a:rect l="l" t="t" r="r" b="b"/>
              <a:pathLst>
                <a:path w="3192" h="8788" extrusionOk="0">
                  <a:moveTo>
                    <a:pt x="3191" y="1"/>
                  </a:moveTo>
                  <a:lnTo>
                    <a:pt x="0" y="8788"/>
                  </a:lnTo>
                  <a:cubicBezTo>
                    <a:pt x="1762" y="8788"/>
                    <a:pt x="3191" y="7359"/>
                    <a:pt x="3191" y="5609"/>
                  </a:cubicBezTo>
                  <a:lnTo>
                    <a:pt x="3191"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7"/>
            <p:cNvSpPr/>
            <p:nvPr/>
          </p:nvSpPr>
          <p:spPr>
            <a:xfrm>
              <a:off x="7300415" y="3650201"/>
              <a:ext cx="91842" cy="18954"/>
            </a:xfrm>
            <a:custGeom>
              <a:avLst/>
              <a:gdLst/>
              <a:ahLst/>
              <a:cxnLst/>
              <a:rect l="l" t="t" r="r" b="b"/>
              <a:pathLst>
                <a:path w="4739" h="978" extrusionOk="0">
                  <a:moveTo>
                    <a:pt x="2369" y="1"/>
                  </a:moveTo>
                  <a:cubicBezTo>
                    <a:pt x="1060" y="1"/>
                    <a:pt x="0" y="215"/>
                    <a:pt x="0" y="489"/>
                  </a:cubicBezTo>
                  <a:cubicBezTo>
                    <a:pt x="0" y="751"/>
                    <a:pt x="1060" y="977"/>
                    <a:pt x="2369" y="977"/>
                  </a:cubicBezTo>
                  <a:cubicBezTo>
                    <a:pt x="3679" y="977"/>
                    <a:pt x="4739" y="751"/>
                    <a:pt x="4739" y="489"/>
                  </a:cubicBezTo>
                  <a:cubicBezTo>
                    <a:pt x="4739" y="215"/>
                    <a:pt x="3679" y="1"/>
                    <a:pt x="236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7"/>
            <p:cNvSpPr/>
            <p:nvPr/>
          </p:nvSpPr>
          <p:spPr>
            <a:xfrm>
              <a:off x="7313322" y="3468843"/>
              <a:ext cx="34865" cy="189982"/>
            </a:xfrm>
            <a:custGeom>
              <a:avLst/>
              <a:gdLst/>
              <a:ahLst/>
              <a:cxnLst/>
              <a:rect l="l" t="t" r="r" b="b"/>
              <a:pathLst>
                <a:path w="1799" h="9803" extrusionOk="0">
                  <a:moveTo>
                    <a:pt x="1180" y="0"/>
                  </a:moveTo>
                  <a:lnTo>
                    <a:pt x="1061" y="5192"/>
                  </a:lnTo>
                  <a:lnTo>
                    <a:pt x="370" y="3822"/>
                  </a:lnTo>
                  <a:lnTo>
                    <a:pt x="1" y="3763"/>
                  </a:lnTo>
                  <a:lnTo>
                    <a:pt x="918" y="5692"/>
                  </a:lnTo>
                  <a:lnTo>
                    <a:pt x="1120" y="9621"/>
                  </a:lnTo>
                  <a:cubicBezTo>
                    <a:pt x="1255" y="9755"/>
                    <a:pt x="1371" y="9802"/>
                    <a:pt x="1466" y="9802"/>
                  </a:cubicBezTo>
                  <a:cubicBezTo>
                    <a:pt x="1684" y="9802"/>
                    <a:pt x="1799" y="9561"/>
                    <a:pt x="1799" y="9561"/>
                  </a:cubicBezTo>
                  <a:lnTo>
                    <a:pt x="1680" y="143"/>
                  </a:lnTo>
                  <a:lnTo>
                    <a:pt x="1180"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7"/>
            <p:cNvSpPr/>
            <p:nvPr/>
          </p:nvSpPr>
          <p:spPr>
            <a:xfrm>
              <a:off x="7572685" y="3659658"/>
              <a:ext cx="92772" cy="68566"/>
            </a:xfrm>
            <a:custGeom>
              <a:avLst/>
              <a:gdLst/>
              <a:ahLst/>
              <a:cxnLst/>
              <a:rect l="l" t="t" r="r" b="b"/>
              <a:pathLst>
                <a:path w="4787" h="3538" extrusionOk="0">
                  <a:moveTo>
                    <a:pt x="1" y="1"/>
                  </a:moveTo>
                  <a:lnTo>
                    <a:pt x="108" y="3537"/>
                  </a:lnTo>
                  <a:lnTo>
                    <a:pt x="4787"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7"/>
            <p:cNvSpPr/>
            <p:nvPr/>
          </p:nvSpPr>
          <p:spPr>
            <a:xfrm>
              <a:off x="7545223" y="3371478"/>
              <a:ext cx="123470" cy="232134"/>
            </a:xfrm>
            <a:custGeom>
              <a:avLst/>
              <a:gdLst/>
              <a:ahLst/>
              <a:cxnLst/>
              <a:rect l="l" t="t" r="r" b="b"/>
              <a:pathLst>
                <a:path w="6371" h="11978" extrusionOk="0">
                  <a:moveTo>
                    <a:pt x="2537" y="0"/>
                  </a:moveTo>
                  <a:cubicBezTo>
                    <a:pt x="1144" y="0"/>
                    <a:pt x="1" y="1131"/>
                    <a:pt x="1" y="2536"/>
                  </a:cubicBezTo>
                  <a:lnTo>
                    <a:pt x="1" y="9442"/>
                  </a:lnTo>
                  <a:cubicBezTo>
                    <a:pt x="1" y="10847"/>
                    <a:pt x="1144" y="11978"/>
                    <a:pt x="2537" y="11978"/>
                  </a:cubicBezTo>
                  <a:lnTo>
                    <a:pt x="3834" y="11978"/>
                  </a:lnTo>
                  <a:cubicBezTo>
                    <a:pt x="5239" y="11978"/>
                    <a:pt x="6371" y="10847"/>
                    <a:pt x="6371" y="9442"/>
                  </a:cubicBezTo>
                  <a:lnTo>
                    <a:pt x="6371" y="2536"/>
                  </a:lnTo>
                  <a:cubicBezTo>
                    <a:pt x="6371"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7524002" y="3398009"/>
              <a:ext cx="144691" cy="205602"/>
            </a:xfrm>
            <a:custGeom>
              <a:avLst/>
              <a:gdLst/>
              <a:ahLst/>
              <a:cxnLst/>
              <a:rect l="l" t="t" r="r" b="b"/>
              <a:pathLst>
                <a:path w="7466" h="10609" extrusionOk="0">
                  <a:moveTo>
                    <a:pt x="1667" y="0"/>
                  </a:moveTo>
                  <a:lnTo>
                    <a:pt x="1667" y="0"/>
                  </a:lnTo>
                  <a:cubicBezTo>
                    <a:pt x="1310" y="512"/>
                    <a:pt x="1096" y="1143"/>
                    <a:pt x="1096" y="1822"/>
                  </a:cubicBezTo>
                  <a:lnTo>
                    <a:pt x="1096" y="7430"/>
                  </a:lnTo>
                  <a:cubicBezTo>
                    <a:pt x="1096" y="9180"/>
                    <a:pt x="2524" y="10609"/>
                    <a:pt x="4287" y="10609"/>
                  </a:cubicBezTo>
                  <a:cubicBezTo>
                    <a:pt x="6037" y="10609"/>
                    <a:pt x="7466" y="9180"/>
                    <a:pt x="7466" y="7430"/>
                  </a:cubicBezTo>
                  <a:lnTo>
                    <a:pt x="7466" y="6156"/>
                  </a:lnTo>
                  <a:cubicBezTo>
                    <a:pt x="6906" y="6001"/>
                    <a:pt x="6608" y="5656"/>
                    <a:pt x="5775" y="5656"/>
                  </a:cubicBezTo>
                  <a:cubicBezTo>
                    <a:pt x="5655" y="5615"/>
                    <a:pt x="5534" y="5597"/>
                    <a:pt x="5414" y="5597"/>
                  </a:cubicBezTo>
                  <a:cubicBezTo>
                    <a:pt x="4355" y="5597"/>
                    <a:pt x="3316" y="7022"/>
                    <a:pt x="2544" y="7022"/>
                  </a:cubicBezTo>
                  <a:cubicBezTo>
                    <a:pt x="2459" y="7022"/>
                    <a:pt x="2377" y="7004"/>
                    <a:pt x="2298" y="6965"/>
                  </a:cubicBezTo>
                  <a:cubicBezTo>
                    <a:pt x="0" y="5811"/>
                    <a:pt x="2751" y="2310"/>
                    <a:pt x="166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7"/>
            <p:cNvSpPr/>
            <p:nvPr/>
          </p:nvSpPr>
          <p:spPr>
            <a:xfrm>
              <a:off x="7524002" y="3371478"/>
              <a:ext cx="144691" cy="162618"/>
            </a:xfrm>
            <a:custGeom>
              <a:avLst/>
              <a:gdLst/>
              <a:ahLst/>
              <a:cxnLst/>
              <a:rect l="l" t="t" r="r" b="b"/>
              <a:pathLst>
                <a:path w="7466" h="8391" extrusionOk="0">
                  <a:moveTo>
                    <a:pt x="4287" y="0"/>
                  </a:moveTo>
                  <a:cubicBezTo>
                    <a:pt x="3203" y="0"/>
                    <a:pt x="2239" y="536"/>
                    <a:pt x="1667" y="1369"/>
                  </a:cubicBezTo>
                  <a:cubicBezTo>
                    <a:pt x="2751" y="3679"/>
                    <a:pt x="0" y="7180"/>
                    <a:pt x="2298" y="8334"/>
                  </a:cubicBezTo>
                  <a:cubicBezTo>
                    <a:pt x="2377" y="8373"/>
                    <a:pt x="2459" y="8391"/>
                    <a:pt x="2544" y="8391"/>
                  </a:cubicBezTo>
                  <a:cubicBezTo>
                    <a:pt x="3316" y="8391"/>
                    <a:pt x="4355" y="6966"/>
                    <a:pt x="5414" y="6966"/>
                  </a:cubicBezTo>
                  <a:cubicBezTo>
                    <a:pt x="5534" y="6966"/>
                    <a:pt x="5655" y="6984"/>
                    <a:pt x="5775" y="7025"/>
                  </a:cubicBezTo>
                  <a:cubicBezTo>
                    <a:pt x="6608" y="7025"/>
                    <a:pt x="6906" y="7370"/>
                    <a:pt x="7466" y="7525"/>
                  </a:cubicBezTo>
                  <a:lnTo>
                    <a:pt x="7466" y="3191"/>
                  </a:lnTo>
                  <a:cubicBezTo>
                    <a:pt x="7466" y="1429"/>
                    <a:pt x="6037" y="0"/>
                    <a:pt x="4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7"/>
            <p:cNvSpPr/>
            <p:nvPr/>
          </p:nvSpPr>
          <p:spPr>
            <a:xfrm>
              <a:off x="7572685" y="3650201"/>
              <a:ext cx="91861" cy="18954"/>
            </a:xfrm>
            <a:custGeom>
              <a:avLst/>
              <a:gdLst/>
              <a:ahLst/>
              <a:cxnLst/>
              <a:rect l="l" t="t" r="r" b="b"/>
              <a:pathLst>
                <a:path w="4740" h="978" extrusionOk="0">
                  <a:moveTo>
                    <a:pt x="2370" y="1"/>
                  </a:moveTo>
                  <a:cubicBezTo>
                    <a:pt x="1060" y="1"/>
                    <a:pt x="1" y="215"/>
                    <a:pt x="1" y="489"/>
                  </a:cubicBezTo>
                  <a:cubicBezTo>
                    <a:pt x="1" y="751"/>
                    <a:pt x="1060" y="977"/>
                    <a:pt x="2370" y="977"/>
                  </a:cubicBezTo>
                  <a:cubicBezTo>
                    <a:pt x="3680" y="977"/>
                    <a:pt x="4739" y="751"/>
                    <a:pt x="4739" y="489"/>
                  </a:cubicBezTo>
                  <a:cubicBezTo>
                    <a:pt x="4739" y="215"/>
                    <a:pt x="3680"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7"/>
            <p:cNvSpPr/>
            <p:nvPr/>
          </p:nvSpPr>
          <p:spPr>
            <a:xfrm>
              <a:off x="7566464" y="3502293"/>
              <a:ext cx="54012" cy="156532"/>
            </a:xfrm>
            <a:custGeom>
              <a:avLst/>
              <a:gdLst/>
              <a:ahLst/>
              <a:cxnLst/>
              <a:rect l="l" t="t" r="r" b="b"/>
              <a:pathLst>
                <a:path w="2787" h="8077" extrusionOk="0">
                  <a:moveTo>
                    <a:pt x="0" y="1"/>
                  </a:moveTo>
                  <a:lnTo>
                    <a:pt x="1905" y="3966"/>
                  </a:lnTo>
                  <a:lnTo>
                    <a:pt x="2107" y="7895"/>
                  </a:lnTo>
                  <a:cubicBezTo>
                    <a:pt x="2242" y="8029"/>
                    <a:pt x="2358" y="8076"/>
                    <a:pt x="2454" y="8076"/>
                  </a:cubicBezTo>
                  <a:cubicBezTo>
                    <a:pt x="2671" y="8076"/>
                    <a:pt x="2786" y="7835"/>
                    <a:pt x="2786" y="7835"/>
                  </a:cubicBezTo>
                  <a:lnTo>
                    <a:pt x="2667" y="1144"/>
                  </a:lnTo>
                  <a:lnTo>
                    <a:pt x="2167" y="989"/>
                  </a:lnTo>
                  <a:lnTo>
                    <a:pt x="1953" y="2620"/>
                  </a:lnTo>
                  <a:lnTo>
                    <a:pt x="369" y="60"/>
                  </a:lnTo>
                  <a:lnTo>
                    <a:pt x="0"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7"/>
            <p:cNvSpPr/>
            <p:nvPr/>
          </p:nvSpPr>
          <p:spPr>
            <a:xfrm>
              <a:off x="7575456" y="3844040"/>
              <a:ext cx="126241" cy="219672"/>
            </a:xfrm>
            <a:custGeom>
              <a:avLst/>
              <a:gdLst/>
              <a:ahLst/>
              <a:cxnLst/>
              <a:rect l="l" t="t" r="r" b="b"/>
              <a:pathLst>
                <a:path w="6514" h="11335" extrusionOk="0">
                  <a:moveTo>
                    <a:pt x="5084" y="0"/>
                  </a:moveTo>
                  <a:lnTo>
                    <a:pt x="0" y="71"/>
                  </a:lnTo>
                  <a:lnTo>
                    <a:pt x="5394" y="11335"/>
                  </a:lnTo>
                  <a:lnTo>
                    <a:pt x="6513" y="10894"/>
                  </a:lnTo>
                  <a:lnTo>
                    <a:pt x="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7"/>
            <p:cNvSpPr/>
            <p:nvPr/>
          </p:nvSpPr>
          <p:spPr>
            <a:xfrm>
              <a:off x="7186655" y="3868478"/>
              <a:ext cx="332755" cy="304150"/>
            </a:xfrm>
            <a:custGeom>
              <a:avLst/>
              <a:gdLst/>
              <a:ahLst/>
              <a:cxnLst/>
              <a:rect l="l" t="t" r="r" b="b"/>
              <a:pathLst>
                <a:path w="17170" h="15694" extrusionOk="0">
                  <a:moveTo>
                    <a:pt x="8583" y="1"/>
                  </a:moveTo>
                  <a:cubicBezTo>
                    <a:pt x="8568" y="1"/>
                    <a:pt x="8552" y="1"/>
                    <a:pt x="8537" y="1"/>
                  </a:cubicBezTo>
                  <a:cubicBezTo>
                    <a:pt x="6525" y="13"/>
                    <a:pt x="4596" y="799"/>
                    <a:pt x="3156" y="2192"/>
                  </a:cubicBezTo>
                  <a:lnTo>
                    <a:pt x="3144" y="2192"/>
                  </a:lnTo>
                  <a:cubicBezTo>
                    <a:pt x="3108" y="2228"/>
                    <a:pt x="3072" y="2263"/>
                    <a:pt x="3036" y="2299"/>
                  </a:cubicBezTo>
                  <a:cubicBezTo>
                    <a:pt x="0" y="5347"/>
                    <a:pt x="0" y="10348"/>
                    <a:pt x="3036" y="13396"/>
                  </a:cubicBezTo>
                  <a:cubicBezTo>
                    <a:pt x="3084" y="13443"/>
                    <a:pt x="3132" y="13479"/>
                    <a:pt x="3179" y="13527"/>
                  </a:cubicBezTo>
                  <a:cubicBezTo>
                    <a:pt x="3179" y="13538"/>
                    <a:pt x="3191" y="13538"/>
                    <a:pt x="3191" y="13538"/>
                  </a:cubicBezTo>
                  <a:cubicBezTo>
                    <a:pt x="3191" y="13550"/>
                    <a:pt x="3203" y="13550"/>
                    <a:pt x="3215" y="13562"/>
                  </a:cubicBezTo>
                  <a:cubicBezTo>
                    <a:pt x="4669" y="14934"/>
                    <a:pt x="6596" y="15694"/>
                    <a:pt x="8588" y="15694"/>
                  </a:cubicBezTo>
                  <a:cubicBezTo>
                    <a:pt x="8619" y="15694"/>
                    <a:pt x="8649" y="15694"/>
                    <a:pt x="8680" y="15693"/>
                  </a:cubicBezTo>
                  <a:cubicBezTo>
                    <a:pt x="10728" y="15658"/>
                    <a:pt x="12681" y="14836"/>
                    <a:pt x="14133" y="13396"/>
                  </a:cubicBezTo>
                  <a:cubicBezTo>
                    <a:pt x="17169" y="10348"/>
                    <a:pt x="17169" y="5347"/>
                    <a:pt x="14133" y="2299"/>
                  </a:cubicBezTo>
                  <a:cubicBezTo>
                    <a:pt x="14109" y="2287"/>
                    <a:pt x="14085" y="2263"/>
                    <a:pt x="14074" y="2251"/>
                  </a:cubicBezTo>
                  <a:lnTo>
                    <a:pt x="14074" y="2239"/>
                  </a:lnTo>
                  <a:cubicBezTo>
                    <a:pt x="14062" y="2239"/>
                    <a:pt x="14062" y="2239"/>
                    <a:pt x="14050" y="2228"/>
                  </a:cubicBezTo>
                  <a:cubicBezTo>
                    <a:pt x="14038" y="2216"/>
                    <a:pt x="14014" y="2192"/>
                    <a:pt x="14002" y="2180"/>
                  </a:cubicBezTo>
                  <a:cubicBezTo>
                    <a:pt x="12537" y="785"/>
                    <a:pt x="10602" y="1"/>
                    <a:pt x="8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p:nvPr/>
          </p:nvSpPr>
          <p:spPr>
            <a:xfrm>
              <a:off x="7327644" y="3995165"/>
              <a:ext cx="50776" cy="50776"/>
            </a:xfrm>
            <a:custGeom>
              <a:avLst/>
              <a:gdLst/>
              <a:ahLst/>
              <a:cxnLst/>
              <a:rect l="l" t="t" r="r" b="b"/>
              <a:pathLst>
                <a:path w="2620" h="2620" extrusionOk="0">
                  <a:moveTo>
                    <a:pt x="1310" y="1"/>
                  </a:moveTo>
                  <a:cubicBezTo>
                    <a:pt x="583" y="1"/>
                    <a:pt x="0" y="584"/>
                    <a:pt x="0" y="1310"/>
                  </a:cubicBezTo>
                  <a:cubicBezTo>
                    <a:pt x="0" y="2037"/>
                    <a:pt x="583" y="2620"/>
                    <a:pt x="1310" y="2620"/>
                  </a:cubicBezTo>
                  <a:cubicBezTo>
                    <a:pt x="2024" y="2620"/>
                    <a:pt x="2619" y="2037"/>
                    <a:pt x="2619" y="1310"/>
                  </a:cubicBezTo>
                  <a:cubicBezTo>
                    <a:pt x="2619" y="584"/>
                    <a:pt x="2024" y="1"/>
                    <a:pt x="1310" y="1"/>
                  </a:cubicBezTo>
                  <a:close/>
                </a:path>
              </a:pathLst>
            </a:custGeom>
            <a:solidFill>
              <a:srgbClr val="7A1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7"/>
            <p:cNvSpPr/>
            <p:nvPr/>
          </p:nvSpPr>
          <p:spPr>
            <a:xfrm>
              <a:off x="7306404" y="3761655"/>
              <a:ext cx="276688" cy="302057"/>
            </a:xfrm>
            <a:custGeom>
              <a:avLst/>
              <a:gdLst/>
              <a:ahLst/>
              <a:cxnLst/>
              <a:rect l="l" t="t" r="r" b="b"/>
              <a:pathLst>
                <a:path w="14277" h="15586" extrusionOk="0">
                  <a:moveTo>
                    <a:pt x="14276" y="0"/>
                  </a:moveTo>
                  <a:lnTo>
                    <a:pt x="9538" y="346"/>
                  </a:lnTo>
                  <a:lnTo>
                    <a:pt x="6049" y="6085"/>
                  </a:lnTo>
                  <a:lnTo>
                    <a:pt x="2870" y="11299"/>
                  </a:lnTo>
                  <a:cubicBezTo>
                    <a:pt x="2668" y="11228"/>
                    <a:pt x="2441" y="11192"/>
                    <a:pt x="2203" y="11192"/>
                  </a:cubicBezTo>
                  <a:cubicBezTo>
                    <a:pt x="989" y="11192"/>
                    <a:pt x="1" y="12181"/>
                    <a:pt x="1" y="13383"/>
                  </a:cubicBezTo>
                  <a:cubicBezTo>
                    <a:pt x="1" y="14598"/>
                    <a:pt x="989" y="15586"/>
                    <a:pt x="2203" y="15586"/>
                  </a:cubicBezTo>
                  <a:cubicBezTo>
                    <a:pt x="3418" y="15586"/>
                    <a:pt x="4406" y="14598"/>
                    <a:pt x="4406" y="13383"/>
                  </a:cubicBezTo>
                  <a:cubicBezTo>
                    <a:pt x="4406" y="13109"/>
                    <a:pt x="4346" y="12835"/>
                    <a:pt x="4251" y="12585"/>
                  </a:cubicBezTo>
                  <a:lnTo>
                    <a:pt x="11883" y="3001"/>
                  </a:lnTo>
                  <a:lnTo>
                    <a:pt x="14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7"/>
            <p:cNvSpPr/>
            <p:nvPr/>
          </p:nvSpPr>
          <p:spPr>
            <a:xfrm>
              <a:off x="7646523" y="4040398"/>
              <a:ext cx="111939" cy="111919"/>
            </a:xfrm>
            <a:custGeom>
              <a:avLst/>
              <a:gdLst/>
              <a:ahLst/>
              <a:cxnLst/>
              <a:rect l="l" t="t" r="r" b="b"/>
              <a:pathLst>
                <a:path w="5776" h="5775" extrusionOk="0">
                  <a:moveTo>
                    <a:pt x="2882" y="1310"/>
                  </a:moveTo>
                  <a:cubicBezTo>
                    <a:pt x="3763" y="1310"/>
                    <a:pt x="4465" y="2024"/>
                    <a:pt x="4465" y="2893"/>
                  </a:cubicBezTo>
                  <a:cubicBezTo>
                    <a:pt x="4465" y="3763"/>
                    <a:pt x="3763" y="4465"/>
                    <a:pt x="2882" y="4465"/>
                  </a:cubicBezTo>
                  <a:cubicBezTo>
                    <a:pt x="2013" y="4465"/>
                    <a:pt x="1310" y="3763"/>
                    <a:pt x="1310" y="2893"/>
                  </a:cubicBezTo>
                  <a:cubicBezTo>
                    <a:pt x="1310" y="2024"/>
                    <a:pt x="2013" y="1310"/>
                    <a:pt x="2882" y="1310"/>
                  </a:cubicBezTo>
                  <a:close/>
                  <a:moveTo>
                    <a:pt x="2882" y="0"/>
                  </a:moveTo>
                  <a:cubicBezTo>
                    <a:pt x="1298" y="0"/>
                    <a:pt x="1" y="1298"/>
                    <a:pt x="1" y="2893"/>
                  </a:cubicBezTo>
                  <a:cubicBezTo>
                    <a:pt x="1" y="4489"/>
                    <a:pt x="1298" y="5775"/>
                    <a:pt x="2882" y="5775"/>
                  </a:cubicBezTo>
                  <a:cubicBezTo>
                    <a:pt x="4477" y="5775"/>
                    <a:pt x="5775" y="4489"/>
                    <a:pt x="5775" y="2893"/>
                  </a:cubicBezTo>
                  <a:cubicBezTo>
                    <a:pt x="5775" y="1298"/>
                    <a:pt x="4477"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7"/>
            <p:cNvSpPr/>
            <p:nvPr/>
          </p:nvSpPr>
          <p:spPr>
            <a:xfrm>
              <a:off x="6225601" y="4033479"/>
              <a:ext cx="64632" cy="117695"/>
            </a:xfrm>
            <a:custGeom>
              <a:avLst/>
              <a:gdLst/>
              <a:ahLst/>
              <a:cxnLst/>
              <a:rect l="l" t="t" r="r" b="b"/>
              <a:pathLst>
                <a:path w="3335" h="6073" extrusionOk="0">
                  <a:moveTo>
                    <a:pt x="3061" y="0"/>
                  </a:moveTo>
                  <a:lnTo>
                    <a:pt x="1525" y="2548"/>
                  </a:lnTo>
                  <a:cubicBezTo>
                    <a:pt x="1346" y="2834"/>
                    <a:pt x="1096" y="3060"/>
                    <a:pt x="810" y="3215"/>
                  </a:cubicBezTo>
                  <a:cubicBezTo>
                    <a:pt x="644" y="3310"/>
                    <a:pt x="465" y="3417"/>
                    <a:pt x="334" y="3536"/>
                  </a:cubicBezTo>
                  <a:cubicBezTo>
                    <a:pt x="239" y="3631"/>
                    <a:pt x="120" y="3750"/>
                    <a:pt x="1" y="3858"/>
                  </a:cubicBezTo>
                  <a:cubicBezTo>
                    <a:pt x="656" y="5822"/>
                    <a:pt x="2001" y="6048"/>
                    <a:pt x="2346" y="6072"/>
                  </a:cubicBezTo>
                  <a:cubicBezTo>
                    <a:pt x="2108" y="5751"/>
                    <a:pt x="1977" y="4810"/>
                    <a:pt x="2013" y="4393"/>
                  </a:cubicBezTo>
                  <a:lnTo>
                    <a:pt x="2025" y="4203"/>
                  </a:lnTo>
                  <a:cubicBezTo>
                    <a:pt x="2049" y="3834"/>
                    <a:pt x="2168" y="3465"/>
                    <a:pt x="2382" y="3155"/>
                  </a:cubicBezTo>
                  <a:lnTo>
                    <a:pt x="3335" y="1703"/>
                  </a:lnTo>
                  <a:lnTo>
                    <a:pt x="3061"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7"/>
            <p:cNvSpPr/>
            <p:nvPr/>
          </p:nvSpPr>
          <p:spPr>
            <a:xfrm>
              <a:off x="6218914" y="4104080"/>
              <a:ext cx="74768" cy="64826"/>
            </a:xfrm>
            <a:custGeom>
              <a:avLst/>
              <a:gdLst/>
              <a:ahLst/>
              <a:cxnLst/>
              <a:rect l="l" t="t" r="r" b="b"/>
              <a:pathLst>
                <a:path w="3858" h="3345" extrusionOk="0">
                  <a:moveTo>
                    <a:pt x="572" y="0"/>
                  </a:moveTo>
                  <a:cubicBezTo>
                    <a:pt x="429" y="143"/>
                    <a:pt x="262" y="310"/>
                    <a:pt x="132" y="429"/>
                  </a:cubicBezTo>
                  <a:cubicBezTo>
                    <a:pt x="24" y="536"/>
                    <a:pt x="1" y="703"/>
                    <a:pt x="96" y="834"/>
                  </a:cubicBezTo>
                  <a:cubicBezTo>
                    <a:pt x="96" y="834"/>
                    <a:pt x="1560" y="3179"/>
                    <a:pt x="1834" y="3275"/>
                  </a:cubicBezTo>
                  <a:cubicBezTo>
                    <a:pt x="2149" y="3326"/>
                    <a:pt x="2539" y="3345"/>
                    <a:pt x="2900" y="3345"/>
                  </a:cubicBezTo>
                  <a:cubicBezTo>
                    <a:pt x="3291" y="3345"/>
                    <a:pt x="3649" y="3323"/>
                    <a:pt x="3846" y="3298"/>
                  </a:cubicBezTo>
                  <a:cubicBezTo>
                    <a:pt x="3857" y="2738"/>
                    <a:pt x="3214" y="2377"/>
                    <a:pt x="2800" y="2377"/>
                  </a:cubicBezTo>
                  <a:cubicBezTo>
                    <a:pt x="2775" y="2377"/>
                    <a:pt x="2751" y="2379"/>
                    <a:pt x="2727" y="2382"/>
                  </a:cubicBezTo>
                  <a:cubicBezTo>
                    <a:pt x="2695" y="2384"/>
                    <a:pt x="2664" y="2385"/>
                    <a:pt x="2633" y="2385"/>
                  </a:cubicBezTo>
                  <a:cubicBezTo>
                    <a:pt x="1666" y="2385"/>
                    <a:pt x="918" y="1154"/>
                    <a:pt x="572" y="0"/>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7"/>
            <p:cNvSpPr/>
            <p:nvPr/>
          </p:nvSpPr>
          <p:spPr>
            <a:xfrm>
              <a:off x="6494653" y="3215255"/>
              <a:ext cx="31163" cy="90233"/>
            </a:xfrm>
            <a:custGeom>
              <a:avLst/>
              <a:gdLst/>
              <a:ahLst/>
              <a:cxnLst/>
              <a:rect l="l" t="t" r="r" b="b"/>
              <a:pathLst>
                <a:path w="1608" h="4656" extrusionOk="0">
                  <a:moveTo>
                    <a:pt x="1417" y="1"/>
                  </a:moveTo>
                  <a:cubicBezTo>
                    <a:pt x="167" y="322"/>
                    <a:pt x="1" y="2144"/>
                    <a:pt x="262" y="2751"/>
                  </a:cubicBezTo>
                  <a:cubicBezTo>
                    <a:pt x="512" y="3370"/>
                    <a:pt x="667" y="4656"/>
                    <a:pt x="667" y="4656"/>
                  </a:cubicBezTo>
                  <a:cubicBezTo>
                    <a:pt x="1417" y="3834"/>
                    <a:pt x="1608" y="2715"/>
                    <a:pt x="1310" y="1798"/>
                  </a:cubicBezTo>
                  <a:cubicBezTo>
                    <a:pt x="1013" y="894"/>
                    <a:pt x="1417" y="1"/>
                    <a:pt x="141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7"/>
            <p:cNvSpPr/>
            <p:nvPr/>
          </p:nvSpPr>
          <p:spPr>
            <a:xfrm>
              <a:off x="6483587" y="3192988"/>
              <a:ext cx="40989" cy="53663"/>
            </a:xfrm>
            <a:custGeom>
              <a:avLst/>
              <a:gdLst/>
              <a:ahLst/>
              <a:cxnLst/>
              <a:rect l="l" t="t" r="r" b="b"/>
              <a:pathLst>
                <a:path w="2115" h="2769" extrusionOk="0">
                  <a:moveTo>
                    <a:pt x="1706" y="1"/>
                  </a:moveTo>
                  <a:cubicBezTo>
                    <a:pt x="1104" y="1"/>
                    <a:pt x="0" y="757"/>
                    <a:pt x="0" y="757"/>
                  </a:cubicBezTo>
                  <a:cubicBezTo>
                    <a:pt x="0" y="757"/>
                    <a:pt x="1357" y="1614"/>
                    <a:pt x="1191" y="2769"/>
                  </a:cubicBezTo>
                  <a:cubicBezTo>
                    <a:pt x="1191" y="2769"/>
                    <a:pt x="1917" y="2257"/>
                    <a:pt x="2084" y="483"/>
                  </a:cubicBezTo>
                  <a:cubicBezTo>
                    <a:pt x="2115" y="127"/>
                    <a:pt x="1952" y="1"/>
                    <a:pt x="17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6289516" y="3211573"/>
              <a:ext cx="227541" cy="273898"/>
            </a:xfrm>
            <a:custGeom>
              <a:avLst/>
              <a:gdLst/>
              <a:ahLst/>
              <a:cxnLst/>
              <a:rect l="l" t="t" r="r" b="b"/>
              <a:pathLst>
                <a:path w="11741" h="14133" extrusionOk="0">
                  <a:moveTo>
                    <a:pt x="7157" y="0"/>
                  </a:moveTo>
                  <a:cubicBezTo>
                    <a:pt x="7157" y="548"/>
                    <a:pt x="6835" y="1024"/>
                    <a:pt x="6335" y="1226"/>
                  </a:cubicBezTo>
                  <a:cubicBezTo>
                    <a:pt x="5335" y="1667"/>
                    <a:pt x="4525" y="2536"/>
                    <a:pt x="4085" y="3655"/>
                  </a:cubicBezTo>
                  <a:cubicBezTo>
                    <a:pt x="3823" y="4346"/>
                    <a:pt x="3251" y="4858"/>
                    <a:pt x="2573" y="5155"/>
                  </a:cubicBezTo>
                  <a:cubicBezTo>
                    <a:pt x="1072" y="5822"/>
                    <a:pt x="1" y="7513"/>
                    <a:pt x="1" y="9489"/>
                  </a:cubicBezTo>
                  <a:cubicBezTo>
                    <a:pt x="1" y="12061"/>
                    <a:pt x="1787" y="14133"/>
                    <a:pt x="4001" y="14133"/>
                  </a:cubicBezTo>
                  <a:cubicBezTo>
                    <a:pt x="6014" y="14133"/>
                    <a:pt x="7668" y="12430"/>
                    <a:pt x="7966" y="10216"/>
                  </a:cubicBezTo>
                  <a:cubicBezTo>
                    <a:pt x="10074" y="10073"/>
                    <a:pt x="11740" y="8061"/>
                    <a:pt x="11740" y="5584"/>
                  </a:cubicBezTo>
                  <a:cubicBezTo>
                    <a:pt x="11740" y="3322"/>
                    <a:pt x="10347" y="1441"/>
                    <a:pt x="8502" y="1024"/>
                  </a:cubicBezTo>
                  <a:lnTo>
                    <a:pt x="8502"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6474808" y="3314946"/>
              <a:ext cx="267037" cy="120195"/>
            </a:xfrm>
            <a:custGeom>
              <a:avLst/>
              <a:gdLst/>
              <a:ahLst/>
              <a:cxnLst/>
              <a:rect l="l" t="t" r="r" b="b"/>
              <a:pathLst>
                <a:path w="13779" h="6202" extrusionOk="0">
                  <a:moveTo>
                    <a:pt x="2197" y="0"/>
                  </a:moveTo>
                  <a:cubicBezTo>
                    <a:pt x="1087" y="0"/>
                    <a:pt x="1" y="1162"/>
                    <a:pt x="1477" y="3715"/>
                  </a:cubicBezTo>
                  <a:cubicBezTo>
                    <a:pt x="2500" y="5494"/>
                    <a:pt x="3985" y="6202"/>
                    <a:pt x="5667" y="6202"/>
                  </a:cubicBezTo>
                  <a:cubicBezTo>
                    <a:pt x="8113" y="6202"/>
                    <a:pt x="10975" y="4704"/>
                    <a:pt x="13431" y="2834"/>
                  </a:cubicBezTo>
                  <a:cubicBezTo>
                    <a:pt x="13779" y="2578"/>
                    <a:pt x="13546" y="2076"/>
                    <a:pt x="13179" y="2076"/>
                  </a:cubicBezTo>
                  <a:cubicBezTo>
                    <a:pt x="13119" y="2076"/>
                    <a:pt x="13056" y="2089"/>
                    <a:pt x="12990" y="2119"/>
                  </a:cubicBezTo>
                  <a:cubicBezTo>
                    <a:pt x="10970" y="3072"/>
                    <a:pt x="8521" y="3996"/>
                    <a:pt x="6643" y="3996"/>
                  </a:cubicBezTo>
                  <a:cubicBezTo>
                    <a:pt x="5046" y="3996"/>
                    <a:pt x="3862" y="3328"/>
                    <a:pt x="3703" y="1441"/>
                  </a:cubicBezTo>
                  <a:cubicBezTo>
                    <a:pt x="3693" y="1410"/>
                    <a:pt x="3692" y="1353"/>
                    <a:pt x="3692" y="1353"/>
                  </a:cubicBezTo>
                  <a:cubicBezTo>
                    <a:pt x="3692" y="1353"/>
                    <a:pt x="3692" y="1354"/>
                    <a:pt x="3692" y="1357"/>
                  </a:cubicBezTo>
                  <a:cubicBezTo>
                    <a:pt x="3622" y="472"/>
                    <a:pt x="2905" y="0"/>
                    <a:pt x="21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6369361" y="3313318"/>
              <a:ext cx="201688" cy="318917"/>
            </a:xfrm>
            <a:custGeom>
              <a:avLst/>
              <a:gdLst/>
              <a:ahLst/>
              <a:cxnLst/>
              <a:rect l="l" t="t" r="r" b="b"/>
              <a:pathLst>
                <a:path w="10407" h="16456" extrusionOk="0">
                  <a:moveTo>
                    <a:pt x="2834" y="1"/>
                  </a:moveTo>
                  <a:cubicBezTo>
                    <a:pt x="2048" y="1"/>
                    <a:pt x="1405" y="632"/>
                    <a:pt x="1382" y="1406"/>
                  </a:cubicBezTo>
                  <a:cubicBezTo>
                    <a:pt x="1334" y="3299"/>
                    <a:pt x="2560" y="8549"/>
                    <a:pt x="2560" y="8549"/>
                  </a:cubicBezTo>
                  <a:cubicBezTo>
                    <a:pt x="2560" y="8549"/>
                    <a:pt x="0" y="15824"/>
                    <a:pt x="548" y="16455"/>
                  </a:cubicBezTo>
                  <a:cubicBezTo>
                    <a:pt x="548" y="16455"/>
                    <a:pt x="8001" y="15836"/>
                    <a:pt x="9287" y="14360"/>
                  </a:cubicBezTo>
                  <a:cubicBezTo>
                    <a:pt x="10406" y="13086"/>
                    <a:pt x="7120" y="8383"/>
                    <a:pt x="7120" y="8383"/>
                  </a:cubicBezTo>
                  <a:cubicBezTo>
                    <a:pt x="7120" y="8383"/>
                    <a:pt x="9073" y="2787"/>
                    <a:pt x="8954" y="1287"/>
                  </a:cubicBezTo>
                  <a:cubicBezTo>
                    <a:pt x="8894" y="560"/>
                    <a:pt x="8287" y="1"/>
                    <a:pt x="75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6429808" y="4060727"/>
              <a:ext cx="75718" cy="99943"/>
            </a:xfrm>
            <a:custGeom>
              <a:avLst/>
              <a:gdLst/>
              <a:ahLst/>
              <a:cxnLst/>
              <a:rect l="l" t="t" r="r" b="b"/>
              <a:pathLst>
                <a:path w="3907" h="5157" extrusionOk="0">
                  <a:moveTo>
                    <a:pt x="835" y="1"/>
                  </a:moveTo>
                  <a:cubicBezTo>
                    <a:pt x="735" y="1"/>
                    <a:pt x="632" y="30"/>
                    <a:pt x="537" y="94"/>
                  </a:cubicBezTo>
                  <a:cubicBezTo>
                    <a:pt x="239" y="297"/>
                    <a:pt x="72" y="630"/>
                    <a:pt x="84" y="987"/>
                  </a:cubicBezTo>
                  <a:lnTo>
                    <a:pt x="203" y="3499"/>
                  </a:lnTo>
                  <a:cubicBezTo>
                    <a:pt x="203" y="3583"/>
                    <a:pt x="191" y="3666"/>
                    <a:pt x="179" y="3738"/>
                  </a:cubicBezTo>
                  <a:lnTo>
                    <a:pt x="1" y="4773"/>
                  </a:lnTo>
                  <a:cubicBezTo>
                    <a:pt x="465" y="4988"/>
                    <a:pt x="894" y="5131"/>
                    <a:pt x="1787" y="5154"/>
                  </a:cubicBezTo>
                  <a:cubicBezTo>
                    <a:pt x="1816" y="5156"/>
                    <a:pt x="1848" y="5156"/>
                    <a:pt x="1881" y="5156"/>
                  </a:cubicBezTo>
                  <a:cubicBezTo>
                    <a:pt x="2403" y="5156"/>
                    <a:pt x="3391" y="4985"/>
                    <a:pt x="3906" y="4761"/>
                  </a:cubicBezTo>
                  <a:cubicBezTo>
                    <a:pt x="3668" y="4702"/>
                    <a:pt x="2275" y="4226"/>
                    <a:pt x="2061" y="4154"/>
                  </a:cubicBezTo>
                  <a:cubicBezTo>
                    <a:pt x="1299" y="3892"/>
                    <a:pt x="1287" y="1856"/>
                    <a:pt x="1370" y="559"/>
                  </a:cubicBezTo>
                  <a:cubicBezTo>
                    <a:pt x="1388" y="240"/>
                    <a:pt x="1123" y="1"/>
                    <a:pt x="83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6428199" y="4149759"/>
              <a:ext cx="96706" cy="19031"/>
            </a:xfrm>
            <a:custGeom>
              <a:avLst/>
              <a:gdLst/>
              <a:ahLst/>
              <a:cxnLst/>
              <a:rect l="l" t="t" r="r" b="b"/>
              <a:pathLst>
                <a:path w="4990" h="982" extrusionOk="0">
                  <a:moveTo>
                    <a:pt x="120" y="1"/>
                  </a:moveTo>
                  <a:lnTo>
                    <a:pt x="36" y="453"/>
                  </a:lnTo>
                  <a:cubicBezTo>
                    <a:pt x="1" y="703"/>
                    <a:pt x="179" y="929"/>
                    <a:pt x="429" y="929"/>
                  </a:cubicBezTo>
                  <a:cubicBezTo>
                    <a:pt x="1109" y="950"/>
                    <a:pt x="2386" y="981"/>
                    <a:pt x="3383" y="981"/>
                  </a:cubicBezTo>
                  <a:cubicBezTo>
                    <a:pt x="4150" y="981"/>
                    <a:pt x="4751" y="963"/>
                    <a:pt x="4787" y="906"/>
                  </a:cubicBezTo>
                  <a:cubicBezTo>
                    <a:pt x="4989" y="572"/>
                    <a:pt x="4596" y="358"/>
                    <a:pt x="4001" y="144"/>
                  </a:cubicBezTo>
                  <a:cubicBezTo>
                    <a:pt x="3959" y="130"/>
                    <a:pt x="3917" y="124"/>
                    <a:pt x="3875" y="124"/>
                  </a:cubicBezTo>
                  <a:cubicBezTo>
                    <a:pt x="3846" y="124"/>
                    <a:pt x="3816" y="127"/>
                    <a:pt x="3787" y="132"/>
                  </a:cubicBezTo>
                  <a:cubicBezTo>
                    <a:pt x="3275" y="227"/>
                    <a:pt x="2739" y="275"/>
                    <a:pt x="2191" y="275"/>
                  </a:cubicBezTo>
                  <a:cubicBezTo>
                    <a:pt x="1489" y="275"/>
                    <a:pt x="798" y="179"/>
                    <a:pt x="120" y="1"/>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6256531" y="3826074"/>
              <a:ext cx="189924" cy="268549"/>
            </a:xfrm>
            <a:custGeom>
              <a:avLst/>
              <a:gdLst/>
              <a:ahLst/>
              <a:cxnLst/>
              <a:rect l="l" t="t" r="r" b="b"/>
              <a:pathLst>
                <a:path w="9800" h="13857" extrusionOk="0">
                  <a:moveTo>
                    <a:pt x="8159" y="1"/>
                  </a:moveTo>
                  <a:cubicBezTo>
                    <a:pt x="7455" y="1"/>
                    <a:pt x="6628" y="391"/>
                    <a:pt x="6025" y="1260"/>
                  </a:cubicBezTo>
                  <a:cubicBezTo>
                    <a:pt x="5144" y="2534"/>
                    <a:pt x="0" y="13500"/>
                    <a:pt x="310" y="13845"/>
                  </a:cubicBezTo>
                  <a:cubicBezTo>
                    <a:pt x="317" y="13853"/>
                    <a:pt x="326" y="13857"/>
                    <a:pt x="339" y="13857"/>
                  </a:cubicBezTo>
                  <a:cubicBezTo>
                    <a:pt x="946" y="13857"/>
                    <a:pt x="7876" y="4379"/>
                    <a:pt x="8739" y="3130"/>
                  </a:cubicBezTo>
                  <a:cubicBezTo>
                    <a:pt x="9621" y="1844"/>
                    <a:pt x="9799" y="772"/>
                    <a:pt x="9049" y="260"/>
                  </a:cubicBezTo>
                  <a:cubicBezTo>
                    <a:pt x="8806" y="90"/>
                    <a:pt x="8497" y="1"/>
                    <a:pt x="815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6427966" y="3818826"/>
              <a:ext cx="75466" cy="316243"/>
            </a:xfrm>
            <a:custGeom>
              <a:avLst/>
              <a:gdLst/>
              <a:ahLst/>
              <a:cxnLst/>
              <a:rect l="l" t="t" r="r" b="b"/>
              <a:pathLst>
                <a:path w="3894" h="16318" extrusionOk="0">
                  <a:moveTo>
                    <a:pt x="2333" y="1"/>
                  </a:moveTo>
                  <a:cubicBezTo>
                    <a:pt x="1491" y="1"/>
                    <a:pt x="638" y="1064"/>
                    <a:pt x="382" y="2504"/>
                  </a:cubicBezTo>
                  <a:cubicBezTo>
                    <a:pt x="108" y="4028"/>
                    <a:pt x="1" y="16136"/>
                    <a:pt x="429" y="16315"/>
                  </a:cubicBezTo>
                  <a:cubicBezTo>
                    <a:pt x="434" y="16317"/>
                    <a:pt x="438" y="16318"/>
                    <a:pt x="442" y="16318"/>
                  </a:cubicBezTo>
                  <a:cubicBezTo>
                    <a:pt x="606" y="16318"/>
                    <a:pt x="798" y="15018"/>
                    <a:pt x="1239" y="13255"/>
                  </a:cubicBezTo>
                  <a:cubicBezTo>
                    <a:pt x="2120" y="9671"/>
                    <a:pt x="3442" y="4099"/>
                    <a:pt x="3632" y="3075"/>
                  </a:cubicBezTo>
                  <a:cubicBezTo>
                    <a:pt x="3894" y="1539"/>
                    <a:pt x="3394" y="170"/>
                    <a:pt x="2501" y="15"/>
                  </a:cubicBezTo>
                  <a:cubicBezTo>
                    <a:pt x="2445" y="5"/>
                    <a:pt x="2389" y="1"/>
                    <a:pt x="233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6433509" y="3541673"/>
              <a:ext cx="115389" cy="359848"/>
            </a:xfrm>
            <a:custGeom>
              <a:avLst/>
              <a:gdLst/>
              <a:ahLst/>
              <a:cxnLst/>
              <a:rect l="l" t="t" r="r" b="b"/>
              <a:pathLst>
                <a:path w="5954" h="18568" extrusionOk="0">
                  <a:moveTo>
                    <a:pt x="3055" y="1"/>
                  </a:moveTo>
                  <a:cubicBezTo>
                    <a:pt x="1530" y="1"/>
                    <a:pt x="235" y="1540"/>
                    <a:pt x="119" y="3517"/>
                  </a:cubicBezTo>
                  <a:cubicBezTo>
                    <a:pt x="0" y="5541"/>
                    <a:pt x="739" y="18483"/>
                    <a:pt x="2310" y="18567"/>
                  </a:cubicBezTo>
                  <a:cubicBezTo>
                    <a:pt x="2316" y="18567"/>
                    <a:pt x="2322" y="18567"/>
                    <a:pt x="2328" y="18567"/>
                  </a:cubicBezTo>
                  <a:cubicBezTo>
                    <a:pt x="3907" y="18567"/>
                    <a:pt x="5728" y="5867"/>
                    <a:pt x="5834" y="3839"/>
                  </a:cubicBezTo>
                  <a:cubicBezTo>
                    <a:pt x="5953" y="1815"/>
                    <a:pt x="4775" y="88"/>
                    <a:pt x="3191" y="5"/>
                  </a:cubicBezTo>
                  <a:cubicBezTo>
                    <a:pt x="3146" y="2"/>
                    <a:pt x="3100" y="1"/>
                    <a:pt x="305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6428664" y="3541673"/>
              <a:ext cx="119303" cy="540528"/>
            </a:xfrm>
            <a:custGeom>
              <a:avLst/>
              <a:gdLst/>
              <a:ahLst/>
              <a:cxnLst/>
              <a:rect l="l" t="t" r="r" b="b"/>
              <a:pathLst>
                <a:path w="6156" h="27891" extrusionOk="0">
                  <a:moveTo>
                    <a:pt x="3305" y="1"/>
                  </a:moveTo>
                  <a:cubicBezTo>
                    <a:pt x="1780" y="1"/>
                    <a:pt x="485" y="1540"/>
                    <a:pt x="369" y="3517"/>
                  </a:cubicBezTo>
                  <a:cubicBezTo>
                    <a:pt x="310" y="4541"/>
                    <a:pt x="465" y="8327"/>
                    <a:pt x="834" y="11852"/>
                  </a:cubicBezTo>
                  <a:cubicBezTo>
                    <a:pt x="1000" y="13399"/>
                    <a:pt x="798" y="14947"/>
                    <a:pt x="417" y="16459"/>
                  </a:cubicBezTo>
                  <a:cubicBezTo>
                    <a:pt x="393" y="16578"/>
                    <a:pt x="369" y="16685"/>
                    <a:pt x="346" y="16805"/>
                  </a:cubicBezTo>
                  <a:cubicBezTo>
                    <a:pt x="155" y="17864"/>
                    <a:pt x="0" y="24067"/>
                    <a:pt x="96" y="27782"/>
                  </a:cubicBezTo>
                  <a:cubicBezTo>
                    <a:pt x="183" y="27858"/>
                    <a:pt x="458" y="27891"/>
                    <a:pt x="736" y="27891"/>
                  </a:cubicBezTo>
                  <a:cubicBezTo>
                    <a:pt x="1027" y="27891"/>
                    <a:pt x="1320" y="27855"/>
                    <a:pt x="1405" y="27794"/>
                  </a:cubicBezTo>
                  <a:cubicBezTo>
                    <a:pt x="1417" y="27711"/>
                    <a:pt x="6156" y="8577"/>
                    <a:pt x="6144" y="3672"/>
                  </a:cubicBezTo>
                  <a:cubicBezTo>
                    <a:pt x="6144" y="1636"/>
                    <a:pt x="5025" y="88"/>
                    <a:pt x="3441" y="5"/>
                  </a:cubicBezTo>
                  <a:cubicBezTo>
                    <a:pt x="3396" y="2"/>
                    <a:pt x="3350" y="1"/>
                    <a:pt x="3305"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6434653" y="3541673"/>
              <a:ext cx="113082" cy="214692"/>
            </a:xfrm>
            <a:custGeom>
              <a:avLst/>
              <a:gdLst/>
              <a:ahLst/>
              <a:cxnLst/>
              <a:rect l="l" t="t" r="r" b="b"/>
              <a:pathLst>
                <a:path w="5835" h="11078" extrusionOk="0">
                  <a:moveTo>
                    <a:pt x="2996" y="1"/>
                  </a:moveTo>
                  <a:cubicBezTo>
                    <a:pt x="1471" y="1"/>
                    <a:pt x="176" y="1540"/>
                    <a:pt x="60" y="3517"/>
                  </a:cubicBezTo>
                  <a:cubicBezTo>
                    <a:pt x="1" y="4458"/>
                    <a:pt x="132" y="7792"/>
                    <a:pt x="453" y="11078"/>
                  </a:cubicBezTo>
                  <a:cubicBezTo>
                    <a:pt x="1168" y="9649"/>
                    <a:pt x="1965" y="8268"/>
                    <a:pt x="2835" y="6934"/>
                  </a:cubicBezTo>
                  <a:cubicBezTo>
                    <a:pt x="2918" y="6815"/>
                    <a:pt x="3013" y="6744"/>
                    <a:pt x="3120" y="6708"/>
                  </a:cubicBezTo>
                  <a:cubicBezTo>
                    <a:pt x="3847" y="5720"/>
                    <a:pt x="4763" y="4875"/>
                    <a:pt x="5811" y="4255"/>
                  </a:cubicBezTo>
                  <a:cubicBezTo>
                    <a:pt x="5823" y="4041"/>
                    <a:pt x="5835" y="3851"/>
                    <a:pt x="5835" y="3672"/>
                  </a:cubicBezTo>
                  <a:cubicBezTo>
                    <a:pt x="5835" y="1636"/>
                    <a:pt x="4716" y="88"/>
                    <a:pt x="3132" y="5"/>
                  </a:cubicBezTo>
                  <a:cubicBezTo>
                    <a:pt x="3087" y="2"/>
                    <a:pt x="3041" y="1"/>
                    <a:pt x="299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6382288" y="3534599"/>
              <a:ext cx="117927" cy="335526"/>
            </a:xfrm>
            <a:custGeom>
              <a:avLst/>
              <a:gdLst/>
              <a:ahLst/>
              <a:cxnLst/>
              <a:rect l="l" t="t" r="r" b="b"/>
              <a:pathLst>
                <a:path w="6085" h="17313" extrusionOk="0">
                  <a:moveTo>
                    <a:pt x="3198" y="0"/>
                  </a:moveTo>
                  <a:cubicBezTo>
                    <a:pt x="1632" y="0"/>
                    <a:pt x="71" y="1571"/>
                    <a:pt x="36" y="3585"/>
                  </a:cubicBezTo>
                  <a:cubicBezTo>
                    <a:pt x="0" y="5620"/>
                    <a:pt x="572" y="17289"/>
                    <a:pt x="2155" y="17312"/>
                  </a:cubicBezTo>
                  <a:cubicBezTo>
                    <a:pt x="2158" y="17312"/>
                    <a:pt x="2160" y="17312"/>
                    <a:pt x="2163" y="17312"/>
                  </a:cubicBezTo>
                  <a:cubicBezTo>
                    <a:pt x="3746" y="17312"/>
                    <a:pt x="6025" y="5760"/>
                    <a:pt x="6049" y="3727"/>
                  </a:cubicBezTo>
                  <a:cubicBezTo>
                    <a:pt x="6084" y="1691"/>
                    <a:pt x="4834" y="25"/>
                    <a:pt x="3251" y="1"/>
                  </a:cubicBezTo>
                  <a:cubicBezTo>
                    <a:pt x="3233" y="0"/>
                    <a:pt x="3215" y="0"/>
                    <a:pt x="31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6267830" y="3534599"/>
              <a:ext cx="236765" cy="539500"/>
            </a:xfrm>
            <a:custGeom>
              <a:avLst/>
              <a:gdLst/>
              <a:ahLst/>
              <a:cxnLst/>
              <a:rect l="l" t="t" r="r" b="b"/>
              <a:pathLst>
                <a:path w="12217" h="27838" extrusionOk="0">
                  <a:moveTo>
                    <a:pt x="9104" y="0"/>
                  </a:moveTo>
                  <a:cubicBezTo>
                    <a:pt x="7538" y="0"/>
                    <a:pt x="5977" y="1571"/>
                    <a:pt x="5942" y="3585"/>
                  </a:cubicBezTo>
                  <a:cubicBezTo>
                    <a:pt x="5918" y="5061"/>
                    <a:pt x="5882" y="15669"/>
                    <a:pt x="5442" y="16300"/>
                  </a:cubicBezTo>
                  <a:cubicBezTo>
                    <a:pt x="4763" y="17277"/>
                    <a:pt x="1298" y="23861"/>
                    <a:pt x="1" y="27064"/>
                  </a:cubicBezTo>
                  <a:cubicBezTo>
                    <a:pt x="144" y="27421"/>
                    <a:pt x="656" y="27754"/>
                    <a:pt x="894" y="27838"/>
                  </a:cubicBezTo>
                  <a:cubicBezTo>
                    <a:pt x="3061" y="25290"/>
                    <a:pt x="7537" y="19194"/>
                    <a:pt x="8156" y="18170"/>
                  </a:cubicBezTo>
                  <a:cubicBezTo>
                    <a:pt x="10526" y="14264"/>
                    <a:pt x="12157" y="5370"/>
                    <a:pt x="12181" y="3692"/>
                  </a:cubicBezTo>
                  <a:cubicBezTo>
                    <a:pt x="12216" y="1656"/>
                    <a:pt x="10740" y="25"/>
                    <a:pt x="9157" y="1"/>
                  </a:cubicBezTo>
                  <a:cubicBezTo>
                    <a:pt x="9139" y="0"/>
                    <a:pt x="9121" y="0"/>
                    <a:pt x="910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6369361" y="3313318"/>
              <a:ext cx="201688" cy="318917"/>
            </a:xfrm>
            <a:custGeom>
              <a:avLst/>
              <a:gdLst/>
              <a:ahLst/>
              <a:cxnLst/>
              <a:rect l="l" t="t" r="r" b="b"/>
              <a:pathLst>
                <a:path w="10407" h="16456" extrusionOk="0">
                  <a:moveTo>
                    <a:pt x="2715" y="1"/>
                  </a:moveTo>
                  <a:cubicBezTo>
                    <a:pt x="2001" y="1"/>
                    <a:pt x="1405" y="572"/>
                    <a:pt x="1393" y="1287"/>
                  </a:cubicBezTo>
                  <a:cubicBezTo>
                    <a:pt x="1334" y="3144"/>
                    <a:pt x="2560" y="8549"/>
                    <a:pt x="2560" y="8549"/>
                  </a:cubicBezTo>
                  <a:cubicBezTo>
                    <a:pt x="2560" y="8549"/>
                    <a:pt x="0" y="15657"/>
                    <a:pt x="548" y="16455"/>
                  </a:cubicBezTo>
                  <a:cubicBezTo>
                    <a:pt x="548" y="16455"/>
                    <a:pt x="8001" y="15836"/>
                    <a:pt x="9287" y="14360"/>
                  </a:cubicBezTo>
                  <a:cubicBezTo>
                    <a:pt x="10406" y="13086"/>
                    <a:pt x="7120" y="8383"/>
                    <a:pt x="7120" y="8383"/>
                  </a:cubicBezTo>
                  <a:cubicBezTo>
                    <a:pt x="7120" y="8383"/>
                    <a:pt x="7739" y="6573"/>
                    <a:pt x="8263" y="4727"/>
                  </a:cubicBezTo>
                  <a:cubicBezTo>
                    <a:pt x="8632" y="1882"/>
                    <a:pt x="6775" y="1537"/>
                    <a:pt x="7489" y="1"/>
                  </a:cubicBezTo>
                  <a:lnTo>
                    <a:pt x="6835" y="1"/>
                  </a:lnTo>
                  <a:cubicBezTo>
                    <a:pt x="6573" y="620"/>
                    <a:pt x="6001" y="1096"/>
                    <a:pt x="5120" y="1096"/>
                  </a:cubicBezTo>
                  <a:cubicBezTo>
                    <a:pt x="4251" y="1096"/>
                    <a:pt x="3679" y="620"/>
                    <a:pt x="341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6442036" y="3269946"/>
              <a:ext cx="41551" cy="49865"/>
            </a:xfrm>
            <a:custGeom>
              <a:avLst/>
              <a:gdLst/>
              <a:ahLst/>
              <a:cxnLst/>
              <a:rect l="l" t="t" r="r" b="b"/>
              <a:pathLst>
                <a:path w="2144" h="2573" extrusionOk="0">
                  <a:moveTo>
                    <a:pt x="680" y="0"/>
                  </a:moveTo>
                  <a:lnTo>
                    <a:pt x="1" y="2346"/>
                  </a:lnTo>
                  <a:lnTo>
                    <a:pt x="2144" y="2572"/>
                  </a:lnTo>
                  <a:lnTo>
                    <a:pt x="2061" y="167"/>
                  </a:lnTo>
                  <a:lnTo>
                    <a:pt x="680"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6451048" y="3269946"/>
              <a:ext cx="32093" cy="35543"/>
            </a:xfrm>
            <a:custGeom>
              <a:avLst/>
              <a:gdLst/>
              <a:ahLst/>
              <a:cxnLst/>
              <a:rect l="l" t="t" r="r" b="b"/>
              <a:pathLst>
                <a:path w="1656" h="1834" extrusionOk="0">
                  <a:moveTo>
                    <a:pt x="215" y="0"/>
                  </a:moveTo>
                  <a:lnTo>
                    <a:pt x="0" y="739"/>
                  </a:lnTo>
                  <a:cubicBezTo>
                    <a:pt x="310" y="1084"/>
                    <a:pt x="703" y="1834"/>
                    <a:pt x="1215" y="1834"/>
                  </a:cubicBezTo>
                  <a:cubicBezTo>
                    <a:pt x="1369" y="1834"/>
                    <a:pt x="1524" y="1786"/>
                    <a:pt x="1655" y="1703"/>
                  </a:cubicBezTo>
                  <a:lnTo>
                    <a:pt x="1596" y="167"/>
                  </a:lnTo>
                  <a:lnTo>
                    <a:pt x="215"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6436746" y="3207639"/>
              <a:ext cx="73625" cy="87694"/>
            </a:xfrm>
            <a:custGeom>
              <a:avLst/>
              <a:gdLst/>
              <a:ahLst/>
              <a:cxnLst/>
              <a:rect l="l" t="t" r="r" b="b"/>
              <a:pathLst>
                <a:path w="3799" h="4525" extrusionOk="0">
                  <a:moveTo>
                    <a:pt x="0" y="1"/>
                  </a:moveTo>
                  <a:lnTo>
                    <a:pt x="0" y="2299"/>
                  </a:lnTo>
                  <a:cubicBezTo>
                    <a:pt x="0" y="2703"/>
                    <a:pt x="298" y="3322"/>
                    <a:pt x="703" y="3668"/>
                  </a:cubicBezTo>
                  <a:cubicBezTo>
                    <a:pt x="1405" y="4287"/>
                    <a:pt x="1917" y="4525"/>
                    <a:pt x="2381" y="4525"/>
                  </a:cubicBezTo>
                  <a:cubicBezTo>
                    <a:pt x="2750" y="4525"/>
                    <a:pt x="3346" y="3334"/>
                    <a:pt x="3536" y="2430"/>
                  </a:cubicBezTo>
                  <a:cubicBezTo>
                    <a:pt x="3798" y="1227"/>
                    <a:pt x="3536" y="1"/>
                    <a:pt x="353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6433044" y="3224713"/>
              <a:ext cx="12946" cy="5795"/>
            </a:xfrm>
            <a:custGeom>
              <a:avLst/>
              <a:gdLst/>
              <a:ahLst/>
              <a:cxnLst/>
              <a:rect l="l" t="t" r="r" b="b"/>
              <a:pathLst>
                <a:path w="668" h="299" extrusionOk="0">
                  <a:moveTo>
                    <a:pt x="1" y="1"/>
                  </a:moveTo>
                  <a:lnTo>
                    <a:pt x="1" y="298"/>
                  </a:lnTo>
                  <a:lnTo>
                    <a:pt x="667" y="298"/>
                  </a:ln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6428199" y="3227949"/>
              <a:ext cx="20097" cy="31396"/>
            </a:xfrm>
            <a:custGeom>
              <a:avLst/>
              <a:gdLst/>
              <a:ahLst/>
              <a:cxnLst/>
              <a:rect l="l" t="t" r="r" b="b"/>
              <a:pathLst>
                <a:path w="1037" h="1620" extrusionOk="0">
                  <a:moveTo>
                    <a:pt x="560" y="0"/>
                  </a:moveTo>
                  <a:cubicBezTo>
                    <a:pt x="298" y="0"/>
                    <a:pt x="1" y="143"/>
                    <a:pt x="1" y="596"/>
                  </a:cubicBezTo>
                  <a:cubicBezTo>
                    <a:pt x="1" y="1036"/>
                    <a:pt x="298" y="1620"/>
                    <a:pt x="560" y="1620"/>
                  </a:cubicBezTo>
                  <a:cubicBezTo>
                    <a:pt x="822" y="1620"/>
                    <a:pt x="1036" y="1262"/>
                    <a:pt x="1036" y="810"/>
                  </a:cubicBezTo>
                  <a:cubicBezTo>
                    <a:pt x="1036" y="369"/>
                    <a:pt x="822" y="0"/>
                    <a:pt x="56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6428199" y="3180953"/>
              <a:ext cx="99012" cy="58314"/>
            </a:xfrm>
            <a:custGeom>
              <a:avLst/>
              <a:gdLst/>
              <a:ahLst/>
              <a:cxnLst/>
              <a:rect l="l" t="t" r="r" b="b"/>
              <a:pathLst>
                <a:path w="5109" h="3009" extrusionOk="0">
                  <a:moveTo>
                    <a:pt x="3963" y="1"/>
                  </a:moveTo>
                  <a:cubicBezTo>
                    <a:pt x="3779" y="1"/>
                    <a:pt x="3591" y="48"/>
                    <a:pt x="3418" y="139"/>
                  </a:cubicBezTo>
                  <a:cubicBezTo>
                    <a:pt x="3132" y="282"/>
                    <a:pt x="2822" y="366"/>
                    <a:pt x="2489" y="366"/>
                  </a:cubicBezTo>
                  <a:lnTo>
                    <a:pt x="1298" y="366"/>
                  </a:lnTo>
                  <a:cubicBezTo>
                    <a:pt x="584" y="366"/>
                    <a:pt x="1" y="949"/>
                    <a:pt x="1" y="1663"/>
                  </a:cubicBezTo>
                  <a:lnTo>
                    <a:pt x="1" y="1937"/>
                  </a:lnTo>
                  <a:lnTo>
                    <a:pt x="596" y="2473"/>
                  </a:lnTo>
                  <a:lnTo>
                    <a:pt x="763" y="3009"/>
                  </a:lnTo>
                  <a:lnTo>
                    <a:pt x="810" y="3009"/>
                  </a:lnTo>
                  <a:cubicBezTo>
                    <a:pt x="1036" y="3009"/>
                    <a:pt x="1215" y="2842"/>
                    <a:pt x="1239" y="2616"/>
                  </a:cubicBezTo>
                  <a:cubicBezTo>
                    <a:pt x="1263" y="2247"/>
                    <a:pt x="1513" y="1937"/>
                    <a:pt x="1882" y="1937"/>
                  </a:cubicBezTo>
                  <a:lnTo>
                    <a:pt x="3013" y="1937"/>
                  </a:lnTo>
                  <a:cubicBezTo>
                    <a:pt x="3085" y="1915"/>
                    <a:pt x="3164" y="1907"/>
                    <a:pt x="3247" y="1907"/>
                  </a:cubicBezTo>
                  <a:cubicBezTo>
                    <a:pt x="3454" y="1907"/>
                    <a:pt x="3689" y="1957"/>
                    <a:pt x="3911" y="1957"/>
                  </a:cubicBezTo>
                  <a:cubicBezTo>
                    <a:pt x="4071" y="1957"/>
                    <a:pt x="4225" y="1931"/>
                    <a:pt x="4358" y="1842"/>
                  </a:cubicBezTo>
                  <a:cubicBezTo>
                    <a:pt x="5108" y="1342"/>
                    <a:pt x="5013" y="794"/>
                    <a:pt x="4727" y="389"/>
                  </a:cubicBezTo>
                  <a:cubicBezTo>
                    <a:pt x="4543" y="125"/>
                    <a:pt x="4260" y="1"/>
                    <a:pt x="396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6723318" y="3301555"/>
              <a:ext cx="43857" cy="67636"/>
            </a:xfrm>
            <a:custGeom>
              <a:avLst/>
              <a:gdLst/>
              <a:ahLst/>
              <a:cxnLst/>
              <a:rect l="l" t="t" r="r" b="b"/>
              <a:pathLst>
                <a:path w="2263" h="3490" extrusionOk="0">
                  <a:moveTo>
                    <a:pt x="1761" y="0"/>
                  </a:moveTo>
                  <a:cubicBezTo>
                    <a:pt x="1758" y="0"/>
                    <a:pt x="1754" y="0"/>
                    <a:pt x="1751" y="0"/>
                  </a:cubicBezTo>
                  <a:cubicBezTo>
                    <a:pt x="1632" y="0"/>
                    <a:pt x="870" y="548"/>
                    <a:pt x="596" y="989"/>
                  </a:cubicBezTo>
                  <a:cubicBezTo>
                    <a:pt x="322" y="1429"/>
                    <a:pt x="24" y="2215"/>
                    <a:pt x="13" y="2798"/>
                  </a:cubicBezTo>
                  <a:cubicBezTo>
                    <a:pt x="1" y="3382"/>
                    <a:pt x="263" y="3465"/>
                    <a:pt x="655" y="3489"/>
                  </a:cubicBezTo>
                  <a:cubicBezTo>
                    <a:pt x="660" y="3489"/>
                    <a:pt x="664" y="3489"/>
                    <a:pt x="668" y="3489"/>
                  </a:cubicBezTo>
                  <a:cubicBezTo>
                    <a:pt x="1070" y="3489"/>
                    <a:pt x="1525" y="2370"/>
                    <a:pt x="1525" y="2370"/>
                  </a:cubicBezTo>
                  <a:cubicBezTo>
                    <a:pt x="1525" y="2370"/>
                    <a:pt x="2263" y="1334"/>
                    <a:pt x="1989" y="1322"/>
                  </a:cubicBezTo>
                  <a:cubicBezTo>
                    <a:pt x="1728" y="1322"/>
                    <a:pt x="1303" y="2006"/>
                    <a:pt x="1079" y="2006"/>
                  </a:cubicBezTo>
                  <a:cubicBezTo>
                    <a:pt x="1068" y="2006"/>
                    <a:pt x="1058" y="2004"/>
                    <a:pt x="1048" y="2001"/>
                  </a:cubicBezTo>
                  <a:cubicBezTo>
                    <a:pt x="834" y="1929"/>
                    <a:pt x="1096" y="1477"/>
                    <a:pt x="1358" y="1108"/>
                  </a:cubicBezTo>
                  <a:cubicBezTo>
                    <a:pt x="1618" y="730"/>
                    <a:pt x="2182" y="0"/>
                    <a:pt x="176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6414129" y="3194267"/>
              <a:ext cx="90466" cy="54245"/>
            </a:xfrm>
            <a:custGeom>
              <a:avLst/>
              <a:gdLst/>
              <a:ahLst/>
              <a:cxnLst/>
              <a:rect l="l" t="t" r="r" b="b"/>
              <a:pathLst>
                <a:path w="4668" h="2799" extrusionOk="0">
                  <a:moveTo>
                    <a:pt x="4584" y="0"/>
                  </a:moveTo>
                  <a:lnTo>
                    <a:pt x="4584" y="0"/>
                  </a:lnTo>
                  <a:cubicBezTo>
                    <a:pt x="3882" y="988"/>
                    <a:pt x="2370" y="929"/>
                    <a:pt x="1441" y="1203"/>
                  </a:cubicBezTo>
                  <a:cubicBezTo>
                    <a:pt x="500" y="1465"/>
                    <a:pt x="0" y="2798"/>
                    <a:pt x="0" y="2798"/>
                  </a:cubicBezTo>
                  <a:cubicBezTo>
                    <a:pt x="655" y="2084"/>
                    <a:pt x="1060" y="2536"/>
                    <a:pt x="2727" y="2131"/>
                  </a:cubicBezTo>
                  <a:cubicBezTo>
                    <a:pt x="4406" y="1738"/>
                    <a:pt x="4310" y="1429"/>
                    <a:pt x="4525" y="953"/>
                  </a:cubicBezTo>
                  <a:cubicBezTo>
                    <a:pt x="4667" y="631"/>
                    <a:pt x="4584" y="0"/>
                    <a:pt x="4584"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6313528" y="3313221"/>
              <a:ext cx="133722" cy="362173"/>
            </a:xfrm>
            <a:custGeom>
              <a:avLst/>
              <a:gdLst/>
              <a:ahLst/>
              <a:cxnLst/>
              <a:rect l="l" t="t" r="r" b="b"/>
              <a:pathLst>
                <a:path w="6900" h="18688" extrusionOk="0">
                  <a:moveTo>
                    <a:pt x="4885" y="1"/>
                  </a:moveTo>
                  <a:cubicBezTo>
                    <a:pt x="4420" y="1"/>
                    <a:pt x="3956" y="222"/>
                    <a:pt x="3655" y="756"/>
                  </a:cubicBezTo>
                  <a:cubicBezTo>
                    <a:pt x="1846" y="3923"/>
                    <a:pt x="0" y="10424"/>
                    <a:pt x="119" y="18270"/>
                  </a:cubicBezTo>
                  <a:cubicBezTo>
                    <a:pt x="119" y="18501"/>
                    <a:pt x="310" y="18687"/>
                    <a:pt x="528" y="18687"/>
                  </a:cubicBezTo>
                  <a:cubicBezTo>
                    <a:pt x="534" y="18687"/>
                    <a:pt x="541" y="18687"/>
                    <a:pt x="548" y="18687"/>
                  </a:cubicBezTo>
                  <a:cubicBezTo>
                    <a:pt x="738" y="18687"/>
                    <a:pt x="917" y="18556"/>
                    <a:pt x="965" y="18341"/>
                  </a:cubicBezTo>
                  <a:cubicBezTo>
                    <a:pt x="3203" y="7114"/>
                    <a:pt x="6239" y="2208"/>
                    <a:pt x="6239" y="2208"/>
                  </a:cubicBezTo>
                  <a:cubicBezTo>
                    <a:pt x="6899" y="1043"/>
                    <a:pt x="5892" y="1"/>
                    <a:pt x="48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6307985" y="3670840"/>
              <a:ext cx="34148" cy="54167"/>
            </a:xfrm>
            <a:custGeom>
              <a:avLst/>
              <a:gdLst/>
              <a:ahLst/>
              <a:cxnLst/>
              <a:rect l="l" t="t" r="r" b="b"/>
              <a:pathLst>
                <a:path w="1762" h="2795" extrusionOk="0">
                  <a:moveTo>
                    <a:pt x="707" y="0"/>
                  </a:moveTo>
                  <a:cubicBezTo>
                    <a:pt x="496" y="0"/>
                    <a:pt x="331" y="116"/>
                    <a:pt x="203" y="484"/>
                  </a:cubicBezTo>
                  <a:cubicBezTo>
                    <a:pt x="36" y="948"/>
                    <a:pt x="0" y="1567"/>
                    <a:pt x="60" y="2067"/>
                  </a:cubicBezTo>
                  <a:cubicBezTo>
                    <a:pt x="60" y="2067"/>
                    <a:pt x="750" y="2758"/>
                    <a:pt x="1251" y="2793"/>
                  </a:cubicBezTo>
                  <a:cubicBezTo>
                    <a:pt x="1270" y="2794"/>
                    <a:pt x="1288" y="2795"/>
                    <a:pt x="1305" y="2795"/>
                  </a:cubicBezTo>
                  <a:cubicBezTo>
                    <a:pt x="1715" y="2795"/>
                    <a:pt x="1525" y="2542"/>
                    <a:pt x="1408" y="2542"/>
                  </a:cubicBezTo>
                  <a:cubicBezTo>
                    <a:pt x="1403" y="2542"/>
                    <a:pt x="1398" y="2542"/>
                    <a:pt x="1393" y="2543"/>
                  </a:cubicBezTo>
                  <a:cubicBezTo>
                    <a:pt x="1393" y="2543"/>
                    <a:pt x="1392" y="2543"/>
                    <a:pt x="1391" y="2543"/>
                  </a:cubicBezTo>
                  <a:cubicBezTo>
                    <a:pt x="1280" y="2543"/>
                    <a:pt x="834" y="1627"/>
                    <a:pt x="822" y="1615"/>
                  </a:cubicBezTo>
                  <a:cubicBezTo>
                    <a:pt x="839" y="1606"/>
                    <a:pt x="850" y="1598"/>
                    <a:pt x="863" y="1598"/>
                  </a:cubicBezTo>
                  <a:cubicBezTo>
                    <a:pt x="868" y="1598"/>
                    <a:pt x="874" y="1599"/>
                    <a:pt x="881" y="1603"/>
                  </a:cubicBezTo>
                  <a:cubicBezTo>
                    <a:pt x="1108" y="1603"/>
                    <a:pt x="1262" y="2472"/>
                    <a:pt x="1524" y="2555"/>
                  </a:cubicBezTo>
                  <a:cubicBezTo>
                    <a:pt x="1534" y="2559"/>
                    <a:pt x="1543" y="2561"/>
                    <a:pt x="1551" y="2561"/>
                  </a:cubicBezTo>
                  <a:cubicBezTo>
                    <a:pt x="1762" y="2561"/>
                    <a:pt x="1453" y="1424"/>
                    <a:pt x="1453" y="1424"/>
                  </a:cubicBezTo>
                  <a:cubicBezTo>
                    <a:pt x="1453" y="1424"/>
                    <a:pt x="1429" y="186"/>
                    <a:pt x="1048" y="67"/>
                  </a:cubicBezTo>
                  <a:cubicBezTo>
                    <a:pt x="923" y="28"/>
                    <a:pt x="810" y="0"/>
                    <a:pt x="70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6680624" y="3737895"/>
              <a:ext cx="156707" cy="176532"/>
            </a:xfrm>
            <a:custGeom>
              <a:avLst/>
              <a:gdLst/>
              <a:ahLst/>
              <a:cxnLst/>
              <a:rect l="l" t="t" r="r" b="b"/>
              <a:pathLst>
                <a:path w="8086" h="9109" extrusionOk="0">
                  <a:moveTo>
                    <a:pt x="4037" y="0"/>
                  </a:moveTo>
                  <a:lnTo>
                    <a:pt x="1215" y="1524"/>
                  </a:lnTo>
                  <a:cubicBezTo>
                    <a:pt x="287" y="2024"/>
                    <a:pt x="1" y="3215"/>
                    <a:pt x="596" y="4084"/>
                  </a:cubicBezTo>
                  <a:lnTo>
                    <a:pt x="4037" y="9108"/>
                  </a:lnTo>
                  <a:lnTo>
                    <a:pt x="7490" y="4084"/>
                  </a:lnTo>
                  <a:cubicBezTo>
                    <a:pt x="8085" y="3215"/>
                    <a:pt x="7800" y="2024"/>
                    <a:pt x="6871" y="1524"/>
                  </a:cubicBezTo>
                  <a:lnTo>
                    <a:pt x="403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6606340" y="2889730"/>
              <a:ext cx="310138" cy="954775"/>
            </a:xfrm>
            <a:custGeom>
              <a:avLst/>
              <a:gdLst/>
              <a:ahLst/>
              <a:cxnLst/>
              <a:rect l="l" t="t" r="r" b="b"/>
              <a:pathLst>
                <a:path w="16003" h="49266" extrusionOk="0">
                  <a:moveTo>
                    <a:pt x="7870" y="1"/>
                  </a:moveTo>
                  <a:cubicBezTo>
                    <a:pt x="7754" y="1"/>
                    <a:pt x="7638" y="75"/>
                    <a:pt x="7620" y="224"/>
                  </a:cubicBezTo>
                  <a:lnTo>
                    <a:pt x="7299" y="3379"/>
                  </a:lnTo>
                  <a:lnTo>
                    <a:pt x="7299" y="16631"/>
                  </a:lnTo>
                  <a:lnTo>
                    <a:pt x="703" y="5034"/>
                  </a:lnTo>
                  <a:cubicBezTo>
                    <a:pt x="638" y="4921"/>
                    <a:pt x="519" y="4858"/>
                    <a:pt x="398" y="4858"/>
                  </a:cubicBezTo>
                  <a:cubicBezTo>
                    <a:pt x="339" y="4858"/>
                    <a:pt x="280" y="4872"/>
                    <a:pt x="226" y="4903"/>
                  </a:cubicBezTo>
                  <a:cubicBezTo>
                    <a:pt x="60" y="4998"/>
                    <a:pt x="0" y="5213"/>
                    <a:pt x="95" y="5379"/>
                  </a:cubicBezTo>
                  <a:lnTo>
                    <a:pt x="6215" y="16131"/>
                  </a:lnTo>
                  <a:cubicBezTo>
                    <a:pt x="6930" y="17381"/>
                    <a:pt x="7299" y="18798"/>
                    <a:pt x="7299" y="20250"/>
                  </a:cubicBezTo>
                  <a:lnTo>
                    <a:pt x="7299" y="42074"/>
                  </a:lnTo>
                  <a:cubicBezTo>
                    <a:pt x="7299" y="43301"/>
                    <a:pt x="6632" y="44432"/>
                    <a:pt x="5548" y="45015"/>
                  </a:cubicBezTo>
                  <a:cubicBezTo>
                    <a:pt x="5489" y="45075"/>
                    <a:pt x="3679" y="45706"/>
                    <a:pt x="4191" y="47373"/>
                  </a:cubicBezTo>
                  <a:cubicBezTo>
                    <a:pt x="4239" y="47254"/>
                    <a:pt x="4286" y="47135"/>
                    <a:pt x="4346" y="47016"/>
                  </a:cubicBezTo>
                  <a:cubicBezTo>
                    <a:pt x="4572" y="46611"/>
                    <a:pt x="4989" y="46349"/>
                    <a:pt x="5441" y="46242"/>
                  </a:cubicBezTo>
                  <a:lnTo>
                    <a:pt x="6596" y="45944"/>
                  </a:lnTo>
                  <a:cubicBezTo>
                    <a:pt x="6646" y="45933"/>
                    <a:pt x="6696" y="45927"/>
                    <a:pt x="6745" y="45927"/>
                  </a:cubicBezTo>
                  <a:cubicBezTo>
                    <a:pt x="7057" y="45927"/>
                    <a:pt x="7332" y="46147"/>
                    <a:pt x="7394" y="46456"/>
                  </a:cubicBezTo>
                  <a:lnTo>
                    <a:pt x="7870" y="49266"/>
                  </a:lnTo>
                  <a:lnTo>
                    <a:pt x="8406" y="46456"/>
                  </a:lnTo>
                  <a:cubicBezTo>
                    <a:pt x="8467" y="46138"/>
                    <a:pt x="8749" y="45927"/>
                    <a:pt x="9054" y="45927"/>
                  </a:cubicBezTo>
                  <a:cubicBezTo>
                    <a:pt x="9103" y="45927"/>
                    <a:pt x="9154" y="45932"/>
                    <a:pt x="9204" y="45944"/>
                  </a:cubicBezTo>
                  <a:lnTo>
                    <a:pt x="10323" y="46242"/>
                  </a:lnTo>
                  <a:cubicBezTo>
                    <a:pt x="10763" y="46349"/>
                    <a:pt x="11180" y="46623"/>
                    <a:pt x="11406" y="47016"/>
                  </a:cubicBezTo>
                  <a:cubicBezTo>
                    <a:pt x="11466" y="47135"/>
                    <a:pt x="11513" y="47254"/>
                    <a:pt x="11549" y="47373"/>
                  </a:cubicBezTo>
                  <a:cubicBezTo>
                    <a:pt x="11799" y="46587"/>
                    <a:pt x="11466" y="45706"/>
                    <a:pt x="10704" y="45289"/>
                  </a:cubicBezTo>
                  <a:cubicBezTo>
                    <a:pt x="10585" y="45182"/>
                    <a:pt x="8454" y="44444"/>
                    <a:pt x="8454" y="42074"/>
                  </a:cubicBezTo>
                  <a:lnTo>
                    <a:pt x="8454" y="20548"/>
                  </a:lnTo>
                  <a:cubicBezTo>
                    <a:pt x="8454" y="18941"/>
                    <a:pt x="8918" y="17357"/>
                    <a:pt x="9799" y="16012"/>
                  </a:cubicBezTo>
                  <a:lnTo>
                    <a:pt x="15895" y="6618"/>
                  </a:lnTo>
                  <a:cubicBezTo>
                    <a:pt x="16002" y="6451"/>
                    <a:pt x="15955" y="6237"/>
                    <a:pt x="15788" y="6130"/>
                  </a:cubicBezTo>
                  <a:cubicBezTo>
                    <a:pt x="15732" y="6095"/>
                    <a:pt x="15667" y="6078"/>
                    <a:pt x="15603" y="6078"/>
                  </a:cubicBezTo>
                  <a:cubicBezTo>
                    <a:pt x="15491" y="6078"/>
                    <a:pt x="15380" y="6131"/>
                    <a:pt x="15312" y="6237"/>
                  </a:cubicBezTo>
                  <a:lnTo>
                    <a:pt x="8454" y="16798"/>
                  </a:lnTo>
                  <a:lnTo>
                    <a:pt x="8454" y="3379"/>
                  </a:lnTo>
                  <a:lnTo>
                    <a:pt x="8120" y="224"/>
                  </a:lnTo>
                  <a:cubicBezTo>
                    <a:pt x="8102" y="75"/>
                    <a:pt x="7986" y="1"/>
                    <a:pt x="7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6587638" y="2934207"/>
              <a:ext cx="45020" cy="57249"/>
            </a:xfrm>
            <a:custGeom>
              <a:avLst/>
              <a:gdLst/>
              <a:ahLst/>
              <a:cxnLst/>
              <a:rect l="l" t="t" r="r" b="b"/>
              <a:pathLst>
                <a:path w="2323" h="2954" extrusionOk="0">
                  <a:moveTo>
                    <a:pt x="370" y="1"/>
                  </a:moveTo>
                  <a:cubicBezTo>
                    <a:pt x="370" y="1"/>
                    <a:pt x="1" y="1501"/>
                    <a:pt x="263" y="2061"/>
                  </a:cubicBezTo>
                  <a:cubicBezTo>
                    <a:pt x="537" y="2620"/>
                    <a:pt x="1799" y="2954"/>
                    <a:pt x="1799" y="2954"/>
                  </a:cubicBezTo>
                  <a:cubicBezTo>
                    <a:pt x="1799" y="2954"/>
                    <a:pt x="2322" y="1763"/>
                    <a:pt x="2049" y="1203"/>
                  </a:cubicBezTo>
                  <a:cubicBezTo>
                    <a:pt x="1775" y="644"/>
                    <a:pt x="370" y="1"/>
                    <a:pt x="370"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6576805" y="2994556"/>
              <a:ext cx="42229" cy="27888"/>
            </a:xfrm>
            <a:custGeom>
              <a:avLst/>
              <a:gdLst/>
              <a:ahLst/>
              <a:cxnLst/>
              <a:rect l="l" t="t" r="r" b="b"/>
              <a:pathLst>
                <a:path w="2179" h="1439" extrusionOk="0">
                  <a:moveTo>
                    <a:pt x="1182" y="0"/>
                  </a:moveTo>
                  <a:cubicBezTo>
                    <a:pt x="1074" y="0"/>
                    <a:pt x="974" y="16"/>
                    <a:pt x="893" y="54"/>
                  </a:cubicBezTo>
                  <a:cubicBezTo>
                    <a:pt x="476" y="256"/>
                    <a:pt x="0" y="1292"/>
                    <a:pt x="0" y="1292"/>
                  </a:cubicBezTo>
                  <a:cubicBezTo>
                    <a:pt x="0" y="1292"/>
                    <a:pt x="597" y="1438"/>
                    <a:pt x="1076" y="1438"/>
                  </a:cubicBezTo>
                  <a:cubicBezTo>
                    <a:pt x="1254" y="1438"/>
                    <a:pt x="1415" y="1418"/>
                    <a:pt x="1524" y="1364"/>
                  </a:cubicBezTo>
                  <a:cubicBezTo>
                    <a:pt x="1941" y="1173"/>
                    <a:pt x="2179" y="244"/>
                    <a:pt x="2179" y="244"/>
                  </a:cubicBezTo>
                  <a:cubicBezTo>
                    <a:pt x="2179" y="244"/>
                    <a:pt x="1615" y="0"/>
                    <a:pt x="118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6761632" y="3019983"/>
              <a:ext cx="42229" cy="28004"/>
            </a:xfrm>
            <a:custGeom>
              <a:avLst/>
              <a:gdLst/>
              <a:ahLst/>
              <a:cxnLst/>
              <a:rect l="l" t="t" r="r" b="b"/>
              <a:pathLst>
                <a:path w="2179" h="1445" extrusionOk="0">
                  <a:moveTo>
                    <a:pt x="1108" y="1"/>
                  </a:moveTo>
                  <a:cubicBezTo>
                    <a:pt x="930" y="1"/>
                    <a:pt x="767" y="21"/>
                    <a:pt x="655" y="75"/>
                  </a:cubicBezTo>
                  <a:cubicBezTo>
                    <a:pt x="238" y="278"/>
                    <a:pt x="0" y="1206"/>
                    <a:pt x="0" y="1206"/>
                  </a:cubicBezTo>
                  <a:cubicBezTo>
                    <a:pt x="0" y="1206"/>
                    <a:pt x="550" y="1444"/>
                    <a:pt x="981" y="1444"/>
                  </a:cubicBezTo>
                  <a:cubicBezTo>
                    <a:pt x="1095" y="1444"/>
                    <a:pt x="1201" y="1427"/>
                    <a:pt x="1286" y="1385"/>
                  </a:cubicBezTo>
                  <a:cubicBezTo>
                    <a:pt x="1703" y="1194"/>
                    <a:pt x="2179" y="147"/>
                    <a:pt x="2179" y="147"/>
                  </a:cubicBezTo>
                  <a:cubicBezTo>
                    <a:pt x="2179" y="147"/>
                    <a:pt x="1589" y="1"/>
                    <a:pt x="110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6609790" y="3055894"/>
              <a:ext cx="44555" cy="27907"/>
            </a:xfrm>
            <a:custGeom>
              <a:avLst/>
              <a:gdLst/>
              <a:ahLst/>
              <a:cxnLst/>
              <a:rect l="l" t="t" r="r" b="b"/>
              <a:pathLst>
                <a:path w="2299" h="1440" extrusionOk="0">
                  <a:moveTo>
                    <a:pt x="1275" y="1"/>
                  </a:moveTo>
                  <a:cubicBezTo>
                    <a:pt x="776" y="1"/>
                    <a:pt x="1" y="282"/>
                    <a:pt x="1" y="282"/>
                  </a:cubicBezTo>
                  <a:cubicBezTo>
                    <a:pt x="1" y="282"/>
                    <a:pt x="596" y="1258"/>
                    <a:pt x="1037" y="1413"/>
                  </a:cubicBezTo>
                  <a:cubicBezTo>
                    <a:pt x="1092" y="1432"/>
                    <a:pt x="1155" y="1440"/>
                    <a:pt x="1222" y="1440"/>
                  </a:cubicBezTo>
                  <a:cubicBezTo>
                    <a:pt x="1668" y="1440"/>
                    <a:pt x="2299" y="1080"/>
                    <a:pt x="2299" y="1080"/>
                  </a:cubicBezTo>
                  <a:cubicBezTo>
                    <a:pt x="2299" y="1080"/>
                    <a:pt x="1941" y="187"/>
                    <a:pt x="1513" y="32"/>
                  </a:cubicBezTo>
                  <a:cubicBezTo>
                    <a:pt x="1447" y="10"/>
                    <a:pt x="1365" y="1"/>
                    <a:pt x="127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6665643" y="3039440"/>
              <a:ext cx="32539" cy="44303"/>
            </a:xfrm>
            <a:custGeom>
              <a:avLst/>
              <a:gdLst/>
              <a:ahLst/>
              <a:cxnLst/>
              <a:rect l="l" t="t" r="r" b="b"/>
              <a:pathLst>
                <a:path w="1679" h="2286" extrusionOk="0">
                  <a:moveTo>
                    <a:pt x="1286" y="0"/>
                  </a:moveTo>
                  <a:cubicBezTo>
                    <a:pt x="1286" y="0"/>
                    <a:pt x="298" y="595"/>
                    <a:pt x="155" y="1024"/>
                  </a:cubicBezTo>
                  <a:cubicBezTo>
                    <a:pt x="0" y="1453"/>
                    <a:pt x="488" y="2286"/>
                    <a:pt x="488" y="2286"/>
                  </a:cubicBezTo>
                  <a:cubicBezTo>
                    <a:pt x="488" y="2286"/>
                    <a:pt x="1381" y="1941"/>
                    <a:pt x="1536" y="1512"/>
                  </a:cubicBezTo>
                  <a:cubicBezTo>
                    <a:pt x="1679" y="1072"/>
                    <a:pt x="1286" y="0"/>
                    <a:pt x="1286"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6619015" y="2957521"/>
              <a:ext cx="44109" cy="60000"/>
            </a:xfrm>
            <a:custGeom>
              <a:avLst/>
              <a:gdLst/>
              <a:ahLst/>
              <a:cxnLst/>
              <a:rect l="l" t="t" r="r" b="b"/>
              <a:pathLst>
                <a:path w="2276" h="3096" extrusionOk="0">
                  <a:moveTo>
                    <a:pt x="1739" y="0"/>
                  </a:moveTo>
                  <a:cubicBezTo>
                    <a:pt x="1739" y="0"/>
                    <a:pt x="406" y="810"/>
                    <a:pt x="203" y="1393"/>
                  </a:cubicBezTo>
                  <a:cubicBezTo>
                    <a:pt x="1" y="1977"/>
                    <a:pt x="656" y="3096"/>
                    <a:pt x="656" y="3096"/>
                  </a:cubicBezTo>
                  <a:cubicBezTo>
                    <a:pt x="656" y="3096"/>
                    <a:pt x="1870" y="2620"/>
                    <a:pt x="2073"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6904676" y="2959594"/>
              <a:ext cx="45252" cy="55388"/>
            </a:xfrm>
            <a:custGeom>
              <a:avLst/>
              <a:gdLst/>
              <a:ahLst/>
              <a:cxnLst/>
              <a:rect l="l" t="t" r="r" b="b"/>
              <a:pathLst>
                <a:path w="2335" h="2858" extrusionOk="0">
                  <a:moveTo>
                    <a:pt x="2049" y="0"/>
                  </a:moveTo>
                  <a:cubicBezTo>
                    <a:pt x="2049" y="1"/>
                    <a:pt x="608" y="560"/>
                    <a:pt x="299" y="1096"/>
                  </a:cubicBezTo>
                  <a:cubicBezTo>
                    <a:pt x="1" y="1644"/>
                    <a:pt x="441" y="2858"/>
                    <a:pt x="441" y="2858"/>
                  </a:cubicBezTo>
                  <a:cubicBezTo>
                    <a:pt x="441" y="2858"/>
                    <a:pt x="1727" y="2608"/>
                    <a:pt x="2025" y="2060"/>
                  </a:cubicBezTo>
                  <a:cubicBezTo>
                    <a:pt x="2335" y="1524"/>
                    <a:pt x="2049" y="1"/>
                    <a:pt x="204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6848609" y="3098588"/>
              <a:ext cx="45252" cy="28023"/>
            </a:xfrm>
            <a:custGeom>
              <a:avLst/>
              <a:gdLst/>
              <a:ahLst/>
              <a:cxnLst/>
              <a:rect l="l" t="t" r="r" b="b"/>
              <a:pathLst>
                <a:path w="2335" h="1446" extrusionOk="0">
                  <a:moveTo>
                    <a:pt x="1017" y="0"/>
                  </a:moveTo>
                  <a:cubicBezTo>
                    <a:pt x="954" y="0"/>
                    <a:pt x="896" y="6"/>
                    <a:pt x="846" y="20"/>
                  </a:cubicBezTo>
                  <a:cubicBezTo>
                    <a:pt x="406" y="151"/>
                    <a:pt x="1" y="1020"/>
                    <a:pt x="1" y="1020"/>
                  </a:cubicBezTo>
                  <a:cubicBezTo>
                    <a:pt x="1" y="1020"/>
                    <a:pt x="634" y="1445"/>
                    <a:pt x="1084" y="1445"/>
                  </a:cubicBezTo>
                  <a:cubicBezTo>
                    <a:pt x="1139" y="1445"/>
                    <a:pt x="1191" y="1439"/>
                    <a:pt x="1239" y="1425"/>
                  </a:cubicBezTo>
                  <a:cubicBezTo>
                    <a:pt x="1679" y="1306"/>
                    <a:pt x="2334" y="365"/>
                    <a:pt x="2334" y="365"/>
                  </a:cubicBezTo>
                  <a:cubicBezTo>
                    <a:pt x="2334" y="365"/>
                    <a:pt x="1511" y="0"/>
                    <a:pt x="1017"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6847466" y="3016824"/>
              <a:ext cx="32093" cy="45233"/>
            </a:xfrm>
            <a:custGeom>
              <a:avLst/>
              <a:gdLst/>
              <a:ahLst/>
              <a:cxnLst/>
              <a:rect l="l" t="t" r="r" b="b"/>
              <a:pathLst>
                <a:path w="1656" h="2334" extrusionOk="0">
                  <a:moveTo>
                    <a:pt x="465" y="0"/>
                  </a:moveTo>
                  <a:cubicBezTo>
                    <a:pt x="465" y="0"/>
                    <a:pt x="0" y="1048"/>
                    <a:pt x="131" y="1488"/>
                  </a:cubicBezTo>
                  <a:cubicBezTo>
                    <a:pt x="250" y="1929"/>
                    <a:pt x="1131" y="2334"/>
                    <a:pt x="1131" y="2334"/>
                  </a:cubicBezTo>
                  <a:cubicBezTo>
                    <a:pt x="1131" y="2334"/>
                    <a:pt x="1655" y="1536"/>
                    <a:pt x="1536" y="1096"/>
                  </a:cubicBezTo>
                  <a:cubicBezTo>
                    <a:pt x="1405" y="655"/>
                    <a:pt x="465" y="0"/>
                    <a:pt x="46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6897292" y="3010951"/>
              <a:ext cx="61183" cy="37752"/>
            </a:xfrm>
            <a:custGeom>
              <a:avLst/>
              <a:gdLst/>
              <a:ahLst/>
              <a:cxnLst/>
              <a:rect l="l" t="t" r="r" b="b"/>
              <a:pathLst>
                <a:path w="3157" h="1948" extrusionOk="0">
                  <a:moveTo>
                    <a:pt x="1387" y="1"/>
                  </a:moveTo>
                  <a:cubicBezTo>
                    <a:pt x="1297" y="1"/>
                    <a:pt x="1215" y="10"/>
                    <a:pt x="1144" y="29"/>
                  </a:cubicBezTo>
                  <a:cubicBezTo>
                    <a:pt x="549" y="196"/>
                    <a:pt x="1" y="1375"/>
                    <a:pt x="1" y="1375"/>
                  </a:cubicBezTo>
                  <a:cubicBezTo>
                    <a:pt x="1" y="1375"/>
                    <a:pt x="870" y="1948"/>
                    <a:pt x="1479" y="1948"/>
                  </a:cubicBezTo>
                  <a:cubicBezTo>
                    <a:pt x="1550" y="1948"/>
                    <a:pt x="1617" y="1940"/>
                    <a:pt x="1680" y="1922"/>
                  </a:cubicBezTo>
                  <a:cubicBezTo>
                    <a:pt x="2275" y="1756"/>
                    <a:pt x="3156" y="482"/>
                    <a:pt x="3156" y="482"/>
                  </a:cubicBezTo>
                  <a:cubicBezTo>
                    <a:pt x="3156" y="482"/>
                    <a:pt x="2055" y="1"/>
                    <a:pt x="138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7"/>
            <p:cNvSpPr/>
            <p:nvPr/>
          </p:nvSpPr>
          <p:spPr>
            <a:xfrm>
              <a:off x="6755392" y="2874226"/>
              <a:ext cx="44090" cy="60000"/>
            </a:xfrm>
            <a:custGeom>
              <a:avLst/>
              <a:gdLst/>
              <a:ahLst/>
              <a:cxnLst/>
              <a:rect l="l" t="t" r="r" b="b"/>
              <a:pathLst>
                <a:path w="2275" h="3096" extrusionOk="0">
                  <a:moveTo>
                    <a:pt x="1739" y="0"/>
                  </a:moveTo>
                  <a:cubicBezTo>
                    <a:pt x="1739" y="0"/>
                    <a:pt x="405" y="798"/>
                    <a:pt x="203" y="1381"/>
                  </a:cubicBezTo>
                  <a:cubicBezTo>
                    <a:pt x="1" y="1965"/>
                    <a:pt x="655" y="3096"/>
                    <a:pt x="655" y="3096"/>
                  </a:cubicBezTo>
                  <a:cubicBezTo>
                    <a:pt x="655" y="3096"/>
                    <a:pt x="1870" y="2620"/>
                    <a:pt x="2072"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7"/>
            <p:cNvSpPr/>
            <p:nvPr/>
          </p:nvSpPr>
          <p:spPr>
            <a:xfrm>
              <a:off x="6767620" y="2901706"/>
              <a:ext cx="57481" cy="37869"/>
            </a:xfrm>
            <a:custGeom>
              <a:avLst/>
              <a:gdLst/>
              <a:ahLst/>
              <a:cxnLst/>
              <a:rect l="l" t="t" r="r" b="b"/>
              <a:pathLst>
                <a:path w="2966" h="1954" extrusionOk="0">
                  <a:moveTo>
                    <a:pt x="1485" y="0"/>
                  </a:moveTo>
                  <a:cubicBezTo>
                    <a:pt x="1252" y="0"/>
                    <a:pt x="1040" y="26"/>
                    <a:pt x="894" y="94"/>
                  </a:cubicBezTo>
                  <a:cubicBezTo>
                    <a:pt x="346" y="368"/>
                    <a:pt x="1" y="1618"/>
                    <a:pt x="1" y="1618"/>
                  </a:cubicBezTo>
                  <a:cubicBezTo>
                    <a:pt x="1" y="1618"/>
                    <a:pt x="770" y="1954"/>
                    <a:pt x="1365" y="1954"/>
                  </a:cubicBezTo>
                  <a:cubicBezTo>
                    <a:pt x="1513" y="1954"/>
                    <a:pt x="1651" y="1933"/>
                    <a:pt x="1763" y="1880"/>
                  </a:cubicBezTo>
                  <a:cubicBezTo>
                    <a:pt x="2310" y="1606"/>
                    <a:pt x="2965" y="201"/>
                    <a:pt x="2965" y="201"/>
                  </a:cubicBezTo>
                  <a:cubicBezTo>
                    <a:pt x="2965" y="201"/>
                    <a:pt x="2141" y="0"/>
                    <a:pt x="148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6707620" y="2967502"/>
              <a:ext cx="51493" cy="40000"/>
            </a:xfrm>
            <a:custGeom>
              <a:avLst/>
              <a:gdLst/>
              <a:ahLst/>
              <a:cxnLst/>
              <a:rect l="l" t="t" r="r" b="b"/>
              <a:pathLst>
                <a:path w="2657" h="2064" extrusionOk="0">
                  <a:moveTo>
                    <a:pt x="387" y="1"/>
                  </a:moveTo>
                  <a:cubicBezTo>
                    <a:pt x="158" y="1"/>
                    <a:pt x="1" y="9"/>
                    <a:pt x="1" y="9"/>
                  </a:cubicBezTo>
                  <a:cubicBezTo>
                    <a:pt x="1" y="9"/>
                    <a:pt x="382" y="1521"/>
                    <a:pt x="882" y="1878"/>
                  </a:cubicBezTo>
                  <a:cubicBezTo>
                    <a:pt x="1073" y="2020"/>
                    <a:pt x="1378" y="2063"/>
                    <a:pt x="1681" y="2063"/>
                  </a:cubicBezTo>
                  <a:cubicBezTo>
                    <a:pt x="2171" y="2063"/>
                    <a:pt x="2656" y="1950"/>
                    <a:pt x="2656" y="1950"/>
                  </a:cubicBezTo>
                  <a:cubicBezTo>
                    <a:pt x="2656" y="1950"/>
                    <a:pt x="2549" y="652"/>
                    <a:pt x="2049" y="283"/>
                  </a:cubicBezTo>
                  <a:cubicBezTo>
                    <a:pt x="1708" y="39"/>
                    <a:pt x="880" y="1"/>
                    <a:pt x="38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6735546" y="3323822"/>
              <a:ext cx="33702" cy="34981"/>
            </a:xfrm>
            <a:custGeom>
              <a:avLst/>
              <a:gdLst/>
              <a:ahLst/>
              <a:cxnLst/>
              <a:rect l="l" t="t" r="r" b="b"/>
              <a:pathLst>
                <a:path w="1739" h="1805" extrusionOk="0">
                  <a:moveTo>
                    <a:pt x="1448" y="0"/>
                  </a:moveTo>
                  <a:cubicBezTo>
                    <a:pt x="1284" y="0"/>
                    <a:pt x="58" y="716"/>
                    <a:pt x="24" y="1066"/>
                  </a:cubicBezTo>
                  <a:cubicBezTo>
                    <a:pt x="1" y="1423"/>
                    <a:pt x="608" y="1804"/>
                    <a:pt x="608" y="1804"/>
                  </a:cubicBezTo>
                  <a:cubicBezTo>
                    <a:pt x="608" y="1804"/>
                    <a:pt x="1739" y="506"/>
                    <a:pt x="1465" y="6"/>
                  </a:cubicBezTo>
                  <a:cubicBezTo>
                    <a:pt x="1463" y="2"/>
                    <a:pt x="1457" y="0"/>
                    <a:pt x="144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8268369" y="2517265"/>
              <a:ext cx="141474" cy="99458"/>
            </a:xfrm>
            <a:custGeom>
              <a:avLst/>
              <a:gdLst/>
              <a:ahLst/>
              <a:cxnLst/>
              <a:rect l="l" t="t" r="r" b="b"/>
              <a:pathLst>
                <a:path w="7300" h="5132" extrusionOk="0">
                  <a:moveTo>
                    <a:pt x="6776" y="0"/>
                  </a:moveTo>
                  <a:cubicBezTo>
                    <a:pt x="6776" y="0"/>
                    <a:pt x="4490" y="2227"/>
                    <a:pt x="3442" y="2977"/>
                  </a:cubicBezTo>
                  <a:cubicBezTo>
                    <a:pt x="3442" y="2977"/>
                    <a:pt x="2787" y="2822"/>
                    <a:pt x="1418" y="2441"/>
                  </a:cubicBezTo>
                  <a:lnTo>
                    <a:pt x="1" y="3870"/>
                  </a:lnTo>
                  <a:cubicBezTo>
                    <a:pt x="882" y="4227"/>
                    <a:pt x="3168" y="5108"/>
                    <a:pt x="3739" y="5132"/>
                  </a:cubicBezTo>
                  <a:cubicBezTo>
                    <a:pt x="3739" y="5132"/>
                    <a:pt x="5775" y="3905"/>
                    <a:pt x="7299" y="2298"/>
                  </a:cubicBezTo>
                  <a:lnTo>
                    <a:pt x="6776"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8356974" y="2765543"/>
              <a:ext cx="103625" cy="453434"/>
            </a:xfrm>
            <a:custGeom>
              <a:avLst/>
              <a:gdLst/>
              <a:ahLst/>
              <a:cxnLst/>
              <a:rect l="l" t="t" r="r" b="b"/>
              <a:pathLst>
                <a:path w="5347" h="23397" extrusionOk="0">
                  <a:moveTo>
                    <a:pt x="5347" y="0"/>
                  </a:moveTo>
                  <a:lnTo>
                    <a:pt x="1132" y="393"/>
                  </a:lnTo>
                  <a:lnTo>
                    <a:pt x="1" y="11395"/>
                  </a:lnTo>
                  <a:lnTo>
                    <a:pt x="989" y="23396"/>
                  </a:lnTo>
                  <a:lnTo>
                    <a:pt x="2549" y="23396"/>
                  </a:lnTo>
                  <a:cubicBezTo>
                    <a:pt x="2918" y="19146"/>
                    <a:pt x="3525" y="15443"/>
                    <a:pt x="2811" y="12538"/>
                  </a:cubicBezTo>
                  <a:lnTo>
                    <a:pt x="534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8319823" y="3215255"/>
              <a:ext cx="89322" cy="33024"/>
            </a:xfrm>
            <a:custGeom>
              <a:avLst/>
              <a:gdLst/>
              <a:ahLst/>
              <a:cxnLst/>
              <a:rect l="l" t="t" r="r" b="b"/>
              <a:pathLst>
                <a:path w="4609" h="1704" extrusionOk="0">
                  <a:moveTo>
                    <a:pt x="2894" y="1"/>
                  </a:moveTo>
                  <a:cubicBezTo>
                    <a:pt x="2049" y="608"/>
                    <a:pt x="1156" y="227"/>
                    <a:pt x="572" y="608"/>
                  </a:cubicBezTo>
                  <a:cubicBezTo>
                    <a:pt x="1" y="989"/>
                    <a:pt x="13" y="1703"/>
                    <a:pt x="13" y="1703"/>
                  </a:cubicBezTo>
                  <a:lnTo>
                    <a:pt x="4585" y="1703"/>
                  </a:lnTo>
                  <a:cubicBezTo>
                    <a:pt x="4585" y="1703"/>
                    <a:pt x="4609" y="763"/>
                    <a:pt x="4609" y="501"/>
                  </a:cubicBezTo>
                  <a:cubicBezTo>
                    <a:pt x="4609" y="227"/>
                    <a:pt x="4513" y="96"/>
                    <a:pt x="4513" y="96"/>
                  </a:cubicBezTo>
                  <a:cubicBezTo>
                    <a:pt x="4199" y="123"/>
                    <a:pt x="3944" y="133"/>
                    <a:pt x="3737" y="133"/>
                  </a:cubicBezTo>
                  <a:cubicBezTo>
                    <a:pt x="3030" y="133"/>
                    <a:pt x="2894" y="10"/>
                    <a:pt x="2894" y="1"/>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8441432" y="2762074"/>
              <a:ext cx="130621" cy="457135"/>
            </a:xfrm>
            <a:custGeom>
              <a:avLst/>
              <a:gdLst/>
              <a:ahLst/>
              <a:cxnLst/>
              <a:rect l="l" t="t" r="r" b="b"/>
              <a:pathLst>
                <a:path w="6740" h="23588" extrusionOk="0">
                  <a:moveTo>
                    <a:pt x="4120" y="1"/>
                  </a:moveTo>
                  <a:lnTo>
                    <a:pt x="1" y="977"/>
                  </a:lnTo>
                  <a:lnTo>
                    <a:pt x="1227" y="12300"/>
                  </a:lnTo>
                  <a:lnTo>
                    <a:pt x="5156" y="23396"/>
                  </a:lnTo>
                  <a:cubicBezTo>
                    <a:pt x="5409" y="23536"/>
                    <a:pt x="5683" y="23588"/>
                    <a:pt x="5968" y="23588"/>
                  </a:cubicBezTo>
                  <a:cubicBezTo>
                    <a:pt x="6218" y="23588"/>
                    <a:pt x="6478" y="23547"/>
                    <a:pt x="6739" y="23492"/>
                  </a:cubicBezTo>
                  <a:cubicBezTo>
                    <a:pt x="6442" y="20229"/>
                    <a:pt x="5025" y="13693"/>
                    <a:pt x="4120" y="12276"/>
                  </a:cubicBezTo>
                  <a:lnTo>
                    <a:pt x="4120"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8485270" y="3215488"/>
              <a:ext cx="88857" cy="32791"/>
            </a:xfrm>
            <a:custGeom>
              <a:avLst/>
              <a:gdLst/>
              <a:ahLst/>
              <a:cxnLst/>
              <a:rect l="l" t="t" r="r" b="b"/>
              <a:pathLst>
                <a:path w="4585" h="1692" extrusionOk="0">
                  <a:moveTo>
                    <a:pt x="2894" y="0"/>
                  </a:moveTo>
                  <a:cubicBezTo>
                    <a:pt x="2049" y="596"/>
                    <a:pt x="1156" y="227"/>
                    <a:pt x="584" y="608"/>
                  </a:cubicBezTo>
                  <a:cubicBezTo>
                    <a:pt x="1" y="977"/>
                    <a:pt x="13" y="1691"/>
                    <a:pt x="13" y="1691"/>
                  </a:cubicBezTo>
                  <a:lnTo>
                    <a:pt x="4585" y="1691"/>
                  </a:lnTo>
                  <a:cubicBezTo>
                    <a:pt x="4585" y="1691"/>
                    <a:pt x="4585" y="774"/>
                    <a:pt x="4585" y="501"/>
                  </a:cubicBezTo>
                  <a:cubicBezTo>
                    <a:pt x="4585" y="227"/>
                    <a:pt x="4477" y="96"/>
                    <a:pt x="4477" y="96"/>
                  </a:cubicBezTo>
                  <a:cubicBezTo>
                    <a:pt x="4175" y="122"/>
                    <a:pt x="3929" y="132"/>
                    <a:pt x="3729" y="132"/>
                  </a:cubicBezTo>
                  <a:cubicBezTo>
                    <a:pt x="3011" y="132"/>
                    <a:pt x="2894" y="0"/>
                    <a:pt x="2894" y="0"/>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8369203" y="2505037"/>
              <a:ext cx="174246" cy="296088"/>
            </a:xfrm>
            <a:custGeom>
              <a:avLst/>
              <a:gdLst/>
              <a:ahLst/>
              <a:cxnLst/>
              <a:rect l="l" t="t" r="r" b="b"/>
              <a:pathLst>
                <a:path w="8991" h="15278" extrusionOk="0">
                  <a:moveTo>
                    <a:pt x="5740" y="0"/>
                  </a:moveTo>
                  <a:lnTo>
                    <a:pt x="3668" y="357"/>
                  </a:lnTo>
                  <a:lnTo>
                    <a:pt x="3299" y="405"/>
                  </a:lnTo>
                  <a:lnTo>
                    <a:pt x="3168" y="417"/>
                  </a:lnTo>
                  <a:lnTo>
                    <a:pt x="1561" y="631"/>
                  </a:lnTo>
                  <a:lnTo>
                    <a:pt x="1" y="14216"/>
                  </a:lnTo>
                  <a:cubicBezTo>
                    <a:pt x="203" y="14561"/>
                    <a:pt x="894" y="14823"/>
                    <a:pt x="1489" y="14966"/>
                  </a:cubicBezTo>
                  <a:cubicBezTo>
                    <a:pt x="1525" y="14978"/>
                    <a:pt x="1561" y="14978"/>
                    <a:pt x="1608" y="14990"/>
                  </a:cubicBezTo>
                  <a:cubicBezTo>
                    <a:pt x="1703" y="15014"/>
                    <a:pt x="1811" y="15038"/>
                    <a:pt x="1894" y="15050"/>
                  </a:cubicBezTo>
                  <a:cubicBezTo>
                    <a:pt x="2801" y="15204"/>
                    <a:pt x="3708" y="15277"/>
                    <a:pt x="4615" y="15277"/>
                  </a:cubicBezTo>
                  <a:cubicBezTo>
                    <a:pt x="4684" y="15277"/>
                    <a:pt x="4754" y="15277"/>
                    <a:pt x="4823" y="15276"/>
                  </a:cubicBezTo>
                  <a:cubicBezTo>
                    <a:pt x="5002" y="15276"/>
                    <a:pt x="5192" y="15264"/>
                    <a:pt x="5394" y="15240"/>
                  </a:cubicBezTo>
                  <a:cubicBezTo>
                    <a:pt x="5430" y="15240"/>
                    <a:pt x="5478" y="15228"/>
                    <a:pt x="5513" y="15228"/>
                  </a:cubicBezTo>
                  <a:cubicBezTo>
                    <a:pt x="6537" y="15073"/>
                    <a:pt x="7669" y="14633"/>
                    <a:pt x="8240" y="14061"/>
                  </a:cubicBezTo>
                  <a:lnTo>
                    <a:pt x="7407" y="10347"/>
                  </a:lnTo>
                  <a:lnTo>
                    <a:pt x="8990" y="1107"/>
                  </a:lnTo>
                  <a:lnTo>
                    <a:pt x="6871" y="381"/>
                  </a:lnTo>
                  <a:lnTo>
                    <a:pt x="6764" y="345"/>
                  </a:lnTo>
                  <a:lnTo>
                    <a:pt x="6287" y="179"/>
                  </a:lnTo>
                  <a:lnTo>
                    <a:pt x="574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8400366" y="2384357"/>
              <a:ext cx="25155" cy="45233"/>
            </a:xfrm>
            <a:custGeom>
              <a:avLst/>
              <a:gdLst/>
              <a:ahLst/>
              <a:cxnLst/>
              <a:rect l="l" t="t" r="r" b="b"/>
              <a:pathLst>
                <a:path w="1298" h="2334" extrusionOk="0">
                  <a:moveTo>
                    <a:pt x="560" y="0"/>
                  </a:moveTo>
                  <a:lnTo>
                    <a:pt x="560" y="0"/>
                  </a:lnTo>
                  <a:cubicBezTo>
                    <a:pt x="560" y="0"/>
                    <a:pt x="0" y="274"/>
                    <a:pt x="72" y="1238"/>
                  </a:cubicBezTo>
                  <a:cubicBezTo>
                    <a:pt x="131" y="2191"/>
                    <a:pt x="488" y="2334"/>
                    <a:pt x="488" y="2334"/>
                  </a:cubicBezTo>
                  <a:cubicBezTo>
                    <a:pt x="488" y="2334"/>
                    <a:pt x="1298" y="346"/>
                    <a:pt x="56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8444669" y="2472110"/>
              <a:ext cx="41551" cy="44070"/>
            </a:xfrm>
            <a:custGeom>
              <a:avLst/>
              <a:gdLst/>
              <a:ahLst/>
              <a:cxnLst/>
              <a:rect l="l" t="t" r="r" b="b"/>
              <a:pathLst>
                <a:path w="2144" h="2274" extrusionOk="0">
                  <a:moveTo>
                    <a:pt x="1361" y="1"/>
                  </a:moveTo>
                  <a:cubicBezTo>
                    <a:pt x="1070" y="1"/>
                    <a:pt x="760" y="34"/>
                    <a:pt x="524" y="68"/>
                  </a:cubicBezTo>
                  <a:cubicBezTo>
                    <a:pt x="286" y="104"/>
                    <a:pt x="119" y="139"/>
                    <a:pt x="119" y="139"/>
                  </a:cubicBezTo>
                  <a:lnTo>
                    <a:pt x="36" y="1330"/>
                  </a:lnTo>
                  <a:lnTo>
                    <a:pt x="0" y="2044"/>
                  </a:lnTo>
                  <a:cubicBezTo>
                    <a:pt x="176" y="2214"/>
                    <a:pt x="402" y="2274"/>
                    <a:pt x="635" y="2274"/>
                  </a:cubicBezTo>
                  <a:cubicBezTo>
                    <a:pt x="1204" y="2274"/>
                    <a:pt x="1810" y="1913"/>
                    <a:pt x="1810" y="1913"/>
                  </a:cubicBezTo>
                  <a:lnTo>
                    <a:pt x="2143" y="175"/>
                  </a:lnTo>
                  <a:cubicBezTo>
                    <a:pt x="1992" y="43"/>
                    <a:pt x="1688" y="1"/>
                    <a:pt x="13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8445347" y="2473428"/>
              <a:ext cx="31648" cy="24477"/>
            </a:xfrm>
            <a:custGeom>
              <a:avLst/>
              <a:gdLst/>
              <a:ahLst/>
              <a:cxnLst/>
              <a:rect l="l" t="t" r="r" b="b"/>
              <a:pathLst>
                <a:path w="1633" h="1263" extrusionOk="0">
                  <a:moveTo>
                    <a:pt x="489" y="0"/>
                  </a:moveTo>
                  <a:cubicBezTo>
                    <a:pt x="251" y="36"/>
                    <a:pt x="84" y="71"/>
                    <a:pt x="84" y="71"/>
                  </a:cubicBezTo>
                  <a:lnTo>
                    <a:pt x="1" y="1262"/>
                  </a:lnTo>
                  <a:cubicBezTo>
                    <a:pt x="822" y="1179"/>
                    <a:pt x="1632" y="155"/>
                    <a:pt x="1632" y="155"/>
                  </a:cubicBezTo>
                  <a:lnTo>
                    <a:pt x="489"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8389048" y="2351159"/>
              <a:ext cx="127404" cy="128315"/>
            </a:xfrm>
            <a:custGeom>
              <a:avLst/>
              <a:gdLst/>
              <a:ahLst/>
              <a:cxnLst/>
              <a:rect l="l" t="t" r="r" b="b"/>
              <a:pathLst>
                <a:path w="6574" h="6621" extrusionOk="0">
                  <a:moveTo>
                    <a:pt x="1282" y="1"/>
                  </a:moveTo>
                  <a:cubicBezTo>
                    <a:pt x="942" y="1"/>
                    <a:pt x="671" y="119"/>
                    <a:pt x="501" y="451"/>
                  </a:cubicBezTo>
                  <a:cubicBezTo>
                    <a:pt x="1" y="1451"/>
                    <a:pt x="1191" y="2201"/>
                    <a:pt x="1191" y="2201"/>
                  </a:cubicBezTo>
                  <a:cubicBezTo>
                    <a:pt x="1242" y="2195"/>
                    <a:pt x="1292" y="2192"/>
                    <a:pt x="1342" y="2192"/>
                  </a:cubicBezTo>
                  <a:cubicBezTo>
                    <a:pt x="2764" y="2192"/>
                    <a:pt x="4103" y="4562"/>
                    <a:pt x="4287" y="5321"/>
                  </a:cubicBezTo>
                  <a:cubicBezTo>
                    <a:pt x="4428" y="5933"/>
                    <a:pt x="4622" y="6621"/>
                    <a:pt x="5004" y="6621"/>
                  </a:cubicBezTo>
                  <a:cubicBezTo>
                    <a:pt x="5104" y="6621"/>
                    <a:pt x="5218" y="6573"/>
                    <a:pt x="5347" y="6464"/>
                  </a:cubicBezTo>
                  <a:cubicBezTo>
                    <a:pt x="5966" y="5940"/>
                    <a:pt x="6156" y="4333"/>
                    <a:pt x="6371" y="3142"/>
                  </a:cubicBezTo>
                  <a:cubicBezTo>
                    <a:pt x="6573" y="1951"/>
                    <a:pt x="6085" y="1058"/>
                    <a:pt x="3894" y="654"/>
                  </a:cubicBezTo>
                  <a:cubicBezTo>
                    <a:pt x="2924" y="479"/>
                    <a:pt x="1964" y="1"/>
                    <a:pt x="128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8405676" y="2378815"/>
              <a:ext cx="98993" cy="109904"/>
            </a:xfrm>
            <a:custGeom>
              <a:avLst/>
              <a:gdLst/>
              <a:ahLst/>
              <a:cxnLst/>
              <a:rect l="l" t="t" r="r" b="b"/>
              <a:pathLst>
                <a:path w="5108" h="5671" extrusionOk="0">
                  <a:moveTo>
                    <a:pt x="2442" y="0"/>
                  </a:moveTo>
                  <a:cubicBezTo>
                    <a:pt x="1515" y="0"/>
                    <a:pt x="655" y="272"/>
                    <a:pt x="369" y="727"/>
                  </a:cubicBezTo>
                  <a:cubicBezTo>
                    <a:pt x="226" y="941"/>
                    <a:pt x="143" y="1322"/>
                    <a:pt x="95" y="1775"/>
                  </a:cubicBezTo>
                  <a:cubicBezTo>
                    <a:pt x="83" y="1822"/>
                    <a:pt x="83" y="1858"/>
                    <a:pt x="83" y="1905"/>
                  </a:cubicBezTo>
                  <a:cubicBezTo>
                    <a:pt x="0" y="2644"/>
                    <a:pt x="24" y="3560"/>
                    <a:pt x="48" y="4311"/>
                  </a:cubicBezTo>
                  <a:cubicBezTo>
                    <a:pt x="82" y="5079"/>
                    <a:pt x="724" y="5670"/>
                    <a:pt x="1473" y="5670"/>
                  </a:cubicBezTo>
                  <a:cubicBezTo>
                    <a:pt x="1502" y="5670"/>
                    <a:pt x="1531" y="5670"/>
                    <a:pt x="1560" y="5668"/>
                  </a:cubicBezTo>
                  <a:cubicBezTo>
                    <a:pt x="2524" y="5596"/>
                    <a:pt x="3703" y="5454"/>
                    <a:pt x="4274" y="5180"/>
                  </a:cubicBezTo>
                  <a:cubicBezTo>
                    <a:pt x="4441" y="5096"/>
                    <a:pt x="4560" y="4989"/>
                    <a:pt x="4596" y="4882"/>
                  </a:cubicBezTo>
                  <a:cubicBezTo>
                    <a:pt x="4679" y="4620"/>
                    <a:pt x="4751" y="4263"/>
                    <a:pt x="4810" y="3858"/>
                  </a:cubicBezTo>
                  <a:cubicBezTo>
                    <a:pt x="5001" y="2667"/>
                    <a:pt x="5108" y="1155"/>
                    <a:pt x="5108" y="1155"/>
                  </a:cubicBezTo>
                  <a:cubicBezTo>
                    <a:pt x="4610" y="343"/>
                    <a:pt x="3484" y="0"/>
                    <a:pt x="244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8397905" y="2370074"/>
              <a:ext cx="115776" cy="65059"/>
            </a:xfrm>
            <a:custGeom>
              <a:avLst/>
              <a:gdLst/>
              <a:ahLst/>
              <a:cxnLst/>
              <a:rect l="l" t="t" r="r" b="b"/>
              <a:pathLst>
                <a:path w="5974" h="3357" extrusionOk="0">
                  <a:moveTo>
                    <a:pt x="3116" y="0"/>
                  </a:moveTo>
                  <a:cubicBezTo>
                    <a:pt x="1634" y="0"/>
                    <a:pt x="0" y="841"/>
                    <a:pt x="734" y="1225"/>
                  </a:cubicBezTo>
                  <a:cubicBezTo>
                    <a:pt x="1137" y="1439"/>
                    <a:pt x="1625" y="1503"/>
                    <a:pt x="2067" y="1503"/>
                  </a:cubicBezTo>
                  <a:cubicBezTo>
                    <a:pt x="2734" y="1503"/>
                    <a:pt x="3294" y="1356"/>
                    <a:pt x="3294" y="1356"/>
                  </a:cubicBezTo>
                  <a:cubicBezTo>
                    <a:pt x="3330" y="1797"/>
                    <a:pt x="3961" y="1868"/>
                    <a:pt x="4068" y="2261"/>
                  </a:cubicBezTo>
                  <a:cubicBezTo>
                    <a:pt x="4187" y="2642"/>
                    <a:pt x="4080" y="3309"/>
                    <a:pt x="4080" y="3309"/>
                  </a:cubicBezTo>
                  <a:lnTo>
                    <a:pt x="4413" y="3357"/>
                  </a:lnTo>
                  <a:cubicBezTo>
                    <a:pt x="4611" y="3139"/>
                    <a:pt x="4805" y="3075"/>
                    <a:pt x="4966" y="3075"/>
                  </a:cubicBezTo>
                  <a:cubicBezTo>
                    <a:pt x="5202" y="3075"/>
                    <a:pt x="5366" y="3214"/>
                    <a:pt x="5366" y="3214"/>
                  </a:cubicBezTo>
                  <a:cubicBezTo>
                    <a:pt x="5747" y="2106"/>
                    <a:pt x="5973" y="1440"/>
                    <a:pt x="4544" y="392"/>
                  </a:cubicBezTo>
                  <a:cubicBezTo>
                    <a:pt x="4168" y="110"/>
                    <a:pt x="3652" y="0"/>
                    <a:pt x="31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8479960" y="2453583"/>
              <a:ext cx="18954" cy="25620"/>
            </a:xfrm>
            <a:custGeom>
              <a:avLst/>
              <a:gdLst/>
              <a:ahLst/>
              <a:cxnLst/>
              <a:rect l="l" t="t" r="r" b="b"/>
              <a:pathLst>
                <a:path w="978" h="1322" extrusionOk="0">
                  <a:moveTo>
                    <a:pt x="977" y="0"/>
                  </a:moveTo>
                  <a:lnTo>
                    <a:pt x="84" y="464"/>
                  </a:lnTo>
                  <a:cubicBezTo>
                    <a:pt x="84" y="464"/>
                    <a:pt x="1" y="1048"/>
                    <a:pt x="441" y="1322"/>
                  </a:cubicBezTo>
                  <a:cubicBezTo>
                    <a:pt x="620" y="1238"/>
                    <a:pt x="727" y="1131"/>
                    <a:pt x="763" y="1024"/>
                  </a:cubicBezTo>
                  <a:cubicBezTo>
                    <a:pt x="846" y="762"/>
                    <a:pt x="918" y="405"/>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8481588" y="2429455"/>
              <a:ext cx="27713" cy="33392"/>
            </a:xfrm>
            <a:custGeom>
              <a:avLst/>
              <a:gdLst/>
              <a:ahLst/>
              <a:cxnLst/>
              <a:rect l="l" t="t" r="r" b="b"/>
              <a:pathLst>
                <a:path w="1430" h="1723" extrusionOk="0">
                  <a:moveTo>
                    <a:pt x="713" y="1"/>
                  </a:moveTo>
                  <a:cubicBezTo>
                    <a:pt x="400" y="1"/>
                    <a:pt x="95" y="293"/>
                    <a:pt x="95" y="293"/>
                  </a:cubicBezTo>
                  <a:lnTo>
                    <a:pt x="0" y="1709"/>
                  </a:lnTo>
                  <a:cubicBezTo>
                    <a:pt x="53" y="1718"/>
                    <a:pt x="104" y="1722"/>
                    <a:pt x="154" y="1722"/>
                  </a:cubicBezTo>
                  <a:cubicBezTo>
                    <a:pt x="985" y="1722"/>
                    <a:pt x="1430" y="565"/>
                    <a:pt x="1048" y="150"/>
                  </a:cubicBezTo>
                  <a:cubicBezTo>
                    <a:pt x="945" y="40"/>
                    <a:pt x="828" y="1"/>
                    <a:pt x="7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8228233" y="2639786"/>
              <a:ext cx="81474" cy="60233"/>
            </a:xfrm>
            <a:custGeom>
              <a:avLst/>
              <a:gdLst/>
              <a:ahLst/>
              <a:cxnLst/>
              <a:rect l="l" t="t" r="r" b="b"/>
              <a:pathLst>
                <a:path w="4204" h="3108" extrusionOk="0">
                  <a:moveTo>
                    <a:pt x="0" y="0"/>
                  </a:moveTo>
                  <a:lnTo>
                    <a:pt x="95" y="3108"/>
                  </a:lnTo>
                  <a:lnTo>
                    <a:pt x="4203" y="3013"/>
                  </a:lnTo>
                  <a:lnTo>
                    <a:pt x="4155"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8204221" y="2386896"/>
              <a:ext cx="108237" cy="203761"/>
            </a:xfrm>
            <a:custGeom>
              <a:avLst/>
              <a:gdLst/>
              <a:ahLst/>
              <a:cxnLst/>
              <a:rect l="l" t="t" r="r" b="b"/>
              <a:pathLst>
                <a:path w="5585" h="10514" extrusionOk="0">
                  <a:moveTo>
                    <a:pt x="2227" y="0"/>
                  </a:moveTo>
                  <a:cubicBezTo>
                    <a:pt x="1001" y="0"/>
                    <a:pt x="1" y="1000"/>
                    <a:pt x="1" y="2227"/>
                  </a:cubicBezTo>
                  <a:lnTo>
                    <a:pt x="1" y="8287"/>
                  </a:lnTo>
                  <a:cubicBezTo>
                    <a:pt x="1" y="9513"/>
                    <a:pt x="1001" y="10513"/>
                    <a:pt x="2227" y="10513"/>
                  </a:cubicBezTo>
                  <a:lnTo>
                    <a:pt x="3358" y="10513"/>
                  </a:lnTo>
                  <a:cubicBezTo>
                    <a:pt x="4585" y="10513"/>
                    <a:pt x="5585" y="9513"/>
                    <a:pt x="5585" y="8287"/>
                  </a:cubicBezTo>
                  <a:lnTo>
                    <a:pt x="5585" y="2227"/>
                  </a:lnTo>
                  <a:cubicBezTo>
                    <a:pt x="5585" y="1000"/>
                    <a:pt x="4585" y="0"/>
                    <a:pt x="335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8185539" y="2410191"/>
              <a:ext cx="126920" cy="180467"/>
            </a:xfrm>
            <a:custGeom>
              <a:avLst/>
              <a:gdLst/>
              <a:ahLst/>
              <a:cxnLst/>
              <a:rect l="l" t="t" r="r" b="b"/>
              <a:pathLst>
                <a:path w="6549" h="9312" extrusionOk="0">
                  <a:moveTo>
                    <a:pt x="1465" y="1"/>
                  </a:moveTo>
                  <a:lnTo>
                    <a:pt x="1465" y="1"/>
                  </a:lnTo>
                  <a:cubicBezTo>
                    <a:pt x="1144" y="453"/>
                    <a:pt x="965" y="1001"/>
                    <a:pt x="965" y="1596"/>
                  </a:cubicBezTo>
                  <a:lnTo>
                    <a:pt x="965" y="6513"/>
                  </a:lnTo>
                  <a:cubicBezTo>
                    <a:pt x="965" y="8061"/>
                    <a:pt x="2215" y="9311"/>
                    <a:pt x="3751" y="9311"/>
                  </a:cubicBezTo>
                  <a:cubicBezTo>
                    <a:pt x="5299" y="9311"/>
                    <a:pt x="6549" y="8061"/>
                    <a:pt x="6549" y="6513"/>
                  </a:cubicBezTo>
                  <a:lnTo>
                    <a:pt x="6549" y="5394"/>
                  </a:lnTo>
                  <a:cubicBezTo>
                    <a:pt x="6061" y="5275"/>
                    <a:pt x="5799" y="4966"/>
                    <a:pt x="5073" y="4966"/>
                  </a:cubicBezTo>
                  <a:cubicBezTo>
                    <a:pt x="4968" y="4931"/>
                    <a:pt x="4863" y="4915"/>
                    <a:pt x="4758" y="4915"/>
                  </a:cubicBezTo>
                  <a:cubicBezTo>
                    <a:pt x="3826" y="4915"/>
                    <a:pt x="2910" y="6159"/>
                    <a:pt x="2232" y="6159"/>
                  </a:cubicBezTo>
                  <a:cubicBezTo>
                    <a:pt x="2156" y="6159"/>
                    <a:pt x="2083" y="6144"/>
                    <a:pt x="2013" y="6109"/>
                  </a:cubicBezTo>
                  <a:cubicBezTo>
                    <a:pt x="1" y="5097"/>
                    <a:pt x="2406" y="2025"/>
                    <a:pt x="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8185539" y="2386896"/>
              <a:ext cx="126920" cy="142676"/>
            </a:xfrm>
            <a:custGeom>
              <a:avLst/>
              <a:gdLst/>
              <a:ahLst/>
              <a:cxnLst/>
              <a:rect l="l" t="t" r="r" b="b"/>
              <a:pathLst>
                <a:path w="6549" h="7362" extrusionOk="0">
                  <a:moveTo>
                    <a:pt x="3763" y="0"/>
                  </a:moveTo>
                  <a:cubicBezTo>
                    <a:pt x="2810" y="0"/>
                    <a:pt x="1965" y="476"/>
                    <a:pt x="1465" y="1203"/>
                  </a:cubicBezTo>
                  <a:cubicBezTo>
                    <a:pt x="2406" y="3227"/>
                    <a:pt x="1" y="6299"/>
                    <a:pt x="2013" y="7311"/>
                  </a:cubicBezTo>
                  <a:cubicBezTo>
                    <a:pt x="2083" y="7346"/>
                    <a:pt x="2156" y="7361"/>
                    <a:pt x="2232" y="7361"/>
                  </a:cubicBezTo>
                  <a:cubicBezTo>
                    <a:pt x="2910" y="7361"/>
                    <a:pt x="3826" y="6117"/>
                    <a:pt x="4758" y="6117"/>
                  </a:cubicBezTo>
                  <a:cubicBezTo>
                    <a:pt x="4863" y="6117"/>
                    <a:pt x="4968" y="6133"/>
                    <a:pt x="5073" y="6168"/>
                  </a:cubicBezTo>
                  <a:cubicBezTo>
                    <a:pt x="5799" y="6168"/>
                    <a:pt x="6061" y="6477"/>
                    <a:pt x="6549" y="6596"/>
                  </a:cubicBezTo>
                  <a:lnTo>
                    <a:pt x="6549" y="2798"/>
                  </a:lnTo>
                  <a:cubicBezTo>
                    <a:pt x="6549" y="1250"/>
                    <a:pt x="5299"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8228233" y="2631472"/>
              <a:ext cx="80543" cy="16647"/>
            </a:xfrm>
            <a:custGeom>
              <a:avLst/>
              <a:gdLst/>
              <a:ahLst/>
              <a:cxnLst/>
              <a:rect l="l" t="t" r="r" b="b"/>
              <a:pathLst>
                <a:path w="4156" h="859" extrusionOk="0">
                  <a:moveTo>
                    <a:pt x="2084" y="1"/>
                  </a:moveTo>
                  <a:cubicBezTo>
                    <a:pt x="929" y="1"/>
                    <a:pt x="0" y="191"/>
                    <a:pt x="0" y="429"/>
                  </a:cubicBezTo>
                  <a:cubicBezTo>
                    <a:pt x="0" y="668"/>
                    <a:pt x="929" y="858"/>
                    <a:pt x="2084" y="858"/>
                  </a:cubicBezTo>
                  <a:cubicBezTo>
                    <a:pt x="3227" y="858"/>
                    <a:pt x="4155" y="668"/>
                    <a:pt x="4155" y="429"/>
                  </a:cubicBezTo>
                  <a:cubicBezTo>
                    <a:pt x="4155" y="191"/>
                    <a:pt x="3227" y="1"/>
                    <a:pt x="2084"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8222690" y="2501568"/>
              <a:ext cx="47481" cy="137482"/>
            </a:xfrm>
            <a:custGeom>
              <a:avLst/>
              <a:gdLst/>
              <a:ahLst/>
              <a:cxnLst/>
              <a:rect l="l" t="t" r="r" b="b"/>
              <a:pathLst>
                <a:path w="2450" h="7094" extrusionOk="0">
                  <a:moveTo>
                    <a:pt x="0" y="1"/>
                  </a:moveTo>
                  <a:lnTo>
                    <a:pt x="1679" y="3489"/>
                  </a:lnTo>
                  <a:lnTo>
                    <a:pt x="1858" y="6930"/>
                  </a:lnTo>
                  <a:cubicBezTo>
                    <a:pt x="1975" y="7051"/>
                    <a:pt x="2077" y="7093"/>
                    <a:pt x="2161" y="7093"/>
                  </a:cubicBezTo>
                  <a:cubicBezTo>
                    <a:pt x="2349" y="7093"/>
                    <a:pt x="2449" y="6882"/>
                    <a:pt x="2441" y="6882"/>
                  </a:cubicBezTo>
                  <a:lnTo>
                    <a:pt x="2346" y="1013"/>
                  </a:lnTo>
                  <a:lnTo>
                    <a:pt x="1905" y="882"/>
                  </a:lnTo>
                  <a:lnTo>
                    <a:pt x="1715" y="2298"/>
                  </a:lnTo>
                  <a:lnTo>
                    <a:pt x="334" y="6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8308757" y="2526490"/>
              <a:ext cx="252444" cy="157385"/>
            </a:xfrm>
            <a:custGeom>
              <a:avLst/>
              <a:gdLst/>
              <a:ahLst/>
              <a:cxnLst/>
              <a:rect l="l" t="t" r="r" b="b"/>
              <a:pathLst>
                <a:path w="13026" h="8121" extrusionOk="0">
                  <a:moveTo>
                    <a:pt x="12109" y="0"/>
                  </a:moveTo>
                  <a:cubicBezTo>
                    <a:pt x="10430" y="1191"/>
                    <a:pt x="6978" y="5275"/>
                    <a:pt x="6978" y="5275"/>
                  </a:cubicBezTo>
                  <a:cubicBezTo>
                    <a:pt x="5692" y="5430"/>
                    <a:pt x="3882" y="5918"/>
                    <a:pt x="3120" y="6073"/>
                  </a:cubicBezTo>
                  <a:cubicBezTo>
                    <a:pt x="2370" y="6227"/>
                    <a:pt x="0" y="6823"/>
                    <a:pt x="0" y="6823"/>
                  </a:cubicBezTo>
                  <a:lnTo>
                    <a:pt x="310" y="8121"/>
                  </a:lnTo>
                  <a:lnTo>
                    <a:pt x="7620" y="7299"/>
                  </a:lnTo>
                  <a:cubicBezTo>
                    <a:pt x="7620" y="7299"/>
                    <a:pt x="11454" y="4894"/>
                    <a:pt x="12240" y="3191"/>
                  </a:cubicBezTo>
                  <a:cubicBezTo>
                    <a:pt x="13026" y="1501"/>
                    <a:pt x="12109" y="0"/>
                    <a:pt x="1210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8240403" y="2647402"/>
              <a:ext cx="74361" cy="51725"/>
            </a:xfrm>
            <a:custGeom>
              <a:avLst/>
              <a:gdLst/>
              <a:ahLst/>
              <a:cxnLst/>
              <a:rect l="l" t="t" r="r" b="b"/>
              <a:pathLst>
                <a:path w="3837" h="2669" extrusionOk="0">
                  <a:moveTo>
                    <a:pt x="2247" y="1"/>
                  </a:moveTo>
                  <a:cubicBezTo>
                    <a:pt x="1998" y="1"/>
                    <a:pt x="1749" y="41"/>
                    <a:pt x="1503" y="48"/>
                  </a:cubicBezTo>
                  <a:cubicBezTo>
                    <a:pt x="1122" y="60"/>
                    <a:pt x="1241" y="369"/>
                    <a:pt x="1599" y="441"/>
                  </a:cubicBezTo>
                  <a:cubicBezTo>
                    <a:pt x="1956" y="524"/>
                    <a:pt x="2337" y="560"/>
                    <a:pt x="2253" y="667"/>
                  </a:cubicBezTo>
                  <a:cubicBezTo>
                    <a:pt x="2170" y="786"/>
                    <a:pt x="587" y="1000"/>
                    <a:pt x="289" y="1310"/>
                  </a:cubicBezTo>
                  <a:cubicBezTo>
                    <a:pt x="172" y="1436"/>
                    <a:pt x="315" y="1474"/>
                    <a:pt x="531" y="1474"/>
                  </a:cubicBezTo>
                  <a:cubicBezTo>
                    <a:pt x="868" y="1474"/>
                    <a:pt x="1384" y="1381"/>
                    <a:pt x="1384" y="1381"/>
                  </a:cubicBezTo>
                  <a:lnTo>
                    <a:pt x="1384" y="1381"/>
                  </a:lnTo>
                  <a:cubicBezTo>
                    <a:pt x="1384" y="1382"/>
                    <a:pt x="75" y="1739"/>
                    <a:pt x="15" y="1989"/>
                  </a:cubicBezTo>
                  <a:cubicBezTo>
                    <a:pt x="1" y="2049"/>
                    <a:pt x="70" y="2072"/>
                    <a:pt x="182" y="2072"/>
                  </a:cubicBezTo>
                  <a:cubicBezTo>
                    <a:pt x="537" y="2072"/>
                    <a:pt x="1324" y="1846"/>
                    <a:pt x="1325" y="1846"/>
                  </a:cubicBezTo>
                  <a:lnTo>
                    <a:pt x="1325" y="1846"/>
                  </a:lnTo>
                  <a:cubicBezTo>
                    <a:pt x="1324" y="1846"/>
                    <a:pt x="337" y="2144"/>
                    <a:pt x="420" y="2358"/>
                  </a:cubicBezTo>
                  <a:cubicBezTo>
                    <a:pt x="432" y="2396"/>
                    <a:pt x="491" y="2412"/>
                    <a:pt x="579" y="2412"/>
                  </a:cubicBezTo>
                  <a:cubicBezTo>
                    <a:pt x="844" y="2412"/>
                    <a:pt x="1375" y="2269"/>
                    <a:pt x="1670" y="2179"/>
                  </a:cubicBezTo>
                  <a:lnTo>
                    <a:pt x="1670" y="2179"/>
                  </a:lnTo>
                  <a:cubicBezTo>
                    <a:pt x="1670" y="2179"/>
                    <a:pt x="706" y="2501"/>
                    <a:pt x="849" y="2620"/>
                  </a:cubicBezTo>
                  <a:cubicBezTo>
                    <a:pt x="884" y="2652"/>
                    <a:pt x="982" y="2669"/>
                    <a:pt x="1124" y="2669"/>
                  </a:cubicBezTo>
                  <a:cubicBezTo>
                    <a:pt x="1707" y="2669"/>
                    <a:pt x="3033" y="2398"/>
                    <a:pt x="3837" y="1882"/>
                  </a:cubicBezTo>
                  <a:cubicBezTo>
                    <a:pt x="3801" y="1441"/>
                    <a:pt x="3647" y="1036"/>
                    <a:pt x="3527" y="584"/>
                  </a:cubicBezTo>
                  <a:cubicBezTo>
                    <a:pt x="3527" y="584"/>
                    <a:pt x="3087" y="179"/>
                    <a:pt x="2694" y="60"/>
                  </a:cubicBezTo>
                  <a:cubicBezTo>
                    <a:pt x="2546" y="15"/>
                    <a:pt x="2397" y="1"/>
                    <a:pt x="224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8363215" y="3268783"/>
              <a:ext cx="95776" cy="673784"/>
            </a:xfrm>
            <a:custGeom>
              <a:avLst/>
              <a:gdLst/>
              <a:ahLst/>
              <a:cxnLst/>
              <a:rect l="l" t="t" r="r" b="b"/>
              <a:pathLst>
                <a:path w="4942" h="34767" extrusionOk="0">
                  <a:moveTo>
                    <a:pt x="4394" y="1"/>
                  </a:moveTo>
                  <a:lnTo>
                    <a:pt x="36" y="34219"/>
                  </a:lnTo>
                  <a:cubicBezTo>
                    <a:pt x="0" y="34517"/>
                    <a:pt x="84" y="34767"/>
                    <a:pt x="238" y="34767"/>
                  </a:cubicBezTo>
                  <a:cubicBezTo>
                    <a:pt x="381" y="34767"/>
                    <a:pt x="536" y="34517"/>
                    <a:pt x="572" y="34219"/>
                  </a:cubicBezTo>
                  <a:lnTo>
                    <a:pt x="4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8224996" y="3268783"/>
              <a:ext cx="95776" cy="673784"/>
            </a:xfrm>
            <a:custGeom>
              <a:avLst/>
              <a:gdLst/>
              <a:ahLst/>
              <a:cxnLst/>
              <a:rect l="l" t="t" r="r" b="b"/>
              <a:pathLst>
                <a:path w="4942" h="34767" extrusionOk="0">
                  <a:moveTo>
                    <a:pt x="4394" y="1"/>
                  </a:moveTo>
                  <a:lnTo>
                    <a:pt x="36" y="34219"/>
                  </a:lnTo>
                  <a:cubicBezTo>
                    <a:pt x="0" y="34517"/>
                    <a:pt x="84" y="34767"/>
                    <a:pt x="239" y="34767"/>
                  </a:cubicBezTo>
                  <a:cubicBezTo>
                    <a:pt x="381" y="34767"/>
                    <a:pt x="536" y="34517"/>
                    <a:pt x="572" y="34219"/>
                  </a:cubicBezTo>
                  <a:lnTo>
                    <a:pt x="4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8291450" y="3400780"/>
              <a:ext cx="150001" cy="21240"/>
            </a:xfrm>
            <a:custGeom>
              <a:avLst/>
              <a:gdLst/>
              <a:ahLst/>
              <a:cxnLst/>
              <a:rect l="l" t="t" r="r" b="b"/>
              <a:pathLst>
                <a:path w="7740" h="1096" extrusionOk="0">
                  <a:moveTo>
                    <a:pt x="381" y="0"/>
                  </a:moveTo>
                  <a:cubicBezTo>
                    <a:pt x="227" y="0"/>
                    <a:pt x="72" y="250"/>
                    <a:pt x="36" y="548"/>
                  </a:cubicBezTo>
                  <a:cubicBezTo>
                    <a:pt x="0" y="845"/>
                    <a:pt x="96" y="1096"/>
                    <a:pt x="239" y="1096"/>
                  </a:cubicBezTo>
                  <a:lnTo>
                    <a:pt x="7370" y="1096"/>
                  </a:lnTo>
                  <a:cubicBezTo>
                    <a:pt x="7513" y="1096"/>
                    <a:pt x="7668" y="845"/>
                    <a:pt x="7704" y="548"/>
                  </a:cubicBezTo>
                  <a:cubicBezTo>
                    <a:pt x="7740"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8274609" y="3532991"/>
              <a:ext cx="150001" cy="21240"/>
            </a:xfrm>
            <a:custGeom>
              <a:avLst/>
              <a:gdLst/>
              <a:ahLst/>
              <a:cxnLst/>
              <a:rect l="l" t="t" r="r" b="b"/>
              <a:pathLst>
                <a:path w="7740" h="1096" extrusionOk="0">
                  <a:moveTo>
                    <a:pt x="381" y="0"/>
                  </a:moveTo>
                  <a:cubicBezTo>
                    <a:pt x="227" y="0"/>
                    <a:pt x="72" y="250"/>
                    <a:pt x="36" y="548"/>
                  </a:cubicBezTo>
                  <a:cubicBezTo>
                    <a:pt x="0" y="846"/>
                    <a:pt x="96" y="1096"/>
                    <a:pt x="238" y="1096"/>
                  </a:cubicBezTo>
                  <a:lnTo>
                    <a:pt x="7370" y="1096"/>
                  </a:lnTo>
                  <a:cubicBezTo>
                    <a:pt x="7513" y="1096"/>
                    <a:pt x="7668" y="846"/>
                    <a:pt x="7704" y="548"/>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7"/>
            <p:cNvSpPr/>
            <p:nvPr/>
          </p:nvSpPr>
          <p:spPr>
            <a:xfrm>
              <a:off x="8257768" y="3664290"/>
              <a:ext cx="150001" cy="21706"/>
            </a:xfrm>
            <a:custGeom>
              <a:avLst/>
              <a:gdLst/>
              <a:ahLst/>
              <a:cxnLst/>
              <a:rect l="l" t="t" r="r" b="b"/>
              <a:pathLst>
                <a:path w="7740" h="1120" extrusionOk="0">
                  <a:moveTo>
                    <a:pt x="381" y="0"/>
                  </a:moveTo>
                  <a:cubicBezTo>
                    <a:pt x="226" y="0"/>
                    <a:pt x="72" y="250"/>
                    <a:pt x="36" y="560"/>
                  </a:cubicBezTo>
                  <a:cubicBezTo>
                    <a:pt x="0" y="869"/>
                    <a:pt x="84" y="1119"/>
                    <a:pt x="238" y="1119"/>
                  </a:cubicBezTo>
                  <a:lnTo>
                    <a:pt x="7358" y="1119"/>
                  </a:lnTo>
                  <a:cubicBezTo>
                    <a:pt x="7513" y="1119"/>
                    <a:pt x="7668" y="869"/>
                    <a:pt x="7704" y="560"/>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7"/>
            <p:cNvSpPr/>
            <p:nvPr/>
          </p:nvSpPr>
          <p:spPr>
            <a:xfrm>
              <a:off x="8240927" y="3797411"/>
              <a:ext cx="150001" cy="21260"/>
            </a:xfrm>
            <a:custGeom>
              <a:avLst/>
              <a:gdLst/>
              <a:ahLst/>
              <a:cxnLst/>
              <a:rect l="l" t="t" r="r" b="b"/>
              <a:pathLst>
                <a:path w="7740" h="1097" extrusionOk="0">
                  <a:moveTo>
                    <a:pt x="381" y="1"/>
                  </a:moveTo>
                  <a:cubicBezTo>
                    <a:pt x="226" y="1"/>
                    <a:pt x="71" y="251"/>
                    <a:pt x="36" y="549"/>
                  </a:cubicBezTo>
                  <a:cubicBezTo>
                    <a:pt x="0" y="846"/>
                    <a:pt x="83" y="1096"/>
                    <a:pt x="238" y="1096"/>
                  </a:cubicBezTo>
                  <a:lnTo>
                    <a:pt x="7358" y="1096"/>
                  </a:lnTo>
                  <a:cubicBezTo>
                    <a:pt x="7513" y="1096"/>
                    <a:pt x="7668" y="846"/>
                    <a:pt x="7703" y="549"/>
                  </a:cubicBezTo>
                  <a:cubicBezTo>
                    <a:pt x="7739" y="251"/>
                    <a:pt x="7656"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7"/>
            <p:cNvSpPr/>
            <p:nvPr/>
          </p:nvSpPr>
          <p:spPr>
            <a:xfrm>
              <a:off x="8440502" y="3268783"/>
              <a:ext cx="95776" cy="673784"/>
            </a:xfrm>
            <a:custGeom>
              <a:avLst/>
              <a:gdLst/>
              <a:ahLst/>
              <a:cxnLst/>
              <a:rect l="l" t="t" r="r" b="b"/>
              <a:pathLst>
                <a:path w="4942" h="34767" extrusionOk="0">
                  <a:moveTo>
                    <a:pt x="1" y="1"/>
                  </a:moveTo>
                  <a:lnTo>
                    <a:pt x="4371" y="34219"/>
                  </a:lnTo>
                  <a:cubicBezTo>
                    <a:pt x="4406" y="34517"/>
                    <a:pt x="4561" y="34767"/>
                    <a:pt x="4704" y="34767"/>
                  </a:cubicBezTo>
                  <a:cubicBezTo>
                    <a:pt x="4859" y="34767"/>
                    <a:pt x="4942" y="34517"/>
                    <a:pt x="4906" y="34219"/>
                  </a:cubicBezTo>
                  <a:lnTo>
                    <a:pt x="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7"/>
            <p:cNvSpPr/>
            <p:nvPr/>
          </p:nvSpPr>
          <p:spPr>
            <a:xfrm>
              <a:off x="8578720" y="3268783"/>
              <a:ext cx="95776" cy="673784"/>
            </a:xfrm>
            <a:custGeom>
              <a:avLst/>
              <a:gdLst/>
              <a:ahLst/>
              <a:cxnLst/>
              <a:rect l="l" t="t" r="r" b="b"/>
              <a:pathLst>
                <a:path w="4942" h="34767" extrusionOk="0">
                  <a:moveTo>
                    <a:pt x="1" y="1"/>
                  </a:moveTo>
                  <a:lnTo>
                    <a:pt x="4370" y="34219"/>
                  </a:lnTo>
                  <a:cubicBezTo>
                    <a:pt x="4406" y="34517"/>
                    <a:pt x="4561" y="34767"/>
                    <a:pt x="4704" y="34767"/>
                  </a:cubicBezTo>
                  <a:cubicBezTo>
                    <a:pt x="4859" y="34767"/>
                    <a:pt x="4942" y="34517"/>
                    <a:pt x="4906" y="34219"/>
                  </a:cubicBezTo>
                  <a:lnTo>
                    <a:pt x="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7"/>
            <p:cNvSpPr/>
            <p:nvPr/>
          </p:nvSpPr>
          <p:spPr>
            <a:xfrm>
              <a:off x="8300210" y="3247562"/>
              <a:ext cx="295371" cy="42016"/>
            </a:xfrm>
            <a:custGeom>
              <a:avLst/>
              <a:gdLst/>
              <a:ahLst/>
              <a:cxnLst/>
              <a:rect l="l" t="t" r="r" b="b"/>
              <a:pathLst>
                <a:path w="15241" h="2168" extrusionOk="0">
                  <a:moveTo>
                    <a:pt x="156" y="0"/>
                  </a:moveTo>
                  <a:cubicBezTo>
                    <a:pt x="72" y="0"/>
                    <a:pt x="1" y="143"/>
                    <a:pt x="1" y="322"/>
                  </a:cubicBezTo>
                  <a:lnTo>
                    <a:pt x="1" y="1858"/>
                  </a:lnTo>
                  <a:cubicBezTo>
                    <a:pt x="1" y="2036"/>
                    <a:pt x="72" y="2167"/>
                    <a:pt x="156" y="2167"/>
                  </a:cubicBezTo>
                  <a:lnTo>
                    <a:pt x="15074" y="2167"/>
                  </a:lnTo>
                  <a:cubicBezTo>
                    <a:pt x="15169" y="2167"/>
                    <a:pt x="15241" y="2036"/>
                    <a:pt x="15241" y="1858"/>
                  </a:cubicBezTo>
                  <a:lnTo>
                    <a:pt x="15241" y="322"/>
                  </a:lnTo>
                  <a:cubicBezTo>
                    <a:pt x="15241" y="143"/>
                    <a:pt x="15169" y="0"/>
                    <a:pt x="1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7"/>
            <p:cNvSpPr/>
            <p:nvPr/>
          </p:nvSpPr>
          <p:spPr>
            <a:xfrm>
              <a:off x="8458041" y="3400780"/>
              <a:ext cx="150001" cy="21240"/>
            </a:xfrm>
            <a:custGeom>
              <a:avLst/>
              <a:gdLst/>
              <a:ahLst/>
              <a:cxnLst/>
              <a:rect l="l" t="t" r="r" b="b"/>
              <a:pathLst>
                <a:path w="7740" h="1096" extrusionOk="0">
                  <a:moveTo>
                    <a:pt x="239" y="0"/>
                  </a:moveTo>
                  <a:cubicBezTo>
                    <a:pt x="84" y="0"/>
                    <a:pt x="1" y="250"/>
                    <a:pt x="37" y="548"/>
                  </a:cubicBezTo>
                  <a:cubicBezTo>
                    <a:pt x="72" y="845"/>
                    <a:pt x="227" y="1096"/>
                    <a:pt x="382" y="1096"/>
                  </a:cubicBezTo>
                  <a:lnTo>
                    <a:pt x="7502" y="1096"/>
                  </a:lnTo>
                  <a:cubicBezTo>
                    <a:pt x="7657" y="1096"/>
                    <a:pt x="7740" y="845"/>
                    <a:pt x="7704" y="548"/>
                  </a:cubicBezTo>
                  <a:cubicBezTo>
                    <a:pt x="7668"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7"/>
            <p:cNvSpPr/>
            <p:nvPr/>
          </p:nvSpPr>
          <p:spPr>
            <a:xfrm>
              <a:off x="8474882" y="3532991"/>
              <a:ext cx="150001" cy="21240"/>
            </a:xfrm>
            <a:custGeom>
              <a:avLst/>
              <a:gdLst/>
              <a:ahLst/>
              <a:cxnLst/>
              <a:rect l="l" t="t" r="r" b="b"/>
              <a:pathLst>
                <a:path w="7740" h="1096" extrusionOk="0">
                  <a:moveTo>
                    <a:pt x="239" y="0"/>
                  </a:moveTo>
                  <a:cubicBezTo>
                    <a:pt x="84" y="0"/>
                    <a:pt x="1" y="250"/>
                    <a:pt x="37" y="548"/>
                  </a:cubicBezTo>
                  <a:cubicBezTo>
                    <a:pt x="72" y="846"/>
                    <a:pt x="227" y="1096"/>
                    <a:pt x="382" y="1096"/>
                  </a:cubicBezTo>
                  <a:lnTo>
                    <a:pt x="7502" y="1096"/>
                  </a:lnTo>
                  <a:cubicBezTo>
                    <a:pt x="7657" y="1096"/>
                    <a:pt x="7740" y="846"/>
                    <a:pt x="7704" y="548"/>
                  </a:cubicBezTo>
                  <a:cubicBezTo>
                    <a:pt x="7669"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7"/>
            <p:cNvSpPr/>
            <p:nvPr/>
          </p:nvSpPr>
          <p:spPr>
            <a:xfrm>
              <a:off x="8491743" y="3664290"/>
              <a:ext cx="150001" cy="21706"/>
            </a:xfrm>
            <a:custGeom>
              <a:avLst/>
              <a:gdLst/>
              <a:ahLst/>
              <a:cxnLst/>
              <a:rect l="l" t="t" r="r" b="b"/>
              <a:pathLst>
                <a:path w="7740" h="1120" extrusionOk="0">
                  <a:moveTo>
                    <a:pt x="238" y="0"/>
                  </a:moveTo>
                  <a:cubicBezTo>
                    <a:pt x="83" y="0"/>
                    <a:pt x="0" y="250"/>
                    <a:pt x="36" y="560"/>
                  </a:cubicBezTo>
                  <a:cubicBezTo>
                    <a:pt x="72" y="869"/>
                    <a:pt x="226" y="1119"/>
                    <a:pt x="381" y="1119"/>
                  </a:cubicBezTo>
                  <a:lnTo>
                    <a:pt x="7501" y="1119"/>
                  </a:lnTo>
                  <a:cubicBezTo>
                    <a:pt x="7656" y="1119"/>
                    <a:pt x="7739" y="869"/>
                    <a:pt x="7703" y="560"/>
                  </a:cubicBezTo>
                  <a:cubicBezTo>
                    <a:pt x="7668" y="250"/>
                    <a:pt x="7513" y="0"/>
                    <a:pt x="7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7"/>
            <p:cNvSpPr/>
            <p:nvPr/>
          </p:nvSpPr>
          <p:spPr>
            <a:xfrm>
              <a:off x="8508584" y="3797411"/>
              <a:ext cx="150001" cy="21260"/>
            </a:xfrm>
            <a:custGeom>
              <a:avLst/>
              <a:gdLst/>
              <a:ahLst/>
              <a:cxnLst/>
              <a:rect l="l" t="t" r="r" b="b"/>
              <a:pathLst>
                <a:path w="7740" h="1097" extrusionOk="0">
                  <a:moveTo>
                    <a:pt x="238" y="1"/>
                  </a:moveTo>
                  <a:cubicBezTo>
                    <a:pt x="96" y="1"/>
                    <a:pt x="0" y="251"/>
                    <a:pt x="36" y="549"/>
                  </a:cubicBezTo>
                  <a:cubicBezTo>
                    <a:pt x="72" y="846"/>
                    <a:pt x="226" y="1096"/>
                    <a:pt x="381" y="1096"/>
                  </a:cubicBezTo>
                  <a:lnTo>
                    <a:pt x="7501" y="1096"/>
                  </a:lnTo>
                  <a:cubicBezTo>
                    <a:pt x="7656" y="1096"/>
                    <a:pt x="7739" y="846"/>
                    <a:pt x="7704" y="549"/>
                  </a:cubicBezTo>
                  <a:cubicBezTo>
                    <a:pt x="7668" y="251"/>
                    <a:pt x="7513" y="1"/>
                    <a:pt x="7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2" name="Google Shape;2092;p57"/>
          <p:cNvSpPr txBox="1">
            <a:spLocks noGrp="1"/>
          </p:cNvSpPr>
          <p:nvPr>
            <p:ph type="title"/>
          </p:nvPr>
        </p:nvSpPr>
        <p:spPr>
          <a:xfrm>
            <a:off x="717450" y="1942471"/>
            <a:ext cx="7709100" cy="12585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6500" b="1" dirty="0">
                <a:latin typeface="Times New Roman" panose="02020603050405020304" pitchFamily="18" charset="0"/>
                <a:cs typeface="Times New Roman" panose="02020603050405020304" pitchFamily="18" charset="0"/>
              </a:rPr>
              <a:t>VẬN DỤNG</a:t>
            </a:r>
            <a:endParaRPr sz="6500" b="1" dirty="0">
              <a:latin typeface="Times New Roman" panose="02020603050405020304" pitchFamily="18" charset="0"/>
              <a:cs typeface="Times New Roman" panose="02020603050405020304" pitchFamily="18" charset="0"/>
            </a:endParaRPr>
          </a:p>
        </p:txBody>
      </p:sp>
      <p:grpSp>
        <p:nvGrpSpPr>
          <p:cNvPr id="2093" name="Google Shape;2093;p57"/>
          <p:cNvGrpSpPr/>
          <p:nvPr/>
        </p:nvGrpSpPr>
        <p:grpSpPr>
          <a:xfrm>
            <a:off x="244696" y="440690"/>
            <a:ext cx="2509429" cy="2164492"/>
            <a:chOff x="374725" y="472500"/>
            <a:chExt cx="5903150" cy="5091725"/>
          </a:xfrm>
        </p:grpSpPr>
        <p:sp>
          <p:nvSpPr>
            <p:cNvPr id="2094" name="Google Shape;2094;p57"/>
            <p:cNvSpPr/>
            <p:nvPr/>
          </p:nvSpPr>
          <p:spPr>
            <a:xfrm>
              <a:off x="1086725" y="878225"/>
              <a:ext cx="633750" cy="330700"/>
            </a:xfrm>
            <a:custGeom>
              <a:avLst/>
              <a:gdLst/>
              <a:ahLst/>
              <a:cxnLst/>
              <a:rect l="l" t="t" r="r" b="b"/>
              <a:pathLst>
                <a:path w="25350" h="13228" extrusionOk="0">
                  <a:moveTo>
                    <a:pt x="12740" y="0"/>
                  </a:moveTo>
                  <a:cubicBezTo>
                    <a:pt x="10895" y="0"/>
                    <a:pt x="9228" y="774"/>
                    <a:pt x="8061" y="2036"/>
                  </a:cubicBezTo>
                  <a:cubicBezTo>
                    <a:pt x="7269" y="2874"/>
                    <a:pt x="6167" y="3336"/>
                    <a:pt x="5011" y="3336"/>
                  </a:cubicBezTo>
                  <a:cubicBezTo>
                    <a:pt x="4968" y="3336"/>
                    <a:pt x="4925" y="3335"/>
                    <a:pt x="4882" y="3334"/>
                  </a:cubicBezTo>
                  <a:lnTo>
                    <a:pt x="4728" y="3334"/>
                  </a:lnTo>
                  <a:cubicBezTo>
                    <a:pt x="2120" y="3334"/>
                    <a:pt x="1" y="5441"/>
                    <a:pt x="1" y="8037"/>
                  </a:cubicBezTo>
                  <a:cubicBezTo>
                    <a:pt x="1" y="10644"/>
                    <a:pt x="2120" y="12752"/>
                    <a:pt x="4728" y="12752"/>
                  </a:cubicBezTo>
                  <a:cubicBezTo>
                    <a:pt x="6192" y="12752"/>
                    <a:pt x="7502" y="12085"/>
                    <a:pt x="8359" y="11049"/>
                  </a:cubicBezTo>
                  <a:cubicBezTo>
                    <a:pt x="9502" y="12121"/>
                    <a:pt x="11050" y="12775"/>
                    <a:pt x="12740" y="12775"/>
                  </a:cubicBezTo>
                  <a:cubicBezTo>
                    <a:pt x="13669" y="12775"/>
                    <a:pt x="14550" y="12573"/>
                    <a:pt x="15348" y="12216"/>
                  </a:cubicBezTo>
                  <a:cubicBezTo>
                    <a:pt x="16086" y="12847"/>
                    <a:pt x="17050" y="13228"/>
                    <a:pt x="18098" y="13228"/>
                  </a:cubicBezTo>
                  <a:cubicBezTo>
                    <a:pt x="19467" y="13228"/>
                    <a:pt x="20682" y="12585"/>
                    <a:pt x="21444" y="11573"/>
                  </a:cubicBezTo>
                  <a:cubicBezTo>
                    <a:pt x="21861" y="11966"/>
                    <a:pt x="22420" y="12216"/>
                    <a:pt x="23039" y="12216"/>
                  </a:cubicBezTo>
                  <a:cubicBezTo>
                    <a:pt x="24313" y="12216"/>
                    <a:pt x="25349" y="11180"/>
                    <a:pt x="25349" y="9906"/>
                  </a:cubicBezTo>
                  <a:cubicBezTo>
                    <a:pt x="25349" y="8632"/>
                    <a:pt x="24313" y="7596"/>
                    <a:pt x="23039" y="7596"/>
                  </a:cubicBezTo>
                  <a:lnTo>
                    <a:pt x="23027" y="7596"/>
                  </a:lnTo>
                  <a:cubicBezTo>
                    <a:pt x="22504" y="7596"/>
                    <a:pt x="22003" y="7346"/>
                    <a:pt x="21730" y="6894"/>
                  </a:cubicBezTo>
                  <a:cubicBezTo>
                    <a:pt x="21325" y="6203"/>
                    <a:pt x="20741" y="5644"/>
                    <a:pt x="20027" y="5286"/>
                  </a:cubicBezTo>
                  <a:cubicBezTo>
                    <a:pt x="19384" y="4953"/>
                    <a:pt x="18872" y="4417"/>
                    <a:pt x="18574" y="3762"/>
                  </a:cubicBezTo>
                  <a:cubicBezTo>
                    <a:pt x="17562" y="1536"/>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7"/>
            <p:cNvSpPr/>
            <p:nvPr/>
          </p:nvSpPr>
          <p:spPr>
            <a:xfrm>
              <a:off x="5475375" y="1268150"/>
              <a:ext cx="633725" cy="331000"/>
            </a:xfrm>
            <a:custGeom>
              <a:avLst/>
              <a:gdLst/>
              <a:ahLst/>
              <a:cxnLst/>
              <a:rect l="l" t="t" r="r" b="b"/>
              <a:pathLst>
                <a:path w="25349" h="13240" extrusionOk="0">
                  <a:moveTo>
                    <a:pt x="12728" y="0"/>
                  </a:moveTo>
                  <a:cubicBezTo>
                    <a:pt x="10883" y="0"/>
                    <a:pt x="9216" y="786"/>
                    <a:pt x="8049" y="2036"/>
                  </a:cubicBezTo>
                  <a:cubicBezTo>
                    <a:pt x="7266" y="2876"/>
                    <a:pt x="6191" y="3337"/>
                    <a:pt x="5050" y="3337"/>
                  </a:cubicBezTo>
                  <a:cubicBezTo>
                    <a:pt x="4994" y="3337"/>
                    <a:pt x="4938" y="3336"/>
                    <a:pt x="4882" y="3334"/>
                  </a:cubicBezTo>
                  <a:lnTo>
                    <a:pt x="4715" y="3334"/>
                  </a:lnTo>
                  <a:cubicBezTo>
                    <a:pt x="2108" y="3334"/>
                    <a:pt x="0" y="5441"/>
                    <a:pt x="0" y="8049"/>
                  </a:cubicBezTo>
                  <a:cubicBezTo>
                    <a:pt x="0" y="10644"/>
                    <a:pt x="2108" y="12764"/>
                    <a:pt x="4715" y="12764"/>
                  </a:cubicBezTo>
                  <a:cubicBezTo>
                    <a:pt x="6180" y="12764"/>
                    <a:pt x="7490" y="12097"/>
                    <a:pt x="8359" y="11049"/>
                  </a:cubicBezTo>
                  <a:cubicBezTo>
                    <a:pt x="9502" y="12121"/>
                    <a:pt x="11038" y="12776"/>
                    <a:pt x="12728" y="12776"/>
                  </a:cubicBezTo>
                  <a:cubicBezTo>
                    <a:pt x="13669" y="12776"/>
                    <a:pt x="14550" y="12573"/>
                    <a:pt x="15348" y="12216"/>
                  </a:cubicBezTo>
                  <a:cubicBezTo>
                    <a:pt x="16086" y="12859"/>
                    <a:pt x="17038" y="13240"/>
                    <a:pt x="18098" y="13240"/>
                  </a:cubicBezTo>
                  <a:cubicBezTo>
                    <a:pt x="19455" y="13240"/>
                    <a:pt x="20670" y="12585"/>
                    <a:pt x="21444" y="11585"/>
                  </a:cubicBezTo>
                  <a:cubicBezTo>
                    <a:pt x="21860" y="11978"/>
                    <a:pt x="22420" y="12216"/>
                    <a:pt x="23039" y="12216"/>
                  </a:cubicBezTo>
                  <a:cubicBezTo>
                    <a:pt x="24313" y="12216"/>
                    <a:pt x="25349" y="11180"/>
                    <a:pt x="25349" y="9906"/>
                  </a:cubicBezTo>
                  <a:cubicBezTo>
                    <a:pt x="25349" y="8632"/>
                    <a:pt x="24313" y="7596"/>
                    <a:pt x="23039" y="7596"/>
                  </a:cubicBezTo>
                  <a:lnTo>
                    <a:pt x="23027" y="7596"/>
                  </a:lnTo>
                  <a:cubicBezTo>
                    <a:pt x="22503" y="7596"/>
                    <a:pt x="21991" y="7346"/>
                    <a:pt x="21729" y="6894"/>
                  </a:cubicBezTo>
                  <a:cubicBezTo>
                    <a:pt x="21325" y="6215"/>
                    <a:pt x="20729" y="5656"/>
                    <a:pt x="20027" y="5287"/>
                  </a:cubicBezTo>
                  <a:cubicBezTo>
                    <a:pt x="19384" y="4953"/>
                    <a:pt x="18860" y="4429"/>
                    <a:pt x="18562" y="3763"/>
                  </a:cubicBezTo>
                  <a:cubicBezTo>
                    <a:pt x="17562" y="1548"/>
                    <a:pt x="15324" y="0"/>
                    <a:pt x="1272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7"/>
            <p:cNvSpPr/>
            <p:nvPr/>
          </p:nvSpPr>
          <p:spPr>
            <a:xfrm>
              <a:off x="384850" y="3958950"/>
              <a:ext cx="633750" cy="331025"/>
            </a:xfrm>
            <a:custGeom>
              <a:avLst/>
              <a:gdLst/>
              <a:ahLst/>
              <a:cxnLst/>
              <a:rect l="l" t="t" r="r" b="b"/>
              <a:pathLst>
                <a:path w="25350" h="13241" extrusionOk="0">
                  <a:moveTo>
                    <a:pt x="12740" y="0"/>
                  </a:moveTo>
                  <a:cubicBezTo>
                    <a:pt x="10883" y="0"/>
                    <a:pt x="9216" y="786"/>
                    <a:pt x="8049" y="2036"/>
                  </a:cubicBezTo>
                  <a:cubicBezTo>
                    <a:pt x="7277" y="2866"/>
                    <a:pt x="6190" y="3337"/>
                    <a:pt x="5047" y="3337"/>
                  </a:cubicBezTo>
                  <a:cubicBezTo>
                    <a:pt x="4992" y="3337"/>
                    <a:pt x="4937" y="3336"/>
                    <a:pt x="4882" y="3334"/>
                  </a:cubicBezTo>
                  <a:lnTo>
                    <a:pt x="4716" y="3334"/>
                  </a:lnTo>
                  <a:cubicBezTo>
                    <a:pt x="2108" y="3334"/>
                    <a:pt x="1" y="5442"/>
                    <a:pt x="1" y="8049"/>
                  </a:cubicBezTo>
                  <a:cubicBezTo>
                    <a:pt x="1" y="10645"/>
                    <a:pt x="2108" y="12752"/>
                    <a:pt x="4716" y="12752"/>
                  </a:cubicBezTo>
                  <a:cubicBezTo>
                    <a:pt x="6180" y="12752"/>
                    <a:pt x="7490" y="12085"/>
                    <a:pt x="8359" y="11049"/>
                  </a:cubicBezTo>
                  <a:cubicBezTo>
                    <a:pt x="9502" y="12121"/>
                    <a:pt x="11038" y="12776"/>
                    <a:pt x="12740" y="12776"/>
                  </a:cubicBezTo>
                  <a:cubicBezTo>
                    <a:pt x="13669" y="12776"/>
                    <a:pt x="14550" y="12573"/>
                    <a:pt x="15348" y="12216"/>
                  </a:cubicBezTo>
                  <a:cubicBezTo>
                    <a:pt x="16086" y="12847"/>
                    <a:pt x="17051" y="13240"/>
                    <a:pt x="18098" y="13240"/>
                  </a:cubicBezTo>
                  <a:cubicBezTo>
                    <a:pt x="19456" y="13240"/>
                    <a:pt x="20670" y="12585"/>
                    <a:pt x="21444" y="11585"/>
                  </a:cubicBezTo>
                  <a:cubicBezTo>
                    <a:pt x="21861" y="11966"/>
                    <a:pt x="22420" y="12216"/>
                    <a:pt x="23039" y="12216"/>
                  </a:cubicBezTo>
                  <a:cubicBezTo>
                    <a:pt x="24313" y="12216"/>
                    <a:pt x="25349" y="11180"/>
                    <a:pt x="25349" y="9906"/>
                  </a:cubicBezTo>
                  <a:cubicBezTo>
                    <a:pt x="25349" y="8633"/>
                    <a:pt x="24313" y="7597"/>
                    <a:pt x="23039" y="7597"/>
                  </a:cubicBezTo>
                  <a:lnTo>
                    <a:pt x="23027" y="7597"/>
                  </a:lnTo>
                  <a:cubicBezTo>
                    <a:pt x="22504" y="7597"/>
                    <a:pt x="22004" y="7347"/>
                    <a:pt x="21730" y="6894"/>
                  </a:cubicBezTo>
                  <a:cubicBezTo>
                    <a:pt x="21325" y="6204"/>
                    <a:pt x="20730" y="5644"/>
                    <a:pt x="20027" y="5287"/>
                  </a:cubicBezTo>
                  <a:cubicBezTo>
                    <a:pt x="19384" y="4953"/>
                    <a:pt x="18872" y="4418"/>
                    <a:pt x="18575" y="3763"/>
                  </a:cubicBezTo>
                  <a:cubicBezTo>
                    <a:pt x="17563" y="1548"/>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7"/>
            <p:cNvSpPr/>
            <p:nvPr/>
          </p:nvSpPr>
          <p:spPr>
            <a:xfrm>
              <a:off x="5922150" y="1734275"/>
              <a:ext cx="79800" cy="61925"/>
            </a:xfrm>
            <a:custGeom>
              <a:avLst/>
              <a:gdLst/>
              <a:ahLst/>
              <a:cxnLst/>
              <a:rect l="l" t="t" r="r" b="b"/>
              <a:pathLst>
                <a:path w="3192" h="2477" extrusionOk="0">
                  <a:moveTo>
                    <a:pt x="1596" y="0"/>
                  </a:moveTo>
                  <a:cubicBezTo>
                    <a:pt x="13"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7"/>
            <p:cNvSpPr/>
            <p:nvPr/>
          </p:nvSpPr>
          <p:spPr>
            <a:xfrm>
              <a:off x="5782250" y="1734275"/>
              <a:ext cx="79500" cy="61925"/>
            </a:xfrm>
            <a:custGeom>
              <a:avLst/>
              <a:gdLst/>
              <a:ahLst/>
              <a:cxnLst/>
              <a:rect l="l" t="t" r="r" b="b"/>
              <a:pathLst>
                <a:path w="3180" h="2477" extrusionOk="0">
                  <a:moveTo>
                    <a:pt x="1596" y="0"/>
                  </a:moveTo>
                  <a:cubicBezTo>
                    <a:pt x="1" y="0"/>
                    <a:pt x="1" y="2477"/>
                    <a:pt x="1596" y="2477"/>
                  </a:cubicBezTo>
                  <a:cubicBezTo>
                    <a:pt x="3180" y="2477"/>
                    <a:pt x="3180"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7"/>
            <p:cNvSpPr/>
            <p:nvPr/>
          </p:nvSpPr>
          <p:spPr>
            <a:xfrm>
              <a:off x="6058175" y="1734275"/>
              <a:ext cx="79800" cy="61925"/>
            </a:xfrm>
            <a:custGeom>
              <a:avLst/>
              <a:gdLst/>
              <a:ahLst/>
              <a:cxnLst/>
              <a:rect l="l" t="t" r="r" b="b"/>
              <a:pathLst>
                <a:path w="3192" h="2477" extrusionOk="0">
                  <a:moveTo>
                    <a:pt x="1596" y="0"/>
                  </a:moveTo>
                  <a:cubicBezTo>
                    <a:pt x="1"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7"/>
            <p:cNvSpPr/>
            <p:nvPr/>
          </p:nvSpPr>
          <p:spPr>
            <a:xfrm>
              <a:off x="1596325" y="1410425"/>
              <a:ext cx="79800" cy="61925"/>
            </a:xfrm>
            <a:custGeom>
              <a:avLst/>
              <a:gdLst/>
              <a:ahLst/>
              <a:cxnLst/>
              <a:rect l="l" t="t" r="r" b="b"/>
              <a:pathLst>
                <a:path w="3192" h="2477" extrusionOk="0">
                  <a:moveTo>
                    <a:pt x="1596" y="0"/>
                  </a:moveTo>
                  <a:cubicBezTo>
                    <a:pt x="0"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1456125" y="1410425"/>
              <a:ext cx="79800" cy="61925"/>
            </a:xfrm>
            <a:custGeom>
              <a:avLst/>
              <a:gdLst/>
              <a:ahLst/>
              <a:cxnLst/>
              <a:rect l="l" t="t" r="r" b="b"/>
              <a:pathLst>
                <a:path w="3192" h="2477" extrusionOk="0">
                  <a:moveTo>
                    <a:pt x="1596" y="0"/>
                  </a:moveTo>
                  <a:cubicBezTo>
                    <a:pt x="12"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1732350" y="1410425"/>
              <a:ext cx="79800" cy="61925"/>
            </a:xfrm>
            <a:custGeom>
              <a:avLst/>
              <a:gdLst/>
              <a:ahLst/>
              <a:cxnLst/>
              <a:rect l="l" t="t" r="r" b="b"/>
              <a:pathLst>
                <a:path w="3192" h="2477" extrusionOk="0">
                  <a:moveTo>
                    <a:pt x="1596" y="0"/>
                  </a:moveTo>
                  <a:cubicBezTo>
                    <a:pt x="0" y="0"/>
                    <a:pt x="0" y="2477"/>
                    <a:pt x="1596" y="2477"/>
                  </a:cubicBezTo>
                  <a:cubicBezTo>
                    <a:pt x="3179"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514925" y="3691050"/>
              <a:ext cx="79800" cy="61950"/>
            </a:xfrm>
            <a:custGeom>
              <a:avLst/>
              <a:gdLst/>
              <a:ahLst/>
              <a:cxnLst/>
              <a:rect l="l" t="t" r="r" b="b"/>
              <a:pathLst>
                <a:path w="3192" h="2478" extrusionOk="0">
                  <a:moveTo>
                    <a:pt x="1596" y="1"/>
                  </a:moveTo>
                  <a:cubicBezTo>
                    <a:pt x="1" y="1"/>
                    <a:pt x="1" y="2477"/>
                    <a:pt x="1596" y="2477"/>
                  </a:cubicBezTo>
                  <a:cubicBezTo>
                    <a:pt x="3180"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374725" y="3691050"/>
              <a:ext cx="79800" cy="61950"/>
            </a:xfrm>
            <a:custGeom>
              <a:avLst/>
              <a:gdLst/>
              <a:ahLst/>
              <a:cxnLst/>
              <a:rect l="l" t="t" r="r" b="b"/>
              <a:pathLst>
                <a:path w="3192" h="2478" extrusionOk="0">
                  <a:moveTo>
                    <a:pt x="1596" y="1"/>
                  </a:moveTo>
                  <a:cubicBezTo>
                    <a:pt x="13"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650950" y="36910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6198375" y="11779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6058175" y="1177950"/>
              <a:ext cx="79800" cy="61950"/>
            </a:xfrm>
            <a:custGeom>
              <a:avLst/>
              <a:gdLst/>
              <a:ahLst/>
              <a:cxnLst/>
              <a:rect l="l" t="t" r="r" b="b"/>
              <a:pathLst>
                <a:path w="3192" h="2478" extrusionOk="0">
                  <a:moveTo>
                    <a:pt x="1596" y="1"/>
                  </a:moveTo>
                  <a:cubicBezTo>
                    <a:pt x="1"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2638125" y="472500"/>
              <a:ext cx="79500" cy="61950"/>
            </a:xfrm>
            <a:custGeom>
              <a:avLst/>
              <a:gdLst/>
              <a:ahLst/>
              <a:cxnLst/>
              <a:rect l="l" t="t" r="r" b="b"/>
              <a:pathLst>
                <a:path w="3180" h="2478" extrusionOk="0">
                  <a:moveTo>
                    <a:pt x="1596" y="1"/>
                  </a:moveTo>
                  <a:cubicBezTo>
                    <a:pt x="0" y="1"/>
                    <a:pt x="0" y="2477"/>
                    <a:pt x="1596" y="2477"/>
                  </a:cubicBezTo>
                  <a:cubicBezTo>
                    <a:pt x="3179" y="2477"/>
                    <a:pt x="3179"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2497925" y="472500"/>
              <a:ext cx="79800" cy="61950"/>
            </a:xfrm>
            <a:custGeom>
              <a:avLst/>
              <a:gdLst/>
              <a:ahLst/>
              <a:cxnLst/>
              <a:rect l="l" t="t" r="r" b="b"/>
              <a:pathLst>
                <a:path w="3192" h="2478" extrusionOk="0">
                  <a:moveTo>
                    <a:pt x="1596" y="1"/>
                  </a:moveTo>
                  <a:cubicBezTo>
                    <a:pt x="0" y="1"/>
                    <a:pt x="0" y="2477"/>
                    <a:pt x="1596" y="2477"/>
                  </a:cubicBezTo>
                  <a:cubicBezTo>
                    <a:pt x="3191" y="2477"/>
                    <a:pt x="3191"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1765675" y="670150"/>
              <a:ext cx="1684175" cy="1723450"/>
            </a:xfrm>
            <a:custGeom>
              <a:avLst/>
              <a:gdLst/>
              <a:ahLst/>
              <a:cxnLst/>
              <a:rect l="l" t="t" r="r" b="b"/>
              <a:pathLst>
                <a:path w="67367" h="68938" extrusionOk="0">
                  <a:moveTo>
                    <a:pt x="67366" y="22992"/>
                  </a:moveTo>
                  <a:lnTo>
                    <a:pt x="37601" y="68938"/>
                  </a:lnTo>
                  <a:lnTo>
                    <a:pt x="1" y="45018"/>
                  </a:lnTo>
                  <a:lnTo>
                    <a:pt x="21908" y="12633"/>
                  </a:lnTo>
                  <a:cubicBezTo>
                    <a:pt x="27254" y="4739"/>
                    <a:pt x="36160" y="1"/>
                    <a:pt x="45697" y="1"/>
                  </a:cubicBezTo>
                  <a:lnTo>
                    <a:pt x="54091" y="1"/>
                  </a:lnTo>
                  <a:close/>
                </a:path>
              </a:pathLst>
            </a:custGeom>
            <a:solidFill>
              <a:srgbClr val="3BD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1765675" y="670150"/>
              <a:ext cx="1684175" cy="1723450"/>
            </a:xfrm>
            <a:custGeom>
              <a:avLst/>
              <a:gdLst/>
              <a:ahLst/>
              <a:cxnLst/>
              <a:rect l="l" t="t" r="r" b="b"/>
              <a:pathLst>
                <a:path w="67367" h="68938" extrusionOk="0">
                  <a:moveTo>
                    <a:pt x="45697" y="1"/>
                  </a:moveTo>
                  <a:cubicBezTo>
                    <a:pt x="36160" y="1"/>
                    <a:pt x="27254" y="4739"/>
                    <a:pt x="21908" y="12633"/>
                  </a:cubicBezTo>
                  <a:lnTo>
                    <a:pt x="1" y="45018"/>
                  </a:lnTo>
                  <a:lnTo>
                    <a:pt x="37601" y="68938"/>
                  </a:lnTo>
                  <a:lnTo>
                    <a:pt x="67366" y="22992"/>
                  </a:lnTo>
                  <a:lnTo>
                    <a:pt x="54091"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1765675" y="1257725"/>
              <a:ext cx="1465100" cy="1135875"/>
            </a:xfrm>
            <a:custGeom>
              <a:avLst/>
              <a:gdLst/>
              <a:ahLst/>
              <a:cxnLst/>
              <a:rect l="l" t="t" r="r" b="b"/>
              <a:pathLst>
                <a:path w="58604" h="45435" extrusionOk="0">
                  <a:moveTo>
                    <a:pt x="14550" y="0"/>
                  </a:moveTo>
                  <a:lnTo>
                    <a:pt x="1" y="21515"/>
                  </a:lnTo>
                  <a:lnTo>
                    <a:pt x="37601" y="45435"/>
                  </a:lnTo>
                  <a:lnTo>
                    <a:pt x="58603" y="13026"/>
                  </a:lnTo>
                  <a:cubicBezTo>
                    <a:pt x="58520" y="12954"/>
                    <a:pt x="58461" y="12883"/>
                    <a:pt x="58377" y="12812"/>
                  </a:cubicBezTo>
                  <a:cubicBezTo>
                    <a:pt x="56236" y="10836"/>
                    <a:pt x="53362" y="9568"/>
                    <a:pt x="50479" y="9568"/>
                  </a:cubicBezTo>
                  <a:cubicBezTo>
                    <a:pt x="49835" y="9568"/>
                    <a:pt x="49191" y="9631"/>
                    <a:pt x="48555" y="9764"/>
                  </a:cubicBezTo>
                  <a:cubicBezTo>
                    <a:pt x="44317" y="10647"/>
                    <a:pt x="40741" y="14397"/>
                    <a:pt x="36525" y="14397"/>
                  </a:cubicBezTo>
                  <a:cubicBezTo>
                    <a:pt x="36251" y="14397"/>
                    <a:pt x="35975" y="14381"/>
                    <a:pt x="35696" y="14347"/>
                  </a:cubicBezTo>
                  <a:cubicBezTo>
                    <a:pt x="32898" y="14014"/>
                    <a:pt x="30648" y="11954"/>
                    <a:pt x="28754" y="9883"/>
                  </a:cubicBezTo>
                  <a:cubicBezTo>
                    <a:pt x="25564" y="6406"/>
                    <a:pt x="22551" y="2429"/>
                    <a:pt x="18134" y="774"/>
                  </a:cubicBezTo>
                  <a:cubicBezTo>
                    <a:pt x="16979" y="334"/>
                    <a:pt x="15777" y="96"/>
                    <a:pt x="14550"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2443150" y="670150"/>
              <a:ext cx="2655125" cy="1596350"/>
            </a:xfrm>
            <a:custGeom>
              <a:avLst/>
              <a:gdLst/>
              <a:ahLst/>
              <a:cxnLst/>
              <a:rect l="l" t="t" r="r" b="b"/>
              <a:pathLst>
                <a:path w="106205" h="63854" extrusionOk="0">
                  <a:moveTo>
                    <a:pt x="16526" y="1"/>
                  </a:moveTo>
                  <a:cubicBezTo>
                    <a:pt x="16753" y="13"/>
                    <a:pt x="16967" y="24"/>
                    <a:pt x="17193" y="36"/>
                  </a:cubicBezTo>
                  <a:cubicBezTo>
                    <a:pt x="10811" y="358"/>
                    <a:pt x="4787" y="2787"/>
                    <a:pt x="1" y="6859"/>
                  </a:cubicBezTo>
                  <a:cubicBezTo>
                    <a:pt x="4162" y="5154"/>
                    <a:pt x="7881" y="4476"/>
                    <a:pt x="11166" y="4476"/>
                  </a:cubicBezTo>
                  <a:cubicBezTo>
                    <a:pt x="22129" y="4476"/>
                    <a:pt x="28248" y="12031"/>
                    <a:pt x="29778" y="14193"/>
                  </a:cubicBezTo>
                  <a:cubicBezTo>
                    <a:pt x="30611" y="15574"/>
                    <a:pt x="31504" y="17086"/>
                    <a:pt x="32457" y="18753"/>
                  </a:cubicBezTo>
                  <a:lnTo>
                    <a:pt x="49757" y="48709"/>
                  </a:lnTo>
                  <a:lnTo>
                    <a:pt x="36053" y="56627"/>
                  </a:lnTo>
                  <a:lnTo>
                    <a:pt x="81582" y="63854"/>
                  </a:lnTo>
                  <a:lnTo>
                    <a:pt x="106204" y="16122"/>
                  </a:lnTo>
                  <a:lnTo>
                    <a:pt x="91917" y="24373"/>
                  </a:lnTo>
                  <a:lnTo>
                    <a:pt x="86976" y="15824"/>
                  </a:lnTo>
                  <a:cubicBezTo>
                    <a:pt x="81320" y="6037"/>
                    <a:pt x="70867" y="1"/>
                    <a:pt x="59567"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3231950" y="975975"/>
              <a:ext cx="1866325" cy="771125"/>
            </a:xfrm>
            <a:custGeom>
              <a:avLst/>
              <a:gdLst/>
              <a:ahLst/>
              <a:cxnLst/>
              <a:rect l="l" t="t" r="r" b="b"/>
              <a:pathLst>
                <a:path w="74653" h="30845" extrusionOk="0">
                  <a:moveTo>
                    <a:pt x="35970" y="0"/>
                  </a:moveTo>
                  <a:cubicBezTo>
                    <a:pt x="34583" y="0"/>
                    <a:pt x="33176" y="289"/>
                    <a:pt x="31885" y="793"/>
                  </a:cubicBezTo>
                  <a:cubicBezTo>
                    <a:pt x="29182" y="1865"/>
                    <a:pt x="26896" y="3781"/>
                    <a:pt x="24777" y="5782"/>
                  </a:cubicBezTo>
                  <a:cubicBezTo>
                    <a:pt x="22878" y="7577"/>
                    <a:pt x="20586" y="9614"/>
                    <a:pt x="18110" y="9614"/>
                  </a:cubicBezTo>
                  <a:cubicBezTo>
                    <a:pt x="17729" y="9614"/>
                    <a:pt x="17344" y="9566"/>
                    <a:pt x="16955" y="9461"/>
                  </a:cubicBezTo>
                  <a:cubicBezTo>
                    <a:pt x="12871" y="8353"/>
                    <a:pt x="12240" y="2031"/>
                    <a:pt x="8239" y="662"/>
                  </a:cubicBezTo>
                  <a:cubicBezTo>
                    <a:pt x="7748" y="493"/>
                    <a:pt x="7254" y="416"/>
                    <a:pt x="6763" y="416"/>
                  </a:cubicBezTo>
                  <a:cubicBezTo>
                    <a:pt x="4316" y="416"/>
                    <a:pt x="1950" y="2338"/>
                    <a:pt x="393" y="4401"/>
                  </a:cubicBezTo>
                  <a:cubicBezTo>
                    <a:pt x="262" y="4579"/>
                    <a:pt x="131" y="4770"/>
                    <a:pt x="0" y="4948"/>
                  </a:cubicBezTo>
                  <a:cubicBezTo>
                    <a:pt x="298" y="5460"/>
                    <a:pt x="595" y="5972"/>
                    <a:pt x="905" y="6520"/>
                  </a:cubicBezTo>
                  <a:lnTo>
                    <a:pt x="14883" y="30725"/>
                  </a:lnTo>
                  <a:cubicBezTo>
                    <a:pt x="15788" y="30690"/>
                    <a:pt x="16693" y="30642"/>
                    <a:pt x="17586" y="30582"/>
                  </a:cubicBezTo>
                  <a:cubicBezTo>
                    <a:pt x="25184" y="30103"/>
                    <a:pt x="32801" y="29369"/>
                    <a:pt x="40400" y="29369"/>
                  </a:cubicBezTo>
                  <a:cubicBezTo>
                    <a:pt x="43185" y="29369"/>
                    <a:pt x="45967" y="29467"/>
                    <a:pt x="48744" y="29713"/>
                  </a:cubicBezTo>
                  <a:cubicBezTo>
                    <a:pt x="52685" y="30059"/>
                    <a:pt x="56757" y="30678"/>
                    <a:pt x="60746" y="30844"/>
                  </a:cubicBezTo>
                  <a:lnTo>
                    <a:pt x="74652" y="3889"/>
                  </a:lnTo>
                  <a:lnTo>
                    <a:pt x="60365" y="12140"/>
                  </a:lnTo>
                  <a:lnTo>
                    <a:pt x="58400" y="8746"/>
                  </a:lnTo>
                  <a:cubicBezTo>
                    <a:pt x="57626" y="9080"/>
                    <a:pt x="56829" y="9366"/>
                    <a:pt x="56007" y="9592"/>
                  </a:cubicBezTo>
                  <a:cubicBezTo>
                    <a:pt x="54926" y="9881"/>
                    <a:pt x="53791" y="10043"/>
                    <a:pt x="52664" y="10043"/>
                  </a:cubicBezTo>
                  <a:cubicBezTo>
                    <a:pt x="50824" y="10043"/>
                    <a:pt x="49008" y="9611"/>
                    <a:pt x="47494" y="8592"/>
                  </a:cubicBezTo>
                  <a:cubicBezTo>
                    <a:pt x="44613" y="6651"/>
                    <a:pt x="43255" y="2972"/>
                    <a:pt x="40303" y="1150"/>
                  </a:cubicBezTo>
                  <a:cubicBezTo>
                    <a:pt x="39004" y="351"/>
                    <a:pt x="37499" y="0"/>
                    <a:pt x="35970"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4377325" y="2801025"/>
              <a:ext cx="1418950" cy="872500"/>
            </a:xfrm>
            <a:custGeom>
              <a:avLst/>
              <a:gdLst/>
              <a:ahLst/>
              <a:cxnLst/>
              <a:rect l="l" t="t" r="r" b="b"/>
              <a:pathLst>
                <a:path w="56758" h="34900" extrusionOk="0">
                  <a:moveTo>
                    <a:pt x="29242" y="0"/>
                  </a:moveTo>
                  <a:cubicBezTo>
                    <a:pt x="28722" y="0"/>
                    <a:pt x="28204" y="67"/>
                    <a:pt x="27694" y="217"/>
                  </a:cubicBezTo>
                  <a:cubicBezTo>
                    <a:pt x="26444" y="598"/>
                    <a:pt x="25396" y="1431"/>
                    <a:pt x="24456" y="2324"/>
                  </a:cubicBezTo>
                  <a:cubicBezTo>
                    <a:pt x="23027" y="3681"/>
                    <a:pt x="21777" y="5217"/>
                    <a:pt x="20753" y="6884"/>
                  </a:cubicBezTo>
                  <a:cubicBezTo>
                    <a:pt x="19538" y="8884"/>
                    <a:pt x="18300" y="11313"/>
                    <a:pt x="15990" y="11706"/>
                  </a:cubicBezTo>
                  <a:cubicBezTo>
                    <a:pt x="15794" y="11739"/>
                    <a:pt x="15599" y="11755"/>
                    <a:pt x="15404" y="11755"/>
                  </a:cubicBezTo>
                  <a:cubicBezTo>
                    <a:pt x="13772" y="11755"/>
                    <a:pt x="12234" y="10647"/>
                    <a:pt x="11180" y="9349"/>
                  </a:cubicBezTo>
                  <a:cubicBezTo>
                    <a:pt x="9990" y="7896"/>
                    <a:pt x="9180" y="6158"/>
                    <a:pt x="7906" y="4789"/>
                  </a:cubicBezTo>
                  <a:cubicBezTo>
                    <a:pt x="6909" y="3707"/>
                    <a:pt x="5474" y="2867"/>
                    <a:pt x="4058" y="2867"/>
                  </a:cubicBezTo>
                  <a:cubicBezTo>
                    <a:pt x="3665" y="2867"/>
                    <a:pt x="3274" y="2932"/>
                    <a:pt x="2894" y="3074"/>
                  </a:cubicBezTo>
                  <a:cubicBezTo>
                    <a:pt x="1774" y="3491"/>
                    <a:pt x="989" y="4479"/>
                    <a:pt x="310" y="5455"/>
                  </a:cubicBezTo>
                  <a:cubicBezTo>
                    <a:pt x="203" y="5610"/>
                    <a:pt x="107" y="5777"/>
                    <a:pt x="0" y="5932"/>
                  </a:cubicBezTo>
                  <a:lnTo>
                    <a:pt x="14788" y="34899"/>
                  </a:lnTo>
                  <a:cubicBezTo>
                    <a:pt x="20050" y="32959"/>
                    <a:pt x="24908" y="29268"/>
                    <a:pt x="30504" y="28351"/>
                  </a:cubicBezTo>
                  <a:cubicBezTo>
                    <a:pt x="31659" y="28160"/>
                    <a:pt x="32820" y="28091"/>
                    <a:pt x="33984" y="28091"/>
                  </a:cubicBezTo>
                  <a:cubicBezTo>
                    <a:pt x="36992" y="28091"/>
                    <a:pt x="40024" y="28551"/>
                    <a:pt x="43043" y="28551"/>
                  </a:cubicBezTo>
                  <a:cubicBezTo>
                    <a:pt x="43289" y="28551"/>
                    <a:pt x="43534" y="28548"/>
                    <a:pt x="43780" y="28541"/>
                  </a:cubicBezTo>
                  <a:cubicBezTo>
                    <a:pt x="48447" y="28411"/>
                    <a:pt x="53150" y="26887"/>
                    <a:pt x="56757" y="23970"/>
                  </a:cubicBezTo>
                  <a:cubicBezTo>
                    <a:pt x="56317" y="21172"/>
                    <a:pt x="55472" y="18421"/>
                    <a:pt x="54209" y="15814"/>
                  </a:cubicBezTo>
                  <a:lnTo>
                    <a:pt x="48530" y="4134"/>
                  </a:lnTo>
                  <a:cubicBezTo>
                    <a:pt x="48340" y="4253"/>
                    <a:pt x="48161" y="4372"/>
                    <a:pt x="47959" y="4479"/>
                  </a:cubicBezTo>
                  <a:cubicBezTo>
                    <a:pt x="46544" y="5261"/>
                    <a:pt x="44925" y="5661"/>
                    <a:pt x="43307" y="5661"/>
                  </a:cubicBezTo>
                  <a:cubicBezTo>
                    <a:pt x="42217" y="5661"/>
                    <a:pt x="41127" y="5479"/>
                    <a:pt x="40101" y="5110"/>
                  </a:cubicBezTo>
                  <a:cubicBezTo>
                    <a:pt x="37946" y="4336"/>
                    <a:pt x="36160" y="2824"/>
                    <a:pt x="34195" y="1645"/>
                  </a:cubicBezTo>
                  <a:cubicBezTo>
                    <a:pt x="32696" y="731"/>
                    <a:pt x="30959" y="0"/>
                    <a:pt x="29242"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1342725" y="3880075"/>
              <a:ext cx="1698750" cy="1183200"/>
            </a:xfrm>
            <a:custGeom>
              <a:avLst/>
              <a:gdLst/>
              <a:ahLst/>
              <a:cxnLst/>
              <a:rect l="l" t="t" r="r" b="b"/>
              <a:pathLst>
                <a:path w="67950" h="47328" extrusionOk="0">
                  <a:moveTo>
                    <a:pt x="13276" y="0"/>
                  </a:moveTo>
                  <a:lnTo>
                    <a:pt x="0" y="22991"/>
                  </a:lnTo>
                  <a:lnTo>
                    <a:pt x="4191" y="30254"/>
                  </a:lnTo>
                  <a:cubicBezTo>
                    <a:pt x="8966" y="38517"/>
                    <a:pt x="17514" y="43875"/>
                    <a:pt x="27027" y="44542"/>
                  </a:cubicBezTo>
                  <a:lnTo>
                    <a:pt x="66020" y="47328"/>
                  </a:lnTo>
                  <a:lnTo>
                    <a:pt x="67949" y="2810"/>
                  </a:lnTo>
                  <a:lnTo>
                    <a:pt x="13276"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1342725" y="4074175"/>
              <a:ext cx="1688625" cy="989100"/>
            </a:xfrm>
            <a:custGeom>
              <a:avLst/>
              <a:gdLst/>
              <a:ahLst/>
              <a:cxnLst/>
              <a:rect l="l" t="t" r="r" b="b"/>
              <a:pathLst>
                <a:path w="67545" h="39564" extrusionOk="0">
                  <a:moveTo>
                    <a:pt x="59634" y="1"/>
                  </a:moveTo>
                  <a:cubicBezTo>
                    <a:pt x="55783" y="1"/>
                    <a:pt x="52103" y="2512"/>
                    <a:pt x="49042" y="5059"/>
                  </a:cubicBezTo>
                  <a:cubicBezTo>
                    <a:pt x="45506" y="8012"/>
                    <a:pt x="41708" y="11358"/>
                    <a:pt x="37100" y="11477"/>
                  </a:cubicBezTo>
                  <a:cubicBezTo>
                    <a:pt x="37018" y="11479"/>
                    <a:pt x="36936" y="11480"/>
                    <a:pt x="36854" y="11480"/>
                  </a:cubicBezTo>
                  <a:cubicBezTo>
                    <a:pt x="31668" y="11480"/>
                    <a:pt x="27416" y="7433"/>
                    <a:pt x="22598" y="5428"/>
                  </a:cubicBezTo>
                  <a:cubicBezTo>
                    <a:pt x="20420" y="4516"/>
                    <a:pt x="18089" y="4086"/>
                    <a:pt x="15748" y="4086"/>
                  </a:cubicBezTo>
                  <a:cubicBezTo>
                    <a:pt x="11767" y="4086"/>
                    <a:pt x="7758" y="5328"/>
                    <a:pt x="4429" y="7548"/>
                  </a:cubicBezTo>
                  <a:lnTo>
                    <a:pt x="0" y="15227"/>
                  </a:lnTo>
                  <a:lnTo>
                    <a:pt x="4191" y="22490"/>
                  </a:lnTo>
                  <a:cubicBezTo>
                    <a:pt x="8966" y="30753"/>
                    <a:pt x="17514" y="36111"/>
                    <a:pt x="27027" y="36778"/>
                  </a:cubicBezTo>
                  <a:lnTo>
                    <a:pt x="66020" y="39564"/>
                  </a:lnTo>
                  <a:lnTo>
                    <a:pt x="67544" y="4452"/>
                  </a:lnTo>
                  <a:cubicBezTo>
                    <a:pt x="65949" y="2380"/>
                    <a:pt x="64056" y="773"/>
                    <a:pt x="61484" y="202"/>
                  </a:cubicBezTo>
                  <a:cubicBezTo>
                    <a:pt x="60864" y="64"/>
                    <a:pt x="60247" y="1"/>
                    <a:pt x="59634"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4927100" y="3012700"/>
              <a:ext cx="133950" cy="298275"/>
            </a:xfrm>
            <a:custGeom>
              <a:avLst/>
              <a:gdLst/>
              <a:ahLst/>
              <a:cxnLst/>
              <a:rect l="l" t="t" r="r" b="b"/>
              <a:pathLst>
                <a:path w="5358" h="11931" extrusionOk="0">
                  <a:moveTo>
                    <a:pt x="1917" y="1"/>
                  </a:moveTo>
                  <a:cubicBezTo>
                    <a:pt x="405" y="3703"/>
                    <a:pt x="0" y="8025"/>
                    <a:pt x="846" y="11931"/>
                  </a:cubicBezTo>
                  <a:cubicBezTo>
                    <a:pt x="2370" y="11645"/>
                    <a:pt x="3632" y="10859"/>
                    <a:pt x="5156" y="10561"/>
                  </a:cubicBezTo>
                  <a:cubicBezTo>
                    <a:pt x="5358" y="6811"/>
                    <a:pt x="4191" y="3001"/>
                    <a:pt x="19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5381325" y="2920725"/>
              <a:ext cx="208075" cy="329225"/>
            </a:xfrm>
            <a:custGeom>
              <a:avLst/>
              <a:gdLst/>
              <a:ahLst/>
              <a:cxnLst/>
              <a:rect l="l" t="t" r="r" b="b"/>
              <a:pathLst>
                <a:path w="8323" h="13169" extrusionOk="0">
                  <a:moveTo>
                    <a:pt x="7430" y="1"/>
                  </a:moveTo>
                  <a:cubicBezTo>
                    <a:pt x="3846" y="3215"/>
                    <a:pt x="1131" y="7704"/>
                    <a:pt x="0" y="12395"/>
                  </a:cubicBezTo>
                  <a:cubicBezTo>
                    <a:pt x="1798" y="12883"/>
                    <a:pt x="3572" y="12681"/>
                    <a:pt x="5382" y="13169"/>
                  </a:cubicBezTo>
                  <a:cubicBezTo>
                    <a:pt x="7584" y="9204"/>
                    <a:pt x="8323" y="4442"/>
                    <a:pt x="743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4654450" y="3288650"/>
              <a:ext cx="280400" cy="139600"/>
            </a:xfrm>
            <a:custGeom>
              <a:avLst/>
              <a:gdLst/>
              <a:ahLst/>
              <a:cxnLst/>
              <a:rect l="l" t="t" r="r" b="b"/>
              <a:pathLst>
                <a:path w="11216" h="5584" extrusionOk="0">
                  <a:moveTo>
                    <a:pt x="5258" y="0"/>
                  </a:moveTo>
                  <a:cubicBezTo>
                    <a:pt x="3471" y="0"/>
                    <a:pt x="1685" y="293"/>
                    <a:pt x="0" y="881"/>
                  </a:cubicBezTo>
                  <a:cubicBezTo>
                    <a:pt x="3048" y="3464"/>
                    <a:pt x="7037" y="5179"/>
                    <a:pt x="11013" y="5584"/>
                  </a:cubicBezTo>
                  <a:cubicBezTo>
                    <a:pt x="11216" y="4048"/>
                    <a:pt x="10847" y="2607"/>
                    <a:pt x="11049" y="1071"/>
                  </a:cubicBezTo>
                  <a:cubicBezTo>
                    <a:pt x="9211" y="358"/>
                    <a:pt x="7234" y="0"/>
                    <a:pt x="525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4966975" y="3104375"/>
              <a:ext cx="192325" cy="264950"/>
            </a:xfrm>
            <a:custGeom>
              <a:avLst/>
              <a:gdLst/>
              <a:ahLst/>
              <a:cxnLst/>
              <a:rect l="l" t="t" r="r" b="b"/>
              <a:pathLst>
                <a:path w="7693" h="10598" extrusionOk="0">
                  <a:moveTo>
                    <a:pt x="7442" y="1"/>
                  </a:moveTo>
                  <a:cubicBezTo>
                    <a:pt x="4144" y="2263"/>
                    <a:pt x="1429" y="5656"/>
                    <a:pt x="1" y="9383"/>
                  </a:cubicBezTo>
                  <a:cubicBezTo>
                    <a:pt x="1429" y="9978"/>
                    <a:pt x="2906" y="10002"/>
                    <a:pt x="4334" y="10597"/>
                  </a:cubicBezTo>
                  <a:cubicBezTo>
                    <a:pt x="6573" y="7573"/>
                    <a:pt x="7692" y="3751"/>
                    <a:pt x="744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4700275" y="3012700"/>
              <a:ext cx="336075" cy="448300"/>
            </a:xfrm>
            <a:custGeom>
              <a:avLst/>
              <a:gdLst/>
              <a:ahLst/>
              <a:cxnLst/>
              <a:rect l="l" t="t" r="r" b="b"/>
              <a:pathLst>
                <a:path w="13443" h="17932" extrusionOk="0">
                  <a:moveTo>
                    <a:pt x="1" y="1"/>
                  </a:moveTo>
                  <a:lnTo>
                    <a:pt x="1" y="1"/>
                  </a:lnTo>
                  <a:cubicBezTo>
                    <a:pt x="929" y="6549"/>
                    <a:pt x="3965" y="13062"/>
                    <a:pt x="8442" y="17931"/>
                  </a:cubicBezTo>
                  <a:cubicBezTo>
                    <a:pt x="10383" y="16241"/>
                    <a:pt x="11502" y="14074"/>
                    <a:pt x="13443" y="12383"/>
                  </a:cubicBezTo>
                  <a:cubicBezTo>
                    <a:pt x="10609" y="6847"/>
                    <a:pt x="5751" y="2382"/>
                    <a:pt x="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5091400" y="2954950"/>
              <a:ext cx="335775" cy="448300"/>
            </a:xfrm>
            <a:custGeom>
              <a:avLst/>
              <a:gdLst/>
              <a:ahLst/>
              <a:cxnLst/>
              <a:rect l="l" t="t" r="r" b="b"/>
              <a:pathLst>
                <a:path w="13431" h="17932" extrusionOk="0">
                  <a:moveTo>
                    <a:pt x="0" y="1"/>
                  </a:moveTo>
                  <a:cubicBezTo>
                    <a:pt x="929" y="6549"/>
                    <a:pt x="3965" y="13050"/>
                    <a:pt x="8442" y="17932"/>
                  </a:cubicBezTo>
                  <a:cubicBezTo>
                    <a:pt x="10371" y="16241"/>
                    <a:pt x="11502" y="14062"/>
                    <a:pt x="13431" y="12383"/>
                  </a:cubicBezTo>
                  <a:cubicBezTo>
                    <a:pt x="10597" y="6847"/>
                    <a:pt x="5739" y="2382"/>
                    <a:pt x="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1947250" y="1636350"/>
              <a:ext cx="635825" cy="281000"/>
            </a:xfrm>
            <a:custGeom>
              <a:avLst/>
              <a:gdLst/>
              <a:ahLst/>
              <a:cxnLst/>
              <a:rect l="l" t="t" r="r" b="b"/>
              <a:pathLst>
                <a:path w="25433" h="11240" extrusionOk="0">
                  <a:moveTo>
                    <a:pt x="11621" y="0"/>
                  </a:moveTo>
                  <a:cubicBezTo>
                    <a:pt x="11074" y="1048"/>
                    <a:pt x="10657" y="2191"/>
                    <a:pt x="10407" y="3382"/>
                  </a:cubicBezTo>
                  <a:cubicBezTo>
                    <a:pt x="9359" y="1965"/>
                    <a:pt x="7966" y="810"/>
                    <a:pt x="6371" y="60"/>
                  </a:cubicBezTo>
                  <a:lnTo>
                    <a:pt x="6371" y="60"/>
                  </a:lnTo>
                  <a:cubicBezTo>
                    <a:pt x="6513" y="1548"/>
                    <a:pt x="6930" y="3036"/>
                    <a:pt x="7573" y="4417"/>
                  </a:cubicBezTo>
                  <a:cubicBezTo>
                    <a:pt x="5669" y="3723"/>
                    <a:pt x="3654" y="3362"/>
                    <a:pt x="1633" y="3362"/>
                  </a:cubicBezTo>
                  <a:cubicBezTo>
                    <a:pt x="1089" y="3362"/>
                    <a:pt x="544" y="3388"/>
                    <a:pt x="1" y="3441"/>
                  </a:cubicBezTo>
                  <a:cubicBezTo>
                    <a:pt x="1477" y="5477"/>
                    <a:pt x="3358" y="7287"/>
                    <a:pt x="5489" y="8727"/>
                  </a:cubicBezTo>
                  <a:cubicBezTo>
                    <a:pt x="4406" y="9287"/>
                    <a:pt x="3418" y="10025"/>
                    <a:pt x="2596" y="10906"/>
                  </a:cubicBezTo>
                  <a:cubicBezTo>
                    <a:pt x="3513" y="11110"/>
                    <a:pt x="4467" y="11210"/>
                    <a:pt x="5425" y="11210"/>
                  </a:cubicBezTo>
                  <a:cubicBezTo>
                    <a:pt x="6656" y="11210"/>
                    <a:pt x="7895" y="11044"/>
                    <a:pt x="9073" y="10716"/>
                  </a:cubicBezTo>
                  <a:cubicBezTo>
                    <a:pt x="9514" y="10906"/>
                    <a:pt x="9954" y="11085"/>
                    <a:pt x="10395" y="11240"/>
                  </a:cubicBezTo>
                  <a:cubicBezTo>
                    <a:pt x="10871" y="10013"/>
                    <a:pt x="10966" y="8751"/>
                    <a:pt x="11276" y="7513"/>
                  </a:cubicBezTo>
                  <a:cubicBezTo>
                    <a:pt x="11752" y="7382"/>
                    <a:pt x="12217" y="7239"/>
                    <a:pt x="12717" y="7156"/>
                  </a:cubicBezTo>
                  <a:cubicBezTo>
                    <a:pt x="13217" y="7239"/>
                    <a:pt x="13681" y="7382"/>
                    <a:pt x="14157" y="7513"/>
                  </a:cubicBezTo>
                  <a:cubicBezTo>
                    <a:pt x="14467" y="8751"/>
                    <a:pt x="14562" y="10013"/>
                    <a:pt x="15038" y="11240"/>
                  </a:cubicBezTo>
                  <a:cubicBezTo>
                    <a:pt x="15479" y="11085"/>
                    <a:pt x="15919" y="10906"/>
                    <a:pt x="16360" y="10716"/>
                  </a:cubicBezTo>
                  <a:cubicBezTo>
                    <a:pt x="17538" y="11044"/>
                    <a:pt x="18777" y="11210"/>
                    <a:pt x="20008" y="11210"/>
                  </a:cubicBezTo>
                  <a:cubicBezTo>
                    <a:pt x="20966" y="11210"/>
                    <a:pt x="21920" y="11110"/>
                    <a:pt x="22837" y="10906"/>
                  </a:cubicBezTo>
                  <a:cubicBezTo>
                    <a:pt x="22015" y="10025"/>
                    <a:pt x="21027" y="9287"/>
                    <a:pt x="19956" y="8727"/>
                  </a:cubicBezTo>
                  <a:cubicBezTo>
                    <a:pt x="22075" y="7287"/>
                    <a:pt x="23956" y="5477"/>
                    <a:pt x="25432" y="3441"/>
                  </a:cubicBezTo>
                  <a:cubicBezTo>
                    <a:pt x="24892" y="3388"/>
                    <a:pt x="24348" y="3362"/>
                    <a:pt x="23804" y="3362"/>
                  </a:cubicBezTo>
                  <a:cubicBezTo>
                    <a:pt x="21786" y="3362"/>
                    <a:pt x="19764" y="3723"/>
                    <a:pt x="17860" y="4417"/>
                  </a:cubicBezTo>
                  <a:cubicBezTo>
                    <a:pt x="18503" y="3036"/>
                    <a:pt x="18920" y="1548"/>
                    <a:pt x="19063" y="60"/>
                  </a:cubicBezTo>
                  <a:lnTo>
                    <a:pt x="19063" y="60"/>
                  </a:lnTo>
                  <a:cubicBezTo>
                    <a:pt x="17467" y="810"/>
                    <a:pt x="16074" y="1965"/>
                    <a:pt x="15026" y="3382"/>
                  </a:cubicBezTo>
                  <a:cubicBezTo>
                    <a:pt x="14776" y="2191"/>
                    <a:pt x="14360" y="1048"/>
                    <a:pt x="13812" y="0"/>
                  </a:cubicBezTo>
                  <a:cubicBezTo>
                    <a:pt x="13348" y="762"/>
                    <a:pt x="12979" y="1572"/>
                    <a:pt x="12717" y="2429"/>
                  </a:cubicBezTo>
                  <a:cubicBezTo>
                    <a:pt x="12455" y="1572"/>
                    <a:pt x="12086" y="762"/>
                    <a:pt x="1162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1815100" y="4378650"/>
              <a:ext cx="651300" cy="287550"/>
            </a:xfrm>
            <a:custGeom>
              <a:avLst/>
              <a:gdLst/>
              <a:ahLst/>
              <a:cxnLst/>
              <a:rect l="l" t="t" r="r" b="b"/>
              <a:pathLst>
                <a:path w="26052" h="11502" extrusionOk="0">
                  <a:moveTo>
                    <a:pt x="11907" y="0"/>
                  </a:moveTo>
                  <a:cubicBezTo>
                    <a:pt x="11347" y="1072"/>
                    <a:pt x="10930" y="2251"/>
                    <a:pt x="10668" y="3453"/>
                  </a:cubicBezTo>
                  <a:cubicBezTo>
                    <a:pt x="9597" y="2001"/>
                    <a:pt x="8168" y="822"/>
                    <a:pt x="6525" y="60"/>
                  </a:cubicBezTo>
                  <a:lnTo>
                    <a:pt x="6525" y="60"/>
                  </a:lnTo>
                  <a:cubicBezTo>
                    <a:pt x="6680" y="1584"/>
                    <a:pt x="7108" y="3108"/>
                    <a:pt x="7763" y="4513"/>
                  </a:cubicBezTo>
                  <a:cubicBezTo>
                    <a:pt x="5803" y="3806"/>
                    <a:pt x="3723" y="3435"/>
                    <a:pt x="1642" y="3435"/>
                  </a:cubicBezTo>
                  <a:cubicBezTo>
                    <a:pt x="1094" y="3435"/>
                    <a:pt x="546" y="3460"/>
                    <a:pt x="0" y="3513"/>
                  </a:cubicBezTo>
                  <a:cubicBezTo>
                    <a:pt x="1524" y="5608"/>
                    <a:pt x="3453" y="7454"/>
                    <a:pt x="5620" y="8930"/>
                  </a:cubicBezTo>
                  <a:cubicBezTo>
                    <a:pt x="4513" y="9501"/>
                    <a:pt x="3513" y="10252"/>
                    <a:pt x="2667" y="11168"/>
                  </a:cubicBezTo>
                  <a:cubicBezTo>
                    <a:pt x="3604" y="11376"/>
                    <a:pt x="4578" y="11480"/>
                    <a:pt x="5558" y="11480"/>
                  </a:cubicBezTo>
                  <a:cubicBezTo>
                    <a:pt x="6821" y="11480"/>
                    <a:pt x="8092" y="11308"/>
                    <a:pt x="9299" y="10966"/>
                  </a:cubicBezTo>
                  <a:cubicBezTo>
                    <a:pt x="9752" y="11168"/>
                    <a:pt x="10204" y="11347"/>
                    <a:pt x="10656" y="11502"/>
                  </a:cubicBezTo>
                  <a:cubicBezTo>
                    <a:pt x="11145" y="10252"/>
                    <a:pt x="11240" y="8966"/>
                    <a:pt x="11549" y="7692"/>
                  </a:cubicBezTo>
                  <a:cubicBezTo>
                    <a:pt x="12038" y="7561"/>
                    <a:pt x="12526" y="7406"/>
                    <a:pt x="13026" y="7323"/>
                  </a:cubicBezTo>
                  <a:cubicBezTo>
                    <a:pt x="13538" y="7406"/>
                    <a:pt x="14014" y="7561"/>
                    <a:pt x="14514" y="7692"/>
                  </a:cubicBezTo>
                  <a:cubicBezTo>
                    <a:pt x="14824" y="8966"/>
                    <a:pt x="14919" y="10252"/>
                    <a:pt x="15407" y="11502"/>
                  </a:cubicBezTo>
                  <a:cubicBezTo>
                    <a:pt x="15859" y="11347"/>
                    <a:pt x="16312" y="11168"/>
                    <a:pt x="16764" y="10966"/>
                  </a:cubicBezTo>
                  <a:cubicBezTo>
                    <a:pt x="17971" y="11308"/>
                    <a:pt x="19242" y="11480"/>
                    <a:pt x="20505" y="11480"/>
                  </a:cubicBezTo>
                  <a:cubicBezTo>
                    <a:pt x="21485" y="11480"/>
                    <a:pt x="22460" y="11376"/>
                    <a:pt x="23396" y="11168"/>
                  </a:cubicBezTo>
                  <a:cubicBezTo>
                    <a:pt x="22551" y="10252"/>
                    <a:pt x="21539" y="9501"/>
                    <a:pt x="20443" y="8930"/>
                  </a:cubicBezTo>
                  <a:cubicBezTo>
                    <a:pt x="22610" y="7454"/>
                    <a:pt x="24539" y="5608"/>
                    <a:pt x="26051" y="3513"/>
                  </a:cubicBezTo>
                  <a:cubicBezTo>
                    <a:pt x="25508" y="3460"/>
                    <a:pt x="24961" y="3435"/>
                    <a:pt x="24414" y="3435"/>
                  </a:cubicBezTo>
                  <a:cubicBezTo>
                    <a:pt x="22336" y="3435"/>
                    <a:pt x="20251" y="3806"/>
                    <a:pt x="18300" y="4513"/>
                  </a:cubicBezTo>
                  <a:cubicBezTo>
                    <a:pt x="18955" y="3108"/>
                    <a:pt x="19384" y="1584"/>
                    <a:pt x="19538" y="60"/>
                  </a:cubicBezTo>
                  <a:lnTo>
                    <a:pt x="19538" y="60"/>
                  </a:lnTo>
                  <a:cubicBezTo>
                    <a:pt x="17895" y="822"/>
                    <a:pt x="16467" y="2001"/>
                    <a:pt x="15395" y="3453"/>
                  </a:cubicBezTo>
                  <a:cubicBezTo>
                    <a:pt x="15133" y="2251"/>
                    <a:pt x="14716" y="1072"/>
                    <a:pt x="14157" y="0"/>
                  </a:cubicBezTo>
                  <a:cubicBezTo>
                    <a:pt x="13681" y="774"/>
                    <a:pt x="13300" y="1608"/>
                    <a:pt x="13026" y="2477"/>
                  </a:cubicBezTo>
                  <a:cubicBezTo>
                    <a:pt x="12764" y="1608"/>
                    <a:pt x="12383" y="774"/>
                    <a:pt x="11907"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2199075" y="4333700"/>
              <a:ext cx="651300" cy="287850"/>
            </a:xfrm>
            <a:custGeom>
              <a:avLst/>
              <a:gdLst/>
              <a:ahLst/>
              <a:cxnLst/>
              <a:rect l="l" t="t" r="r" b="b"/>
              <a:pathLst>
                <a:path w="26052" h="11514" extrusionOk="0">
                  <a:moveTo>
                    <a:pt x="11907" y="0"/>
                  </a:moveTo>
                  <a:cubicBezTo>
                    <a:pt x="11335" y="1072"/>
                    <a:pt x="10918" y="2251"/>
                    <a:pt x="10656" y="3453"/>
                  </a:cubicBezTo>
                  <a:cubicBezTo>
                    <a:pt x="9597" y="2001"/>
                    <a:pt x="8156" y="822"/>
                    <a:pt x="6525" y="60"/>
                  </a:cubicBezTo>
                  <a:lnTo>
                    <a:pt x="6525" y="60"/>
                  </a:lnTo>
                  <a:cubicBezTo>
                    <a:pt x="6680" y="1584"/>
                    <a:pt x="7108" y="3108"/>
                    <a:pt x="7763" y="4513"/>
                  </a:cubicBezTo>
                  <a:cubicBezTo>
                    <a:pt x="5803" y="3806"/>
                    <a:pt x="3723" y="3435"/>
                    <a:pt x="1642" y="3435"/>
                  </a:cubicBezTo>
                  <a:cubicBezTo>
                    <a:pt x="1094" y="3435"/>
                    <a:pt x="546" y="3461"/>
                    <a:pt x="0" y="3513"/>
                  </a:cubicBezTo>
                  <a:cubicBezTo>
                    <a:pt x="1512" y="5608"/>
                    <a:pt x="3453" y="7454"/>
                    <a:pt x="5620" y="8930"/>
                  </a:cubicBezTo>
                  <a:cubicBezTo>
                    <a:pt x="4513" y="9502"/>
                    <a:pt x="3501" y="10264"/>
                    <a:pt x="2655" y="11168"/>
                  </a:cubicBezTo>
                  <a:cubicBezTo>
                    <a:pt x="3597" y="11377"/>
                    <a:pt x="4575" y="11480"/>
                    <a:pt x="5556" y="11480"/>
                  </a:cubicBezTo>
                  <a:cubicBezTo>
                    <a:pt x="6821" y="11480"/>
                    <a:pt x="8092" y="11308"/>
                    <a:pt x="9299" y="10966"/>
                  </a:cubicBezTo>
                  <a:cubicBezTo>
                    <a:pt x="9740" y="11168"/>
                    <a:pt x="10192" y="11347"/>
                    <a:pt x="10656" y="11514"/>
                  </a:cubicBezTo>
                  <a:cubicBezTo>
                    <a:pt x="11133" y="10252"/>
                    <a:pt x="11228" y="8966"/>
                    <a:pt x="11549" y="7692"/>
                  </a:cubicBezTo>
                  <a:cubicBezTo>
                    <a:pt x="12038" y="7561"/>
                    <a:pt x="12514" y="7406"/>
                    <a:pt x="13026" y="7323"/>
                  </a:cubicBezTo>
                  <a:cubicBezTo>
                    <a:pt x="13538" y="7406"/>
                    <a:pt x="14014" y="7561"/>
                    <a:pt x="14502" y="7692"/>
                  </a:cubicBezTo>
                  <a:cubicBezTo>
                    <a:pt x="14824" y="8966"/>
                    <a:pt x="14919" y="10252"/>
                    <a:pt x="15407" y="11514"/>
                  </a:cubicBezTo>
                  <a:cubicBezTo>
                    <a:pt x="15860" y="11347"/>
                    <a:pt x="16312" y="11168"/>
                    <a:pt x="16752" y="10966"/>
                  </a:cubicBezTo>
                  <a:cubicBezTo>
                    <a:pt x="17966" y="11308"/>
                    <a:pt x="19236" y="11480"/>
                    <a:pt x="20499" y="11480"/>
                  </a:cubicBezTo>
                  <a:cubicBezTo>
                    <a:pt x="21479" y="11480"/>
                    <a:pt x="22455" y="11377"/>
                    <a:pt x="23396" y="11168"/>
                  </a:cubicBezTo>
                  <a:cubicBezTo>
                    <a:pt x="22551" y="10264"/>
                    <a:pt x="21539" y="9502"/>
                    <a:pt x="20432" y="8930"/>
                  </a:cubicBezTo>
                  <a:cubicBezTo>
                    <a:pt x="22610" y="7454"/>
                    <a:pt x="24539" y="5608"/>
                    <a:pt x="26051" y="3513"/>
                  </a:cubicBezTo>
                  <a:cubicBezTo>
                    <a:pt x="25505" y="3461"/>
                    <a:pt x="24957" y="3435"/>
                    <a:pt x="24409" y="3435"/>
                  </a:cubicBezTo>
                  <a:cubicBezTo>
                    <a:pt x="22328" y="3435"/>
                    <a:pt x="20249" y="3806"/>
                    <a:pt x="18288" y="4513"/>
                  </a:cubicBezTo>
                  <a:cubicBezTo>
                    <a:pt x="18955" y="3108"/>
                    <a:pt x="19384" y="1584"/>
                    <a:pt x="19527" y="60"/>
                  </a:cubicBezTo>
                  <a:lnTo>
                    <a:pt x="19527" y="60"/>
                  </a:lnTo>
                  <a:cubicBezTo>
                    <a:pt x="17895" y="822"/>
                    <a:pt x="16467" y="2001"/>
                    <a:pt x="15395" y="3453"/>
                  </a:cubicBezTo>
                  <a:cubicBezTo>
                    <a:pt x="15133" y="2251"/>
                    <a:pt x="14717" y="1072"/>
                    <a:pt x="14157" y="0"/>
                  </a:cubicBezTo>
                  <a:cubicBezTo>
                    <a:pt x="13669" y="774"/>
                    <a:pt x="13300" y="1608"/>
                    <a:pt x="13026" y="2477"/>
                  </a:cubicBezTo>
                  <a:cubicBezTo>
                    <a:pt x="12764" y="1608"/>
                    <a:pt x="12383" y="774"/>
                    <a:pt x="1190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5345600" y="1783075"/>
              <a:ext cx="105400" cy="1452600"/>
            </a:xfrm>
            <a:custGeom>
              <a:avLst/>
              <a:gdLst/>
              <a:ahLst/>
              <a:cxnLst/>
              <a:rect l="l" t="t" r="r" b="b"/>
              <a:pathLst>
                <a:path w="4216" h="58104" extrusionOk="0">
                  <a:moveTo>
                    <a:pt x="0" y="1"/>
                  </a:moveTo>
                  <a:lnTo>
                    <a:pt x="0" y="58103"/>
                  </a:lnTo>
                  <a:cubicBezTo>
                    <a:pt x="1405" y="57972"/>
                    <a:pt x="2810" y="57865"/>
                    <a:pt x="4215" y="57806"/>
                  </a:cubicBezTo>
                  <a:lnTo>
                    <a:pt x="4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5177425" y="1733975"/>
              <a:ext cx="481025" cy="147950"/>
            </a:xfrm>
            <a:custGeom>
              <a:avLst/>
              <a:gdLst/>
              <a:ahLst/>
              <a:cxnLst/>
              <a:rect l="l" t="t" r="r" b="b"/>
              <a:pathLst>
                <a:path w="19241" h="5918" extrusionOk="0">
                  <a:moveTo>
                    <a:pt x="18693" y="0"/>
                  </a:moveTo>
                  <a:cubicBezTo>
                    <a:pt x="18014" y="1167"/>
                    <a:pt x="16752" y="1977"/>
                    <a:pt x="15288" y="1977"/>
                  </a:cubicBezTo>
                  <a:lnTo>
                    <a:pt x="0" y="1977"/>
                  </a:lnTo>
                  <a:lnTo>
                    <a:pt x="0" y="5918"/>
                  </a:lnTo>
                  <a:lnTo>
                    <a:pt x="15288" y="5918"/>
                  </a:lnTo>
                  <a:cubicBezTo>
                    <a:pt x="17479" y="5918"/>
                    <a:pt x="19241" y="4156"/>
                    <a:pt x="19241" y="1977"/>
                  </a:cubicBezTo>
                  <a:cubicBezTo>
                    <a:pt x="19241" y="1251"/>
                    <a:pt x="19038" y="584"/>
                    <a:pt x="1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5127425" y="1151750"/>
              <a:ext cx="100325" cy="631650"/>
            </a:xfrm>
            <a:custGeom>
              <a:avLst/>
              <a:gdLst/>
              <a:ahLst/>
              <a:cxnLst/>
              <a:rect l="l" t="t" r="r" b="b"/>
              <a:pathLst>
                <a:path w="4013" h="25266" extrusionOk="0">
                  <a:moveTo>
                    <a:pt x="2000" y="1"/>
                  </a:moveTo>
                  <a:cubicBezTo>
                    <a:pt x="834" y="1870"/>
                    <a:pt x="0" y="6823"/>
                    <a:pt x="0" y="12633"/>
                  </a:cubicBezTo>
                  <a:cubicBezTo>
                    <a:pt x="0" y="18456"/>
                    <a:pt x="834" y="23397"/>
                    <a:pt x="2000" y="25266"/>
                  </a:cubicBezTo>
                  <a:cubicBezTo>
                    <a:pt x="3179" y="23397"/>
                    <a:pt x="4012" y="18456"/>
                    <a:pt x="4012" y="12633"/>
                  </a:cubicBezTo>
                  <a:cubicBezTo>
                    <a:pt x="4012" y="6823"/>
                    <a:pt x="3179" y="1870"/>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5177425" y="1151750"/>
              <a:ext cx="50325" cy="631650"/>
            </a:xfrm>
            <a:custGeom>
              <a:avLst/>
              <a:gdLst/>
              <a:ahLst/>
              <a:cxnLst/>
              <a:rect l="l" t="t" r="r" b="b"/>
              <a:pathLst>
                <a:path w="2013" h="25266" extrusionOk="0">
                  <a:moveTo>
                    <a:pt x="0" y="1"/>
                  </a:moveTo>
                  <a:lnTo>
                    <a:pt x="0" y="25266"/>
                  </a:lnTo>
                  <a:cubicBezTo>
                    <a:pt x="1179" y="23397"/>
                    <a:pt x="2012" y="18456"/>
                    <a:pt x="2012" y="12633"/>
                  </a:cubicBezTo>
                  <a:cubicBezTo>
                    <a:pt x="2012" y="6823"/>
                    <a:pt x="1179" y="18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4630625" y="1783325"/>
              <a:ext cx="546825" cy="315675"/>
            </a:xfrm>
            <a:custGeom>
              <a:avLst/>
              <a:gdLst/>
              <a:ahLst/>
              <a:cxnLst/>
              <a:rect l="l" t="t" r="r" b="b"/>
              <a:pathLst>
                <a:path w="21873" h="12627" extrusionOk="0">
                  <a:moveTo>
                    <a:pt x="21717" y="0"/>
                  </a:moveTo>
                  <a:cubicBezTo>
                    <a:pt x="19465" y="0"/>
                    <a:pt x="14863" y="1725"/>
                    <a:pt x="9942" y="4575"/>
                  </a:cubicBezTo>
                  <a:cubicBezTo>
                    <a:pt x="4906" y="7480"/>
                    <a:pt x="1036" y="10683"/>
                    <a:pt x="1" y="12623"/>
                  </a:cubicBezTo>
                  <a:cubicBezTo>
                    <a:pt x="51" y="12625"/>
                    <a:pt x="102" y="12626"/>
                    <a:pt x="155" y="12626"/>
                  </a:cubicBezTo>
                  <a:cubicBezTo>
                    <a:pt x="2418" y="12626"/>
                    <a:pt x="7021" y="10890"/>
                    <a:pt x="11943" y="8052"/>
                  </a:cubicBezTo>
                  <a:cubicBezTo>
                    <a:pt x="16979" y="5146"/>
                    <a:pt x="20848" y="1944"/>
                    <a:pt x="21872" y="3"/>
                  </a:cubicBezTo>
                  <a:cubicBezTo>
                    <a:pt x="21822" y="1"/>
                    <a:pt x="21770" y="0"/>
                    <a:pt x="2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4630625" y="1783325"/>
              <a:ext cx="546825" cy="315600"/>
            </a:xfrm>
            <a:custGeom>
              <a:avLst/>
              <a:gdLst/>
              <a:ahLst/>
              <a:cxnLst/>
              <a:rect l="l" t="t" r="r" b="b"/>
              <a:pathLst>
                <a:path w="21873" h="12624" extrusionOk="0">
                  <a:moveTo>
                    <a:pt x="21717" y="0"/>
                  </a:moveTo>
                  <a:cubicBezTo>
                    <a:pt x="19465" y="0"/>
                    <a:pt x="14863" y="1725"/>
                    <a:pt x="9942" y="4575"/>
                  </a:cubicBezTo>
                  <a:cubicBezTo>
                    <a:pt x="4894" y="7480"/>
                    <a:pt x="1036" y="10683"/>
                    <a:pt x="1" y="12623"/>
                  </a:cubicBezTo>
                  <a:lnTo>
                    <a:pt x="21872" y="3"/>
                  </a:lnTo>
                  <a:cubicBezTo>
                    <a:pt x="21822" y="1"/>
                    <a:pt x="21770" y="0"/>
                    <a:pt x="21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5177425" y="1783325"/>
              <a:ext cx="546825" cy="315675"/>
            </a:xfrm>
            <a:custGeom>
              <a:avLst/>
              <a:gdLst/>
              <a:ahLst/>
              <a:cxnLst/>
              <a:rect l="l" t="t" r="r" b="b"/>
              <a:pathLst>
                <a:path w="21873" h="12627" extrusionOk="0">
                  <a:moveTo>
                    <a:pt x="156" y="0"/>
                  </a:moveTo>
                  <a:cubicBezTo>
                    <a:pt x="103" y="0"/>
                    <a:pt x="51" y="1"/>
                    <a:pt x="0" y="3"/>
                  </a:cubicBezTo>
                  <a:cubicBezTo>
                    <a:pt x="1036" y="1944"/>
                    <a:pt x="4894" y="5146"/>
                    <a:pt x="9942" y="8052"/>
                  </a:cubicBezTo>
                  <a:cubicBezTo>
                    <a:pt x="14863" y="10890"/>
                    <a:pt x="19466" y="12626"/>
                    <a:pt x="21718" y="12626"/>
                  </a:cubicBezTo>
                  <a:cubicBezTo>
                    <a:pt x="21771" y="12626"/>
                    <a:pt x="21822" y="12625"/>
                    <a:pt x="21872" y="12623"/>
                  </a:cubicBezTo>
                  <a:cubicBezTo>
                    <a:pt x="20848" y="10683"/>
                    <a:pt x="16979" y="7480"/>
                    <a:pt x="11942" y="4575"/>
                  </a:cubicBezTo>
                  <a:cubicBezTo>
                    <a:pt x="7022" y="1725"/>
                    <a:pt x="2419"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5177425" y="1783375"/>
              <a:ext cx="546825" cy="315625"/>
            </a:xfrm>
            <a:custGeom>
              <a:avLst/>
              <a:gdLst/>
              <a:ahLst/>
              <a:cxnLst/>
              <a:rect l="l" t="t" r="r" b="b"/>
              <a:pathLst>
                <a:path w="21873" h="12625" extrusionOk="0">
                  <a:moveTo>
                    <a:pt x="0" y="1"/>
                  </a:moveTo>
                  <a:cubicBezTo>
                    <a:pt x="1036" y="1942"/>
                    <a:pt x="4894" y="5144"/>
                    <a:pt x="9942" y="8050"/>
                  </a:cubicBezTo>
                  <a:cubicBezTo>
                    <a:pt x="14863" y="10888"/>
                    <a:pt x="19466" y="12624"/>
                    <a:pt x="21718" y="12624"/>
                  </a:cubicBezTo>
                  <a:cubicBezTo>
                    <a:pt x="21771" y="12624"/>
                    <a:pt x="21822" y="12623"/>
                    <a:pt x="21872" y="12621"/>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5078900" y="1684575"/>
              <a:ext cx="197375" cy="197350"/>
            </a:xfrm>
            <a:custGeom>
              <a:avLst/>
              <a:gdLst/>
              <a:ahLst/>
              <a:cxnLst/>
              <a:rect l="l" t="t" r="r" b="b"/>
              <a:pathLst>
                <a:path w="7895" h="7894" extrusionOk="0">
                  <a:moveTo>
                    <a:pt x="3941" y="0"/>
                  </a:moveTo>
                  <a:cubicBezTo>
                    <a:pt x="1762" y="0"/>
                    <a:pt x="0" y="1762"/>
                    <a:pt x="0" y="3953"/>
                  </a:cubicBezTo>
                  <a:cubicBezTo>
                    <a:pt x="0" y="6132"/>
                    <a:pt x="1762" y="7894"/>
                    <a:pt x="3941" y="7894"/>
                  </a:cubicBezTo>
                  <a:cubicBezTo>
                    <a:pt x="6132" y="7894"/>
                    <a:pt x="7894" y="6132"/>
                    <a:pt x="7894" y="3953"/>
                  </a:cubicBezTo>
                  <a:cubicBezTo>
                    <a:pt x="7894" y="1762"/>
                    <a:pt x="6132"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4982750" y="2572775"/>
              <a:ext cx="81000" cy="1117425"/>
            </a:xfrm>
            <a:custGeom>
              <a:avLst/>
              <a:gdLst/>
              <a:ahLst/>
              <a:cxnLst/>
              <a:rect l="l" t="t" r="r" b="b"/>
              <a:pathLst>
                <a:path w="3240" h="44697" extrusionOk="0">
                  <a:moveTo>
                    <a:pt x="1" y="0"/>
                  </a:moveTo>
                  <a:lnTo>
                    <a:pt x="1" y="44696"/>
                  </a:lnTo>
                  <a:cubicBezTo>
                    <a:pt x="1084" y="44589"/>
                    <a:pt x="2168" y="44506"/>
                    <a:pt x="3239" y="44458"/>
                  </a:cubicBezTo>
                  <a:lnTo>
                    <a:pt x="32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4853575" y="2534675"/>
              <a:ext cx="370000" cy="114025"/>
            </a:xfrm>
            <a:custGeom>
              <a:avLst/>
              <a:gdLst/>
              <a:ahLst/>
              <a:cxnLst/>
              <a:rect l="l" t="t" r="r" b="b"/>
              <a:pathLst>
                <a:path w="14800" h="4561" extrusionOk="0">
                  <a:moveTo>
                    <a:pt x="14383" y="0"/>
                  </a:moveTo>
                  <a:cubicBezTo>
                    <a:pt x="13847" y="905"/>
                    <a:pt x="12883" y="1524"/>
                    <a:pt x="11764" y="1524"/>
                  </a:cubicBezTo>
                  <a:lnTo>
                    <a:pt x="0" y="1524"/>
                  </a:lnTo>
                  <a:lnTo>
                    <a:pt x="0" y="4560"/>
                  </a:lnTo>
                  <a:lnTo>
                    <a:pt x="11764" y="4560"/>
                  </a:lnTo>
                  <a:cubicBezTo>
                    <a:pt x="13442" y="4560"/>
                    <a:pt x="14800" y="3203"/>
                    <a:pt x="14800" y="1524"/>
                  </a:cubicBezTo>
                  <a:cubicBezTo>
                    <a:pt x="14800" y="965"/>
                    <a:pt x="14645" y="453"/>
                    <a:pt x="14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4814875" y="2087000"/>
              <a:ext cx="77425" cy="485800"/>
            </a:xfrm>
            <a:custGeom>
              <a:avLst/>
              <a:gdLst/>
              <a:ahLst/>
              <a:cxnLst/>
              <a:rect l="l" t="t" r="r" b="b"/>
              <a:pathLst>
                <a:path w="3097" h="19432" extrusionOk="0">
                  <a:moveTo>
                    <a:pt x="1548" y="0"/>
                  </a:moveTo>
                  <a:cubicBezTo>
                    <a:pt x="643" y="1429"/>
                    <a:pt x="1" y="5239"/>
                    <a:pt x="1" y="9716"/>
                  </a:cubicBezTo>
                  <a:cubicBezTo>
                    <a:pt x="1" y="14192"/>
                    <a:pt x="643" y="17991"/>
                    <a:pt x="1548" y="19431"/>
                  </a:cubicBezTo>
                  <a:cubicBezTo>
                    <a:pt x="2453" y="17991"/>
                    <a:pt x="3096" y="14192"/>
                    <a:pt x="3096" y="9716"/>
                  </a:cubicBezTo>
                  <a:cubicBezTo>
                    <a:pt x="3096" y="5239"/>
                    <a:pt x="2453" y="1429"/>
                    <a:pt x="1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4853575" y="2087000"/>
              <a:ext cx="38725" cy="485800"/>
            </a:xfrm>
            <a:custGeom>
              <a:avLst/>
              <a:gdLst/>
              <a:ahLst/>
              <a:cxnLst/>
              <a:rect l="l" t="t" r="r" b="b"/>
              <a:pathLst>
                <a:path w="1549" h="19432" extrusionOk="0">
                  <a:moveTo>
                    <a:pt x="0" y="0"/>
                  </a:moveTo>
                  <a:lnTo>
                    <a:pt x="0" y="19431"/>
                  </a:lnTo>
                  <a:cubicBezTo>
                    <a:pt x="905" y="17991"/>
                    <a:pt x="1548" y="14192"/>
                    <a:pt x="1548" y="9716"/>
                  </a:cubicBezTo>
                  <a:cubicBezTo>
                    <a:pt x="1548" y="5239"/>
                    <a:pt x="905" y="142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7"/>
            <p:cNvSpPr/>
            <p:nvPr/>
          </p:nvSpPr>
          <p:spPr>
            <a:xfrm>
              <a:off x="4432975" y="2572700"/>
              <a:ext cx="420625" cy="243025"/>
            </a:xfrm>
            <a:custGeom>
              <a:avLst/>
              <a:gdLst/>
              <a:ahLst/>
              <a:cxnLst/>
              <a:rect l="l" t="t" r="r" b="b"/>
              <a:pathLst>
                <a:path w="16825" h="9721" extrusionOk="0">
                  <a:moveTo>
                    <a:pt x="16692" y="0"/>
                  </a:moveTo>
                  <a:cubicBezTo>
                    <a:pt x="14950" y="0"/>
                    <a:pt x="11416" y="1334"/>
                    <a:pt x="7633" y="3516"/>
                  </a:cubicBezTo>
                  <a:cubicBezTo>
                    <a:pt x="3763" y="5754"/>
                    <a:pt x="787" y="8218"/>
                    <a:pt x="1" y="9719"/>
                  </a:cubicBezTo>
                  <a:cubicBezTo>
                    <a:pt x="37" y="9720"/>
                    <a:pt x="74" y="9721"/>
                    <a:pt x="111" y="9721"/>
                  </a:cubicBezTo>
                  <a:cubicBezTo>
                    <a:pt x="1846" y="9721"/>
                    <a:pt x="5393" y="8385"/>
                    <a:pt x="9181" y="6194"/>
                  </a:cubicBezTo>
                  <a:cubicBezTo>
                    <a:pt x="13062" y="3956"/>
                    <a:pt x="16039" y="1491"/>
                    <a:pt x="16824" y="3"/>
                  </a:cubicBezTo>
                  <a:cubicBezTo>
                    <a:pt x="16781" y="1"/>
                    <a:pt x="16737" y="0"/>
                    <a:pt x="16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7"/>
            <p:cNvSpPr/>
            <p:nvPr/>
          </p:nvSpPr>
          <p:spPr>
            <a:xfrm>
              <a:off x="4432975" y="2572700"/>
              <a:ext cx="420625" cy="242975"/>
            </a:xfrm>
            <a:custGeom>
              <a:avLst/>
              <a:gdLst/>
              <a:ahLst/>
              <a:cxnLst/>
              <a:rect l="l" t="t" r="r" b="b"/>
              <a:pathLst>
                <a:path w="16825" h="9719" extrusionOk="0">
                  <a:moveTo>
                    <a:pt x="16692" y="0"/>
                  </a:moveTo>
                  <a:cubicBezTo>
                    <a:pt x="14950" y="0"/>
                    <a:pt x="11416" y="1334"/>
                    <a:pt x="7633" y="3516"/>
                  </a:cubicBezTo>
                  <a:cubicBezTo>
                    <a:pt x="3763" y="5754"/>
                    <a:pt x="787" y="8218"/>
                    <a:pt x="1" y="9719"/>
                  </a:cubicBezTo>
                  <a:lnTo>
                    <a:pt x="16824" y="3"/>
                  </a:lnTo>
                  <a:cubicBezTo>
                    <a:pt x="16781" y="1"/>
                    <a:pt x="16737" y="0"/>
                    <a:pt x="16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7"/>
            <p:cNvSpPr/>
            <p:nvPr/>
          </p:nvSpPr>
          <p:spPr>
            <a:xfrm>
              <a:off x="4853575" y="2572700"/>
              <a:ext cx="420600" cy="243025"/>
            </a:xfrm>
            <a:custGeom>
              <a:avLst/>
              <a:gdLst/>
              <a:ahLst/>
              <a:cxnLst/>
              <a:rect l="l" t="t" r="r" b="b"/>
              <a:pathLst>
                <a:path w="16824" h="9721" extrusionOk="0">
                  <a:moveTo>
                    <a:pt x="132" y="0"/>
                  </a:moveTo>
                  <a:cubicBezTo>
                    <a:pt x="87" y="0"/>
                    <a:pt x="43" y="1"/>
                    <a:pt x="0" y="3"/>
                  </a:cubicBezTo>
                  <a:cubicBezTo>
                    <a:pt x="786" y="1491"/>
                    <a:pt x="3763" y="3956"/>
                    <a:pt x="7644" y="6194"/>
                  </a:cubicBezTo>
                  <a:cubicBezTo>
                    <a:pt x="11431" y="8385"/>
                    <a:pt x="14979" y="9721"/>
                    <a:pt x="16713" y="9721"/>
                  </a:cubicBezTo>
                  <a:cubicBezTo>
                    <a:pt x="16751" y="9721"/>
                    <a:pt x="16788" y="9720"/>
                    <a:pt x="16824" y="9719"/>
                  </a:cubicBezTo>
                  <a:cubicBezTo>
                    <a:pt x="16038" y="8218"/>
                    <a:pt x="13061" y="5754"/>
                    <a:pt x="9180" y="3516"/>
                  </a:cubicBezTo>
                  <a:cubicBezTo>
                    <a:pt x="5409" y="1334"/>
                    <a:pt x="187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4853575" y="2572775"/>
              <a:ext cx="420600" cy="242950"/>
            </a:xfrm>
            <a:custGeom>
              <a:avLst/>
              <a:gdLst/>
              <a:ahLst/>
              <a:cxnLst/>
              <a:rect l="l" t="t" r="r" b="b"/>
              <a:pathLst>
                <a:path w="16824" h="9718" extrusionOk="0">
                  <a:moveTo>
                    <a:pt x="0" y="0"/>
                  </a:moveTo>
                  <a:cubicBezTo>
                    <a:pt x="786" y="1488"/>
                    <a:pt x="3763" y="3953"/>
                    <a:pt x="7644" y="6191"/>
                  </a:cubicBezTo>
                  <a:cubicBezTo>
                    <a:pt x="11431" y="8382"/>
                    <a:pt x="14979" y="9718"/>
                    <a:pt x="16713" y="9718"/>
                  </a:cubicBezTo>
                  <a:cubicBezTo>
                    <a:pt x="16751" y="9718"/>
                    <a:pt x="16788" y="9717"/>
                    <a:pt x="16824" y="97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4777675" y="2496575"/>
              <a:ext cx="151825" cy="152125"/>
            </a:xfrm>
            <a:custGeom>
              <a:avLst/>
              <a:gdLst/>
              <a:ahLst/>
              <a:cxnLst/>
              <a:rect l="l" t="t" r="r" b="b"/>
              <a:pathLst>
                <a:path w="6073" h="6085" extrusionOk="0">
                  <a:moveTo>
                    <a:pt x="3036" y="0"/>
                  </a:moveTo>
                  <a:cubicBezTo>
                    <a:pt x="1358" y="0"/>
                    <a:pt x="0" y="1369"/>
                    <a:pt x="0" y="3048"/>
                  </a:cubicBezTo>
                  <a:cubicBezTo>
                    <a:pt x="0" y="4727"/>
                    <a:pt x="1358" y="6084"/>
                    <a:pt x="3036" y="6084"/>
                  </a:cubicBezTo>
                  <a:cubicBezTo>
                    <a:pt x="4715" y="6084"/>
                    <a:pt x="6072" y="4727"/>
                    <a:pt x="6072" y="3048"/>
                  </a:cubicBezTo>
                  <a:cubicBezTo>
                    <a:pt x="6072" y="1369"/>
                    <a:pt x="4715"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2151150" y="1239275"/>
              <a:ext cx="215225" cy="646825"/>
            </a:xfrm>
            <a:custGeom>
              <a:avLst/>
              <a:gdLst/>
              <a:ahLst/>
              <a:cxnLst/>
              <a:rect l="l" t="t" r="r" b="b"/>
              <a:pathLst>
                <a:path w="8609" h="25873" extrusionOk="0">
                  <a:moveTo>
                    <a:pt x="4442" y="0"/>
                  </a:moveTo>
                  <a:cubicBezTo>
                    <a:pt x="3572" y="929"/>
                    <a:pt x="3358" y="1512"/>
                    <a:pt x="2477" y="2429"/>
                  </a:cubicBezTo>
                  <a:cubicBezTo>
                    <a:pt x="3656" y="10287"/>
                    <a:pt x="2787" y="18443"/>
                    <a:pt x="0" y="25873"/>
                  </a:cubicBezTo>
                  <a:cubicBezTo>
                    <a:pt x="2858" y="25539"/>
                    <a:pt x="5727" y="25289"/>
                    <a:pt x="8609" y="25134"/>
                  </a:cubicBezTo>
                  <a:cubicBezTo>
                    <a:pt x="6037" y="17895"/>
                    <a:pt x="5263" y="10025"/>
                    <a:pt x="6406" y="2429"/>
                  </a:cubicBezTo>
                  <a:cubicBezTo>
                    <a:pt x="5525" y="1512"/>
                    <a:pt x="5311" y="929"/>
                    <a:pt x="4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847550" y="503500"/>
              <a:ext cx="771550" cy="891775"/>
            </a:xfrm>
            <a:custGeom>
              <a:avLst/>
              <a:gdLst/>
              <a:ahLst/>
              <a:cxnLst/>
              <a:rect l="l" t="t" r="r" b="b"/>
              <a:pathLst>
                <a:path w="30862" h="35671" extrusionOk="0">
                  <a:moveTo>
                    <a:pt x="15673" y="0"/>
                  </a:moveTo>
                  <a:cubicBezTo>
                    <a:pt x="14673" y="0"/>
                    <a:pt x="13552" y="301"/>
                    <a:pt x="12847" y="868"/>
                  </a:cubicBezTo>
                  <a:cubicBezTo>
                    <a:pt x="12678" y="846"/>
                    <a:pt x="12507" y="835"/>
                    <a:pt x="12337" y="835"/>
                  </a:cubicBezTo>
                  <a:cubicBezTo>
                    <a:pt x="10961" y="835"/>
                    <a:pt x="9585" y="1546"/>
                    <a:pt x="8823" y="2690"/>
                  </a:cubicBezTo>
                  <a:cubicBezTo>
                    <a:pt x="7953" y="3988"/>
                    <a:pt x="7894" y="5762"/>
                    <a:pt x="8656" y="7119"/>
                  </a:cubicBezTo>
                  <a:cubicBezTo>
                    <a:pt x="7013" y="7464"/>
                    <a:pt x="5298" y="7833"/>
                    <a:pt x="4251" y="9167"/>
                  </a:cubicBezTo>
                  <a:cubicBezTo>
                    <a:pt x="3203" y="10489"/>
                    <a:pt x="2977" y="12548"/>
                    <a:pt x="4084" y="13822"/>
                  </a:cubicBezTo>
                  <a:cubicBezTo>
                    <a:pt x="2250" y="14525"/>
                    <a:pt x="857" y="16084"/>
                    <a:pt x="429" y="18001"/>
                  </a:cubicBezTo>
                  <a:cubicBezTo>
                    <a:pt x="0" y="19918"/>
                    <a:pt x="595" y="22038"/>
                    <a:pt x="1965" y="23454"/>
                  </a:cubicBezTo>
                  <a:cubicBezTo>
                    <a:pt x="1944" y="23453"/>
                    <a:pt x="1924" y="23452"/>
                    <a:pt x="1903" y="23452"/>
                  </a:cubicBezTo>
                  <a:cubicBezTo>
                    <a:pt x="1004" y="23452"/>
                    <a:pt x="558" y="24987"/>
                    <a:pt x="464" y="25907"/>
                  </a:cubicBezTo>
                  <a:cubicBezTo>
                    <a:pt x="274" y="27622"/>
                    <a:pt x="1000" y="29419"/>
                    <a:pt x="2334" y="30527"/>
                  </a:cubicBezTo>
                  <a:cubicBezTo>
                    <a:pt x="3279" y="31311"/>
                    <a:pt x="4505" y="31731"/>
                    <a:pt x="5728" y="31731"/>
                  </a:cubicBezTo>
                  <a:cubicBezTo>
                    <a:pt x="6231" y="31731"/>
                    <a:pt x="6733" y="31661"/>
                    <a:pt x="7215" y="31515"/>
                  </a:cubicBezTo>
                  <a:lnTo>
                    <a:pt x="7215" y="31515"/>
                  </a:lnTo>
                  <a:cubicBezTo>
                    <a:pt x="6930" y="32158"/>
                    <a:pt x="6834" y="33337"/>
                    <a:pt x="7239" y="33920"/>
                  </a:cubicBezTo>
                  <a:cubicBezTo>
                    <a:pt x="7615" y="34479"/>
                    <a:pt x="8417" y="34983"/>
                    <a:pt x="9101" y="34983"/>
                  </a:cubicBezTo>
                  <a:cubicBezTo>
                    <a:pt x="9132" y="34983"/>
                    <a:pt x="9162" y="34982"/>
                    <a:pt x="9192" y="34980"/>
                  </a:cubicBezTo>
                  <a:cubicBezTo>
                    <a:pt x="9986" y="35449"/>
                    <a:pt x="10872" y="35671"/>
                    <a:pt x="11762" y="35671"/>
                  </a:cubicBezTo>
                  <a:cubicBezTo>
                    <a:pt x="13061" y="35671"/>
                    <a:pt x="14368" y="35199"/>
                    <a:pt x="15407" y="34337"/>
                  </a:cubicBezTo>
                  <a:cubicBezTo>
                    <a:pt x="16134" y="34787"/>
                    <a:pt x="16958" y="34996"/>
                    <a:pt x="17788" y="34996"/>
                  </a:cubicBezTo>
                  <a:cubicBezTo>
                    <a:pt x="19349" y="34996"/>
                    <a:pt x="20928" y="34254"/>
                    <a:pt x="21908" y="32979"/>
                  </a:cubicBezTo>
                  <a:cubicBezTo>
                    <a:pt x="22496" y="33218"/>
                    <a:pt x="23131" y="33336"/>
                    <a:pt x="23766" y="33336"/>
                  </a:cubicBezTo>
                  <a:cubicBezTo>
                    <a:pt x="24559" y="33336"/>
                    <a:pt x="25351" y="33152"/>
                    <a:pt x="26051" y="32789"/>
                  </a:cubicBezTo>
                  <a:cubicBezTo>
                    <a:pt x="27325" y="32134"/>
                    <a:pt x="28373" y="30610"/>
                    <a:pt x="28718" y="29217"/>
                  </a:cubicBezTo>
                  <a:cubicBezTo>
                    <a:pt x="29897" y="28538"/>
                    <a:pt x="30706" y="27241"/>
                    <a:pt x="30778" y="25883"/>
                  </a:cubicBezTo>
                  <a:cubicBezTo>
                    <a:pt x="30861" y="24514"/>
                    <a:pt x="30040" y="23014"/>
                    <a:pt x="28944" y="22204"/>
                  </a:cubicBezTo>
                  <a:cubicBezTo>
                    <a:pt x="29813" y="20942"/>
                    <a:pt x="30087" y="19275"/>
                    <a:pt x="29659" y="17799"/>
                  </a:cubicBezTo>
                  <a:cubicBezTo>
                    <a:pt x="29218" y="16323"/>
                    <a:pt x="28218" y="15120"/>
                    <a:pt x="26801" y="14525"/>
                  </a:cubicBezTo>
                  <a:cubicBezTo>
                    <a:pt x="27623" y="11727"/>
                    <a:pt x="26372" y="8357"/>
                    <a:pt x="23658" y="7274"/>
                  </a:cubicBezTo>
                  <a:cubicBezTo>
                    <a:pt x="24170" y="6000"/>
                    <a:pt x="23836" y="4428"/>
                    <a:pt x="22836" y="3488"/>
                  </a:cubicBezTo>
                  <a:cubicBezTo>
                    <a:pt x="22042" y="2732"/>
                    <a:pt x="21023" y="1960"/>
                    <a:pt x="20012" y="1960"/>
                  </a:cubicBezTo>
                  <a:cubicBezTo>
                    <a:pt x="19749" y="1960"/>
                    <a:pt x="19486" y="2012"/>
                    <a:pt x="19229" y="2130"/>
                  </a:cubicBezTo>
                  <a:cubicBezTo>
                    <a:pt x="18693" y="1094"/>
                    <a:pt x="17669" y="321"/>
                    <a:pt x="16526" y="82"/>
                  </a:cubicBezTo>
                  <a:cubicBezTo>
                    <a:pt x="16262" y="27"/>
                    <a:pt x="15973" y="0"/>
                    <a:pt x="1567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2060650" y="503575"/>
              <a:ext cx="558450" cy="869975"/>
            </a:xfrm>
            <a:custGeom>
              <a:avLst/>
              <a:gdLst/>
              <a:ahLst/>
              <a:cxnLst/>
              <a:rect l="l" t="t" r="r" b="b"/>
              <a:pathLst>
                <a:path w="22338" h="34799" extrusionOk="0">
                  <a:moveTo>
                    <a:pt x="7202" y="1"/>
                  </a:moveTo>
                  <a:cubicBezTo>
                    <a:pt x="7055" y="1"/>
                    <a:pt x="6904" y="8"/>
                    <a:pt x="6752" y="20"/>
                  </a:cubicBezTo>
                  <a:cubicBezTo>
                    <a:pt x="8002" y="984"/>
                    <a:pt x="8752" y="2627"/>
                    <a:pt x="8550" y="4211"/>
                  </a:cubicBezTo>
                  <a:cubicBezTo>
                    <a:pt x="8762" y="4109"/>
                    <a:pt x="8976" y="4063"/>
                    <a:pt x="9188" y="4063"/>
                  </a:cubicBezTo>
                  <a:cubicBezTo>
                    <a:pt x="9569" y="4063"/>
                    <a:pt x="9943" y="4212"/>
                    <a:pt x="10288" y="4449"/>
                  </a:cubicBezTo>
                  <a:cubicBezTo>
                    <a:pt x="10836" y="4818"/>
                    <a:pt x="11157" y="5485"/>
                    <a:pt x="11110" y="6152"/>
                  </a:cubicBezTo>
                  <a:cubicBezTo>
                    <a:pt x="9967" y="6187"/>
                    <a:pt x="8681" y="7152"/>
                    <a:pt x="8383" y="8259"/>
                  </a:cubicBezTo>
                  <a:cubicBezTo>
                    <a:pt x="8781" y="7871"/>
                    <a:pt x="9371" y="7691"/>
                    <a:pt x="9943" y="7691"/>
                  </a:cubicBezTo>
                  <a:cubicBezTo>
                    <a:pt x="10055" y="7691"/>
                    <a:pt x="10167" y="7698"/>
                    <a:pt x="10276" y="7711"/>
                  </a:cubicBezTo>
                  <a:cubicBezTo>
                    <a:pt x="10943" y="7795"/>
                    <a:pt x="11550" y="8200"/>
                    <a:pt x="11895" y="8771"/>
                  </a:cubicBezTo>
                  <a:cubicBezTo>
                    <a:pt x="10967" y="9092"/>
                    <a:pt x="10002" y="10200"/>
                    <a:pt x="9740" y="11152"/>
                  </a:cubicBezTo>
                  <a:cubicBezTo>
                    <a:pt x="10258" y="10826"/>
                    <a:pt x="10885" y="10669"/>
                    <a:pt x="11517" y="10669"/>
                  </a:cubicBezTo>
                  <a:cubicBezTo>
                    <a:pt x="12384" y="10669"/>
                    <a:pt x="13259" y="10964"/>
                    <a:pt x="13872" y="11521"/>
                  </a:cubicBezTo>
                  <a:cubicBezTo>
                    <a:pt x="12181" y="11736"/>
                    <a:pt x="10717" y="13664"/>
                    <a:pt x="10764" y="15367"/>
                  </a:cubicBezTo>
                  <a:cubicBezTo>
                    <a:pt x="10238" y="15040"/>
                    <a:pt x="9551" y="14912"/>
                    <a:pt x="8860" y="14912"/>
                  </a:cubicBezTo>
                  <a:cubicBezTo>
                    <a:pt x="8317" y="14912"/>
                    <a:pt x="7771" y="14991"/>
                    <a:pt x="7300" y="15117"/>
                  </a:cubicBezTo>
                  <a:cubicBezTo>
                    <a:pt x="6228" y="15403"/>
                    <a:pt x="5287" y="16153"/>
                    <a:pt x="4775" y="17141"/>
                  </a:cubicBezTo>
                  <a:cubicBezTo>
                    <a:pt x="5134" y="16800"/>
                    <a:pt x="5550" y="16684"/>
                    <a:pt x="6010" y="16684"/>
                  </a:cubicBezTo>
                  <a:cubicBezTo>
                    <a:pt x="6176" y="16684"/>
                    <a:pt x="6348" y="16699"/>
                    <a:pt x="6526" y="16724"/>
                  </a:cubicBezTo>
                  <a:cubicBezTo>
                    <a:pt x="7180" y="16820"/>
                    <a:pt x="7788" y="17236"/>
                    <a:pt x="8133" y="17820"/>
                  </a:cubicBezTo>
                  <a:cubicBezTo>
                    <a:pt x="8126" y="17820"/>
                    <a:pt x="8118" y="17820"/>
                    <a:pt x="8111" y="17820"/>
                  </a:cubicBezTo>
                  <a:cubicBezTo>
                    <a:pt x="6782" y="17820"/>
                    <a:pt x="5214" y="18875"/>
                    <a:pt x="4787" y="20130"/>
                  </a:cubicBezTo>
                  <a:cubicBezTo>
                    <a:pt x="5282" y="19865"/>
                    <a:pt x="5831" y="19739"/>
                    <a:pt x="6381" y="19739"/>
                  </a:cubicBezTo>
                  <a:cubicBezTo>
                    <a:pt x="7340" y="19739"/>
                    <a:pt x="8302" y="20120"/>
                    <a:pt x="8990" y="20808"/>
                  </a:cubicBezTo>
                  <a:cubicBezTo>
                    <a:pt x="9550" y="20106"/>
                    <a:pt x="10645" y="19927"/>
                    <a:pt x="11550" y="19880"/>
                  </a:cubicBezTo>
                  <a:cubicBezTo>
                    <a:pt x="11603" y="19877"/>
                    <a:pt x="11656" y="19875"/>
                    <a:pt x="11709" y="19875"/>
                  </a:cubicBezTo>
                  <a:cubicBezTo>
                    <a:pt x="12549" y="19875"/>
                    <a:pt x="13385" y="20227"/>
                    <a:pt x="13979" y="20832"/>
                  </a:cubicBezTo>
                  <a:cubicBezTo>
                    <a:pt x="12288" y="20963"/>
                    <a:pt x="10717" y="22308"/>
                    <a:pt x="9907" y="23785"/>
                  </a:cubicBezTo>
                  <a:cubicBezTo>
                    <a:pt x="10359" y="23574"/>
                    <a:pt x="10850" y="23477"/>
                    <a:pt x="11346" y="23477"/>
                  </a:cubicBezTo>
                  <a:cubicBezTo>
                    <a:pt x="12732" y="23477"/>
                    <a:pt x="14166" y="24232"/>
                    <a:pt x="14955" y="25380"/>
                  </a:cubicBezTo>
                  <a:cubicBezTo>
                    <a:pt x="14758" y="25330"/>
                    <a:pt x="14556" y="25307"/>
                    <a:pt x="14353" y="25307"/>
                  </a:cubicBezTo>
                  <a:cubicBezTo>
                    <a:pt x="13151" y="25307"/>
                    <a:pt x="11906" y="26127"/>
                    <a:pt x="11193" y="27095"/>
                  </a:cubicBezTo>
                  <a:cubicBezTo>
                    <a:pt x="10324" y="26178"/>
                    <a:pt x="8883" y="25571"/>
                    <a:pt x="7621" y="25523"/>
                  </a:cubicBezTo>
                  <a:cubicBezTo>
                    <a:pt x="7560" y="25521"/>
                    <a:pt x="7499" y="25520"/>
                    <a:pt x="7438" y="25520"/>
                  </a:cubicBezTo>
                  <a:cubicBezTo>
                    <a:pt x="6226" y="25520"/>
                    <a:pt x="5027" y="25968"/>
                    <a:pt x="4121" y="26773"/>
                  </a:cubicBezTo>
                  <a:cubicBezTo>
                    <a:pt x="3796" y="26272"/>
                    <a:pt x="3211" y="26089"/>
                    <a:pt x="2608" y="26089"/>
                  </a:cubicBezTo>
                  <a:cubicBezTo>
                    <a:pt x="2437" y="26089"/>
                    <a:pt x="2265" y="26104"/>
                    <a:pt x="2096" y="26130"/>
                  </a:cubicBezTo>
                  <a:cubicBezTo>
                    <a:pt x="1346" y="26249"/>
                    <a:pt x="668" y="26654"/>
                    <a:pt x="1" y="27059"/>
                  </a:cubicBezTo>
                  <a:cubicBezTo>
                    <a:pt x="172" y="27022"/>
                    <a:pt x="344" y="27004"/>
                    <a:pt x="517" y="27004"/>
                  </a:cubicBezTo>
                  <a:cubicBezTo>
                    <a:pt x="1779" y="27004"/>
                    <a:pt x="3038" y="27953"/>
                    <a:pt x="3394" y="29178"/>
                  </a:cubicBezTo>
                  <a:cubicBezTo>
                    <a:pt x="3837" y="28870"/>
                    <a:pt x="4564" y="28740"/>
                    <a:pt x="5236" y="28740"/>
                  </a:cubicBezTo>
                  <a:cubicBezTo>
                    <a:pt x="5575" y="28740"/>
                    <a:pt x="5901" y="28773"/>
                    <a:pt x="6168" y="28833"/>
                  </a:cubicBezTo>
                  <a:cubicBezTo>
                    <a:pt x="6954" y="29012"/>
                    <a:pt x="7657" y="29535"/>
                    <a:pt x="8062" y="30238"/>
                  </a:cubicBezTo>
                  <a:cubicBezTo>
                    <a:pt x="8000" y="30235"/>
                    <a:pt x="7938" y="30233"/>
                    <a:pt x="7876" y="30233"/>
                  </a:cubicBezTo>
                  <a:cubicBezTo>
                    <a:pt x="6215" y="30233"/>
                    <a:pt x="4315" y="31291"/>
                    <a:pt x="3466" y="32691"/>
                  </a:cubicBezTo>
                  <a:cubicBezTo>
                    <a:pt x="4133" y="32111"/>
                    <a:pt x="5414" y="31973"/>
                    <a:pt x="6365" y="31973"/>
                  </a:cubicBezTo>
                  <a:cubicBezTo>
                    <a:pt x="6449" y="31973"/>
                    <a:pt x="6531" y="31974"/>
                    <a:pt x="6609" y="31976"/>
                  </a:cubicBezTo>
                  <a:cubicBezTo>
                    <a:pt x="7573" y="32000"/>
                    <a:pt x="8526" y="32381"/>
                    <a:pt x="9228" y="33036"/>
                  </a:cubicBezTo>
                  <a:cubicBezTo>
                    <a:pt x="10212" y="31476"/>
                    <a:pt x="11861" y="30528"/>
                    <a:pt x="13697" y="30528"/>
                  </a:cubicBezTo>
                  <a:cubicBezTo>
                    <a:pt x="13794" y="30528"/>
                    <a:pt x="13892" y="30530"/>
                    <a:pt x="13991" y="30536"/>
                  </a:cubicBezTo>
                  <a:cubicBezTo>
                    <a:pt x="12312" y="31250"/>
                    <a:pt x="11086" y="33000"/>
                    <a:pt x="10633" y="34798"/>
                  </a:cubicBezTo>
                  <a:cubicBezTo>
                    <a:pt x="11705" y="34500"/>
                    <a:pt x="12693" y="33869"/>
                    <a:pt x="13384" y="32976"/>
                  </a:cubicBezTo>
                  <a:cubicBezTo>
                    <a:pt x="13972" y="33215"/>
                    <a:pt x="14607" y="33333"/>
                    <a:pt x="15242" y="33333"/>
                  </a:cubicBezTo>
                  <a:cubicBezTo>
                    <a:pt x="16035" y="33333"/>
                    <a:pt x="16827" y="33149"/>
                    <a:pt x="17527" y="32786"/>
                  </a:cubicBezTo>
                  <a:cubicBezTo>
                    <a:pt x="18801" y="32131"/>
                    <a:pt x="19849" y="30607"/>
                    <a:pt x="20194" y="29214"/>
                  </a:cubicBezTo>
                  <a:cubicBezTo>
                    <a:pt x="21373" y="28535"/>
                    <a:pt x="22182" y="27238"/>
                    <a:pt x="22254" y="25880"/>
                  </a:cubicBezTo>
                  <a:cubicBezTo>
                    <a:pt x="22337" y="24511"/>
                    <a:pt x="21516" y="23011"/>
                    <a:pt x="20420" y="22201"/>
                  </a:cubicBezTo>
                  <a:cubicBezTo>
                    <a:pt x="21289" y="20939"/>
                    <a:pt x="21563" y="19272"/>
                    <a:pt x="21135" y="17796"/>
                  </a:cubicBezTo>
                  <a:cubicBezTo>
                    <a:pt x="20694" y="16320"/>
                    <a:pt x="19694" y="15117"/>
                    <a:pt x="18277" y="14522"/>
                  </a:cubicBezTo>
                  <a:cubicBezTo>
                    <a:pt x="19099" y="11712"/>
                    <a:pt x="17848" y="8354"/>
                    <a:pt x="15134" y="7271"/>
                  </a:cubicBezTo>
                  <a:cubicBezTo>
                    <a:pt x="15646" y="5997"/>
                    <a:pt x="15312" y="4425"/>
                    <a:pt x="14312" y="3485"/>
                  </a:cubicBezTo>
                  <a:cubicBezTo>
                    <a:pt x="13518" y="2729"/>
                    <a:pt x="12499" y="1957"/>
                    <a:pt x="11488" y="1957"/>
                  </a:cubicBezTo>
                  <a:cubicBezTo>
                    <a:pt x="11225" y="1957"/>
                    <a:pt x="10962" y="2009"/>
                    <a:pt x="10705" y="2127"/>
                  </a:cubicBezTo>
                  <a:cubicBezTo>
                    <a:pt x="10169" y="1091"/>
                    <a:pt x="9145" y="318"/>
                    <a:pt x="8002" y="79"/>
                  </a:cubicBezTo>
                  <a:cubicBezTo>
                    <a:pt x="7752" y="25"/>
                    <a:pt x="7483" y="1"/>
                    <a:pt x="720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2796475" y="1452400"/>
              <a:ext cx="137825" cy="414050"/>
            </a:xfrm>
            <a:custGeom>
              <a:avLst/>
              <a:gdLst/>
              <a:ahLst/>
              <a:cxnLst/>
              <a:rect l="l" t="t" r="r" b="b"/>
              <a:pathLst>
                <a:path w="5513" h="16562" extrusionOk="0">
                  <a:moveTo>
                    <a:pt x="2846" y="0"/>
                  </a:moveTo>
                  <a:cubicBezTo>
                    <a:pt x="2286" y="584"/>
                    <a:pt x="2155" y="953"/>
                    <a:pt x="1596" y="1548"/>
                  </a:cubicBezTo>
                  <a:cubicBezTo>
                    <a:pt x="2346" y="6584"/>
                    <a:pt x="1786" y="11799"/>
                    <a:pt x="0" y="16562"/>
                  </a:cubicBezTo>
                  <a:cubicBezTo>
                    <a:pt x="1834" y="16347"/>
                    <a:pt x="3679" y="16193"/>
                    <a:pt x="5513" y="16097"/>
                  </a:cubicBezTo>
                  <a:cubicBezTo>
                    <a:pt x="3870" y="11454"/>
                    <a:pt x="3370" y="6418"/>
                    <a:pt x="4108" y="1548"/>
                  </a:cubicBezTo>
                  <a:cubicBezTo>
                    <a:pt x="3548" y="953"/>
                    <a:pt x="3405" y="584"/>
                    <a:pt x="2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2602100" y="980775"/>
              <a:ext cx="494125" cy="571350"/>
            </a:xfrm>
            <a:custGeom>
              <a:avLst/>
              <a:gdLst/>
              <a:ahLst/>
              <a:cxnLst/>
              <a:rect l="l" t="t" r="r" b="b"/>
              <a:pathLst>
                <a:path w="19765" h="22854" extrusionOk="0">
                  <a:moveTo>
                    <a:pt x="10039" y="0"/>
                  </a:moveTo>
                  <a:cubicBezTo>
                    <a:pt x="9395" y="0"/>
                    <a:pt x="8677" y="196"/>
                    <a:pt x="8228" y="553"/>
                  </a:cubicBezTo>
                  <a:cubicBezTo>
                    <a:pt x="8125" y="541"/>
                    <a:pt x="8022" y="535"/>
                    <a:pt x="7918" y="535"/>
                  </a:cubicBezTo>
                  <a:cubicBezTo>
                    <a:pt x="7029" y="535"/>
                    <a:pt x="6145" y="985"/>
                    <a:pt x="5644" y="1732"/>
                  </a:cubicBezTo>
                  <a:cubicBezTo>
                    <a:pt x="5096" y="2554"/>
                    <a:pt x="5049" y="3697"/>
                    <a:pt x="5549" y="4566"/>
                  </a:cubicBezTo>
                  <a:cubicBezTo>
                    <a:pt x="4489" y="4780"/>
                    <a:pt x="3394" y="5030"/>
                    <a:pt x="2715" y="5875"/>
                  </a:cubicBezTo>
                  <a:cubicBezTo>
                    <a:pt x="2048" y="6721"/>
                    <a:pt x="1905" y="8042"/>
                    <a:pt x="2620" y="8864"/>
                  </a:cubicBezTo>
                  <a:cubicBezTo>
                    <a:pt x="1441" y="9304"/>
                    <a:pt x="548" y="10305"/>
                    <a:pt x="274" y="11543"/>
                  </a:cubicBezTo>
                  <a:cubicBezTo>
                    <a:pt x="0" y="12769"/>
                    <a:pt x="381" y="14126"/>
                    <a:pt x="1263" y="15031"/>
                  </a:cubicBezTo>
                  <a:cubicBezTo>
                    <a:pt x="1249" y="15030"/>
                    <a:pt x="1235" y="15030"/>
                    <a:pt x="1221" y="15030"/>
                  </a:cubicBezTo>
                  <a:cubicBezTo>
                    <a:pt x="642" y="15030"/>
                    <a:pt x="356" y="16010"/>
                    <a:pt x="298" y="16603"/>
                  </a:cubicBezTo>
                  <a:cubicBezTo>
                    <a:pt x="179" y="17698"/>
                    <a:pt x="643" y="18853"/>
                    <a:pt x="1489" y="19556"/>
                  </a:cubicBezTo>
                  <a:cubicBezTo>
                    <a:pt x="2094" y="20060"/>
                    <a:pt x="2878" y="20327"/>
                    <a:pt x="3659" y="20327"/>
                  </a:cubicBezTo>
                  <a:cubicBezTo>
                    <a:pt x="3984" y="20327"/>
                    <a:pt x="4309" y="20281"/>
                    <a:pt x="4620" y="20187"/>
                  </a:cubicBezTo>
                  <a:lnTo>
                    <a:pt x="4620" y="20187"/>
                  </a:lnTo>
                  <a:cubicBezTo>
                    <a:pt x="4441" y="20603"/>
                    <a:pt x="4370" y="21365"/>
                    <a:pt x="4632" y="21735"/>
                  </a:cubicBezTo>
                  <a:cubicBezTo>
                    <a:pt x="4885" y="22091"/>
                    <a:pt x="5394" y="22414"/>
                    <a:pt x="5836" y="22414"/>
                  </a:cubicBezTo>
                  <a:cubicBezTo>
                    <a:pt x="5851" y="22414"/>
                    <a:pt x="5867" y="22414"/>
                    <a:pt x="5882" y="22413"/>
                  </a:cubicBezTo>
                  <a:cubicBezTo>
                    <a:pt x="6390" y="22713"/>
                    <a:pt x="6958" y="22854"/>
                    <a:pt x="7530" y="22854"/>
                  </a:cubicBezTo>
                  <a:cubicBezTo>
                    <a:pt x="8365" y="22854"/>
                    <a:pt x="9206" y="22553"/>
                    <a:pt x="9871" y="22008"/>
                  </a:cubicBezTo>
                  <a:cubicBezTo>
                    <a:pt x="10334" y="22292"/>
                    <a:pt x="10857" y="22423"/>
                    <a:pt x="11383" y="22423"/>
                  </a:cubicBezTo>
                  <a:cubicBezTo>
                    <a:pt x="12383" y="22423"/>
                    <a:pt x="13394" y="21947"/>
                    <a:pt x="14026" y="21127"/>
                  </a:cubicBezTo>
                  <a:cubicBezTo>
                    <a:pt x="14408" y="21281"/>
                    <a:pt x="14816" y="21357"/>
                    <a:pt x="15223" y="21357"/>
                  </a:cubicBezTo>
                  <a:cubicBezTo>
                    <a:pt x="15731" y="21357"/>
                    <a:pt x="16237" y="21239"/>
                    <a:pt x="16693" y="21008"/>
                  </a:cubicBezTo>
                  <a:cubicBezTo>
                    <a:pt x="17503" y="20592"/>
                    <a:pt x="18169" y="19615"/>
                    <a:pt x="18396" y="18722"/>
                  </a:cubicBezTo>
                  <a:cubicBezTo>
                    <a:pt x="19146" y="18294"/>
                    <a:pt x="19670" y="17460"/>
                    <a:pt x="19717" y="16579"/>
                  </a:cubicBezTo>
                  <a:cubicBezTo>
                    <a:pt x="19765" y="15710"/>
                    <a:pt x="19241" y="14746"/>
                    <a:pt x="18538" y="14234"/>
                  </a:cubicBezTo>
                  <a:cubicBezTo>
                    <a:pt x="19098" y="13424"/>
                    <a:pt x="19265" y="12352"/>
                    <a:pt x="18991" y="11412"/>
                  </a:cubicBezTo>
                  <a:cubicBezTo>
                    <a:pt x="18717" y="10459"/>
                    <a:pt x="18074" y="9685"/>
                    <a:pt x="17169" y="9304"/>
                  </a:cubicBezTo>
                  <a:cubicBezTo>
                    <a:pt x="17693" y="7519"/>
                    <a:pt x="16895" y="5352"/>
                    <a:pt x="15157" y="4661"/>
                  </a:cubicBezTo>
                  <a:cubicBezTo>
                    <a:pt x="15479" y="3851"/>
                    <a:pt x="15264" y="2839"/>
                    <a:pt x="14621" y="2232"/>
                  </a:cubicBezTo>
                  <a:cubicBezTo>
                    <a:pt x="14121" y="1760"/>
                    <a:pt x="13470" y="1265"/>
                    <a:pt x="12824" y="1265"/>
                  </a:cubicBezTo>
                  <a:cubicBezTo>
                    <a:pt x="12656" y="1265"/>
                    <a:pt x="12488" y="1299"/>
                    <a:pt x="12323" y="1375"/>
                  </a:cubicBezTo>
                  <a:cubicBezTo>
                    <a:pt x="11966" y="708"/>
                    <a:pt x="11311" y="220"/>
                    <a:pt x="10585" y="53"/>
                  </a:cubicBezTo>
                  <a:cubicBezTo>
                    <a:pt x="10416" y="18"/>
                    <a:pt x="10230" y="0"/>
                    <a:pt x="100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2738725" y="980900"/>
              <a:ext cx="357500" cy="557250"/>
            </a:xfrm>
            <a:custGeom>
              <a:avLst/>
              <a:gdLst/>
              <a:ahLst/>
              <a:cxnLst/>
              <a:rect l="l" t="t" r="r" b="b"/>
              <a:pathLst>
                <a:path w="14300" h="22290" extrusionOk="0">
                  <a:moveTo>
                    <a:pt x="4595" y="1"/>
                  </a:moveTo>
                  <a:cubicBezTo>
                    <a:pt x="4505" y="1"/>
                    <a:pt x="4414" y="5"/>
                    <a:pt x="4322" y="13"/>
                  </a:cubicBezTo>
                  <a:cubicBezTo>
                    <a:pt x="5120" y="632"/>
                    <a:pt x="5596" y="1679"/>
                    <a:pt x="5465" y="2703"/>
                  </a:cubicBezTo>
                  <a:cubicBezTo>
                    <a:pt x="5601" y="2636"/>
                    <a:pt x="5738" y="2606"/>
                    <a:pt x="5873" y="2606"/>
                  </a:cubicBezTo>
                  <a:cubicBezTo>
                    <a:pt x="6120" y="2606"/>
                    <a:pt x="6362" y="2705"/>
                    <a:pt x="6585" y="2858"/>
                  </a:cubicBezTo>
                  <a:cubicBezTo>
                    <a:pt x="6930" y="3084"/>
                    <a:pt x="7144" y="3525"/>
                    <a:pt x="7108" y="3942"/>
                  </a:cubicBezTo>
                  <a:cubicBezTo>
                    <a:pt x="6370" y="3965"/>
                    <a:pt x="5549" y="4585"/>
                    <a:pt x="5358" y="5299"/>
                  </a:cubicBezTo>
                  <a:cubicBezTo>
                    <a:pt x="5618" y="5039"/>
                    <a:pt x="6004" y="4930"/>
                    <a:pt x="6368" y="4930"/>
                  </a:cubicBezTo>
                  <a:cubicBezTo>
                    <a:pt x="6437" y="4930"/>
                    <a:pt x="6506" y="4934"/>
                    <a:pt x="6573" y="4942"/>
                  </a:cubicBezTo>
                  <a:cubicBezTo>
                    <a:pt x="7001" y="5001"/>
                    <a:pt x="7394" y="5251"/>
                    <a:pt x="7609" y="5620"/>
                  </a:cubicBezTo>
                  <a:cubicBezTo>
                    <a:pt x="7013" y="5823"/>
                    <a:pt x="6406" y="6537"/>
                    <a:pt x="6239" y="7144"/>
                  </a:cubicBezTo>
                  <a:cubicBezTo>
                    <a:pt x="6566" y="6938"/>
                    <a:pt x="6965" y="6838"/>
                    <a:pt x="7370" y="6838"/>
                  </a:cubicBezTo>
                  <a:cubicBezTo>
                    <a:pt x="7922" y="6838"/>
                    <a:pt x="8484" y="7025"/>
                    <a:pt x="8882" y="7383"/>
                  </a:cubicBezTo>
                  <a:cubicBezTo>
                    <a:pt x="7799" y="7514"/>
                    <a:pt x="6858" y="8764"/>
                    <a:pt x="6882" y="9847"/>
                  </a:cubicBezTo>
                  <a:cubicBezTo>
                    <a:pt x="6549" y="9634"/>
                    <a:pt x="6110" y="9551"/>
                    <a:pt x="5668" y="9551"/>
                  </a:cubicBezTo>
                  <a:cubicBezTo>
                    <a:pt x="5321" y="9551"/>
                    <a:pt x="4971" y="9602"/>
                    <a:pt x="4668" y="9680"/>
                  </a:cubicBezTo>
                  <a:cubicBezTo>
                    <a:pt x="3977" y="9871"/>
                    <a:pt x="3382" y="10347"/>
                    <a:pt x="3048" y="10978"/>
                  </a:cubicBezTo>
                  <a:cubicBezTo>
                    <a:pt x="3285" y="10768"/>
                    <a:pt x="3553" y="10687"/>
                    <a:pt x="3844" y="10687"/>
                  </a:cubicBezTo>
                  <a:cubicBezTo>
                    <a:pt x="3949" y="10687"/>
                    <a:pt x="4057" y="10697"/>
                    <a:pt x="4168" y="10716"/>
                  </a:cubicBezTo>
                  <a:cubicBezTo>
                    <a:pt x="4596" y="10776"/>
                    <a:pt x="4989" y="11038"/>
                    <a:pt x="5203" y="11419"/>
                  </a:cubicBezTo>
                  <a:cubicBezTo>
                    <a:pt x="5196" y="11419"/>
                    <a:pt x="5189" y="11419"/>
                    <a:pt x="5181" y="11419"/>
                  </a:cubicBezTo>
                  <a:cubicBezTo>
                    <a:pt x="4329" y="11419"/>
                    <a:pt x="3332" y="12093"/>
                    <a:pt x="3060" y="12895"/>
                  </a:cubicBezTo>
                  <a:cubicBezTo>
                    <a:pt x="3379" y="12725"/>
                    <a:pt x="3732" y="12644"/>
                    <a:pt x="4086" y="12644"/>
                  </a:cubicBezTo>
                  <a:cubicBezTo>
                    <a:pt x="4699" y="12644"/>
                    <a:pt x="5313" y="12886"/>
                    <a:pt x="5751" y="13324"/>
                  </a:cubicBezTo>
                  <a:cubicBezTo>
                    <a:pt x="6108" y="12883"/>
                    <a:pt x="6811" y="12764"/>
                    <a:pt x="7394" y="12740"/>
                  </a:cubicBezTo>
                  <a:cubicBezTo>
                    <a:pt x="7434" y="12738"/>
                    <a:pt x="7473" y="12737"/>
                    <a:pt x="7512" y="12737"/>
                  </a:cubicBezTo>
                  <a:cubicBezTo>
                    <a:pt x="8045" y="12737"/>
                    <a:pt x="8576" y="12960"/>
                    <a:pt x="8942" y="13348"/>
                  </a:cubicBezTo>
                  <a:cubicBezTo>
                    <a:pt x="7870" y="13431"/>
                    <a:pt x="6858" y="14288"/>
                    <a:pt x="6335" y="15241"/>
                  </a:cubicBezTo>
                  <a:cubicBezTo>
                    <a:pt x="6626" y="15106"/>
                    <a:pt x="6942" y="15044"/>
                    <a:pt x="7260" y="15044"/>
                  </a:cubicBezTo>
                  <a:cubicBezTo>
                    <a:pt x="8149" y="15044"/>
                    <a:pt x="9065" y="15528"/>
                    <a:pt x="9573" y="16265"/>
                  </a:cubicBezTo>
                  <a:cubicBezTo>
                    <a:pt x="9444" y="16231"/>
                    <a:pt x="9312" y="16216"/>
                    <a:pt x="9180" y="16216"/>
                  </a:cubicBezTo>
                  <a:cubicBezTo>
                    <a:pt x="8412" y="16216"/>
                    <a:pt x="7625" y="16740"/>
                    <a:pt x="7168" y="17360"/>
                  </a:cubicBezTo>
                  <a:cubicBezTo>
                    <a:pt x="6608" y="16777"/>
                    <a:pt x="5692" y="16384"/>
                    <a:pt x="4870" y="16348"/>
                  </a:cubicBezTo>
                  <a:cubicBezTo>
                    <a:pt x="4839" y="16347"/>
                    <a:pt x="4808" y="16347"/>
                    <a:pt x="4776" y="16347"/>
                  </a:cubicBezTo>
                  <a:cubicBezTo>
                    <a:pt x="3997" y="16347"/>
                    <a:pt x="3215" y="16631"/>
                    <a:pt x="2632" y="17158"/>
                  </a:cubicBezTo>
                  <a:cubicBezTo>
                    <a:pt x="2427" y="16831"/>
                    <a:pt x="2046" y="16717"/>
                    <a:pt x="1662" y="16717"/>
                  </a:cubicBezTo>
                  <a:cubicBezTo>
                    <a:pt x="1556" y="16717"/>
                    <a:pt x="1449" y="16725"/>
                    <a:pt x="1346" y="16741"/>
                  </a:cubicBezTo>
                  <a:cubicBezTo>
                    <a:pt x="858" y="16824"/>
                    <a:pt x="417" y="17074"/>
                    <a:pt x="0" y="17336"/>
                  </a:cubicBezTo>
                  <a:cubicBezTo>
                    <a:pt x="111" y="17311"/>
                    <a:pt x="223" y="17300"/>
                    <a:pt x="334" y="17300"/>
                  </a:cubicBezTo>
                  <a:cubicBezTo>
                    <a:pt x="1138" y="17300"/>
                    <a:pt x="1937" y="17909"/>
                    <a:pt x="2167" y="18693"/>
                  </a:cubicBezTo>
                  <a:cubicBezTo>
                    <a:pt x="2455" y="18494"/>
                    <a:pt x="2929" y="18412"/>
                    <a:pt x="3361" y="18412"/>
                  </a:cubicBezTo>
                  <a:cubicBezTo>
                    <a:pt x="3574" y="18412"/>
                    <a:pt x="3777" y="18432"/>
                    <a:pt x="3941" y="18467"/>
                  </a:cubicBezTo>
                  <a:cubicBezTo>
                    <a:pt x="4453" y="18586"/>
                    <a:pt x="4894" y="18920"/>
                    <a:pt x="5156" y="19372"/>
                  </a:cubicBezTo>
                  <a:cubicBezTo>
                    <a:pt x="5113" y="19370"/>
                    <a:pt x="5070" y="19369"/>
                    <a:pt x="5026" y="19369"/>
                  </a:cubicBezTo>
                  <a:cubicBezTo>
                    <a:pt x="3971" y="19369"/>
                    <a:pt x="2752" y="20052"/>
                    <a:pt x="2215" y="20944"/>
                  </a:cubicBezTo>
                  <a:cubicBezTo>
                    <a:pt x="2649" y="20565"/>
                    <a:pt x="3489" y="20478"/>
                    <a:pt x="4103" y="20478"/>
                  </a:cubicBezTo>
                  <a:cubicBezTo>
                    <a:pt x="4145" y="20478"/>
                    <a:pt x="4187" y="20479"/>
                    <a:pt x="4227" y="20479"/>
                  </a:cubicBezTo>
                  <a:cubicBezTo>
                    <a:pt x="4846" y="20503"/>
                    <a:pt x="5453" y="20741"/>
                    <a:pt x="5906" y="21170"/>
                  </a:cubicBezTo>
                  <a:cubicBezTo>
                    <a:pt x="6527" y="20166"/>
                    <a:pt x="7586" y="19557"/>
                    <a:pt x="8759" y="19557"/>
                  </a:cubicBezTo>
                  <a:cubicBezTo>
                    <a:pt x="8824" y="19557"/>
                    <a:pt x="8889" y="19559"/>
                    <a:pt x="8954" y="19563"/>
                  </a:cubicBezTo>
                  <a:cubicBezTo>
                    <a:pt x="7882" y="20015"/>
                    <a:pt x="7097" y="21134"/>
                    <a:pt x="6799" y="22289"/>
                  </a:cubicBezTo>
                  <a:cubicBezTo>
                    <a:pt x="7489" y="22099"/>
                    <a:pt x="8120" y="21694"/>
                    <a:pt x="8561" y="21122"/>
                  </a:cubicBezTo>
                  <a:cubicBezTo>
                    <a:pt x="8943" y="21276"/>
                    <a:pt x="9351" y="21352"/>
                    <a:pt x="9758" y="21352"/>
                  </a:cubicBezTo>
                  <a:cubicBezTo>
                    <a:pt x="10266" y="21352"/>
                    <a:pt x="10772" y="21234"/>
                    <a:pt x="11228" y="21003"/>
                  </a:cubicBezTo>
                  <a:cubicBezTo>
                    <a:pt x="12038" y="20587"/>
                    <a:pt x="12704" y="19610"/>
                    <a:pt x="12931" y="18717"/>
                  </a:cubicBezTo>
                  <a:cubicBezTo>
                    <a:pt x="13681" y="18289"/>
                    <a:pt x="14205" y="17455"/>
                    <a:pt x="14252" y="16574"/>
                  </a:cubicBezTo>
                  <a:cubicBezTo>
                    <a:pt x="14300" y="15705"/>
                    <a:pt x="13776" y="14741"/>
                    <a:pt x="13073" y="14229"/>
                  </a:cubicBezTo>
                  <a:cubicBezTo>
                    <a:pt x="13633" y="13419"/>
                    <a:pt x="13800" y="12347"/>
                    <a:pt x="13526" y="11407"/>
                  </a:cubicBezTo>
                  <a:cubicBezTo>
                    <a:pt x="13252" y="10454"/>
                    <a:pt x="12609" y="9680"/>
                    <a:pt x="11704" y="9299"/>
                  </a:cubicBezTo>
                  <a:cubicBezTo>
                    <a:pt x="12228" y="7514"/>
                    <a:pt x="11430" y="5347"/>
                    <a:pt x="9692" y="4656"/>
                  </a:cubicBezTo>
                  <a:cubicBezTo>
                    <a:pt x="10014" y="3846"/>
                    <a:pt x="9799" y="2834"/>
                    <a:pt x="9156" y="2227"/>
                  </a:cubicBezTo>
                  <a:cubicBezTo>
                    <a:pt x="8656" y="1755"/>
                    <a:pt x="8005" y="1260"/>
                    <a:pt x="7359" y="1260"/>
                  </a:cubicBezTo>
                  <a:cubicBezTo>
                    <a:pt x="7191" y="1260"/>
                    <a:pt x="7023" y="1294"/>
                    <a:pt x="6858" y="1370"/>
                  </a:cubicBezTo>
                  <a:cubicBezTo>
                    <a:pt x="6501" y="703"/>
                    <a:pt x="5846" y="203"/>
                    <a:pt x="5120" y="48"/>
                  </a:cubicBezTo>
                  <a:cubicBezTo>
                    <a:pt x="4953" y="17"/>
                    <a:pt x="4776" y="1"/>
                    <a:pt x="459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2895875" y="2421575"/>
              <a:ext cx="912050" cy="1238550"/>
            </a:xfrm>
            <a:custGeom>
              <a:avLst/>
              <a:gdLst/>
              <a:ahLst/>
              <a:cxnLst/>
              <a:rect l="l" t="t" r="r" b="b"/>
              <a:pathLst>
                <a:path w="36482" h="49542" extrusionOk="0">
                  <a:moveTo>
                    <a:pt x="18430" y="1"/>
                  </a:moveTo>
                  <a:cubicBezTo>
                    <a:pt x="17993" y="1"/>
                    <a:pt x="17553" y="16"/>
                    <a:pt x="17110" y="47"/>
                  </a:cubicBezTo>
                  <a:cubicBezTo>
                    <a:pt x="8264" y="678"/>
                    <a:pt x="1096" y="7810"/>
                    <a:pt x="430" y="16657"/>
                  </a:cubicBezTo>
                  <a:cubicBezTo>
                    <a:pt x="1" y="22288"/>
                    <a:pt x="2168" y="27432"/>
                    <a:pt x="5859" y="31016"/>
                  </a:cubicBezTo>
                  <a:cubicBezTo>
                    <a:pt x="8788" y="33849"/>
                    <a:pt x="10336" y="37826"/>
                    <a:pt x="10336" y="41898"/>
                  </a:cubicBezTo>
                  <a:lnTo>
                    <a:pt x="10336" y="49542"/>
                  </a:lnTo>
                  <a:lnTo>
                    <a:pt x="26528" y="49542"/>
                  </a:lnTo>
                  <a:lnTo>
                    <a:pt x="26528" y="42088"/>
                  </a:lnTo>
                  <a:cubicBezTo>
                    <a:pt x="26528" y="37921"/>
                    <a:pt x="28100" y="33849"/>
                    <a:pt x="31076" y="30932"/>
                  </a:cubicBezTo>
                  <a:cubicBezTo>
                    <a:pt x="34410" y="27658"/>
                    <a:pt x="36482" y="23098"/>
                    <a:pt x="36482" y="18050"/>
                  </a:cubicBezTo>
                  <a:cubicBezTo>
                    <a:pt x="36482" y="8080"/>
                    <a:pt x="28405" y="1"/>
                    <a:pt x="1843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3153050" y="3462750"/>
              <a:ext cx="406925" cy="345600"/>
            </a:xfrm>
            <a:custGeom>
              <a:avLst/>
              <a:gdLst/>
              <a:ahLst/>
              <a:cxnLst/>
              <a:rect l="l" t="t" r="r" b="b"/>
              <a:pathLst>
                <a:path w="16277" h="13824" extrusionOk="0">
                  <a:moveTo>
                    <a:pt x="1" y="1"/>
                  </a:moveTo>
                  <a:lnTo>
                    <a:pt x="1" y="9692"/>
                  </a:lnTo>
                  <a:cubicBezTo>
                    <a:pt x="1" y="11978"/>
                    <a:pt x="1846" y="13824"/>
                    <a:pt x="4132" y="13824"/>
                  </a:cubicBezTo>
                  <a:lnTo>
                    <a:pt x="12145" y="13824"/>
                  </a:lnTo>
                  <a:cubicBezTo>
                    <a:pt x="14431" y="13824"/>
                    <a:pt x="16277" y="11978"/>
                    <a:pt x="16277" y="9692"/>
                  </a:cubicBezTo>
                  <a:lnTo>
                    <a:pt x="16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2950650" y="2500725"/>
              <a:ext cx="341150" cy="469150"/>
            </a:xfrm>
            <a:custGeom>
              <a:avLst/>
              <a:gdLst/>
              <a:ahLst/>
              <a:cxnLst/>
              <a:rect l="l" t="t" r="r" b="b"/>
              <a:pathLst>
                <a:path w="13646" h="18766" extrusionOk="0">
                  <a:moveTo>
                    <a:pt x="10192" y="1"/>
                  </a:moveTo>
                  <a:cubicBezTo>
                    <a:pt x="6787" y="1620"/>
                    <a:pt x="3954" y="4394"/>
                    <a:pt x="2251" y="7764"/>
                  </a:cubicBezTo>
                  <a:cubicBezTo>
                    <a:pt x="548" y="11133"/>
                    <a:pt x="1" y="15062"/>
                    <a:pt x="703" y="18765"/>
                  </a:cubicBezTo>
                  <a:cubicBezTo>
                    <a:pt x="1001" y="15241"/>
                    <a:pt x="2572" y="11609"/>
                    <a:pt x="4847" y="8883"/>
                  </a:cubicBezTo>
                  <a:cubicBezTo>
                    <a:pt x="7109" y="6168"/>
                    <a:pt x="10228" y="4156"/>
                    <a:pt x="13645" y="3239"/>
                  </a:cubicBezTo>
                  <a:cubicBezTo>
                    <a:pt x="12419" y="2132"/>
                    <a:pt x="11419" y="1108"/>
                    <a:pt x="10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890100" y="1775950"/>
              <a:ext cx="1213875" cy="617650"/>
            </a:xfrm>
            <a:custGeom>
              <a:avLst/>
              <a:gdLst/>
              <a:ahLst/>
              <a:cxnLst/>
              <a:rect l="l" t="t" r="r" b="b"/>
              <a:pathLst>
                <a:path w="48555" h="24706" extrusionOk="0">
                  <a:moveTo>
                    <a:pt x="41367" y="1"/>
                  </a:moveTo>
                  <a:cubicBezTo>
                    <a:pt x="27493" y="1"/>
                    <a:pt x="13626" y="1322"/>
                    <a:pt x="1" y="3941"/>
                  </a:cubicBezTo>
                  <a:lnTo>
                    <a:pt x="32624" y="24706"/>
                  </a:lnTo>
                  <a:lnTo>
                    <a:pt x="48554" y="119"/>
                  </a:lnTo>
                  <a:cubicBezTo>
                    <a:pt x="46159" y="40"/>
                    <a:pt x="43763" y="1"/>
                    <a:pt x="4136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4707125" y="3177350"/>
              <a:ext cx="1129625" cy="862850"/>
            </a:xfrm>
            <a:custGeom>
              <a:avLst/>
              <a:gdLst/>
              <a:ahLst/>
              <a:cxnLst/>
              <a:rect l="l" t="t" r="r" b="b"/>
              <a:pathLst>
                <a:path w="45185" h="34514" extrusionOk="0">
                  <a:moveTo>
                    <a:pt x="37827" y="0"/>
                  </a:moveTo>
                  <a:cubicBezTo>
                    <a:pt x="16417" y="0"/>
                    <a:pt x="4290" y="11993"/>
                    <a:pt x="0" y="16727"/>
                  </a:cubicBezTo>
                  <a:lnTo>
                    <a:pt x="6966" y="30372"/>
                  </a:lnTo>
                  <a:cubicBezTo>
                    <a:pt x="10692" y="32550"/>
                    <a:pt x="14740" y="34003"/>
                    <a:pt x="18908" y="34396"/>
                  </a:cubicBezTo>
                  <a:cubicBezTo>
                    <a:pt x="19765" y="34475"/>
                    <a:pt x="20625" y="34514"/>
                    <a:pt x="21486" y="34514"/>
                  </a:cubicBezTo>
                  <a:cubicBezTo>
                    <a:pt x="28005" y="34514"/>
                    <a:pt x="34540" y="32279"/>
                    <a:pt x="39672" y="28336"/>
                  </a:cubicBezTo>
                  <a:lnTo>
                    <a:pt x="40053" y="27681"/>
                  </a:lnTo>
                  <a:cubicBezTo>
                    <a:pt x="44827" y="19418"/>
                    <a:pt x="45185" y="9333"/>
                    <a:pt x="41017" y="761"/>
                  </a:cubicBezTo>
                  <a:lnTo>
                    <a:pt x="40684" y="70"/>
                  </a:lnTo>
                  <a:cubicBezTo>
                    <a:pt x="39714" y="23"/>
                    <a:pt x="38762" y="0"/>
                    <a:pt x="37827"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3538825" y="3380900"/>
              <a:ext cx="2282150" cy="2183325"/>
            </a:xfrm>
            <a:custGeom>
              <a:avLst/>
              <a:gdLst/>
              <a:ahLst/>
              <a:cxnLst/>
              <a:rect l="l" t="t" r="r" b="b"/>
              <a:pathLst>
                <a:path w="91286" h="87333" extrusionOk="0">
                  <a:moveTo>
                    <a:pt x="87821" y="17741"/>
                  </a:moveTo>
                  <a:lnTo>
                    <a:pt x="87761" y="17843"/>
                  </a:lnTo>
                  <a:lnTo>
                    <a:pt x="87761" y="17843"/>
                  </a:lnTo>
                  <a:cubicBezTo>
                    <a:pt x="87782" y="17810"/>
                    <a:pt x="87801" y="17775"/>
                    <a:pt x="87821" y="17741"/>
                  </a:cubicBezTo>
                  <a:close/>
                  <a:moveTo>
                    <a:pt x="90155" y="1"/>
                  </a:moveTo>
                  <a:lnTo>
                    <a:pt x="90155" y="1"/>
                  </a:lnTo>
                  <a:cubicBezTo>
                    <a:pt x="87523" y="19312"/>
                    <a:pt x="72331" y="21801"/>
                    <a:pt x="68914" y="22110"/>
                  </a:cubicBezTo>
                  <a:cubicBezTo>
                    <a:pt x="67306" y="22146"/>
                    <a:pt x="65544" y="22158"/>
                    <a:pt x="63627" y="22158"/>
                  </a:cubicBezTo>
                  <a:lnTo>
                    <a:pt x="29028" y="22158"/>
                  </a:lnTo>
                  <a:lnTo>
                    <a:pt x="29028" y="6323"/>
                  </a:lnTo>
                  <a:lnTo>
                    <a:pt x="0" y="42149"/>
                  </a:lnTo>
                  <a:lnTo>
                    <a:pt x="29028" y="87333"/>
                  </a:lnTo>
                  <a:lnTo>
                    <a:pt x="29028" y="70831"/>
                  </a:lnTo>
                  <a:lnTo>
                    <a:pt x="38898" y="70831"/>
                  </a:lnTo>
                  <a:cubicBezTo>
                    <a:pt x="50209" y="70831"/>
                    <a:pt x="60651" y="64806"/>
                    <a:pt x="66306" y="55007"/>
                  </a:cubicBezTo>
                  <a:lnTo>
                    <a:pt x="83916" y="24516"/>
                  </a:lnTo>
                  <a:lnTo>
                    <a:pt x="86785" y="19539"/>
                  </a:lnTo>
                  <a:cubicBezTo>
                    <a:pt x="86785" y="19539"/>
                    <a:pt x="86785" y="19539"/>
                    <a:pt x="86785" y="19527"/>
                  </a:cubicBezTo>
                  <a:lnTo>
                    <a:pt x="87761" y="17843"/>
                  </a:lnTo>
                  <a:lnTo>
                    <a:pt x="87761" y="17843"/>
                  </a:lnTo>
                  <a:cubicBezTo>
                    <a:pt x="87670" y="17996"/>
                    <a:pt x="87571" y="18142"/>
                    <a:pt x="87464" y="18289"/>
                  </a:cubicBezTo>
                  <a:cubicBezTo>
                    <a:pt x="90381" y="12609"/>
                    <a:pt x="91286" y="6168"/>
                    <a:pt x="90155"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3620375" y="4104425"/>
              <a:ext cx="1742500" cy="925225"/>
            </a:xfrm>
            <a:custGeom>
              <a:avLst/>
              <a:gdLst/>
              <a:ahLst/>
              <a:cxnLst/>
              <a:rect l="l" t="t" r="r" b="b"/>
              <a:pathLst>
                <a:path w="69700" h="37009" extrusionOk="0">
                  <a:moveTo>
                    <a:pt x="52665" y="0"/>
                  </a:moveTo>
                  <a:cubicBezTo>
                    <a:pt x="50351" y="0"/>
                    <a:pt x="48172" y="1779"/>
                    <a:pt x="46899" y="3814"/>
                  </a:cubicBezTo>
                  <a:cubicBezTo>
                    <a:pt x="45447" y="6135"/>
                    <a:pt x="44733" y="8862"/>
                    <a:pt x="43244" y="11160"/>
                  </a:cubicBezTo>
                  <a:cubicBezTo>
                    <a:pt x="41968" y="13131"/>
                    <a:pt x="39806" y="14831"/>
                    <a:pt x="37549" y="14831"/>
                  </a:cubicBezTo>
                  <a:cubicBezTo>
                    <a:pt x="37174" y="14831"/>
                    <a:pt x="36798" y="14784"/>
                    <a:pt x="36422" y="14684"/>
                  </a:cubicBezTo>
                  <a:cubicBezTo>
                    <a:pt x="32576" y="13660"/>
                    <a:pt x="31445" y="8040"/>
                    <a:pt x="27599" y="7028"/>
                  </a:cubicBezTo>
                  <a:cubicBezTo>
                    <a:pt x="27215" y="6927"/>
                    <a:pt x="26829" y="6880"/>
                    <a:pt x="26444" y="6880"/>
                  </a:cubicBezTo>
                  <a:cubicBezTo>
                    <a:pt x="24480" y="6880"/>
                    <a:pt x="22558" y="8109"/>
                    <a:pt x="21194" y="9612"/>
                  </a:cubicBezTo>
                  <a:cubicBezTo>
                    <a:pt x="19551" y="11398"/>
                    <a:pt x="18396" y="13589"/>
                    <a:pt x="16658" y="15279"/>
                  </a:cubicBezTo>
                  <a:cubicBezTo>
                    <a:pt x="15376" y="16526"/>
                    <a:pt x="13596" y="17462"/>
                    <a:pt x="11866" y="17462"/>
                  </a:cubicBezTo>
                  <a:cubicBezTo>
                    <a:pt x="11250" y="17462"/>
                    <a:pt x="10640" y="17343"/>
                    <a:pt x="10062" y="17077"/>
                  </a:cubicBezTo>
                  <a:cubicBezTo>
                    <a:pt x="8335" y="16279"/>
                    <a:pt x="7192" y="14291"/>
                    <a:pt x="5311" y="14041"/>
                  </a:cubicBezTo>
                  <a:cubicBezTo>
                    <a:pt x="5184" y="14025"/>
                    <a:pt x="5059" y="14017"/>
                    <a:pt x="4934" y="14017"/>
                  </a:cubicBezTo>
                  <a:cubicBezTo>
                    <a:pt x="3429" y="14017"/>
                    <a:pt x="2080" y="15168"/>
                    <a:pt x="1168" y="16410"/>
                  </a:cubicBezTo>
                  <a:cubicBezTo>
                    <a:pt x="727" y="17006"/>
                    <a:pt x="334" y="17637"/>
                    <a:pt x="1" y="18292"/>
                  </a:cubicBezTo>
                  <a:lnTo>
                    <a:pt x="9954" y="33794"/>
                  </a:lnTo>
                  <a:cubicBezTo>
                    <a:pt x="12776" y="33389"/>
                    <a:pt x="15479" y="32400"/>
                    <a:pt x="18229" y="31674"/>
                  </a:cubicBezTo>
                  <a:cubicBezTo>
                    <a:pt x="21771" y="30744"/>
                    <a:pt x="25428" y="30288"/>
                    <a:pt x="29086" y="30288"/>
                  </a:cubicBezTo>
                  <a:cubicBezTo>
                    <a:pt x="37320" y="30288"/>
                    <a:pt x="45562" y="32598"/>
                    <a:pt x="52519" y="37008"/>
                  </a:cubicBezTo>
                  <a:cubicBezTo>
                    <a:pt x="56794" y="34317"/>
                    <a:pt x="60437" y="30591"/>
                    <a:pt x="63044" y="26066"/>
                  </a:cubicBezTo>
                  <a:lnTo>
                    <a:pt x="69700" y="14541"/>
                  </a:lnTo>
                  <a:cubicBezTo>
                    <a:pt x="69681" y="14541"/>
                    <a:pt x="69662" y="14541"/>
                    <a:pt x="69644" y="14541"/>
                  </a:cubicBezTo>
                  <a:cubicBezTo>
                    <a:pt x="68464" y="14541"/>
                    <a:pt x="67395" y="15271"/>
                    <a:pt x="66223" y="15470"/>
                  </a:cubicBezTo>
                  <a:cubicBezTo>
                    <a:pt x="65998" y="15508"/>
                    <a:pt x="65775" y="15527"/>
                    <a:pt x="65555" y="15527"/>
                  </a:cubicBezTo>
                  <a:cubicBezTo>
                    <a:pt x="63111" y="15527"/>
                    <a:pt x="61018" y="13258"/>
                    <a:pt x="60068" y="10910"/>
                  </a:cubicBezTo>
                  <a:cubicBezTo>
                    <a:pt x="59032" y="8338"/>
                    <a:pt x="58758" y="5469"/>
                    <a:pt x="57353" y="3087"/>
                  </a:cubicBezTo>
                  <a:cubicBezTo>
                    <a:pt x="56532" y="1682"/>
                    <a:pt x="55246" y="468"/>
                    <a:pt x="53650" y="111"/>
                  </a:cubicBezTo>
                  <a:cubicBezTo>
                    <a:pt x="53321" y="36"/>
                    <a:pt x="52991" y="0"/>
                    <a:pt x="52665"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4819050" y="4175050"/>
              <a:ext cx="43175" cy="593550"/>
            </a:xfrm>
            <a:custGeom>
              <a:avLst/>
              <a:gdLst/>
              <a:ahLst/>
              <a:cxnLst/>
              <a:rect l="l" t="t" r="r" b="b"/>
              <a:pathLst>
                <a:path w="1727" h="23742" extrusionOk="0">
                  <a:moveTo>
                    <a:pt x="0" y="0"/>
                  </a:moveTo>
                  <a:lnTo>
                    <a:pt x="0" y="23622"/>
                  </a:lnTo>
                  <a:cubicBezTo>
                    <a:pt x="572" y="23646"/>
                    <a:pt x="1143" y="23694"/>
                    <a:pt x="1727" y="23741"/>
                  </a:cubicBezTo>
                  <a:lnTo>
                    <a:pt x="1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4734200" y="4154800"/>
              <a:ext cx="196500" cy="60450"/>
            </a:xfrm>
            <a:custGeom>
              <a:avLst/>
              <a:gdLst/>
              <a:ahLst/>
              <a:cxnLst/>
              <a:rect l="l" t="t" r="r" b="b"/>
              <a:pathLst>
                <a:path w="7860" h="2418" extrusionOk="0">
                  <a:moveTo>
                    <a:pt x="227" y="1"/>
                  </a:moveTo>
                  <a:cubicBezTo>
                    <a:pt x="84" y="239"/>
                    <a:pt x="1" y="513"/>
                    <a:pt x="1" y="810"/>
                  </a:cubicBezTo>
                  <a:cubicBezTo>
                    <a:pt x="1" y="1703"/>
                    <a:pt x="727" y="2418"/>
                    <a:pt x="1608" y="2418"/>
                  </a:cubicBezTo>
                  <a:lnTo>
                    <a:pt x="7859" y="2418"/>
                  </a:lnTo>
                  <a:lnTo>
                    <a:pt x="7859" y="810"/>
                  </a:lnTo>
                  <a:lnTo>
                    <a:pt x="1608" y="810"/>
                  </a:lnTo>
                  <a:cubicBezTo>
                    <a:pt x="1013" y="810"/>
                    <a:pt x="501" y="477"/>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4910125" y="3916975"/>
              <a:ext cx="41100" cy="258100"/>
            </a:xfrm>
            <a:custGeom>
              <a:avLst/>
              <a:gdLst/>
              <a:ahLst/>
              <a:cxnLst/>
              <a:rect l="l" t="t" r="r" b="b"/>
              <a:pathLst>
                <a:path w="1644" h="10324" extrusionOk="0">
                  <a:moveTo>
                    <a:pt x="822" y="1"/>
                  </a:moveTo>
                  <a:cubicBezTo>
                    <a:pt x="346" y="763"/>
                    <a:pt x="1" y="2787"/>
                    <a:pt x="1" y="5156"/>
                  </a:cubicBezTo>
                  <a:cubicBezTo>
                    <a:pt x="1" y="7537"/>
                    <a:pt x="346" y="9561"/>
                    <a:pt x="822" y="10323"/>
                  </a:cubicBezTo>
                  <a:cubicBezTo>
                    <a:pt x="1298" y="9561"/>
                    <a:pt x="1644" y="7537"/>
                    <a:pt x="1644" y="5156"/>
                  </a:cubicBezTo>
                  <a:cubicBezTo>
                    <a:pt x="1644" y="2787"/>
                    <a:pt x="1298" y="76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4910125" y="3916975"/>
              <a:ext cx="20575" cy="258100"/>
            </a:xfrm>
            <a:custGeom>
              <a:avLst/>
              <a:gdLst/>
              <a:ahLst/>
              <a:cxnLst/>
              <a:rect l="l" t="t" r="r" b="b"/>
              <a:pathLst>
                <a:path w="823" h="10324" extrusionOk="0">
                  <a:moveTo>
                    <a:pt x="822" y="1"/>
                  </a:moveTo>
                  <a:cubicBezTo>
                    <a:pt x="346" y="763"/>
                    <a:pt x="1" y="2787"/>
                    <a:pt x="1" y="5156"/>
                  </a:cubicBezTo>
                  <a:cubicBezTo>
                    <a:pt x="1" y="7537"/>
                    <a:pt x="346" y="9561"/>
                    <a:pt x="822" y="10323"/>
                  </a:cubicBezTo>
                  <a:lnTo>
                    <a:pt x="822"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4930675" y="4175025"/>
              <a:ext cx="223550" cy="128975"/>
            </a:xfrm>
            <a:custGeom>
              <a:avLst/>
              <a:gdLst/>
              <a:ahLst/>
              <a:cxnLst/>
              <a:rect l="l" t="t" r="r" b="b"/>
              <a:pathLst>
                <a:path w="8942" h="5159" extrusionOk="0">
                  <a:moveTo>
                    <a:pt x="67" y="0"/>
                  </a:moveTo>
                  <a:cubicBezTo>
                    <a:pt x="44" y="0"/>
                    <a:pt x="22" y="1"/>
                    <a:pt x="0" y="1"/>
                  </a:cubicBezTo>
                  <a:cubicBezTo>
                    <a:pt x="417" y="799"/>
                    <a:pt x="2000" y="2097"/>
                    <a:pt x="4060" y="3288"/>
                  </a:cubicBezTo>
                  <a:cubicBezTo>
                    <a:pt x="6071" y="4450"/>
                    <a:pt x="7956" y="5158"/>
                    <a:pt x="8876" y="5158"/>
                  </a:cubicBezTo>
                  <a:cubicBezTo>
                    <a:pt x="8898" y="5158"/>
                    <a:pt x="8920" y="5158"/>
                    <a:pt x="8942" y="5157"/>
                  </a:cubicBezTo>
                  <a:cubicBezTo>
                    <a:pt x="8525" y="4359"/>
                    <a:pt x="6941" y="3061"/>
                    <a:pt x="4882" y="1871"/>
                  </a:cubicBezTo>
                  <a:cubicBezTo>
                    <a:pt x="2871" y="709"/>
                    <a:pt x="997"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4930675" y="4175025"/>
              <a:ext cx="223550" cy="128925"/>
            </a:xfrm>
            <a:custGeom>
              <a:avLst/>
              <a:gdLst/>
              <a:ahLst/>
              <a:cxnLst/>
              <a:rect l="l" t="t" r="r" b="b"/>
              <a:pathLst>
                <a:path w="8942" h="5157" extrusionOk="0">
                  <a:moveTo>
                    <a:pt x="67" y="0"/>
                  </a:moveTo>
                  <a:cubicBezTo>
                    <a:pt x="44" y="0"/>
                    <a:pt x="22" y="1"/>
                    <a:pt x="0" y="1"/>
                  </a:cubicBezTo>
                  <a:lnTo>
                    <a:pt x="8942" y="5157"/>
                  </a:lnTo>
                  <a:cubicBezTo>
                    <a:pt x="8525" y="4359"/>
                    <a:pt x="6941" y="3061"/>
                    <a:pt x="4882" y="1871"/>
                  </a:cubicBezTo>
                  <a:cubicBezTo>
                    <a:pt x="2871" y="709"/>
                    <a:pt x="997" y="0"/>
                    <a:pt x="6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4707125" y="4175025"/>
              <a:ext cx="223575" cy="128975"/>
            </a:xfrm>
            <a:custGeom>
              <a:avLst/>
              <a:gdLst/>
              <a:ahLst/>
              <a:cxnLst/>
              <a:rect l="l" t="t" r="r" b="b"/>
              <a:pathLst>
                <a:path w="8943" h="5159" extrusionOk="0">
                  <a:moveTo>
                    <a:pt x="8876" y="0"/>
                  </a:moveTo>
                  <a:cubicBezTo>
                    <a:pt x="7957" y="0"/>
                    <a:pt x="6071" y="709"/>
                    <a:pt x="4060" y="1871"/>
                  </a:cubicBezTo>
                  <a:cubicBezTo>
                    <a:pt x="2001" y="3061"/>
                    <a:pt x="429" y="4359"/>
                    <a:pt x="0" y="5157"/>
                  </a:cubicBezTo>
                  <a:cubicBezTo>
                    <a:pt x="22" y="5158"/>
                    <a:pt x="44" y="5158"/>
                    <a:pt x="67" y="5158"/>
                  </a:cubicBezTo>
                  <a:cubicBezTo>
                    <a:pt x="997" y="5158"/>
                    <a:pt x="2871" y="4450"/>
                    <a:pt x="4882" y="3288"/>
                  </a:cubicBezTo>
                  <a:cubicBezTo>
                    <a:pt x="6942" y="2097"/>
                    <a:pt x="8525" y="799"/>
                    <a:pt x="8942" y="1"/>
                  </a:cubicBezTo>
                  <a:cubicBezTo>
                    <a:pt x="8921" y="1"/>
                    <a:pt x="889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4707125" y="4175050"/>
              <a:ext cx="223575" cy="128950"/>
            </a:xfrm>
            <a:custGeom>
              <a:avLst/>
              <a:gdLst/>
              <a:ahLst/>
              <a:cxnLst/>
              <a:rect l="l" t="t" r="r" b="b"/>
              <a:pathLst>
                <a:path w="8943" h="5158" extrusionOk="0">
                  <a:moveTo>
                    <a:pt x="8942" y="0"/>
                  </a:moveTo>
                  <a:lnTo>
                    <a:pt x="0" y="5156"/>
                  </a:lnTo>
                  <a:cubicBezTo>
                    <a:pt x="22" y="5157"/>
                    <a:pt x="44" y="5157"/>
                    <a:pt x="67" y="5157"/>
                  </a:cubicBezTo>
                  <a:cubicBezTo>
                    <a:pt x="997" y="5157"/>
                    <a:pt x="2871" y="4449"/>
                    <a:pt x="4882" y="3287"/>
                  </a:cubicBezTo>
                  <a:cubicBezTo>
                    <a:pt x="6942" y="2096"/>
                    <a:pt x="8525" y="798"/>
                    <a:pt x="89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4890475" y="4134575"/>
              <a:ext cx="80700" cy="80675"/>
            </a:xfrm>
            <a:custGeom>
              <a:avLst/>
              <a:gdLst/>
              <a:ahLst/>
              <a:cxnLst/>
              <a:rect l="l" t="t" r="r" b="b"/>
              <a:pathLst>
                <a:path w="3228" h="3227" extrusionOk="0">
                  <a:moveTo>
                    <a:pt x="1608" y="0"/>
                  </a:moveTo>
                  <a:cubicBezTo>
                    <a:pt x="715" y="0"/>
                    <a:pt x="1" y="726"/>
                    <a:pt x="1" y="1619"/>
                  </a:cubicBezTo>
                  <a:cubicBezTo>
                    <a:pt x="1" y="2512"/>
                    <a:pt x="715" y="3227"/>
                    <a:pt x="1608" y="3227"/>
                  </a:cubicBezTo>
                  <a:cubicBezTo>
                    <a:pt x="2501" y="3227"/>
                    <a:pt x="3227" y="2512"/>
                    <a:pt x="3227" y="1619"/>
                  </a:cubicBezTo>
                  <a:cubicBezTo>
                    <a:pt x="3227" y="726"/>
                    <a:pt x="2501" y="0"/>
                    <a:pt x="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5067575" y="4392625"/>
              <a:ext cx="29800" cy="408125"/>
            </a:xfrm>
            <a:custGeom>
              <a:avLst/>
              <a:gdLst/>
              <a:ahLst/>
              <a:cxnLst/>
              <a:rect l="l" t="t" r="r" b="b"/>
              <a:pathLst>
                <a:path w="1192" h="16325" extrusionOk="0">
                  <a:moveTo>
                    <a:pt x="1" y="1"/>
                  </a:moveTo>
                  <a:lnTo>
                    <a:pt x="1" y="16229"/>
                  </a:lnTo>
                  <a:cubicBezTo>
                    <a:pt x="394" y="16253"/>
                    <a:pt x="799" y="16289"/>
                    <a:pt x="1192" y="16324"/>
                  </a:cubicBezTo>
                  <a:lnTo>
                    <a:pt x="11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5009250" y="4378950"/>
              <a:ext cx="135150" cy="41400"/>
            </a:xfrm>
            <a:custGeom>
              <a:avLst/>
              <a:gdLst/>
              <a:ahLst/>
              <a:cxnLst/>
              <a:rect l="l" t="t" r="r" b="b"/>
              <a:pathLst>
                <a:path w="5406" h="1656" extrusionOk="0">
                  <a:moveTo>
                    <a:pt x="155" y="0"/>
                  </a:moveTo>
                  <a:cubicBezTo>
                    <a:pt x="60" y="155"/>
                    <a:pt x="0" y="345"/>
                    <a:pt x="0" y="548"/>
                  </a:cubicBezTo>
                  <a:cubicBezTo>
                    <a:pt x="0" y="1167"/>
                    <a:pt x="500" y="1655"/>
                    <a:pt x="1108" y="1655"/>
                  </a:cubicBezTo>
                  <a:lnTo>
                    <a:pt x="5406" y="1655"/>
                  </a:lnTo>
                  <a:lnTo>
                    <a:pt x="5406" y="548"/>
                  </a:lnTo>
                  <a:lnTo>
                    <a:pt x="1108" y="548"/>
                  </a:lnTo>
                  <a:cubicBezTo>
                    <a:pt x="703" y="548"/>
                    <a:pt x="346" y="322"/>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5130400" y="4215225"/>
              <a:ext cx="28300" cy="177425"/>
            </a:xfrm>
            <a:custGeom>
              <a:avLst/>
              <a:gdLst/>
              <a:ahLst/>
              <a:cxnLst/>
              <a:rect l="l" t="t" r="r" b="b"/>
              <a:pathLst>
                <a:path w="1132" h="7097" extrusionOk="0">
                  <a:moveTo>
                    <a:pt x="560" y="1"/>
                  </a:moveTo>
                  <a:cubicBezTo>
                    <a:pt x="226" y="525"/>
                    <a:pt x="0" y="1918"/>
                    <a:pt x="0" y="3549"/>
                  </a:cubicBezTo>
                  <a:cubicBezTo>
                    <a:pt x="0" y="5192"/>
                    <a:pt x="226" y="6573"/>
                    <a:pt x="560" y="7097"/>
                  </a:cubicBezTo>
                  <a:cubicBezTo>
                    <a:pt x="893" y="6573"/>
                    <a:pt x="1131" y="5192"/>
                    <a:pt x="1131" y="3549"/>
                  </a:cubicBezTo>
                  <a:cubicBezTo>
                    <a:pt x="1131" y="1918"/>
                    <a:pt x="893" y="525"/>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5130400" y="4215225"/>
              <a:ext cx="14000" cy="177425"/>
            </a:xfrm>
            <a:custGeom>
              <a:avLst/>
              <a:gdLst/>
              <a:ahLst/>
              <a:cxnLst/>
              <a:rect l="l" t="t" r="r" b="b"/>
              <a:pathLst>
                <a:path w="560" h="7097" extrusionOk="0">
                  <a:moveTo>
                    <a:pt x="560" y="1"/>
                  </a:moveTo>
                  <a:cubicBezTo>
                    <a:pt x="226" y="525"/>
                    <a:pt x="0" y="1918"/>
                    <a:pt x="0" y="3549"/>
                  </a:cubicBezTo>
                  <a:cubicBezTo>
                    <a:pt x="0" y="5192"/>
                    <a:pt x="226" y="6573"/>
                    <a:pt x="560" y="7097"/>
                  </a:cubicBezTo>
                  <a:lnTo>
                    <a:pt x="56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5144375" y="4392625"/>
              <a:ext cx="153625" cy="88750"/>
            </a:xfrm>
            <a:custGeom>
              <a:avLst/>
              <a:gdLst/>
              <a:ahLst/>
              <a:cxnLst/>
              <a:rect l="l" t="t" r="r" b="b"/>
              <a:pathLst>
                <a:path w="6145" h="3550" extrusionOk="0">
                  <a:moveTo>
                    <a:pt x="45" y="0"/>
                  </a:moveTo>
                  <a:cubicBezTo>
                    <a:pt x="30" y="0"/>
                    <a:pt x="15" y="0"/>
                    <a:pt x="1" y="1"/>
                  </a:cubicBezTo>
                  <a:cubicBezTo>
                    <a:pt x="286" y="549"/>
                    <a:pt x="1382" y="1453"/>
                    <a:pt x="2787" y="2263"/>
                  </a:cubicBezTo>
                  <a:cubicBezTo>
                    <a:pt x="4171" y="3065"/>
                    <a:pt x="5463" y="3550"/>
                    <a:pt x="6100" y="3550"/>
                  </a:cubicBezTo>
                  <a:cubicBezTo>
                    <a:pt x="6115" y="3550"/>
                    <a:pt x="6130" y="3549"/>
                    <a:pt x="6144" y="3549"/>
                  </a:cubicBezTo>
                  <a:cubicBezTo>
                    <a:pt x="5859" y="3001"/>
                    <a:pt x="4775" y="2108"/>
                    <a:pt x="3358" y="1287"/>
                  </a:cubicBezTo>
                  <a:cubicBezTo>
                    <a:pt x="1975" y="484"/>
                    <a:pt x="68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5144375" y="4392625"/>
              <a:ext cx="153625" cy="88725"/>
            </a:xfrm>
            <a:custGeom>
              <a:avLst/>
              <a:gdLst/>
              <a:ahLst/>
              <a:cxnLst/>
              <a:rect l="l" t="t" r="r" b="b"/>
              <a:pathLst>
                <a:path w="6145" h="3549" extrusionOk="0">
                  <a:moveTo>
                    <a:pt x="45" y="0"/>
                  </a:moveTo>
                  <a:cubicBezTo>
                    <a:pt x="30" y="0"/>
                    <a:pt x="15" y="0"/>
                    <a:pt x="1" y="1"/>
                  </a:cubicBezTo>
                  <a:lnTo>
                    <a:pt x="6144" y="3549"/>
                  </a:lnTo>
                  <a:cubicBezTo>
                    <a:pt x="5859" y="3001"/>
                    <a:pt x="4775" y="2108"/>
                    <a:pt x="3358" y="1287"/>
                  </a:cubicBezTo>
                  <a:cubicBezTo>
                    <a:pt x="1975" y="484"/>
                    <a:pt x="682" y="0"/>
                    <a:pt x="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4990800" y="4392625"/>
              <a:ext cx="153600" cy="88750"/>
            </a:xfrm>
            <a:custGeom>
              <a:avLst/>
              <a:gdLst/>
              <a:ahLst/>
              <a:cxnLst/>
              <a:rect l="l" t="t" r="r" b="b"/>
              <a:pathLst>
                <a:path w="6144" h="3550" extrusionOk="0">
                  <a:moveTo>
                    <a:pt x="6099" y="0"/>
                  </a:moveTo>
                  <a:cubicBezTo>
                    <a:pt x="5463" y="0"/>
                    <a:pt x="4170" y="484"/>
                    <a:pt x="2786" y="1287"/>
                  </a:cubicBezTo>
                  <a:cubicBezTo>
                    <a:pt x="1381" y="2108"/>
                    <a:pt x="286" y="3001"/>
                    <a:pt x="0" y="3549"/>
                  </a:cubicBezTo>
                  <a:cubicBezTo>
                    <a:pt x="15" y="3549"/>
                    <a:pt x="29" y="3550"/>
                    <a:pt x="45" y="3550"/>
                  </a:cubicBezTo>
                  <a:cubicBezTo>
                    <a:pt x="681" y="3550"/>
                    <a:pt x="1974" y="3065"/>
                    <a:pt x="3358" y="2263"/>
                  </a:cubicBezTo>
                  <a:cubicBezTo>
                    <a:pt x="4775" y="1453"/>
                    <a:pt x="5858" y="549"/>
                    <a:pt x="6144" y="1"/>
                  </a:cubicBezTo>
                  <a:cubicBezTo>
                    <a:pt x="6129" y="0"/>
                    <a:pt x="6114" y="0"/>
                    <a:pt x="6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4990800" y="4392625"/>
              <a:ext cx="153600" cy="88750"/>
            </a:xfrm>
            <a:custGeom>
              <a:avLst/>
              <a:gdLst/>
              <a:ahLst/>
              <a:cxnLst/>
              <a:rect l="l" t="t" r="r" b="b"/>
              <a:pathLst>
                <a:path w="6144" h="3550" extrusionOk="0">
                  <a:moveTo>
                    <a:pt x="6144" y="1"/>
                  </a:moveTo>
                  <a:lnTo>
                    <a:pt x="0" y="3549"/>
                  </a:lnTo>
                  <a:cubicBezTo>
                    <a:pt x="15" y="3549"/>
                    <a:pt x="29" y="3550"/>
                    <a:pt x="45" y="3550"/>
                  </a:cubicBezTo>
                  <a:cubicBezTo>
                    <a:pt x="681" y="3550"/>
                    <a:pt x="1974" y="3065"/>
                    <a:pt x="3358" y="2263"/>
                  </a:cubicBezTo>
                  <a:cubicBezTo>
                    <a:pt x="4775" y="1453"/>
                    <a:pt x="5858" y="549"/>
                    <a:pt x="614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5116700" y="4364950"/>
              <a:ext cx="55375" cy="55400"/>
            </a:xfrm>
            <a:custGeom>
              <a:avLst/>
              <a:gdLst/>
              <a:ahLst/>
              <a:cxnLst/>
              <a:rect l="l" t="t" r="r" b="b"/>
              <a:pathLst>
                <a:path w="2215" h="2216" extrusionOk="0">
                  <a:moveTo>
                    <a:pt x="1108" y="1"/>
                  </a:moveTo>
                  <a:cubicBezTo>
                    <a:pt x="501" y="1"/>
                    <a:pt x="0" y="501"/>
                    <a:pt x="0" y="1108"/>
                  </a:cubicBezTo>
                  <a:cubicBezTo>
                    <a:pt x="0" y="1727"/>
                    <a:pt x="501" y="2215"/>
                    <a:pt x="1108" y="2215"/>
                  </a:cubicBezTo>
                  <a:cubicBezTo>
                    <a:pt x="1727" y="2215"/>
                    <a:pt x="2215" y="1727"/>
                    <a:pt x="2215" y="1108"/>
                  </a:cubicBezTo>
                  <a:cubicBezTo>
                    <a:pt x="2215" y="501"/>
                    <a:pt x="1727" y="1"/>
                    <a:pt x="1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4285350" y="4169100"/>
              <a:ext cx="52700" cy="172075"/>
            </a:xfrm>
            <a:custGeom>
              <a:avLst/>
              <a:gdLst/>
              <a:ahLst/>
              <a:cxnLst/>
              <a:rect l="l" t="t" r="r" b="b"/>
              <a:pathLst>
                <a:path w="2108" h="6883" extrusionOk="0">
                  <a:moveTo>
                    <a:pt x="0" y="0"/>
                  </a:moveTo>
                  <a:lnTo>
                    <a:pt x="0" y="6882"/>
                  </a:lnTo>
                  <a:lnTo>
                    <a:pt x="2108" y="6882"/>
                  </a:lnTo>
                  <a:lnTo>
                    <a:pt x="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4338025" y="4250350"/>
              <a:ext cx="326850" cy="466450"/>
            </a:xfrm>
            <a:custGeom>
              <a:avLst/>
              <a:gdLst/>
              <a:ahLst/>
              <a:cxnLst/>
              <a:rect l="l" t="t" r="r" b="b"/>
              <a:pathLst>
                <a:path w="13074" h="18658" extrusionOk="0">
                  <a:moveTo>
                    <a:pt x="6537" y="1"/>
                  </a:moveTo>
                  <a:lnTo>
                    <a:pt x="1" y="5597"/>
                  </a:lnTo>
                  <a:lnTo>
                    <a:pt x="1" y="18658"/>
                  </a:lnTo>
                  <a:lnTo>
                    <a:pt x="13074" y="18658"/>
                  </a:lnTo>
                  <a:lnTo>
                    <a:pt x="13074" y="5597"/>
                  </a:lnTo>
                  <a:lnTo>
                    <a:pt x="65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3853450" y="4234875"/>
              <a:ext cx="883175" cy="215825"/>
            </a:xfrm>
            <a:custGeom>
              <a:avLst/>
              <a:gdLst/>
              <a:ahLst/>
              <a:cxnLst/>
              <a:rect l="l" t="t" r="r" b="b"/>
              <a:pathLst>
                <a:path w="35327" h="8633" extrusionOk="0">
                  <a:moveTo>
                    <a:pt x="9418" y="1"/>
                  </a:moveTo>
                  <a:lnTo>
                    <a:pt x="0" y="8049"/>
                  </a:lnTo>
                  <a:lnTo>
                    <a:pt x="500" y="8633"/>
                  </a:lnTo>
                  <a:lnTo>
                    <a:pt x="17014" y="8633"/>
                  </a:lnTo>
                  <a:lnTo>
                    <a:pt x="25920" y="1013"/>
                  </a:lnTo>
                  <a:lnTo>
                    <a:pt x="34826" y="8633"/>
                  </a:lnTo>
                  <a:lnTo>
                    <a:pt x="35326" y="8049"/>
                  </a:lnTo>
                  <a:lnTo>
                    <a:pt x="2592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4408575" y="4521825"/>
              <a:ext cx="101225" cy="194975"/>
            </a:xfrm>
            <a:custGeom>
              <a:avLst/>
              <a:gdLst/>
              <a:ahLst/>
              <a:cxnLst/>
              <a:rect l="l" t="t" r="r" b="b"/>
              <a:pathLst>
                <a:path w="4049" h="7799" extrusionOk="0">
                  <a:moveTo>
                    <a:pt x="0" y="0"/>
                  </a:moveTo>
                  <a:lnTo>
                    <a:pt x="0" y="7799"/>
                  </a:lnTo>
                  <a:lnTo>
                    <a:pt x="4049" y="7799"/>
                  </a:lnTo>
                  <a:lnTo>
                    <a:pt x="404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4246650" y="759450"/>
              <a:ext cx="111950" cy="146400"/>
            </a:xfrm>
            <a:custGeom>
              <a:avLst/>
              <a:gdLst/>
              <a:ahLst/>
              <a:cxnLst/>
              <a:rect l="l" t="t" r="r" b="b"/>
              <a:pathLst>
                <a:path w="4478" h="5856" extrusionOk="0">
                  <a:moveTo>
                    <a:pt x="2025" y="0"/>
                  </a:moveTo>
                  <a:cubicBezTo>
                    <a:pt x="1846" y="215"/>
                    <a:pt x="1667" y="405"/>
                    <a:pt x="1477" y="608"/>
                  </a:cubicBezTo>
                  <a:cubicBezTo>
                    <a:pt x="381" y="1667"/>
                    <a:pt x="0" y="3310"/>
                    <a:pt x="727" y="4656"/>
                  </a:cubicBezTo>
                  <a:cubicBezTo>
                    <a:pt x="786" y="4763"/>
                    <a:pt x="846" y="4870"/>
                    <a:pt x="917" y="4977"/>
                  </a:cubicBezTo>
                  <a:cubicBezTo>
                    <a:pt x="1807" y="5412"/>
                    <a:pt x="2849" y="5856"/>
                    <a:pt x="3856" y="5856"/>
                  </a:cubicBezTo>
                  <a:cubicBezTo>
                    <a:pt x="3980" y="5856"/>
                    <a:pt x="4104" y="5849"/>
                    <a:pt x="4227" y="5835"/>
                  </a:cubicBezTo>
                  <a:cubicBezTo>
                    <a:pt x="3977" y="4346"/>
                    <a:pt x="3763" y="2727"/>
                    <a:pt x="4477" y="1417"/>
                  </a:cubicBezTo>
                  <a:cubicBezTo>
                    <a:pt x="3680" y="917"/>
                    <a:pt x="2870" y="441"/>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3980550" y="683250"/>
              <a:ext cx="208675" cy="222600"/>
            </a:xfrm>
            <a:custGeom>
              <a:avLst/>
              <a:gdLst/>
              <a:ahLst/>
              <a:cxnLst/>
              <a:rect l="l" t="t" r="r" b="b"/>
              <a:pathLst>
                <a:path w="8347" h="8904" extrusionOk="0">
                  <a:moveTo>
                    <a:pt x="3810" y="0"/>
                  </a:moveTo>
                  <a:cubicBezTo>
                    <a:pt x="3310" y="1370"/>
                    <a:pt x="2513" y="2632"/>
                    <a:pt x="1477" y="3656"/>
                  </a:cubicBezTo>
                  <a:cubicBezTo>
                    <a:pt x="381" y="4715"/>
                    <a:pt x="0" y="6358"/>
                    <a:pt x="727" y="7704"/>
                  </a:cubicBezTo>
                  <a:cubicBezTo>
                    <a:pt x="786" y="7811"/>
                    <a:pt x="846" y="7918"/>
                    <a:pt x="905" y="8025"/>
                  </a:cubicBezTo>
                  <a:cubicBezTo>
                    <a:pt x="1806" y="8460"/>
                    <a:pt x="2848" y="8904"/>
                    <a:pt x="3856" y="8904"/>
                  </a:cubicBezTo>
                  <a:cubicBezTo>
                    <a:pt x="3980" y="8904"/>
                    <a:pt x="4104" y="8897"/>
                    <a:pt x="4227" y="8883"/>
                  </a:cubicBezTo>
                  <a:cubicBezTo>
                    <a:pt x="3977" y="7347"/>
                    <a:pt x="3751" y="5668"/>
                    <a:pt x="4548" y="4334"/>
                  </a:cubicBezTo>
                  <a:cubicBezTo>
                    <a:pt x="5382" y="2953"/>
                    <a:pt x="7168" y="2239"/>
                    <a:pt x="8347" y="1191"/>
                  </a:cubicBezTo>
                  <a:cubicBezTo>
                    <a:pt x="6870" y="679"/>
                    <a:pt x="5358" y="286"/>
                    <a:pt x="3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3712050" y="670150"/>
              <a:ext cx="235775" cy="235700"/>
            </a:xfrm>
            <a:custGeom>
              <a:avLst/>
              <a:gdLst/>
              <a:ahLst/>
              <a:cxnLst/>
              <a:rect l="l" t="t" r="r" b="b"/>
              <a:pathLst>
                <a:path w="9431" h="9428" extrusionOk="0">
                  <a:moveTo>
                    <a:pt x="3978" y="1"/>
                  </a:moveTo>
                  <a:cubicBezTo>
                    <a:pt x="3954" y="72"/>
                    <a:pt x="3942" y="143"/>
                    <a:pt x="3918" y="227"/>
                  </a:cubicBezTo>
                  <a:cubicBezTo>
                    <a:pt x="3430" y="1715"/>
                    <a:pt x="2585" y="3072"/>
                    <a:pt x="1465" y="4180"/>
                  </a:cubicBezTo>
                  <a:cubicBezTo>
                    <a:pt x="382" y="5239"/>
                    <a:pt x="1" y="6882"/>
                    <a:pt x="715" y="8228"/>
                  </a:cubicBezTo>
                  <a:cubicBezTo>
                    <a:pt x="775" y="8335"/>
                    <a:pt x="834" y="8442"/>
                    <a:pt x="906" y="8549"/>
                  </a:cubicBezTo>
                  <a:cubicBezTo>
                    <a:pt x="1796" y="8984"/>
                    <a:pt x="2846" y="9428"/>
                    <a:pt x="3847" y="9428"/>
                  </a:cubicBezTo>
                  <a:cubicBezTo>
                    <a:pt x="3971" y="9428"/>
                    <a:pt x="4094" y="9421"/>
                    <a:pt x="4216" y="9407"/>
                  </a:cubicBezTo>
                  <a:cubicBezTo>
                    <a:pt x="3966" y="7871"/>
                    <a:pt x="3739" y="6192"/>
                    <a:pt x="4549" y="4870"/>
                  </a:cubicBezTo>
                  <a:cubicBezTo>
                    <a:pt x="5752" y="2858"/>
                    <a:pt x="8966" y="2239"/>
                    <a:pt x="9431" y="13"/>
                  </a:cubicBezTo>
                  <a:cubicBezTo>
                    <a:pt x="9228" y="1"/>
                    <a:pt x="9014" y="1"/>
                    <a:pt x="8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3689425" y="860650"/>
              <a:ext cx="174475" cy="365850"/>
            </a:xfrm>
            <a:custGeom>
              <a:avLst/>
              <a:gdLst/>
              <a:ahLst/>
              <a:cxnLst/>
              <a:rect l="l" t="t" r="r" b="b"/>
              <a:pathLst>
                <a:path w="6979" h="14634" extrusionOk="0">
                  <a:moveTo>
                    <a:pt x="1418" y="1"/>
                  </a:moveTo>
                  <a:lnTo>
                    <a:pt x="1" y="14633"/>
                  </a:lnTo>
                  <a:lnTo>
                    <a:pt x="6978" y="14633"/>
                  </a:lnTo>
                  <a:lnTo>
                    <a:pt x="5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a:off x="3952875" y="860650"/>
              <a:ext cx="174725" cy="365850"/>
            </a:xfrm>
            <a:custGeom>
              <a:avLst/>
              <a:gdLst/>
              <a:ahLst/>
              <a:cxnLst/>
              <a:rect l="l" t="t" r="r" b="b"/>
              <a:pathLst>
                <a:path w="6989" h="14634" extrusionOk="0">
                  <a:moveTo>
                    <a:pt x="1429" y="1"/>
                  </a:moveTo>
                  <a:lnTo>
                    <a:pt x="0" y="14633"/>
                  </a:lnTo>
                  <a:lnTo>
                    <a:pt x="6989" y="14633"/>
                  </a:lnTo>
                  <a:lnTo>
                    <a:pt x="5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a:off x="4216575" y="860650"/>
              <a:ext cx="174750" cy="365850"/>
            </a:xfrm>
            <a:custGeom>
              <a:avLst/>
              <a:gdLst/>
              <a:ahLst/>
              <a:cxnLst/>
              <a:rect l="l" t="t" r="r" b="b"/>
              <a:pathLst>
                <a:path w="6990" h="14634" extrusionOk="0">
                  <a:moveTo>
                    <a:pt x="1430" y="1"/>
                  </a:moveTo>
                  <a:lnTo>
                    <a:pt x="1" y="14633"/>
                  </a:lnTo>
                  <a:lnTo>
                    <a:pt x="6990" y="14633"/>
                  </a:lnTo>
                  <a:lnTo>
                    <a:pt x="5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3563225" y="1071400"/>
              <a:ext cx="942400" cy="362275"/>
            </a:xfrm>
            <a:custGeom>
              <a:avLst/>
              <a:gdLst/>
              <a:ahLst/>
              <a:cxnLst/>
              <a:rect l="l" t="t" r="r" b="b"/>
              <a:pathLst>
                <a:path w="37696" h="14491" extrusionOk="0">
                  <a:moveTo>
                    <a:pt x="1" y="0"/>
                  </a:moveTo>
                  <a:lnTo>
                    <a:pt x="1" y="14490"/>
                  </a:lnTo>
                  <a:lnTo>
                    <a:pt x="37696" y="14490"/>
                  </a:lnTo>
                  <a:lnTo>
                    <a:pt x="376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36007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3734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3867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4001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4134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42677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4401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3429275" y="1284375"/>
              <a:ext cx="1463900" cy="547075"/>
            </a:xfrm>
            <a:custGeom>
              <a:avLst/>
              <a:gdLst/>
              <a:ahLst/>
              <a:cxnLst/>
              <a:rect l="l" t="t" r="r" b="b"/>
              <a:pathLst>
                <a:path w="58556" h="21883" extrusionOk="0">
                  <a:moveTo>
                    <a:pt x="30749" y="0"/>
                  </a:moveTo>
                  <a:cubicBezTo>
                    <a:pt x="28869" y="0"/>
                    <a:pt x="26987" y="62"/>
                    <a:pt x="25111" y="149"/>
                  </a:cubicBezTo>
                  <a:cubicBezTo>
                    <a:pt x="21444" y="316"/>
                    <a:pt x="17777" y="589"/>
                    <a:pt x="14169" y="1268"/>
                  </a:cubicBezTo>
                  <a:cubicBezTo>
                    <a:pt x="9228" y="2197"/>
                    <a:pt x="4430" y="3911"/>
                    <a:pt x="1" y="6281"/>
                  </a:cubicBezTo>
                  <a:lnTo>
                    <a:pt x="6549" y="17627"/>
                  </a:lnTo>
                  <a:cubicBezTo>
                    <a:pt x="8133" y="18639"/>
                    <a:pt x="9800" y="19437"/>
                    <a:pt x="11479" y="19949"/>
                  </a:cubicBezTo>
                  <a:cubicBezTo>
                    <a:pt x="16527" y="21461"/>
                    <a:pt x="21897" y="21223"/>
                    <a:pt x="27159" y="21354"/>
                  </a:cubicBezTo>
                  <a:cubicBezTo>
                    <a:pt x="31756" y="21471"/>
                    <a:pt x="36373" y="21882"/>
                    <a:pt x="40967" y="21882"/>
                  </a:cubicBezTo>
                  <a:cubicBezTo>
                    <a:pt x="43358" y="21882"/>
                    <a:pt x="45742" y="21771"/>
                    <a:pt x="48114" y="21449"/>
                  </a:cubicBezTo>
                  <a:cubicBezTo>
                    <a:pt x="49305" y="21294"/>
                    <a:pt x="50495" y="21068"/>
                    <a:pt x="51686" y="20782"/>
                  </a:cubicBezTo>
                  <a:lnTo>
                    <a:pt x="58556" y="7471"/>
                  </a:lnTo>
                  <a:cubicBezTo>
                    <a:pt x="53031" y="4519"/>
                    <a:pt x="47304" y="2018"/>
                    <a:pt x="41185" y="863"/>
                  </a:cubicBezTo>
                  <a:cubicBezTo>
                    <a:pt x="37745" y="213"/>
                    <a:pt x="34250" y="0"/>
                    <a:pt x="3074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3344450" y="1588725"/>
              <a:ext cx="1488000" cy="677775"/>
            </a:xfrm>
            <a:custGeom>
              <a:avLst/>
              <a:gdLst/>
              <a:ahLst/>
              <a:cxnLst/>
              <a:rect l="l" t="t" r="r" b="b"/>
              <a:pathLst>
                <a:path w="59520" h="27111" extrusionOk="0">
                  <a:moveTo>
                    <a:pt x="6799" y="0"/>
                  </a:moveTo>
                  <a:lnTo>
                    <a:pt x="13705" y="11966"/>
                  </a:lnTo>
                  <a:lnTo>
                    <a:pt x="1" y="19884"/>
                  </a:lnTo>
                  <a:lnTo>
                    <a:pt x="45530" y="27111"/>
                  </a:lnTo>
                  <a:lnTo>
                    <a:pt x="5952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38575" y="3873825"/>
              <a:ext cx="906700" cy="500975"/>
            </a:xfrm>
            <a:custGeom>
              <a:avLst/>
              <a:gdLst/>
              <a:ahLst/>
              <a:cxnLst/>
              <a:rect l="l" t="t" r="r" b="b"/>
              <a:pathLst>
                <a:path w="36268" h="20039" extrusionOk="0">
                  <a:moveTo>
                    <a:pt x="1" y="0"/>
                  </a:moveTo>
                  <a:lnTo>
                    <a:pt x="3382" y="9311"/>
                  </a:lnTo>
                  <a:lnTo>
                    <a:pt x="3906" y="10740"/>
                  </a:lnTo>
                  <a:lnTo>
                    <a:pt x="7288" y="20038"/>
                  </a:lnTo>
                  <a:lnTo>
                    <a:pt x="36267" y="20038"/>
                  </a:lnTo>
                  <a:lnTo>
                    <a:pt x="32886" y="10740"/>
                  </a:lnTo>
                  <a:lnTo>
                    <a:pt x="32362" y="9311"/>
                  </a:lnTo>
                  <a:lnTo>
                    <a:pt x="2898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40725" y="3907750"/>
              <a:ext cx="273875" cy="200650"/>
            </a:xfrm>
            <a:custGeom>
              <a:avLst/>
              <a:gdLst/>
              <a:ahLst/>
              <a:cxnLst/>
              <a:rect l="l" t="t" r="r" b="b"/>
              <a:pathLst>
                <a:path w="10955" h="8026" extrusionOk="0">
                  <a:moveTo>
                    <a:pt x="1" y="1"/>
                  </a:moveTo>
                  <a:lnTo>
                    <a:pt x="2930" y="8025"/>
                  </a:lnTo>
                  <a:lnTo>
                    <a:pt x="10955" y="8025"/>
                  </a:lnTo>
                  <a:lnTo>
                    <a:pt x="8037"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912725" y="3907750"/>
              <a:ext cx="273875" cy="200650"/>
            </a:xfrm>
            <a:custGeom>
              <a:avLst/>
              <a:gdLst/>
              <a:ahLst/>
              <a:cxnLst/>
              <a:rect l="l" t="t" r="r" b="b"/>
              <a:pathLst>
                <a:path w="10955" h="8026" extrusionOk="0">
                  <a:moveTo>
                    <a:pt x="1" y="1"/>
                  </a:moveTo>
                  <a:lnTo>
                    <a:pt x="2918" y="8025"/>
                  </a:lnTo>
                  <a:lnTo>
                    <a:pt x="10954"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684725" y="3907750"/>
              <a:ext cx="273575" cy="200650"/>
            </a:xfrm>
            <a:custGeom>
              <a:avLst/>
              <a:gdLst/>
              <a:ahLst/>
              <a:cxnLst/>
              <a:rect l="l" t="t" r="r" b="b"/>
              <a:pathLst>
                <a:path w="10943" h="8026" extrusionOk="0">
                  <a:moveTo>
                    <a:pt x="0" y="1"/>
                  </a:moveTo>
                  <a:lnTo>
                    <a:pt x="2917" y="8025"/>
                  </a:lnTo>
                  <a:lnTo>
                    <a:pt x="10942"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225575" y="4140225"/>
              <a:ext cx="273850" cy="200950"/>
            </a:xfrm>
            <a:custGeom>
              <a:avLst/>
              <a:gdLst/>
              <a:ahLst/>
              <a:cxnLst/>
              <a:rect l="l" t="t" r="r" b="b"/>
              <a:pathLst>
                <a:path w="10954" h="8038" extrusionOk="0">
                  <a:moveTo>
                    <a:pt x="0" y="0"/>
                  </a:moveTo>
                  <a:lnTo>
                    <a:pt x="2917" y="8037"/>
                  </a:lnTo>
                  <a:lnTo>
                    <a:pt x="10954" y="8037"/>
                  </a:lnTo>
                  <a:lnTo>
                    <a:pt x="802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997250" y="4140225"/>
              <a:ext cx="273875" cy="200950"/>
            </a:xfrm>
            <a:custGeom>
              <a:avLst/>
              <a:gdLst/>
              <a:ahLst/>
              <a:cxnLst/>
              <a:rect l="l" t="t" r="r" b="b"/>
              <a:pathLst>
                <a:path w="10955" h="8038" extrusionOk="0">
                  <a:moveTo>
                    <a:pt x="1" y="0"/>
                  </a:moveTo>
                  <a:lnTo>
                    <a:pt x="2930" y="8037"/>
                  </a:lnTo>
                  <a:lnTo>
                    <a:pt x="10955" y="8037"/>
                  </a:lnTo>
                  <a:lnTo>
                    <a:pt x="8038"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769250" y="4140225"/>
              <a:ext cx="273875" cy="200950"/>
            </a:xfrm>
            <a:custGeom>
              <a:avLst/>
              <a:gdLst/>
              <a:ahLst/>
              <a:cxnLst/>
              <a:rect l="l" t="t" r="r" b="b"/>
              <a:pathLst>
                <a:path w="10955" h="8038" extrusionOk="0">
                  <a:moveTo>
                    <a:pt x="1" y="0"/>
                  </a:moveTo>
                  <a:lnTo>
                    <a:pt x="2918" y="8037"/>
                  </a:lnTo>
                  <a:lnTo>
                    <a:pt x="10955" y="8037"/>
                  </a:lnTo>
                  <a:lnTo>
                    <a:pt x="8026"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185075" y="3616650"/>
              <a:ext cx="666475" cy="367925"/>
            </a:xfrm>
            <a:custGeom>
              <a:avLst/>
              <a:gdLst/>
              <a:ahLst/>
              <a:cxnLst/>
              <a:rect l="l" t="t" r="r" b="b"/>
              <a:pathLst>
                <a:path w="26659" h="14717" extrusionOk="0">
                  <a:moveTo>
                    <a:pt x="1" y="0"/>
                  </a:moveTo>
                  <a:lnTo>
                    <a:pt x="2489" y="6835"/>
                  </a:lnTo>
                  <a:lnTo>
                    <a:pt x="2870" y="7882"/>
                  </a:lnTo>
                  <a:lnTo>
                    <a:pt x="5359" y="14716"/>
                  </a:lnTo>
                  <a:lnTo>
                    <a:pt x="26659" y="14716"/>
                  </a:lnTo>
                  <a:lnTo>
                    <a:pt x="24170" y="7882"/>
                  </a:lnTo>
                  <a:lnTo>
                    <a:pt x="23789" y="6835"/>
                  </a:lnTo>
                  <a:lnTo>
                    <a:pt x="2130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554475" y="3641350"/>
              <a:ext cx="201250" cy="147675"/>
            </a:xfrm>
            <a:custGeom>
              <a:avLst/>
              <a:gdLst/>
              <a:ahLst/>
              <a:cxnLst/>
              <a:rect l="l" t="t" r="r" b="b"/>
              <a:pathLst>
                <a:path w="8050" h="5907" extrusionOk="0">
                  <a:moveTo>
                    <a:pt x="0"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2386600" y="3641350"/>
              <a:ext cx="201225" cy="147675"/>
            </a:xfrm>
            <a:custGeom>
              <a:avLst/>
              <a:gdLst/>
              <a:ahLst/>
              <a:cxnLst/>
              <a:rect l="l" t="t" r="r" b="b"/>
              <a:pathLst>
                <a:path w="8049" h="5907" extrusionOk="0">
                  <a:moveTo>
                    <a:pt x="0" y="1"/>
                  </a:moveTo>
                  <a:lnTo>
                    <a:pt x="2155"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2219025" y="3641350"/>
              <a:ext cx="201225" cy="147675"/>
            </a:xfrm>
            <a:custGeom>
              <a:avLst/>
              <a:gdLst/>
              <a:ahLst/>
              <a:cxnLst/>
              <a:rect l="l" t="t" r="r" b="b"/>
              <a:pathLst>
                <a:path w="8049" h="5907" extrusionOk="0">
                  <a:moveTo>
                    <a:pt x="0" y="1"/>
                  </a:moveTo>
                  <a:lnTo>
                    <a:pt x="2143"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2616675" y="3812200"/>
              <a:ext cx="201250" cy="147675"/>
            </a:xfrm>
            <a:custGeom>
              <a:avLst/>
              <a:gdLst/>
              <a:ahLst/>
              <a:cxnLst/>
              <a:rect l="l" t="t" r="r" b="b"/>
              <a:pathLst>
                <a:path w="8050" h="5907" extrusionOk="0">
                  <a:moveTo>
                    <a:pt x="1"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2448800" y="3812200"/>
              <a:ext cx="201250" cy="147675"/>
            </a:xfrm>
            <a:custGeom>
              <a:avLst/>
              <a:gdLst/>
              <a:ahLst/>
              <a:cxnLst/>
              <a:rect l="l" t="t" r="r" b="b"/>
              <a:pathLst>
                <a:path w="8050" h="5907" extrusionOk="0">
                  <a:moveTo>
                    <a:pt x="1" y="1"/>
                  </a:moveTo>
                  <a:lnTo>
                    <a:pt x="2156"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2281225" y="3812200"/>
              <a:ext cx="201250" cy="147675"/>
            </a:xfrm>
            <a:custGeom>
              <a:avLst/>
              <a:gdLst/>
              <a:ahLst/>
              <a:cxnLst/>
              <a:rect l="l" t="t" r="r" b="b"/>
              <a:pathLst>
                <a:path w="8050" h="5907" extrusionOk="0">
                  <a:moveTo>
                    <a:pt x="1" y="1"/>
                  </a:moveTo>
                  <a:lnTo>
                    <a:pt x="2144"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448375" y="4486525"/>
              <a:ext cx="1567500" cy="576750"/>
            </a:xfrm>
            <a:custGeom>
              <a:avLst/>
              <a:gdLst/>
              <a:ahLst/>
              <a:cxnLst/>
              <a:rect l="l" t="t" r="r" b="b"/>
              <a:pathLst>
                <a:path w="62700" h="23070" extrusionOk="0">
                  <a:moveTo>
                    <a:pt x="41891" y="0"/>
                  </a:moveTo>
                  <a:cubicBezTo>
                    <a:pt x="38977" y="0"/>
                    <a:pt x="36062" y="110"/>
                    <a:pt x="33160" y="317"/>
                  </a:cubicBezTo>
                  <a:cubicBezTo>
                    <a:pt x="21956" y="1115"/>
                    <a:pt x="10907" y="3317"/>
                    <a:pt x="1" y="6056"/>
                  </a:cubicBezTo>
                  <a:cubicBezTo>
                    <a:pt x="4775" y="14283"/>
                    <a:pt x="13312" y="19617"/>
                    <a:pt x="22801" y="20284"/>
                  </a:cubicBezTo>
                  <a:lnTo>
                    <a:pt x="61794" y="23070"/>
                  </a:lnTo>
                  <a:lnTo>
                    <a:pt x="62699" y="2079"/>
                  </a:lnTo>
                  <a:cubicBezTo>
                    <a:pt x="55883" y="633"/>
                    <a:pt x="48888" y="0"/>
                    <a:pt x="41891"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701575" y="2474850"/>
              <a:ext cx="1754100" cy="2478600"/>
            </a:xfrm>
            <a:custGeom>
              <a:avLst/>
              <a:gdLst/>
              <a:ahLst/>
              <a:cxnLst/>
              <a:rect l="l" t="t" r="r" b="b"/>
              <a:pathLst>
                <a:path w="70164" h="99144" extrusionOk="0">
                  <a:moveTo>
                    <a:pt x="53650" y="0"/>
                  </a:moveTo>
                  <a:lnTo>
                    <a:pt x="0" y="2548"/>
                  </a:lnTo>
                  <a:lnTo>
                    <a:pt x="14288" y="10787"/>
                  </a:lnTo>
                  <a:lnTo>
                    <a:pt x="9358" y="19336"/>
                  </a:lnTo>
                  <a:cubicBezTo>
                    <a:pt x="3703" y="29135"/>
                    <a:pt x="3703" y="41207"/>
                    <a:pt x="9358" y="50994"/>
                  </a:cubicBezTo>
                  <a:lnTo>
                    <a:pt x="26956" y="81486"/>
                  </a:lnTo>
                  <a:lnTo>
                    <a:pt x="29837" y="86463"/>
                  </a:lnTo>
                  <a:lnTo>
                    <a:pt x="30873" y="88261"/>
                  </a:lnTo>
                  <a:cubicBezTo>
                    <a:pt x="30766" y="88070"/>
                    <a:pt x="30671" y="87880"/>
                    <a:pt x="30575" y="87677"/>
                  </a:cubicBezTo>
                  <a:lnTo>
                    <a:pt x="30575" y="87677"/>
                  </a:lnTo>
                  <a:cubicBezTo>
                    <a:pt x="34040" y="93035"/>
                    <a:pt x="39160" y="97036"/>
                    <a:pt x="45077" y="99143"/>
                  </a:cubicBezTo>
                  <a:cubicBezTo>
                    <a:pt x="29659" y="87213"/>
                    <a:pt x="35100" y="72819"/>
                    <a:pt x="36540" y="69699"/>
                  </a:cubicBezTo>
                  <a:cubicBezTo>
                    <a:pt x="37326" y="68282"/>
                    <a:pt x="38183" y="66758"/>
                    <a:pt x="39148" y="65091"/>
                  </a:cubicBezTo>
                  <a:lnTo>
                    <a:pt x="56448" y="35123"/>
                  </a:lnTo>
                  <a:lnTo>
                    <a:pt x="70164" y="43041"/>
                  </a:lnTo>
                  <a:lnTo>
                    <a:pt x="5365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906950" y="2933225"/>
              <a:ext cx="604275" cy="260475"/>
            </a:xfrm>
            <a:custGeom>
              <a:avLst/>
              <a:gdLst/>
              <a:ahLst/>
              <a:cxnLst/>
              <a:rect l="l" t="t" r="r" b="b"/>
              <a:pathLst>
                <a:path w="24171" h="10419" extrusionOk="0">
                  <a:moveTo>
                    <a:pt x="16717" y="1"/>
                  </a:moveTo>
                  <a:cubicBezTo>
                    <a:pt x="14395" y="1"/>
                    <a:pt x="12430" y="1525"/>
                    <a:pt x="11752" y="3620"/>
                  </a:cubicBezTo>
                  <a:cubicBezTo>
                    <a:pt x="11668" y="3608"/>
                    <a:pt x="11585" y="3608"/>
                    <a:pt x="11502" y="3608"/>
                  </a:cubicBezTo>
                  <a:cubicBezTo>
                    <a:pt x="9621" y="3608"/>
                    <a:pt x="8097" y="5132"/>
                    <a:pt x="8097" y="7013"/>
                  </a:cubicBezTo>
                  <a:cubicBezTo>
                    <a:pt x="8097" y="7097"/>
                    <a:pt x="8109" y="7180"/>
                    <a:pt x="8109" y="7252"/>
                  </a:cubicBezTo>
                  <a:lnTo>
                    <a:pt x="1584" y="7252"/>
                  </a:lnTo>
                  <a:cubicBezTo>
                    <a:pt x="703" y="7252"/>
                    <a:pt x="0" y="7966"/>
                    <a:pt x="0" y="8835"/>
                  </a:cubicBezTo>
                  <a:cubicBezTo>
                    <a:pt x="0" y="9716"/>
                    <a:pt x="703" y="10419"/>
                    <a:pt x="1584" y="10419"/>
                  </a:cubicBezTo>
                  <a:lnTo>
                    <a:pt x="21563" y="10419"/>
                  </a:lnTo>
                  <a:cubicBezTo>
                    <a:pt x="23003" y="10419"/>
                    <a:pt x="24170" y="9252"/>
                    <a:pt x="24170" y="7811"/>
                  </a:cubicBezTo>
                  <a:cubicBezTo>
                    <a:pt x="24170" y="6501"/>
                    <a:pt x="23194" y="5418"/>
                    <a:pt x="21920" y="5239"/>
                  </a:cubicBezTo>
                  <a:cubicBezTo>
                    <a:pt x="21920" y="5227"/>
                    <a:pt x="21920" y="5216"/>
                    <a:pt x="21920" y="5216"/>
                  </a:cubicBezTo>
                  <a:cubicBezTo>
                    <a:pt x="21920" y="2334"/>
                    <a:pt x="19586" y="1"/>
                    <a:pt x="16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71625" y="2584675"/>
              <a:ext cx="604250" cy="260475"/>
            </a:xfrm>
            <a:custGeom>
              <a:avLst/>
              <a:gdLst/>
              <a:ahLst/>
              <a:cxnLst/>
              <a:rect l="l" t="t" r="r" b="b"/>
              <a:pathLst>
                <a:path w="24170" h="10419" extrusionOk="0">
                  <a:moveTo>
                    <a:pt x="7453" y="0"/>
                  </a:moveTo>
                  <a:cubicBezTo>
                    <a:pt x="4572" y="0"/>
                    <a:pt x="2238" y="2334"/>
                    <a:pt x="2238" y="5215"/>
                  </a:cubicBezTo>
                  <a:cubicBezTo>
                    <a:pt x="2238" y="5227"/>
                    <a:pt x="2238" y="5227"/>
                    <a:pt x="2238" y="5239"/>
                  </a:cubicBezTo>
                  <a:cubicBezTo>
                    <a:pt x="976" y="5418"/>
                    <a:pt x="0" y="6501"/>
                    <a:pt x="0" y="7823"/>
                  </a:cubicBezTo>
                  <a:cubicBezTo>
                    <a:pt x="0" y="9252"/>
                    <a:pt x="1167" y="10418"/>
                    <a:pt x="2596" y="10418"/>
                  </a:cubicBezTo>
                  <a:lnTo>
                    <a:pt x="22586" y="10418"/>
                  </a:lnTo>
                  <a:cubicBezTo>
                    <a:pt x="23455" y="10418"/>
                    <a:pt x="24170" y="9716"/>
                    <a:pt x="24170" y="8835"/>
                  </a:cubicBezTo>
                  <a:cubicBezTo>
                    <a:pt x="24170" y="7966"/>
                    <a:pt x="23455" y="7263"/>
                    <a:pt x="22586" y="7263"/>
                  </a:cubicBezTo>
                  <a:lnTo>
                    <a:pt x="16050" y="7263"/>
                  </a:lnTo>
                  <a:cubicBezTo>
                    <a:pt x="16062" y="7180"/>
                    <a:pt x="16062" y="7097"/>
                    <a:pt x="16062" y="7013"/>
                  </a:cubicBezTo>
                  <a:cubicBezTo>
                    <a:pt x="16062" y="5132"/>
                    <a:pt x="14538" y="3608"/>
                    <a:pt x="12656" y="3608"/>
                  </a:cubicBezTo>
                  <a:cubicBezTo>
                    <a:pt x="12573" y="3608"/>
                    <a:pt x="12490" y="3608"/>
                    <a:pt x="12406" y="3620"/>
                  </a:cubicBezTo>
                  <a:cubicBezTo>
                    <a:pt x="11728" y="1524"/>
                    <a:pt x="9763" y="0"/>
                    <a:pt x="7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935825" y="3230575"/>
              <a:ext cx="49425" cy="59275"/>
            </a:xfrm>
            <a:custGeom>
              <a:avLst/>
              <a:gdLst/>
              <a:ahLst/>
              <a:cxnLst/>
              <a:rect l="l" t="t" r="r" b="b"/>
              <a:pathLst>
                <a:path w="1977" h="2371" extrusionOk="0">
                  <a:moveTo>
                    <a:pt x="988" y="1"/>
                  </a:moveTo>
                  <a:lnTo>
                    <a:pt x="298" y="1180"/>
                  </a:lnTo>
                  <a:cubicBezTo>
                    <a:pt x="0" y="1704"/>
                    <a:pt x="369" y="2370"/>
                    <a:pt x="988" y="2370"/>
                  </a:cubicBezTo>
                  <a:cubicBezTo>
                    <a:pt x="1596" y="2370"/>
                    <a:pt x="1977" y="1704"/>
                    <a:pt x="1667"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935825" y="3353525"/>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935825" y="3476150"/>
              <a:ext cx="49425" cy="59250"/>
            </a:xfrm>
            <a:custGeom>
              <a:avLst/>
              <a:gdLst/>
              <a:ahLst/>
              <a:cxnLst/>
              <a:rect l="l" t="t" r="r" b="b"/>
              <a:pathLst>
                <a:path w="1977" h="2370"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935825" y="3599075"/>
              <a:ext cx="49425" cy="59275"/>
            </a:xfrm>
            <a:custGeom>
              <a:avLst/>
              <a:gdLst/>
              <a:ahLst/>
              <a:cxnLst/>
              <a:rect l="l" t="t" r="r" b="b"/>
              <a:pathLst>
                <a:path w="1977" h="2371"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935825" y="3722025"/>
              <a:ext cx="49425" cy="59250"/>
            </a:xfrm>
            <a:custGeom>
              <a:avLst/>
              <a:gdLst/>
              <a:ahLst/>
              <a:cxnLst/>
              <a:rect l="l" t="t" r="r" b="b"/>
              <a:pathLst>
                <a:path w="1977" h="2370" extrusionOk="0">
                  <a:moveTo>
                    <a:pt x="988" y="0"/>
                  </a:moveTo>
                  <a:lnTo>
                    <a:pt x="298" y="1179"/>
                  </a:lnTo>
                  <a:cubicBezTo>
                    <a:pt x="0" y="1715"/>
                    <a:pt x="369" y="2369"/>
                    <a:pt x="988" y="2369"/>
                  </a:cubicBezTo>
                  <a:cubicBezTo>
                    <a:pt x="1596" y="2369"/>
                    <a:pt x="1977" y="1715"/>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935825" y="3844950"/>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039400" y="329190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039400" y="3414825"/>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039400" y="353777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1039400" y="366070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1039400" y="378332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143000" y="3230575"/>
              <a:ext cx="49425" cy="59275"/>
            </a:xfrm>
            <a:custGeom>
              <a:avLst/>
              <a:gdLst/>
              <a:ahLst/>
              <a:cxnLst/>
              <a:rect l="l" t="t" r="r" b="b"/>
              <a:pathLst>
                <a:path w="1977" h="2371" extrusionOk="0">
                  <a:moveTo>
                    <a:pt x="988" y="1"/>
                  </a:moveTo>
                  <a:lnTo>
                    <a:pt x="310" y="1180"/>
                  </a:lnTo>
                  <a:cubicBezTo>
                    <a:pt x="0" y="1704"/>
                    <a:pt x="381" y="2370"/>
                    <a:pt x="988" y="2370"/>
                  </a:cubicBezTo>
                  <a:cubicBezTo>
                    <a:pt x="1607" y="2370"/>
                    <a:pt x="1976" y="1704"/>
                    <a:pt x="1679"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143000" y="3353525"/>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143000" y="3476150"/>
              <a:ext cx="49425" cy="59250"/>
            </a:xfrm>
            <a:custGeom>
              <a:avLst/>
              <a:gdLst/>
              <a:ahLst/>
              <a:cxnLst/>
              <a:rect l="l" t="t" r="r" b="b"/>
              <a:pathLst>
                <a:path w="1977" h="2370"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143000" y="3599075"/>
              <a:ext cx="49425" cy="59275"/>
            </a:xfrm>
            <a:custGeom>
              <a:avLst/>
              <a:gdLst/>
              <a:ahLst/>
              <a:cxnLst/>
              <a:rect l="l" t="t" r="r" b="b"/>
              <a:pathLst>
                <a:path w="1977" h="2371"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143000" y="3722025"/>
              <a:ext cx="49425" cy="59250"/>
            </a:xfrm>
            <a:custGeom>
              <a:avLst/>
              <a:gdLst/>
              <a:ahLst/>
              <a:cxnLst/>
              <a:rect l="l" t="t" r="r" b="b"/>
              <a:pathLst>
                <a:path w="1977" h="2370" extrusionOk="0">
                  <a:moveTo>
                    <a:pt x="988" y="0"/>
                  </a:moveTo>
                  <a:lnTo>
                    <a:pt x="310" y="1179"/>
                  </a:lnTo>
                  <a:cubicBezTo>
                    <a:pt x="0" y="1715"/>
                    <a:pt x="381" y="2369"/>
                    <a:pt x="988" y="2369"/>
                  </a:cubicBezTo>
                  <a:cubicBezTo>
                    <a:pt x="1607" y="2369"/>
                    <a:pt x="1976" y="1715"/>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143000" y="3844950"/>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246875" y="3291900"/>
              <a:ext cx="49425" cy="59250"/>
            </a:xfrm>
            <a:custGeom>
              <a:avLst/>
              <a:gdLst/>
              <a:ahLst/>
              <a:cxnLst/>
              <a:rect l="l" t="t" r="r" b="b"/>
              <a:pathLst>
                <a:path w="1977" h="2370"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246875" y="3414825"/>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246875" y="3537775"/>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6875" y="366070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46875" y="378332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350450" y="3230575"/>
              <a:ext cx="49450" cy="59275"/>
            </a:xfrm>
            <a:custGeom>
              <a:avLst/>
              <a:gdLst/>
              <a:ahLst/>
              <a:cxnLst/>
              <a:rect l="l" t="t" r="r" b="b"/>
              <a:pathLst>
                <a:path w="1978" h="2371" extrusionOk="0">
                  <a:moveTo>
                    <a:pt x="989" y="1"/>
                  </a:moveTo>
                  <a:lnTo>
                    <a:pt x="310" y="1180"/>
                  </a:lnTo>
                  <a:cubicBezTo>
                    <a:pt x="1" y="1704"/>
                    <a:pt x="382" y="2370"/>
                    <a:pt x="989" y="2370"/>
                  </a:cubicBezTo>
                  <a:cubicBezTo>
                    <a:pt x="1596" y="2370"/>
                    <a:pt x="1977" y="1704"/>
                    <a:pt x="1679"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350450" y="335352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350450" y="347615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350450" y="35990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350450" y="3722025"/>
              <a:ext cx="49450" cy="59250"/>
            </a:xfrm>
            <a:custGeom>
              <a:avLst/>
              <a:gdLst/>
              <a:ahLst/>
              <a:cxnLst/>
              <a:rect l="l" t="t" r="r" b="b"/>
              <a:pathLst>
                <a:path w="1978" h="2370" extrusionOk="0">
                  <a:moveTo>
                    <a:pt x="989" y="0"/>
                  </a:moveTo>
                  <a:lnTo>
                    <a:pt x="310" y="1179"/>
                  </a:lnTo>
                  <a:cubicBezTo>
                    <a:pt x="1" y="1715"/>
                    <a:pt x="382" y="2369"/>
                    <a:pt x="989" y="2369"/>
                  </a:cubicBezTo>
                  <a:cubicBezTo>
                    <a:pt x="1596" y="2369"/>
                    <a:pt x="1977" y="1715"/>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350450" y="38449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454325" y="3291900"/>
              <a:ext cx="49450" cy="59250"/>
            </a:xfrm>
            <a:custGeom>
              <a:avLst/>
              <a:gdLst/>
              <a:ahLst/>
              <a:cxnLst/>
              <a:rect l="l" t="t" r="r" b="b"/>
              <a:pathLst>
                <a:path w="1978" h="2370"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454325" y="3414825"/>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454325" y="3537775"/>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454325" y="366070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454325" y="378332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589775" y="28734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589775" y="2996325"/>
              <a:ext cx="49425" cy="59275"/>
            </a:xfrm>
            <a:custGeom>
              <a:avLst/>
              <a:gdLst/>
              <a:ahLst/>
              <a:cxnLst/>
              <a:rect l="l" t="t" r="r" b="b"/>
              <a:pathLst>
                <a:path w="1977" h="2371" extrusionOk="0">
                  <a:moveTo>
                    <a:pt x="989" y="1"/>
                  </a:moveTo>
                  <a:lnTo>
                    <a:pt x="298" y="1179"/>
                  </a:lnTo>
                  <a:cubicBezTo>
                    <a:pt x="0" y="1715"/>
                    <a:pt x="369" y="2370"/>
                    <a:pt x="989" y="2370"/>
                  </a:cubicBezTo>
                  <a:cubicBezTo>
                    <a:pt x="1596" y="2370"/>
                    <a:pt x="1977" y="1715"/>
                    <a:pt x="1667"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589775" y="3119275"/>
              <a:ext cx="49425" cy="59250"/>
            </a:xfrm>
            <a:custGeom>
              <a:avLst/>
              <a:gdLst/>
              <a:ahLst/>
              <a:cxnLst/>
              <a:rect l="l" t="t" r="r" b="b"/>
              <a:pathLst>
                <a:path w="1977" h="2370" extrusionOk="0">
                  <a:moveTo>
                    <a:pt x="989" y="0"/>
                  </a:moveTo>
                  <a:lnTo>
                    <a:pt x="298" y="1179"/>
                  </a:lnTo>
                  <a:cubicBezTo>
                    <a:pt x="0" y="1703"/>
                    <a:pt x="369" y="2369"/>
                    <a:pt x="989" y="2369"/>
                  </a:cubicBezTo>
                  <a:cubicBezTo>
                    <a:pt x="1596" y="2369"/>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589775" y="32419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589775" y="3364825"/>
              <a:ext cx="49425" cy="59250"/>
            </a:xfrm>
            <a:custGeom>
              <a:avLst/>
              <a:gdLst/>
              <a:ahLst/>
              <a:cxnLst/>
              <a:rect l="l" t="t" r="r" b="b"/>
              <a:pathLst>
                <a:path w="1977" h="2370" extrusionOk="0">
                  <a:moveTo>
                    <a:pt x="989" y="1"/>
                  </a:moveTo>
                  <a:lnTo>
                    <a:pt x="298" y="1191"/>
                  </a:lnTo>
                  <a:cubicBezTo>
                    <a:pt x="0" y="1715"/>
                    <a:pt x="369"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589775" y="3487750"/>
              <a:ext cx="49425" cy="59275"/>
            </a:xfrm>
            <a:custGeom>
              <a:avLst/>
              <a:gdLst/>
              <a:ahLst/>
              <a:cxnLst/>
              <a:rect l="l" t="t" r="r" b="b"/>
              <a:pathLst>
                <a:path w="1977" h="2371" extrusionOk="0">
                  <a:moveTo>
                    <a:pt x="989" y="1"/>
                  </a:moveTo>
                  <a:lnTo>
                    <a:pt x="298" y="1192"/>
                  </a:lnTo>
                  <a:cubicBezTo>
                    <a:pt x="0" y="1715"/>
                    <a:pt x="369" y="2370"/>
                    <a:pt x="989" y="2370"/>
                  </a:cubicBezTo>
                  <a:cubicBezTo>
                    <a:pt x="1596" y="2370"/>
                    <a:pt x="1977" y="1715"/>
                    <a:pt x="1667"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693350" y="2934725"/>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693350" y="305765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693350" y="31805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693350" y="3303500"/>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693350" y="34264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796950" y="28734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796950" y="2996325"/>
              <a:ext cx="49425" cy="59275"/>
            </a:xfrm>
            <a:custGeom>
              <a:avLst/>
              <a:gdLst/>
              <a:ahLst/>
              <a:cxnLst/>
              <a:rect l="l" t="t" r="r" b="b"/>
              <a:pathLst>
                <a:path w="1977" h="2371" extrusionOk="0">
                  <a:moveTo>
                    <a:pt x="988" y="1"/>
                  </a:moveTo>
                  <a:lnTo>
                    <a:pt x="310" y="1179"/>
                  </a:lnTo>
                  <a:cubicBezTo>
                    <a:pt x="0" y="1715"/>
                    <a:pt x="381" y="2370"/>
                    <a:pt x="988" y="2370"/>
                  </a:cubicBezTo>
                  <a:cubicBezTo>
                    <a:pt x="1595" y="2370"/>
                    <a:pt x="1976" y="1715"/>
                    <a:pt x="1679" y="1179"/>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796950" y="3119275"/>
              <a:ext cx="49425" cy="59250"/>
            </a:xfrm>
            <a:custGeom>
              <a:avLst/>
              <a:gdLst/>
              <a:ahLst/>
              <a:cxnLst/>
              <a:rect l="l" t="t" r="r" b="b"/>
              <a:pathLst>
                <a:path w="1977" h="2370" extrusionOk="0">
                  <a:moveTo>
                    <a:pt x="988" y="0"/>
                  </a:moveTo>
                  <a:lnTo>
                    <a:pt x="310" y="1179"/>
                  </a:lnTo>
                  <a:cubicBezTo>
                    <a:pt x="0" y="1703"/>
                    <a:pt x="381" y="2369"/>
                    <a:pt x="988" y="2369"/>
                  </a:cubicBezTo>
                  <a:cubicBezTo>
                    <a:pt x="1595" y="2369"/>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796950" y="32419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796950" y="3364825"/>
              <a:ext cx="49425" cy="59250"/>
            </a:xfrm>
            <a:custGeom>
              <a:avLst/>
              <a:gdLst/>
              <a:ahLst/>
              <a:cxnLst/>
              <a:rect l="l" t="t" r="r" b="b"/>
              <a:pathLst>
                <a:path w="1977" h="2370" extrusionOk="0">
                  <a:moveTo>
                    <a:pt x="988" y="1"/>
                  </a:moveTo>
                  <a:lnTo>
                    <a:pt x="310" y="1191"/>
                  </a:lnTo>
                  <a:cubicBezTo>
                    <a:pt x="0" y="1715"/>
                    <a:pt x="381" y="2370"/>
                    <a:pt x="988" y="2370"/>
                  </a:cubicBezTo>
                  <a:cubicBezTo>
                    <a:pt x="1595"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796950" y="3487750"/>
              <a:ext cx="49425" cy="59275"/>
            </a:xfrm>
            <a:custGeom>
              <a:avLst/>
              <a:gdLst/>
              <a:ahLst/>
              <a:cxnLst/>
              <a:rect l="l" t="t" r="r" b="b"/>
              <a:pathLst>
                <a:path w="1977" h="2371" extrusionOk="0">
                  <a:moveTo>
                    <a:pt x="988" y="1"/>
                  </a:moveTo>
                  <a:lnTo>
                    <a:pt x="310" y="1192"/>
                  </a:lnTo>
                  <a:cubicBezTo>
                    <a:pt x="0" y="1715"/>
                    <a:pt x="381" y="2370"/>
                    <a:pt x="988" y="2370"/>
                  </a:cubicBezTo>
                  <a:cubicBezTo>
                    <a:pt x="1595" y="2370"/>
                    <a:pt x="1976" y="1715"/>
                    <a:pt x="1679" y="1192"/>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900825" y="2934725"/>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900825" y="3057650"/>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900825" y="318057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900825" y="3303500"/>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900825" y="342645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2004400" y="28734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2004400" y="2996325"/>
              <a:ext cx="49450" cy="59275"/>
            </a:xfrm>
            <a:custGeom>
              <a:avLst/>
              <a:gdLst/>
              <a:ahLst/>
              <a:cxnLst/>
              <a:rect l="l" t="t" r="r" b="b"/>
              <a:pathLst>
                <a:path w="1978" h="2371" extrusionOk="0">
                  <a:moveTo>
                    <a:pt x="989" y="1"/>
                  </a:moveTo>
                  <a:lnTo>
                    <a:pt x="310" y="1179"/>
                  </a:lnTo>
                  <a:cubicBezTo>
                    <a:pt x="1" y="1715"/>
                    <a:pt x="382" y="2370"/>
                    <a:pt x="989" y="2370"/>
                  </a:cubicBezTo>
                  <a:cubicBezTo>
                    <a:pt x="1596" y="2370"/>
                    <a:pt x="1977" y="1715"/>
                    <a:pt x="1679"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2004400" y="3119275"/>
              <a:ext cx="49450" cy="59250"/>
            </a:xfrm>
            <a:custGeom>
              <a:avLst/>
              <a:gdLst/>
              <a:ahLst/>
              <a:cxnLst/>
              <a:rect l="l" t="t" r="r" b="b"/>
              <a:pathLst>
                <a:path w="1978" h="2370" extrusionOk="0">
                  <a:moveTo>
                    <a:pt x="989" y="0"/>
                  </a:moveTo>
                  <a:lnTo>
                    <a:pt x="310" y="1179"/>
                  </a:lnTo>
                  <a:cubicBezTo>
                    <a:pt x="1" y="1703"/>
                    <a:pt x="382" y="2369"/>
                    <a:pt x="989" y="2369"/>
                  </a:cubicBezTo>
                  <a:cubicBezTo>
                    <a:pt x="1596" y="2369"/>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2004400" y="32419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2004400" y="3364825"/>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2004400" y="3487750"/>
              <a:ext cx="49450" cy="59275"/>
            </a:xfrm>
            <a:custGeom>
              <a:avLst/>
              <a:gdLst/>
              <a:ahLst/>
              <a:cxnLst/>
              <a:rect l="l" t="t" r="r" b="b"/>
              <a:pathLst>
                <a:path w="1978" h="2371" extrusionOk="0">
                  <a:moveTo>
                    <a:pt x="989" y="1"/>
                  </a:moveTo>
                  <a:lnTo>
                    <a:pt x="310" y="1192"/>
                  </a:lnTo>
                  <a:cubicBezTo>
                    <a:pt x="1" y="1715"/>
                    <a:pt x="382" y="2370"/>
                    <a:pt x="989" y="2370"/>
                  </a:cubicBezTo>
                  <a:cubicBezTo>
                    <a:pt x="1596" y="2370"/>
                    <a:pt x="1977" y="1715"/>
                    <a:pt x="1679"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2108275" y="2934725"/>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2108275" y="3057650"/>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2108275" y="318057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2108275" y="3303500"/>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2108275" y="342645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737950" y="4649500"/>
              <a:ext cx="1462700" cy="914725"/>
            </a:xfrm>
            <a:custGeom>
              <a:avLst/>
              <a:gdLst/>
              <a:ahLst/>
              <a:cxnLst/>
              <a:rect l="l" t="t" r="r" b="b"/>
              <a:pathLst>
                <a:path w="58508" h="36589" extrusionOk="0">
                  <a:moveTo>
                    <a:pt x="28822" y="0"/>
                  </a:moveTo>
                  <a:cubicBezTo>
                    <a:pt x="19102" y="0"/>
                    <a:pt x="9384" y="1260"/>
                    <a:pt x="1" y="3799"/>
                  </a:cubicBezTo>
                  <a:lnTo>
                    <a:pt x="21063" y="36589"/>
                  </a:lnTo>
                  <a:lnTo>
                    <a:pt x="21063" y="20087"/>
                  </a:lnTo>
                  <a:lnTo>
                    <a:pt x="30933" y="20087"/>
                  </a:lnTo>
                  <a:cubicBezTo>
                    <a:pt x="42244" y="20087"/>
                    <a:pt x="52686" y="14062"/>
                    <a:pt x="58341" y="4263"/>
                  </a:cubicBezTo>
                  <a:lnTo>
                    <a:pt x="58508" y="3990"/>
                  </a:lnTo>
                  <a:cubicBezTo>
                    <a:pt x="48853" y="1337"/>
                    <a:pt x="38836" y="0"/>
                    <a:pt x="28822"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5834348"/>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4" name="Rectangle 3">
            <a:extLst>
              <a:ext uri="{FF2B5EF4-FFF2-40B4-BE49-F238E27FC236}">
                <a16:creationId xmlns:a16="http://schemas.microsoft.com/office/drawing/2014/main" id="{01716463-EA28-1848-8B86-800683E50DE3}"/>
              </a:ext>
            </a:extLst>
          </p:cNvPr>
          <p:cNvSpPr/>
          <p:nvPr/>
        </p:nvSpPr>
        <p:spPr>
          <a:xfrm>
            <a:off x="189781" y="163486"/>
            <a:ext cx="8764438" cy="5134483"/>
          </a:xfrm>
          <a:prstGeom prst="rect">
            <a:avLst/>
          </a:prstGeom>
        </p:spPr>
        <p:txBody>
          <a:bodyPr wrap="square">
            <a:spAutoFit/>
          </a:bodyPr>
          <a:lstStyle/>
          <a:p>
            <a:pPr algn="ctr">
              <a:lnSpc>
                <a:spcPct val="115000"/>
              </a:lnSpc>
              <a:spcBef>
                <a:spcPts val="600"/>
              </a:spcBef>
              <a:spcAft>
                <a:spcPts val="600"/>
              </a:spcAft>
            </a:pPr>
            <a:r>
              <a:rPr lang="vi-VN" sz="1900" b="1" dirty="0">
                <a:latin typeface="Times New Roman" panose="02020603050405020304" pitchFamily="18" charset="0"/>
                <a:ea typeface="ArialMT"/>
              </a:rPr>
              <a:t>PHIẾU HỌC TẬP SỐ 6</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dirty="0">
                <a:latin typeface="Times New Roman" panose="02020603050405020304" pitchFamily="18" charset="0"/>
                <a:ea typeface="ArialMT"/>
              </a:rPr>
              <a:t>1. Cuộc sống ngày càng tiến bộ, con người càng có nhu cầu khai thác nhiều nguồn tài nguyên. Ngoài tài nguyên nước ngọt, em thấy nguồn tài nguyên nào cũngd dang dần bị cạn kiệt? Hãy tìm hiểu thông tin về nguồn tài nguyên này và viết ra những lí do để thuyết phục các bạn trong lớp tiết kiệm, sử dụng hợp lí nguồn tài nguyên đó nhé.</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Nguồn tài nguyên đang bị cạn kiệt dần:</a:t>
            </a:r>
            <a:endParaRPr lang="en-VN" sz="1900" b="1" dirty="0">
              <a:latin typeface="Times New Roman" panose="02020603050405020304" pitchFamily="18" charset="0"/>
              <a:ea typeface="ArialMT"/>
            </a:endParaRPr>
          </a:p>
          <a:p>
            <a:pPr algn="just">
              <a:lnSpc>
                <a:spcPct val="115000"/>
              </a:lnSpc>
              <a:spcBef>
                <a:spcPts val="600"/>
              </a:spcBef>
              <a:spcAft>
                <a:spcPts val="600"/>
              </a:spcAft>
            </a:pP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Chúng ta phải sử dụng hợp lí nguồn tài nguyên này vì các lí do:</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 </a:t>
            </a:r>
            <a:endParaRPr lang="en-VN" sz="1900" dirty="0">
              <a:latin typeface="Times New Roman" panose="02020603050405020304" pitchFamily="18" charset="0"/>
              <a:ea typeface="Calibri" panose="020F0502020204030204" pitchFamily="34" charset="0"/>
            </a:endParaRPr>
          </a:p>
          <a:p>
            <a:r>
              <a:rPr lang="vi-VN" sz="1900" dirty="0">
                <a:latin typeface="Times New Roman" panose="02020603050405020304" pitchFamily="18" charset="0"/>
                <a:ea typeface="ArialMT"/>
              </a:rPr>
              <a:t>2. Em hãy làm hoặc sưu tầm một sản phẩm tuyên truyền về việc sử dụng hợp lí nguồn tài nguyên thiên nhiên. Thiết kế hoặc dán sản phẩm em tìm được vào đây nhé!</a:t>
            </a:r>
            <a:r>
              <a:rPr lang="en-VN" sz="1900" dirty="0"/>
              <a:t> </a:t>
            </a:r>
          </a:p>
          <a:p>
            <a:endParaRPr lang="en-VN" sz="1900" dirty="0"/>
          </a:p>
          <a:p>
            <a:endParaRPr lang="en-VN" sz="1900" dirty="0"/>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ẽ hoặc sưu tầm tranh cổ động tuyên truyền tiết kiệm nước - Vẽ hoặc sưu tầm  tranh cổ động tuyên t...">
            <a:extLst>
              <a:ext uri="{FF2B5EF4-FFF2-40B4-BE49-F238E27FC236}">
                <a16:creationId xmlns:a16="http://schemas.microsoft.com/office/drawing/2014/main" id="{0698313E-31BC-4346-BCFC-73DFF7A03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14897"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ạy trẻ tiết kiệm nguồn nước">
            <a:extLst>
              <a:ext uri="{FF2B5EF4-FFF2-40B4-BE49-F238E27FC236}">
                <a16:creationId xmlns:a16="http://schemas.microsoft.com/office/drawing/2014/main" id="{C8E6F80B-CFB1-C647-9756-CB518481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2696"/>
            <a:ext cx="4572000" cy="358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6467"/>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ết kiệm nước - Khoa học 4 - Trương Hoàng Anh - Thư viện Tư liệu giáo dục">
            <a:extLst>
              <a:ext uri="{FF2B5EF4-FFF2-40B4-BE49-F238E27FC236}">
                <a16:creationId xmlns:a16="http://schemas.microsoft.com/office/drawing/2014/main" id="{3AB4988F-3D57-BD42-9B2D-137B7DBAB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72" y="19892"/>
            <a:ext cx="3536830" cy="51335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Ảnh hoạt động - Tranh cổ động tuyên truyền bảo vệ môi trường">
            <a:extLst>
              <a:ext uri="{FF2B5EF4-FFF2-40B4-BE49-F238E27FC236}">
                <a16:creationId xmlns:a16="http://schemas.microsoft.com/office/drawing/2014/main" id="{1BCDD0CB-83EF-A64F-9D83-6F26BE58E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141" y="9946"/>
            <a:ext cx="35067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9980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4 phương pháp tiết kiệm nước hiệu quả">
            <a:extLst>
              <a:ext uri="{FF2B5EF4-FFF2-40B4-BE49-F238E27FC236}">
                <a16:creationId xmlns:a16="http://schemas.microsoft.com/office/drawing/2014/main" id="{1D378AA3-BF53-7D47-AFE8-21D1960C0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828" y="58753"/>
            <a:ext cx="6579439" cy="508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9592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21" name="Group 20">
            <a:extLst>
              <a:ext uri="{FF2B5EF4-FFF2-40B4-BE49-F238E27FC236}">
                <a16:creationId xmlns:a16="http://schemas.microsoft.com/office/drawing/2014/main" id="{93A64972-411B-6749-9F78-3341B0FFD991}"/>
              </a:ext>
            </a:extLst>
          </p:cNvPr>
          <p:cNvGrpSpPr/>
          <p:nvPr/>
        </p:nvGrpSpPr>
        <p:grpSpPr>
          <a:xfrm>
            <a:off x="2098586" y="0"/>
            <a:ext cx="7250847" cy="5143500"/>
            <a:chOff x="2098586" y="0"/>
            <a:chExt cx="7250847" cy="5143500"/>
          </a:xfrm>
        </p:grpSpPr>
        <p:pic>
          <p:nvPicPr>
            <p:cNvPr id="2050" name="Picture 2" descr="Tiết Kiệm Nước Hình ảnh | Định dạng hình ảnh PSD 400798674| vn.lovepik.com">
              <a:extLst>
                <a:ext uri="{FF2B5EF4-FFF2-40B4-BE49-F238E27FC236}">
                  <a16:creationId xmlns:a16="http://schemas.microsoft.com/office/drawing/2014/main" id="{81C8188A-E7BD-1D4A-A54C-EC26C844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586" y="0"/>
              <a:ext cx="7045414"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575BF05-1271-8842-A71A-24975317F5DC}"/>
                </a:ext>
              </a:extLst>
            </p:cNvPr>
            <p:cNvSpPr/>
            <p:nvPr/>
          </p:nvSpPr>
          <p:spPr>
            <a:xfrm rot="20059388">
              <a:off x="7250847" y="716553"/>
              <a:ext cx="2098586" cy="471849"/>
            </a:xfrm>
            <a:prstGeom prst="rect">
              <a:avLst/>
            </a:prstGeom>
            <a:solidFill>
              <a:srgbClr val="666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2" name="Rectangle 21">
            <a:extLst>
              <a:ext uri="{FF2B5EF4-FFF2-40B4-BE49-F238E27FC236}">
                <a16:creationId xmlns:a16="http://schemas.microsoft.com/office/drawing/2014/main" id="{039D3785-3199-7547-9474-96494A83F6E5}"/>
              </a:ext>
            </a:extLst>
          </p:cNvPr>
          <p:cNvSpPr/>
          <p:nvPr/>
        </p:nvSpPr>
        <p:spPr>
          <a:xfrm>
            <a:off x="284670" y="285196"/>
            <a:ext cx="2286002" cy="3153877"/>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Em hãy miêu tả nội dung của bức tranh. Theo em, người vẽ bức tranh muốn gửi thông điệp gì?</a:t>
            </a:r>
            <a:endParaRPr lang="en-VN" sz="25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727;p56">
            <a:extLst>
              <a:ext uri="{FF2B5EF4-FFF2-40B4-BE49-F238E27FC236}">
                <a16:creationId xmlns:a16="http://schemas.microsoft.com/office/drawing/2014/main" id="{22326473-F4A3-EB42-8115-FE77CC5E4A57}"/>
              </a:ext>
            </a:extLst>
          </p:cNvPr>
          <p:cNvGrpSpPr/>
          <p:nvPr/>
        </p:nvGrpSpPr>
        <p:grpSpPr>
          <a:xfrm flipH="1">
            <a:off x="156" y="1516237"/>
            <a:ext cx="7781497" cy="3653191"/>
            <a:chOff x="1500607" y="1029675"/>
            <a:chExt cx="6216743" cy="2918584"/>
          </a:xfrm>
        </p:grpSpPr>
        <p:sp>
          <p:nvSpPr>
            <p:cNvPr id="4" name="Google Shape;1728;p56">
              <a:extLst>
                <a:ext uri="{FF2B5EF4-FFF2-40B4-BE49-F238E27FC236}">
                  <a16:creationId xmlns:a16="http://schemas.microsoft.com/office/drawing/2014/main" id="{342EA002-F879-8C4C-B031-C194E579C4A9}"/>
                </a:ext>
              </a:extLst>
            </p:cNvPr>
            <p:cNvSpPr/>
            <p:nvPr/>
          </p:nvSpPr>
          <p:spPr>
            <a:xfrm rot="-245308">
              <a:off x="1551049" y="2246812"/>
              <a:ext cx="4043257" cy="1559295"/>
            </a:xfrm>
            <a:custGeom>
              <a:avLst/>
              <a:gdLst/>
              <a:ahLst/>
              <a:cxnLst/>
              <a:rect l="l" t="t" r="r" b="b"/>
              <a:pathLst>
                <a:path w="161723" h="62369" extrusionOk="0">
                  <a:moveTo>
                    <a:pt x="81754" y="1"/>
                  </a:moveTo>
                  <a:cubicBezTo>
                    <a:pt x="78087" y="1"/>
                    <a:pt x="74357" y="653"/>
                    <a:pt x="70723" y="2028"/>
                  </a:cubicBezTo>
                  <a:cubicBezTo>
                    <a:pt x="66640" y="3576"/>
                    <a:pt x="63056" y="5897"/>
                    <a:pt x="60103" y="8755"/>
                  </a:cubicBezTo>
                  <a:cubicBezTo>
                    <a:pt x="57365" y="11410"/>
                    <a:pt x="53697" y="12839"/>
                    <a:pt x="49899" y="13017"/>
                  </a:cubicBezTo>
                  <a:cubicBezTo>
                    <a:pt x="48161" y="13100"/>
                    <a:pt x="46423" y="13458"/>
                    <a:pt x="44708" y="14101"/>
                  </a:cubicBezTo>
                  <a:cubicBezTo>
                    <a:pt x="40612" y="15648"/>
                    <a:pt x="37457" y="18625"/>
                    <a:pt x="35612" y="22244"/>
                  </a:cubicBezTo>
                  <a:cubicBezTo>
                    <a:pt x="32049" y="19635"/>
                    <a:pt x="27706" y="18182"/>
                    <a:pt x="23226" y="18182"/>
                  </a:cubicBezTo>
                  <a:cubicBezTo>
                    <a:pt x="20491" y="18182"/>
                    <a:pt x="17704" y="18724"/>
                    <a:pt x="15014" y="19875"/>
                  </a:cubicBezTo>
                  <a:cubicBezTo>
                    <a:pt x="5084" y="24114"/>
                    <a:pt x="0" y="35448"/>
                    <a:pt x="3429" y="45676"/>
                  </a:cubicBezTo>
                  <a:cubicBezTo>
                    <a:pt x="6381" y="54486"/>
                    <a:pt x="14552" y="59951"/>
                    <a:pt x="23240" y="59951"/>
                  </a:cubicBezTo>
                  <a:cubicBezTo>
                    <a:pt x="25695" y="59951"/>
                    <a:pt x="28191" y="59515"/>
                    <a:pt x="30623" y="58594"/>
                  </a:cubicBezTo>
                  <a:cubicBezTo>
                    <a:pt x="36910" y="56213"/>
                    <a:pt x="41363" y="51141"/>
                    <a:pt x="43196" y="45188"/>
                  </a:cubicBezTo>
                  <a:cubicBezTo>
                    <a:pt x="45510" y="46329"/>
                    <a:pt x="48075" y="46940"/>
                    <a:pt x="50697" y="46940"/>
                  </a:cubicBezTo>
                  <a:cubicBezTo>
                    <a:pt x="51989" y="46940"/>
                    <a:pt x="53294" y="46792"/>
                    <a:pt x="54590" y="46486"/>
                  </a:cubicBezTo>
                  <a:cubicBezTo>
                    <a:pt x="60174" y="56417"/>
                    <a:pt x="70685" y="62368"/>
                    <a:pt x="81765" y="62368"/>
                  </a:cubicBezTo>
                  <a:cubicBezTo>
                    <a:pt x="85429" y="62368"/>
                    <a:pt x="89155" y="61717"/>
                    <a:pt x="92786" y="60344"/>
                  </a:cubicBezTo>
                  <a:cubicBezTo>
                    <a:pt x="98882" y="58046"/>
                    <a:pt x="103823" y="54034"/>
                    <a:pt x="107287" y="49081"/>
                  </a:cubicBezTo>
                  <a:cubicBezTo>
                    <a:pt x="110418" y="52024"/>
                    <a:pt x="114592" y="53700"/>
                    <a:pt x="118927" y="53700"/>
                  </a:cubicBezTo>
                  <a:cubicBezTo>
                    <a:pt x="120923" y="53700"/>
                    <a:pt x="122954" y="53344"/>
                    <a:pt x="124933" y="52593"/>
                  </a:cubicBezTo>
                  <a:cubicBezTo>
                    <a:pt x="127016" y="51808"/>
                    <a:pt x="128862" y="50641"/>
                    <a:pt x="130409" y="49224"/>
                  </a:cubicBezTo>
                  <a:cubicBezTo>
                    <a:pt x="132469" y="53791"/>
                    <a:pt x="137000" y="56571"/>
                    <a:pt x="141800" y="56571"/>
                  </a:cubicBezTo>
                  <a:cubicBezTo>
                    <a:pt x="143269" y="56571"/>
                    <a:pt x="144764" y="56310"/>
                    <a:pt x="146221" y="55760"/>
                  </a:cubicBezTo>
                  <a:cubicBezTo>
                    <a:pt x="152722" y="53296"/>
                    <a:pt x="161723" y="50593"/>
                    <a:pt x="159163" y="44092"/>
                  </a:cubicBezTo>
                  <a:cubicBezTo>
                    <a:pt x="157281" y="39306"/>
                    <a:pt x="153021" y="31180"/>
                    <a:pt x="143982" y="31180"/>
                  </a:cubicBezTo>
                  <a:cubicBezTo>
                    <a:pt x="142611" y="31180"/>
                    <a:pt x="141129" y="31367"/>
                    <a:pt x="139530" y="31781"/>
                  </a:cubicBezTo>
                  <a:cubicBezTo>
                    <a:pt x="138946" y="31936"/>
                    <a:pt x="138375" y="32031"/>
                    <a:pt x="137839" y="32222"/>
                  </a:cubicBezTo>
                  <a:cubicBezTo>
                    <a:pt x="137589" y="32303"/>
                    <a:pt x="137335" y="32342"/>
                    <a:pt x="137087" y="32342"/>
                  </a:cubicBezTo>
                  <a:cubicBezTo>
                    <a:pt x="136094" y="32342"/>
                    <a:pt x="135174" y="31726"/>
                    <a:pt x="134803" y="30746"/>
                  </a:cubicBezTo>
                  <a:cubicBezTo>
                    <a:pt x="134803" y="30734"/>
                    <a:pt x="134803" y="30734"/>
                    <a:pt x="134803" y="30722"/>
                  </a:cubicBezTo>
                  <a:cubicBezTo>
                    <a:pt x="132229" y="23933"/>
                    <a:pt x="125775" y="19752"/>
                    <a:pt x="118918" y="19752"/>
                  </a:cubicBezTo>
                  <a:cubicBezTo>
                    <a:pt x="116924" y="19752"/>
                    <a:pt x="114896" y="20106"/>
                    <a:pt x="112919" y="20851"/>
                  </a:cubicBezTo>
                  <a:cubicBezTo>
                    <a:pt x="112395" y="21054"/>
                    <a:pt x="111883" y="21280"/>
                    <a:pt x="111395" y="21518"/>
                  </a:cubicBezTo>
                  <a:cubicBezTo>
                    <a:pt x="111240" y="21066"/>
                    <a:pt x="111086" y="20613"/>
                    <a:pt x="110919" y="20149"/>
                  </a:cubicBezTo>
                  <a:cubicBezTo>
                    <a:pt x="106198" y="7683"/>
                    <a:pt x="94343" y="1"/>
                    <a:pt x="81754"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29;p56">
              <a:extLst>
                <a:ext uri="{FF2B5EF4-FFF2-40B4-BE49-F238E27FC236}">
                  <a16:creationId xmlns:a16="http://schemas.microsoft.com/office/drawing/2014/main" id="{0AF3B568-B5B6-C44A-A05F-B46C61A0CC40}"/>
                </a:ext>
              </a:extLst>
            </p:cNvPr>
            <p:cNvSpPr/>
            <p:nvPr/>
          </p:nvSpPr>
          <p:spPr>
            <a:xfrm>
              <a:off x="3224150" y="1029675"/>
              <a:ext cx="4493200" cy="2136025"/>
            </a:xfrm>
            <a:custGeom>
              <a:avLst/>
              <a:gdLst/>
              <a:ahLst/>
              <a:cxnLst/>
              <a:rect l="l" t="t" r="r" b="b"/>
              <a:pathLst>
                <a:path w="179728" h="85441" extrusionOk="0">
                  <a:moveTo>
                    <a:pt x="102203" y="0"/>
                  </a:moveTo>
                  <a:cubicBezTo>
                    <a:pt x="94916" y="0"/>
                    <a:pt x="87692" y="2005"/>
                    <a:pt x="81381" y="5929"/>
                  </a:cubicBezTo>
                  <a:cubicBezTo>
                    <a:pt x="76762" y="8799"/>
                    <a:pt x="72737" y="12585"/>
                    <a:pt x="69523" y="16966"/>
                  </a:cubicBezTo>
                  <a:cubicBezTo>
                    <a:pt x="68072" y="18944"/>
                    <a:pt x="63057" y="30729"/>
                    <a:pt x="61381" y="30729"/>
                  </a:cubicBezTo>
                  <a:cubicBezTo>
                    <a:pt x="61351" y="30729"/>
                    <a:pt x="61323" y="30725"/>
                    <a:pt x="61296" y="30718"/>
                  </a:cubicBezTo>
                  <a:cubicBezTo>
                    <a:pt x="58861" y="30055"/>
                    <a:pt x="56373" y="29676"/>
                    <a:pt x="53904" y="29676"/>
                  </a:cubicBezTo>
                  <a:cubicBezTo>
                    <a:pt x="50563" y="29676"/>
                    <a:pt x="47257" y="30369"/>
                    <a:pt x="44162" y="31992"/>
                  </a:cubicBezTo>
                  <a:cubicBezTo>
                    <a:pt x="40126" y="34111"/>
                    <a:pt x="37293" y="37100"/>
                    <a:pt x="35340" y="40731"/>
                  </a:cubicBezTo>
                  <a:cubicBezTo>
                    <a:pt x="33304" y="44493"/>
                    <a:pt x="29470" y="46994"/>
                    <a:pt x="25196" y="47279"/>
                  </a:cubicBezTo>
                  <a:cubicBezTo>
                    <a:pt x="24696" y="47315"/>
                    <a:pt x="24219" y="47375"/>
                    <a:pt x="23779" y="47458"/>
                  </a:cubicBezTo>
                  <a:cubicBezTo>
                    <a:pt x="21088" y="47970"/>
                    <a:pt x="18552" y="49303"/>
                    <a:pt x="16326" y="50863"/>
                  </a:cubicBezTo>
                  <a:cubicBezTo>
                    <a:pt x="10920" y="54649"/>
                    <a:pt x="5431" y="60483"/>
                    <a:pt x="3776" y="66877"/>
                  </a:cubicBezTo>
                  <a:cubicBezTo>
                    <a:pt x="1" y="81378"/>
                    <a:pt x="872" y="85441"/>
                    <a:pt x="3800" y="85441"/>
                  </a:cubicBezTo>
                  <a:cubicBezTo>
                    <a:pt x="7532" y="85441"/>
                    <a:pt x="14605" y="78839"/>
                    <a:pt x="19652" y="78839"/>
                  </a:cubicBezTo>
                  <a:cubicBezTo>
                    <a:pt x="20122" y="78839"/>
                    <a:pt x="20574" y="78896"/>
                    <a:pt x="21005" y="79021"/>
                  </a:cubicBezTo>
                  <a:cubicBezTo>
                    <a:pt x="22518" y="79460"/>
                    <a:pt x="24042" y="79669"/>
                    <a:pt x="25541" y="79669"/>
                  </a:cubicBezTo>
                  <a:cubicBezTo>
                    <a:pt x="32264" y="79669"/>
                    <a:pt x="38473" y="75465"/>
                    <a:pt x="40829" y="68913"/>
                  </a:cubicBezTo>
                  <a:cubicBezTo>
                    <a:pt x="42984" y="70592"/>
                    <a:pt x="45484" y="71913"/>
                    <a:pt x="48270" y="72723"/>
                  </a:cubicBezTo>
                  <a:cubicBezTo>
                    <a:pt x="50323" y="73318"/>
                    <a:pt x="52392" y="73601"/>
                    <a:pt x="54427" y="73601"/>
                  </a:cubicBezTo>
                  <a:cubicBezTo>
                    <a:pt x="60698" y="73601"/>
                    <a:pt x="66641" y="70908"/>
                    <a:pt x="70785" y="66341"/>
                  </a:cubicBezTo>
                  <a:cubicBezTo>
                    <a:pt x="75785" y="72413"/>
                    <a:pt x="82608" y="77093"/>
                    <a:pt x="90740" y="79450"/>
                  </a:cubicBezTo>
                  <a:cubicBezTo>
                    <a:pt x="94507" y="80543"/>
                    <a:pt x="98305" y="81063"/>
                    <a:pt x="102041" y="81063"/>
                  </a:cubicBezTo>
                  <a:cubicBezTo>
                    <a:pt x="117641" y="81063"/>
                    <a:pt x="132151" y="71983"/>
                    <a:pt x="138817" y="57554"/>
                  </a:cubicBezTo>
                  <a:cubicBezTo>
                    <a:pt x="139932" y="57726"/>
                    <a:pt x="141046" y="57809"/>
                    <a:pt x="142150" y="57809"/>
                  </a:cubicBezTo>
                  <a:cubicBezTo>
                    <a:pt x="146184" y="57809"/>
                    <a:pt x="150087" y="56695"/>
                    <a:pt x="153462" y="54685"/>
                  </a:cubicBezTo>
                  <a:cubicBezTo>
                    <a:pt x="156438" y="62210"/>
                    <a:pt x="162749" y="68330"/>
                    <a:pt x="171131" y="70770"/>
                  </a:cubicBezTo>
                  <a:cubicBezTo>
                    <a:pt x="173661" y="71495"/>
                    <a:pt x="176211" y="71849"/>
                    <a:pt x="178721" y="71849"/>
                  </a:cubicBezTo>
                  <a:cubicBezTo>
                    <a:pt x="179057" y="71849"/>
                    <a:pt x="179392" y="71843"/>
                    <a:pt x="179727" y="71830"/>
                  </a:cubicBezTo>
                  <a:lnTo>
                    <a:pt x="179727" y="17550"/>
                  </a:lnTo>
                  <a:cubicBezTo>
                    <a:pt x="179375" y="17536"/>
                    <a:pt x="179024" y="17529"/>
                    <a:pt x="178674" y="17529"/>
                  </a:cubicBezTo>
                  <a:cubicBezTo>
                    <a:pt x="176036" y="17529"/>
                    <a:pt x="173444" y="17921"/>
                    <a:pt x="170964" y="18657"/>
                  </a:cubicBezTo>
                  <a:cubicBezTo>
                    <a:pt x="168861" y="19285"/>
                    <a:pt x="166703" y="19590"/>
                    <a:pt x="164553" y="19590"/>
                  </a:cubicBezTo>
                  <a:cubicBezTo>
                    <a:pt x="160545" y="19590"/>
                    <a:pt x="156562" y="18529"/>
                    <a:pt x="152997" y="16514"/>
                  </a:cubicBezTo>
                  <a:cubicBezTo>
                    <a:pt x="151533" y="15704"/>
                    <a:pt x="149961" y="15037"/>
                    <a:pt x="148295" y="14549"/>
                  </a:cubicBezTo>
                  <a:cubicBezTo>
                    <a:pt x="146544" y="14037"/>
                    <a:pt x="144794" y="13763"/>
                    <a:pt x="143068" y="13692"/>
                  </a:cubicBezTo>
                  <a:cubicBezTo>
                    <a:pt x="136841" y="13430"/>
                    <a:pt x="130864" y="11346"/>
                    <a:pt x="125827" y="7691"/>
                  </a:cubicBezTo>
                  <a:cubicBezTo>
                    <a:pt x="122148" y="5012"/>
                    <a:pt x="117945" y="2917"/>
                    <a:pt x="113314" y="1583"/>
                  </a:cubicBezTo>
                  <a:cubicBezTo>
                    <a:pt x="109669" y="524"/>
                    <a:pt x="105928" y="0"/>
                    <a:pt x="10220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0;p56">
              <a:extLst>
                <a:ext uri="{FF2B5EF4-FFF2-40B4-BE49-F238E27FC236}">
                  <a16:creationId xmlns:a16="http://schemas.microsoft.com/office/drawing/2014/main" id="{A6DB075E-955E-FD46-91E6-173DA0F1DD7D}"/>
                </a:ext>
              </a:extLst>
            </p:cNvPr>
            <p:cNvSpPr/>
            <p:nvPr/>
          </p:nvSpPr>
          <p:spPr>
            <a:xfrm>
              <a:off x="3467075" y="1618950"/>
              <a:ext cx="3197150" cy="1442825"/>
            </a:xfrm>
            <a:custGeom>
              <a:avLst/>
              <a:gdLst/>
              <a:ahLst/>
              <a:cxnLst/>
              <a:rect l="l" t="t" r="r" b="b"/>
              <a:pathLst>
                <a:path w="127886" h="57713" extrusionOk="0">
                  <a:moveTo>
                    <a:pt x="89899" y="1"/>
                  </a:moveTo>
                  <a:cubicBezTo>
                    <a:pt x="89297" y="1"/>
                    <a:pt x="88668" y="44"/>
                    <a:pt x="88024" y="146"/>
                  </a:cubicBezTo>
                  <a:cubicBezTo>
                    <a:pt x="80701" y="1325"/>
                    <a:pt x="74915" y="9278"/>
                    <a:pt x="69998" y="12326"/>
                  </a:cubicBezTo>
                  <a:cubicBezTo>
                    <a:pt x="68542" y="13225"/>
                    <a:pt x="67312" y="13550"/>
                    <a:pt x="66173" y="13550"/>
                  </a:cubicBezTo>
                  <a:cubicBezTo>
                    <a:pt x="63466" y="13550"/>
                    <a:pt x="61279" y="11712"/>
                    <a:pt x="57817" y="11385"/>
                  </a:cubicBezTo>
                  <a:cubicBezTo>
                    <a:pt x="57711" y="11375"/>
                    <a:pt x="57604" y="11371"/>
                    <a:pt x="57497" y="11371"/>
                  </a:cubicBezTo>
                  <a:cubicBezTo>
                    <a:pt x="52599" y="11371"/>
                    <a:pt x="45820" y="21458"/>
                    <a:pt x="43304" y="21458"/>
                  </a:cubicBezTo>
                  <a:cubicBezTo>
                    <a:pt x="40732" y="21458"/>
                    <a:pt x="30433" y="33162"/>
                    <a:pt x="27385" y="35972"/>
                  </a:cubicBezTo>
                  <a:cubicBezTo>
                    <a:pt x="24609" y="38531"/>
                    <a:pt x="19513" y="44585"/>
                    <a:pt x="16503" y="44585"/>
                  </a:cubicBezTo>
                  <a:cubicBezTo>
                    <a:pt x="16207" y="44585"/>
                    <a:pt x="15932" y="44527"/>
                    <a:pt x="15681" y="44401"/>
                  </a:cubicBezTo>
                  <a:cubicBezTo>
                    <a:pt x="15553" y="44337"/>
                    <a:pt x="15404" y="44307"/>
                    <a:pt x="15237" y="44307"/>
                  </a:cubicBezTo>
                  <a:cubicBezTo>
                    <a:pt x="11725" y="44307"/>
                    <a:pt x="1" y="57713"/>
                    <a:pt x="1" y="57713"/>
                  </a:cubicBezTo>
                  <a:lnTo>
                    <a:pt x="95513" y="48616"/>
                  </a:lnTo>
                  <a:lnTo>
                    <a:pt x="127886" y="30662"/>
                  </a:lnTo>
                  <a:lnTo>
                    <a:pt x="110967" y="13029"/>
                  </a:lnTo>
                  <a:lnTo>
                    <a:pt x="95751" y="1325"/>
                  </a:lnTo>
                  <a:cubicBezTo>
                    <a:pt x="95751" y="1325"/>
                    <a:pt x="93231" y="1"/>
                    <a:pt x="89899"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31;p56">
              <a:extLst>
                <a:ext uri="{FF2B5EF4-FFF2-40B4-BE49-F238E27FC236}">
                  <a16:creationId xmlns:a16="http://schemas.microsoft.com/office/drawing/2014/main" id="{4B0ABE90-BD8B-054E-9D1E-B33DB4F51DE6}"/>
                </a:ext>
              </a:extLst>
            </p:cNvPr>
            <p:cNvSpPr/>
            <p:nvPr/>
          </p:nvSpPr>
          <p:spPr>
            <a:xfrm>
              <a:off x="3835575" y="1652050"/>
              <a:ext cx="2266675" cy="1369550"/>
            </a:xfrm>
            <a:custGeom>
              <a:avLst/>
              <a:gdLst/>
              <a:ahLst/>
              <a:cxnLst/>
              <a:rect l="l" t="t" r="r" b="b"/>
              <a:pathLst>
                <a:path w="90667" h="54782" extrusionOk="0">
                  <a:moveTo>
                    <a:pt x="81011" y="1"/>
                  </a:moveTo>
                  <a:cubicBezTo>
                    <a:pt x="81011" y="1"/>
                    <a:pt x="71236" y="1406"/>
                    <a:pt x="68593" y="7371"/>
                  </a:cubicBezTo>
                  <a:cubicBezTo>
                    <a:pt x="65961" y="13336"/>
                    <a:pt x="61925" y="14014"/>
                    <a:pt x="57532" y="16407"/>
                  </a:cubicBezTo>
                  <a:cubicBezTo>
                    <a:pt x="53150" y="18789"/>
                    <a:pt x="48364" y="27135"/>
                    <a:pt x="45113" y="27206"/>
                  </a:cubicBezTo>
                  <a:cubicBezTo>
                    <a:pt x="41863" y="27290"/>
                    <a:pt x="35410" y="33707"/>
                    <a:pt x="30147" y="38803"/>
                  </a:cubicBezTo>
                  <a:cubicBezTo>
                    <a:pt x="28724" y="40175"/>
                    <a:pt x="27541" y="40661"/>
                    <a:pt x="26505" y="40661"/>
                  </a:cubicBezTo>
                  <a:cubicBezTo>
                    <a:pt x="23991" y="40661"/>
                    <a:pt x="22338" y="37800"/>
                    <a:pt x="20193" y="37800"/>
                  </a:cubicBezTo>
                  <a:cubicBezTo>
                    <a:pt x="19946" y="37800"/>
                    <a:pt x="19693" y="37838"/>
                    <a:pt x="19432" y="37922"/>
                  </a:cubicBezTo>
                  <a:cubicBezTo>
                    <a:pt x="8430" y="41482"/>
                    <a:pt x="1" y="54781"/>
                    <a:pt x="1" y="54781"/>
                  </a:cubicBezTo>
                  <a:cubicBezTo>
                    <a:pt x="1" y="54781"/>
                    <a:pt x="32600" y="54424"/>
                    <a:pt x="36291" y="53019"/>
                  </a:cubicBezTo>
                  <a:cubicBezTo>
                    <a:pt x="39982" y="51614"/>
                    <a:pt x="79415" y="39148"/>
                    <a:pt x="79415" y="39148"/>
                  </a:cubicBezTo>
                  <a:cubicBezTo>
                    <a:pt x="79415" y="39148"/>
                    <a:pt x="89417" y="33088"/>
                    <a:pt x="89488" y="31778"/>
                  </a:cubicBezTo>
                  <a:cubicBezTo>
                    <a:pt x="89559" y="30469"/>
                    <a:pt x="90667" y="10014"/>
                    <a:pt x="86714" y="4382"/>
                  </a:cubicBezTo>
                  <a:cubicBezTo>
                    <a:pt x="85166" y="2180"/>
                    <a:pt x="81011" y="1"/>
                    <a:pt x="81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32;p56">
              <a:extLst>
                <a:ext uri="{FF2B5EF4-FFF2-40B4-BE49-F238E27FC236}">
                  <a16:creationId xmlns:a16="http://schemas.microsoft.com/office/drawing/2014/main" id="{EAEE2060-A132-8741-99CF-868F494D4D5D}"/>
                </a:ext>
              </a:extLst>
            </p:cNvPr>
            <p:cNvSpPr/>
            <p:nvPr/>
          </p:nvSpPr>
          <p:spPr>
            <a:xfrm>
              <a:off x="5061325" y="1247825"/>
              <a:ext cx="2656000" cy="1751750"/>
            </a:xfrm>
            <a:custGeom>
              <a:avLst/>
              <a:gdLst/>
              <a:ahLst/>
              <a:cxnLst/>
              <a:rect l="l" t="t" r="r" b="b"/>
              <a:pathLst>
                <a:path w="106240" h="70070" extrusionOk="0">
                  <a:moveTo>
                    <a:pt x="71785" y="1"/>
                  </a:moveTo>
                  <a:cubicBezTo>
                    <a:pt x="66349" y="1"/>
                    <a:pt x="54946" y="14020"/>
                    <a:pt x="52864" y="17348"/>
                  </a:cubicBezTo>
                  <a:cubicBezTo>
                    <a:pt x="51160" y="20088"/>
                    <a:pt x="49696" y="22326"/>
                    <a:pt x="47755" y="22326"/>
                  </a:cubicBezTo>
                  <a:cubicBezTo>
                    <a:pt x="47039" y="22326"/>
                    <a:pt x="46258" y="22021"/>
                    <a:pt x="45375" y="21325"/>
                  </a:cubicBezTo>
                  <a:cubicBezTo>
                    <a:pt x="44572" y="20694"/>
                    <a:pt x="43679" y="20286"/>
                    <a:pt x="42635" y="20286"/>
                  </a:cubicBezTo>
                  <a:cubicBezTo>
                    <a:pt x="39424" y="20286"/>
                    <a:pt x="34780" y="24149"/>
                    <a:pt x="26909" y="37268"/>
                  </a:cubicBezTo>
                  <a:cubicBezTo>
                    <a:pt x="24563" y="41173"/>
                    <a:pt x="9716" y="50757"/>
                    <a:pt x="5739" y="51662"/>
                  </a:cubicBezTo>
                  <a:cubicBezTo>
                    <a:pt x="1751" y="52579"/>
                    <a:pt x="1" y="70069"/>
                    <a:pt x="1" y="70069"/>
                  </a:cubicBezTo>
                  <a:lnTo>
                    <a:pt x="92905" y="67688"/>
                  </a:lnTo>
                  <a:lnTo>
                    <a:pt x="106240" y="58949"/>
                  </a:lnTo>
                  <a:lnTo>
                    <a:pt x="106240" y="37196"/>
                  </a:lnTo>
                  <a:cubicBezTo>
                    <a:pt x="104430" y="33088"/>
                    <a:pt x="101204" y="26278"/>
                    <a:pt x="98525" y="23433"/>
                  </a:cubicBezTo>
                  <a:cubicBezTo>
                    <a:pt x="96976" y="21796"/>
                    <a:pt x="96064" y="21396"/>
                    <a:pt x="95268" y="21396"/>
                  </a:cubicBezTo>
                  <a:cubicBezTo>
                    <a:pt x="94508" y="21396"/>
                    <a:pt x="93853" y="21761"/>
                    <a:pt x="92848" y="21761"/>
                  </a:cubicBezTo>
                  <a:cubicBezTo>
                    <a:pt x="92195" y="21761"/>
                    <a:pt x="91394" y="21607"/>
                    <a:pt x="90321" y="21099"/>
                  </a:cubicBezTo>
                  <a:cubicBezTo>
                    <a:pt x="85880" y="18991"/>
                    <a:pt x="77689" y="5180"/>
                    <a:pt x="73534" y="727"/>
                  </a:cubicBezTo>
                  <a:cubicBezTo>
                    <a:pt x="73067" y="226"/>
                    <a:pt x="72474" y="1"/>
                    <a:pt x="7178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9" name="Google Shape;1733;p56">
              <a:extLst>
                <a:ext uri="{FF2B5EF4-FFF2-40B4-BE49-F238E27FC236}">
                  <a16:creationId xmlns:a16="http://schemas.microsoft.com/office/drawing/2014/main" id="{F8B296A4-6280-CB43-BB9B-C5CC54B70A1C}"/>
                </a:ext>
              </a:extLst>
            </p:cNvPr>
            <p:cNvSpPr/>
            <p:nvPr/>
          </p:nvSpPr>
          <p:spPr>
            <a:xfrm>
              <a:off x="5394400" y="1325825"/>
              <a:ext cx="2322925" cy="1665100"/>
            </a:xfrm>
            <a:custGeom>
              <a:avLst/>
              <a:gdLst/>
              <a:ahLst/>
              <a:cxnLst/>
              <a:rect l="l" t="t" r="r" b="b"/>
              <a:pathLst>
                <a:path w="92917" h="66604" extrusionOk="0">
                  <a:moveTo>
                    <a:pt x="62187" y="0"/>
                  </a:moveTo>
                  <a:cubicBezTo>
                    <a:pt x="60103" y="679"/>
                    <a:pt x="57877" y="2263"/>
                    <a:pt x="56151" y="6061"/>
                  </a:cubicBezTo>
                  <a:cubicBezTo>
                    <a:pt x="52638" y="13788"/>
                    <a:pt x="53126" y="15181"/>
                    <a:pt x="46733" y="18693"/>
                  </a:cubicBezTo>
                  <a:cubicBezTo>
                    <a:pt x="40351" y="22206"/>
                    <a:pt x="43530" y="26420"/>
                    <a:pt x="38255" y="29587"/>
                  </a:cubicBezTo>
                  <a:cubicBezTo>
                    <a:pt x="32969" y="32743"/>
                    <a:pt x="21277" y="30730"/>
                    <a:pt x="19575" y="38053"/>
                  </a:cubicBezTo>
                  <a:cubicBezTo>
                    <a:pt x="17872" y="45387"/>
                    <a:pt x="17598" y="54864"/>
                    <a:pt x="11585" y="58031"/>
                  </a:cubicBezTo>
                  <a:cubicBezTo>
                    <a:pt x="7561" y="60151"/>
                    <a:pt x="2668" y="62556"/>
                    <a:pt x="1" y="66604"/>
                  </a:cubicBezTo>
                  <a:lnTo>
                    <a:pt x="79582" y="64568"/>
                  </a:lnTo>
                  <a:lnTo>
                    <a:pt x="92917" y="55829"/>
                  </a:lnTo>
                  <a:lnTo>
                    <a:pt x="92917" y="34076"/>
                  </a:lnTo>
                  <a:cubicBezTo>
                    <a:pt x="91107" y="29968"/>
                    <a:pt x="87881" y="23158"/>
                    <a:pt x="85202" y="20313"/>
                  </a:cubicBezTo>
                  <a:cubicBezTo>
                    <a:pt x="83653" y="18676"/>
                    <a:pt x="82741" y="18276"/>
                    <a:pt x="81945" y="18276"/>
                  </a:cubicBezTo>
                  <a:cubicBezTo>
                    <a:pt x="81185" y="18276"/>
                    <a:pt x="80530" y="18641"/>
                    <a:pt x="79525" y="18641"/>
                  </a:cubicBezTo>
                  <a:cubicBezTo>
                    <a:pt x="78872" y="18641"/>
                    <a:pt x="78071" y="18487"/>
                    <a:pt x="76998" y="17979"/>
                  </a:cubicBezTo>
                  <a:cubicBezTo>
                    <a:pt x="73188" y="16169"/>
                    <a:pt x="66604" y="5727"/>
                    <a:pt x="62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4;p56">
              <a:extLst>
                <a:ext uri="{FF2B5EF4-FFF2-40B4-BE49-F238E27FC236}">
                  <a16:creationId xmlns:a16="http://schemas.microsoft.com/office/drawing/2014/main" id="{77F63FF4-589F-F44A-A388-036B7D8E4B94}"/>
                </a:ext>
              </a:extLst>
            </p:cNvPr>
            <p:cNvSpPr/>
            <p:nvPr/>
          </p:nvSpPr>
          <p:spPr>
            <a:xfrm>
              <a:off x="5507225" y="2083350"/>
              <a:ext cx="1454375" cy="632850"/>
            </a:xfrm>
            <a:custGeom>
              <a:avLst/>
              <a:gdLst/>
              <a:ahLst/>
              <a:cxnLst/>
              <a:rect l="l" t="t" r="r" b="b"/>
              <a:pathLst>
                <a:path w="58175" h="25314" extrusionOk="0">
                  <a:moveTo>
                    <a:pt x="47470" y="1"/>
                  </a:moveTo>
                  <a:lnTo>
                    <a:pt x="46792" y="11217"/>
                  </a:lnTo>
                  <a:lnTo>
                    <a:pt x="44815" y="4656"/>
                  </a:lnTo>
                  <a:lnTo>
                    <a:pt x="44232" y="14038"/>
                  </a:lnTo>
                  <a:lnTo>
                    <a:pt x="44220" y="14038"/>
                  </a:lnTo>
                  <a:lnTo>
                    <a:pt x="42172" y="7240"/>
                  </a:lnTo>
                  <a:lnTo>
                    <a:pt x="41767" y="13860"/>
                  </a:lnTo>
                  <a:lnTo>
                    <a:pt x="40517" y="9716"/>
                  </a:lnTo>
                  <a:lnTo>
                    <a:pt x="40386" y="11788"/>
                  </a:lnTo>
                  <a:lnTo>
                    <a:pt x="37517" y="2287"/>
                  </a:lnTo>
                  <a:lnTo>
                    <a:pt x="36826" y="13693"/>
                  </a:lnTo>
                  <a:lnTo>
                    <a:pt x="34802" y="7002"/>
                  </a:lnTo>
                  <a:lnTo>
                    <a:pt x="34731" y="8204"/>
                  </a:lnTo>
                  <a:lnTo>
                    <a:pt x="33492" y="4585"/>
                  </a:lnTo>
                  <a:lnTo>
                    <a:pt x="32576" y="13812"/>
                  </a:lnTo>
                  <a:lnTo>
                    <a:pt x="30730" y="8466"/>
                  </a:lnTo>
                  <a:lnTo>
                    <a:pt x="30016" y="15705"/>
                  </a:lnTo>
                  <a:lnTo>
                    <a:pt x="29790" y="15729"/>
                  </a:lnTo>
                  <a:lnTo>
                    <a:pt x="28039" y="10645"/>
                  </a:lnTo>
                  <a:lnTo>
                    <a:pt x="27515" y="15991"/>
                  </a:lnTo>
                  <a:lnTo>
                    <a:pt x="27468" y="16003"/>
                  </a:lnTo>
                  <a:lnTo>
                    <a:pt x="26337" y="12717"/>
                  </a:lnTo>
                  <a:lnTo>
                    <a:pt x="26170" y="14419"/>
                  </a:lnTo>
                  <a:lnTo>
                    <a:pt x="23515" y="6680"/>
                  </a:lnTo>
                  <a:lnTo>
                    <a:pt x="22574" y="16062"/>
                  </a:lnTo>
                  <a:lnTo>
                    <a:pt x="20705" y="10609"/>
                  </a:lnTo>
                  <a:lnTo>
                    <a:pt x="20693" y="10633"/>
                  </a:lnTo>
                  <a:lnTo>
                    <a:pt x="17883" y="2465"/>
                  </a:lnTo>
                  <a:lnTo>
                    <a:pt x="16716" y="14288"/>
                  </a:lnTo>
                  <a:lnTo>
                    <a:pt x="14359" y="7442"/>
                  </a:lnTo>
                  <a:lnTo>
                    <a:pt x="13371" y="17384"/>
                  </a:lnTo>
                  <a:lnTo>
                    <a:pt x="10906" y="10228"/>
                  </a:lnTo>
                  <a:lnTo>
                    <a:pt x="10216" y="17217"/>
                  </a:lnTo>
                  <a:lnTo>
                    <a:pt x="8727" y="12883"/>
                  </a:lnTo>
                  <a:lnTo>
                    <a:pt x="8513" y="15062"/>
                  </a:lnTo>
                  <a:lnTo>
                    <a:pt x="5096" y="5132"/>
                  </a:lnTo>
                  <a:lnTo>
                    <a:pt x="3905" y="17170"/>
                  </a:lnTo>
                  <a:lnTo>
                    <a:pt x="1500" y="10181"/>
                  </a:lnTo>
                  <a:lnTo>
                    <a:pt x="0" y="25313"/>
                  </a:lnTo>
                  <a:lnTo>
                    <a:pt x="3310" y="24932"/>
                  </a:lnTo>
                  <a:lnTo>
                    <a:pt x="6441" y="24563"/>
                  </a:lnTo>
                  <a:lnTo>
                    <a:pt x="7584" y="24432"/>
                  </a:lnTo>
                  <a:lnTo>
                    <a:pt x="12502" y="23861"/>
                  </a:lnTo>
                  <a:lnTo>
                    <a:pt x="58174" y="18527"/>
                  </a:lnTo>
                  <a:lnTo>
                    <a:pt x="57472" y="12502"/>
                  </a:lnTo>
                  <a:lnTo>
                    <a:pt x="56817" y="12574"/>
                  </a:lnTo>
                  <a:lnTo>
                    <a:pt x="53745" y="2406"/>
                  </a:lnTo>
                  <a:lnTo>
                    <a:pt x="53138" y="12252"/>
                  </a:lnTo>
                  <a:lnTo>
                    <a:pt x="50768" y="4382"/>
                  </a:lnTo>
                  <a:lnTo>
                    <a:pt x="50435" y="9800"/>
                  </a:lnTo>
                  <a:lnTo>
                    <a:pt x="474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5;p56">
              <a:extLst>
                <a:ext uri="{FF2B5EF4-FFF2-40B4-BE49-F238E27FC236}">
                  <a16:creationId xmlns:a16="http://schemas.microsoft.com/office/drawing/2014/main" id="{49CD766F-01DD-884C-A52C-80ED3C3A2E52}"/>
                </a:ext>
              </a:extLst>
            </p:cNvPr>
            <p:cNvSpPr/>
            <p:nvPr/>
          </p:nvSpPr>
          <p:spPr>
            <a:xfrm>
              <a:off x="3861175" y="2566450"/>
              <a:ext cx="1465675" cy="377450"/>
            </a:xfrm>
            <a:custGeom>
              <a:avLst/>
              <a:gdLst/>
              <a:ahLst/>
              <a:cxnLst/>
              <a:rect l="l" t="t" r="r" b="b"/>
              <a:pathLst>
                <a:path w="58627" h="15098" extrusionOk="0">
                  <a:moveTo>
                    <a:pt x="20658" y="1"/>
                  </a:moveTo>
                  <a:lnTo>
                    <a:pt x="17991" y="8097"/>
                  </a:lnTo>
                  <a:lnTo>
                    <a:pt x="16526" y="3108"/>
                  </a:lnTo>
                  <a:lnTo>
                    <a:pt x="14276" y="9907"/>
                  </a:lnTo>
                  <a:lnTo>
                    <a:pt x="12752" y="4704"/>
                  </a:lnTo>
                  <a:lnTo>
                    <a:pt x="11169" y="9478"/>
                  </a:lnTo>
                  <a:lnTo>
                    <a:pt x="10252" y="6335"/>
                  </a:lnTo>
                  <a:lnTo>
                    <a:pt x="9752" y="7823"/>
                  </a:lnTo>
                  <a:lnTo>
                    <a:pt x="7632" y="608"/>
                  </a:lnTo>
                  <a:lnTo>
                    <a:pt x="4918" y="8835"/>
                  </a:lnTo>
                  <a:lnTo>
                    <a:pt x="3418" y="3751"/>
                  </a:lnTo>
                  <a:lnTo>
                    <a:pt x="1" y="14098"/>
                  </a:lnTo>
                  <a:lnTo>
                    <a:pt x="3334" y="14145"/>
                  </a:lnTo>
                  <a:lnTo>
                    <a:pt x="6489" y="14205"/>
                  </a:lnTo>
                  <a:lnTo>
                    <a:pt x="7632" y="14229"/>
                  </a:lnTo>
                  <a:lnTo>
                    <a:pt x="12585" y="14312"/>
                  </a:lnTo>
                  <a:lnTo>
                    <a:pt x="58555" y="15098"/>
                  </a:lnTo>
                  <a:lnTo>
                    <a:pt x="58627" y="10847"/>
                  </a:lnTo>
                  <a:lnTo>
                    <a:pt x="57972" y="10835"/>
                  </a:lnTo>
                  <a:lnTo>
                    <a:pt x="56222" y="3489"/>
                  </a:lnTo>
                  <a:lnTo>
                    <a:pt x="54364" y="10252"/>
                  </a:lnTo>
                  <a:lnTo>
                    <a:pt x="53019" y="4573"/>
                  </a:lnTo>
                  <a:lnTo>
                    <a:pt x="51995" y="8287"/>
                  </a:lnTo>
                  <a:lnTo>
                    <a:pt x="50316" y="1203"/>
                  </a:lnTo>
                  <a:lnTo>
                    <a:pt x="48209" y="8906"/>
                  </a:lnTo>
                  <a:lnTo>
                    <a:pt x="47078" y="4168"/>
                  </a:lnTo>
                  <a:lnTo>
                    <a:pt x="45316" y="10621"/>
                  </a:lnTo>
                  <a:lnTo>
                    <a:pt x="45304" y="10621"/>
                  </a:lnTo>
                  <a:lnTo>
                    <a:pt x="44125" y="5704"/>
                  </a:lnTo>
                  <a:lnTo>
                    <a:pt x="42887" y="10252"/>
                  </a:lnTo>
                  <a:lnTo>
                    <a:pt x="42172" y="7263"/>
                  </a:lnTo>
                  <a:lnTo>
                    <a:pt x="41780" y="8680"/>
                  </a:lnTo>
                  <a:lnTo>
                    <a:pt x="40148" y="1810"/>
                  </a:lnTo>
                  <a:lnTo>
                    <a:pt x="38005" y="9657"/>
                  </a:lnTo>
                  <a:lnTo>
                    <a:pt x="36862" y="4823"/>
                  </a:lnTo>
                  <a:lnTo>
                    <a:pt x="36636" y="5644"/>
                  </a:lnTo>
                  <a:lnTo>
                    <a:pt x="35862" y="3013"/>
                  </a:lnTo>
                  <a:lnTo>
                    <a:pt x="33779" y="9323"/>
                  </a:lnTo>
                  <a:lnTo>
                    <a:pt x="32636" y="5430"/>
                  </a:lnTo>
                  <a:lnTo>
                    <a:pt x="30993" y="10371"/>
                  </a:lnTo>
                  <a:lnTo>
                    <a:pt x="30766" y="10371"/>
                  </a:lnTo>
                  <a:lnTo>
                    <a:pt x="29683" y="6680"/>
                  </a:lnTo>
                  <a:lnTo>
                    <a:pt x="28480" y="10335"/>
                  </a:lnTo>
                  <a:lnTo>
                    <a:pt x="28433" y="10335"/>
                  </a:lnTo>
                  <a:lnTo>
                    <a:pt x="27730" y="7942"/>
                  </a:lnTo>
                  <a:lnTo>
                    <a:pt x="27349" y="9109"/>
                  </a:lnTo>
                  <a:lnTo>
                    <a:pt x="25694" y="3477"/>
                  </a:lnTo>
                  <a:lnTo>
                    <a:pt x="23575" y="9895"/>
                  </a:lnTo>
                  <a:lnTo>
                    <a:pt x="22408" y="5930"/>
                  </a:lnTo>
                  <a:lnTo>
                    <a:pt x="22408" y="5954"/>
                  </a:lnTo>
                  <a:lnTo>
                    <a:pt x="20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36;p56">
              <a:extLst>
                <a:ext uri="{FF2B5EF4-FFF2-40B4-BE49-F238E27FC236}">
                  <a16:creationId xmlns:a16="http://schemas.microsoft.com/office/drawing/2014/main" id="{228DC2DC-4296-A54D-BC9E-91AC392086C9}"/>
                </a:ext>
              </a:extLst>
            </p:cNvPr>
            <p:cNvSpPr/>
            <p:nvPr/>
          </p:nvSpPr>
          <p:spPr>
            <a:xfrm>
              <a:off x="2290150" y="2307825"/>
              <a:ext cx="5427175" cy="1548400"/>
            </a:xfrm>
            <a:custGeom>
              <a:avLst/>
              <a:gdLst/>
              <a:ahLst/>
              <a:cxnLst/>
              <a:rect l="l" t="t" r="r" b="b"/>
              <a:pathLst>
                <a:path w="217087" h="61936" extrusionOk="0">
                  <a:moveTo>
                    <a:pt x="188163" y="1"/>
                  </a:moveTo>
                  <a:cubicBezTo>
                    <a:pt x="183575" y="1"/>
                    <a:pt x="177693" y="1282"/>
                    <a:pt x="170260" y="4047"/>
                  </a:cubicBezTo>
                  <a:cubicBezTo>
                    <a:pt x="154746" y="9822"/>
                    <a:pt x="137041" y="7750"/>
                    <a:pt x="128147" y="12274"/>
                  </a:cubicBezTo>
                  <a:cubicBezTo>
                    <a:pt x="105883" y="23621"/>
                    <a:pt x="83201" y="22026"/>
                    <a:pt x="76284" y="22966"/>
                  </a:cubicBezTo>
                  <a:cubicBezTo>
                    <a:pt x="69366" y="23907"/>
                    <a:pt x="64592" y="24895"/>
                    <a:pt x="54602" y="27681"/>
                  </a:cubicBezTo>
                  <a:cubicBezTo>
                    <a:pt x="8478" y="40552"/>
                    <a:pt x="0" y="58649"/>
                    <a:pt x="0" y="58649"/>
                  </a:cubicBezTo>
                  <a:lnTo>
                    <a:pt x="25682" y="59423"/>
                  </a:lnTo>
                  <a:lnTo>
                    <a:pt x="61830" y="61935"/>
                  </a:lnTo>
                  <a:lnTo>
                    <a:pt x="118718" y="59745"/>
                  </a:lnTo>
                  <a:lnTo>
                    <a:pt x="183142" y="59745"/>
                  </a:lnTo>
                  <a:lnTo>
                    <a:pt x="217087" y="55292"/>
                  </a:lnTo>
                  <a:lnTo>
                    <a:pt x="217087" y="16549"/>
                  </a:lnTo>
                  <a:cubicBezTo>
                    <a:pt x="217087" y="16549"/>
                    <a:pt x="199204" y="2857"/>
                    <a:pt x="194179" y="964"/>
                  </a:cubicBezTo>
                  <a:cubicBezTo>
                    <a:pt x="192485" y="330"/>
                    <a:pt x="190490" y="1"/>
                    <a:pt x="18816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7;p56">
              <a:extLst>
                <a:ext uri="{FF2B5EF4-FFF2-40B4-BE49-F238E27FC236}">
                  <a16:creationId xmlns:a16="http://schemas.microsoft.com/office/drawing/2014/main" id="{6D11EE8F-4C35-9F4D-AB9E-AE1F0B43BE08}"/>
                </a:ext>
              </a:extLst>
            </p:cNvPr>
            <p:cNvSpPr/>
            <p:nvPr/>
          </p:nvSpPr>
          <p:spPr>
            <a:xfrm>
              <a:off x="5018475" y="2742250"/>
              <a:ext cx="1901150" cy="312675"/>
            </a:xfrm>
            <a:custGeom>
              <a:avLst/>
              <a:gdLst/>
              <a:ahLst/>
              <a:cxnLst/>
              <a:rect l="l" t="t" r="r" b="b"/>
              <a:pathLst>
                <a:path w="76046" h="12507" extrusionOk="0">
                  <a:moveTo>
                    <a:pt x="55315" y="1"/>
                  </a:moveTo>
                  <a:cubicBezTo>
                    <a:pt x="44015" y="1"/>
                    <a:pt x="34873" y="5142"/>
                    <a:pt x="30290" y="6458"/>
                  </a:cubicBezTo>
                  <a:cubicBezTo>
                    <a:pt x="25275" y="7907"/>
                    <a:pt x="18289" y="9554"/>
                    <a:pt x="13256" y="9554"/>
                  </a:cubicBezTo>
                  <a:cubicBezTo>
                    <a:pt x="12912" y="9554"/>
                    <a:pt x="12576" y="9546"/>
                    <a:pt x="12252" y="9530"/>
                  </a:cubicBezTo>
                  <a:cubicBezTo>
                    <a:pt x="12062" y="9521"/>
                    <a:pt x="11870" y="9516"/>
                    <a:pt x="11676" y="9516"/>
                  </a:cubicBezTo>
                  <a:cubicBezTo>
                    <a:pt x="7490" y="9516"/>
                    <a:pt x="2169" y="11594"/>
                    <a:pt x="515" y="12286"/>
                  </a:cubicBezTo>
                  <a:lnTo>
                    <a:pt x="515" y="12286"/>
                  </a:lnTo>
                  <a:cubicBezTo>
                    <a:pt x="1612" y="11873"/>
                    <a:pt x="2873" y="11742"/>
                    <a:pt x="4316" y="11742"/>
                  </a:cubicBezTo>
                  <a:cubicBezTo>
                    <a:pt x="6782" y="11742"/>
                    <a:pt x="9782" y="12123"/>
                    <a:pt x="13413" y="12123"/>
                  </a:cubicBezTo>
                  <a:cubicBezTo>
                    <a:pt x="17378" y="12123"/>
                    <a:pt x="22096" y="11669"/>
                    <a:pt x="27694" y="9768"/>
                  </a:cubicBezTo>
                  <a:cubicBezTo>
                    <a:pt x="39753" y="5678"/>
                    <a:pt x="52163" y="3644"/>
                    <a:pt x="59219" y="3644"/>
                  </a:cubicBezTo>
                  <a:cubicBezTo>
                    <a:pt x="60482" y="3644"/>
                    <a:pt x="61573" y="3709"/>
                    <a:pt x="62460" y="3839"/>
                  </a:cubicBezTo>
                  <a:cubicBezTo>
                    <a:pt x="68306" y="4708"/>
                    <a:pt x="76045" y="6661"/>
                    <a:pt x="76045" y="6661"/>
                  </a:cubicBezTo>
                  <a:cubicBezTo>
                    <a:pt x="76045" y="6661"/>
                    <a:pt x="66235" y="1315"/>
                    <a:pt x="61127" y="470"/>
                  </a:cubicBezTo>
                  <a:cubicBezTo>
                    <a:pt x="59137" y="143"/>
                    <a:pt x="57196" y="1"/>
                    <a:pt x="55315" y="1"/>
                  </a:cubicBezTo>
                  <a:close/>
                  <a:moveTo>
                    <a:pt x="515" y="12286"/>
                  </a:moveTo>
                  <a:lnTo>
                    <a:pt x="515" y="12286"/>
                  </a:lnTo>
                  <a:cubicBezTo>
                    <a:pt x="339" y="12352"/>
                    <a:pt x="167" y="12425"/>
                    <a:pt x="0" y="12507"/>
                  </a:cubicBezTo>
                  <a:cubicBezTo>
                    <a:pt x="0" y="12507"/>
                    <a:pt x="184" y="12424"/>
                    <a:pt x="515" y="12286"/>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38;p56">
              <a:extLst>
                <a:ext uri="{FF2B5EF4-FFF2-40B4-BE49-F238E27FC236}">
                  <a16:creationId xmlns:a16="http://schemas.microsoft.com/office/drawing/2014/main" id="{DE601D95-0FB9-514D-9B42-BBCBCADDA0E8}"/>
                </a:ext>
              </a:extLst>
            </p:cNvPr>
            <p:cNvSpPr/>
            <p:nvPr/>
          </p:nvSpPr>
          <p:spPr>
            <a:xfrm>
              <a:off x="4752350" y="3066225"/>
              <a:ext cx="558725" cy="142600"/>
            </a:xfrm>
            <a:custGeom>
              <a:avLst/>
              <a:gdLst/>
              <a:ahLst/>
              <a:cxnLst/>
              <a:rect l="l" t="t" r="r" b="b"/>
              <a:pathLst>
                <a:path w="22349" h="5704" extrusionOk="0">
                  <a:moveTo>
                    <a:pt x="11371" y="0"/>
                  </a:moveTo>
                  <a:cubicBezTo>
                    <a:pt x="9919" y="0"/>
                    <a:pt x="8681" y="1084"/>
                    <a:pt x="8180" y="2608"/>
                  </a:cubicBezTo>
                  <a:cubicBezTo>
                    <a:pt x="7561" y="2012"/>
                    <a:pt x="6728" y="1643"/>
                    <a:pt x="5799" y="1643"/>
                  </a:cubicBezTo>
                  <a:cubicBezTo>
                    <a:pt x="4120" y="1643"/>
                    <a:pt x="2739" y="2858"/>
                    <a:pt x="2454" y="4453"/>
                  </a:cubicBezTo>
                  <a:cubicBezTo>
                    <a:pt x="2227" y="4334"/>
                    <a:pt x="1977" y="4275"/>
                    <a:pt x="1703" y="4275"/>
                  </a:cubicBezTo>
                  <a:cubicBezTo>
                    <a:pt x="846" y="4275"/>
                    <a:pt x="144" y="4894"/>
                    <a:pt x="1" y="5703"/>
                  </a:cubicBezTo>
                  <a:lnTo>
                    <a:pt x="22349" y="5703"/>
                  </a:lnTo>
                  <a:cubicBezTo>
                    <a:pt x="22349" y="4370"/>
                    <a:pt x="21265" y="3286"/>
                    <a:pt x="19932" y="3286"/>
                  </a:cubicBezTo>
                  <a:cubicBezTo>
                    <a:pt x="19599" y="3286"/>
                    <a:pt x="19277" y="3346"/>
                    <a:pt x="18979" y="3477"/>
                  </a:cubicBezTo>
                  <a:cubicBezTo>
                    <a:pt x="18598" y="2084"/>
                    <a:pt x="17324" y="1072"/>
                    <a:pt x="15812" y="1072"/>
                  </a:cubicBezTo>
                  <a:cubicBezTo>
                    <a:pt x="15181" y="1072"/>
                    <a:pt x="14586" y="1250"/>
                    <a:pt x="14074" y="1572"/>
                  </a:cubicBezTo>
                  <a:cubicBezTo>
                    <a:pt x="13443" y="619"/>
                    <a:pt x="12479" y="0"/>
                    <a:pt x="1137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39;p56">
              <a:extLst>
                <a:ext uri="{FF2B5EF4-FFF2-40B4-BE49-F238E27FC236}">
                  <a16:creationId xmlns:a16="http://schemas.microsoft.com/office/drawing/2014/main" id="{8466CA93-099A-9C48-BF44-A16217496A8E}"/>
                </a:ext>
              </a:extLst>
            </p:cNvPr>
            <p:cNvSpPr/>
            <p:nvPr/>
          </p:nvSpPr>
          <p:spPr>
            <a:xfrm>
              <a:off x="4967575" y="2996275"/>
              <a:ext cx="833750" cy="212550"/>
            </a:xfrm>
            <a:custGeom>
              <a:avLst/>
              <a:gdLst/>
              <a:ahLst/>
              <a:cxnLst/>
              <a:rect l="l" t="t" r="r" b="b"/>
              <a:pathLst>
                <a:path w="33350" h="8502" extrusionOk="0">
                  <a:moveTo>
                    <a:pt x="16978" y="0"/>
                  </a:moveTo>
                  <a:cubicBezTo>
                    <a:pt x="14800" y="0"/>
                    <a:pt x="12942" y="1608"/>
                    <a:pt x="12204" y="3882"/>
                  </a:cubicBezTo>
                  <a:cubicBezTo>
                    <a:pt x="11287" y="2989"/>
                    <a:pt x="10037" y="2441"/>
                    <a:pt x="8656" y="2441"/>
                  </a:cubicBezTo>
                  <a:cubicBezTo>
                    <a:pt x="6168" y="2441"/>
                    <a:pt x="4096" y="4251"/>
                    <a:pt x="3679" y="6632"/>
                  </a:cubicBezTo>
                  <a:cubicBezTo>
                    <a:pt x="3334" y="6465"/>
                    <a:pt x="2953" y="6358"/>
                    <a:pt x="2548" y="6358"/>
                  </a:cubicBezTo>
                  <a:cubicBezTo>
                    <a:pt x="1274" y="6358"/>
                    <a:pt x="214" y="7287"/>
                    <a:pt x="0" y="8501"/>
                  </a:cubicBezTo>
                  <a:lnTo>
                    <a:pt x="33349" y="8501"/>
                  </a:lnTo>
                  <a:cubicBezTo>
                    <a:pt x="33349" y="6501"/>
                    <a:pt x="31730" y="4882"/>
                    <a:pt x="29730" y="4882"/>
                  </a:cubicBezTo>
                  <a:cubicBezTo>
                    <a:pt x="29230" y="4882"/>
                    <a:pt x="28754" y="4989"/>
                    <a:pt x="28313" y="5179"/>
                  </a:cubicBezTo>
                  <a:cubicBezTo>
                    <a:pt x="27742" y="3108"/>
                    <a:pt x="25849" y="1584"/>
                    <a:pt x="23586" y="1584"/>
                  </a:cubicBezTo>
                  <a:cubicBezTo>
                    <a:pt x="22634" y="1584"/>
                    <a:pt x="21753" y="1858"/>
                    <a:pt x="21003" y="2334"/>
                  </a:cubicBezTo>
                  <a:cubicBezTo>
                    <a:pt x="20062" y="917"/>
                    <a:pt x="18610" y="0"/>
                    <a:pt x="1697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40;p56">
              <a:extLst>
                <a:ext uri="{FF2B5EF4-FFF2-40B4-BE49-F238E27FC236}">
                  <a16:creationId xmlns:a16="http://schemas.microsoft.com/office/drawing/2014/main" id="{7EF9B48C-D64C-654B-941D-4C28C81D4AFB}"/>
                </a:ext>
              </a:extLst>
            </p:cNvPr>
            <p:cNvSpPr/>
            <p:nvPr/>
          </p:nvSpPr>
          <p:spPr>
            <a:xfrm>
              <a:off x="5471500" y="2831950"/>
              <a:ext cx="195575" cy="150950"/>
            </a:xfrm>
            <a:custGeom>
              <a:avLst/>
              <a:gdLst/>
              <a:ahLst/>
              <a:cxnLst/>
              <a:rect l="l" t="t" r="r" b="b"/>
              <a:pathLst>
                <a:path w="7823" h="6038" extrusionOk="0">
                  <a:moveTo>
                    <a:pt x="1715" y="1"/>
                  </a:moveTo>
                  <a:lnTo>
                    <a:pt x="0" y="287"/>
                  </a:lnTo>
                  <a:lnTo>
                    <a:pt x="6132" y="6037"/>
                  </a:lnTo>
                  <a:lnTo>
                    <a:pt x="7823" y="5847"/>
                  </a:lnTo>
                  <a:lnTo>
                    <a:pt x="17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41;p56">
              <a:extLst>
                <a:ext uri="{FF2B5EF4-FFF2-40B4-BE49-F238E27FC236}">
                  <a16:creationId xmlns:a16="http://schemas.microsoft.com/office/drawing/2014/main" id="{15D7BA64-7D9C-EB46-8731-3E18ADD9A8F2}"/>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42;p56">
              <a:extLst>
                <a:ext uri="{FF2B5EF4-FFF2-40B4-BE49-F238E27FC236}">
                  <a16:creationId xmlns:a16="http://schemas.microsoft.com/office/drawing/2014/main" id="{B91EAAA2-ACAC-124F-90A3-737F7E682D6B}"/>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43;p56">
              <a:extLst>
                <a:ext uri="{FF2B5EF4-FFF2-40B4-BE49-F238E27FC236}">
                  <a16:creationId xmlns:a16="http://schemas.microsoft.com/office/drawing/2014/main" id="{4EA91315-B80C-6442-9519-D3F571D61F4B}"/>
                </a:ext>
              </a:extLst>
            </p:cNvPr>
            <p:cNvSpPr/>
            <p:nvPr/>
          </p:nvSpPr>
          <p:spPr>
            <a:xfrm>
              <a:off x="5155100" y="2954300"/>
              <a:ext cx="218800" cy="324475"/>
            </a:xfrm>
            <a:custGeom>
              <a:avLst/>
              <a:gdLst/>
              <a:ahLst/>
              <a:cxnLst/>
              <a:rect l="l" t="t" r="r" b="b"/>
              <a:pathLst>
                <a:path w="8752" h="12979" extrusionOk="0">
                  <a:moveTo>
                    <a:pt x="0" y="0"/>
                  </a:moveTo>
                  <a:lnTo>
                    <a:pt x="0" y="10680"/>
                  </a:lnTo>
                  <a:lnTo>
                    <a:pt x="8751" y="12978"/>
                  </a:lnTo>
                  <a:lnTo>
                    <a:pt x="8751" y="201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44;p56">
              <a:extLst>
                <a:ext uri="{FF2B5EF4-FFF2-40B4-BE49-F238E27FC236}">
                  <a16:creationId xmlns:a16="http://schemas.microsoft.com/office/drawing/2014/main" id="{20838EFB-E7FC-2C46-965F-0D11B542702C}"/>
                </a:ext>
              </a:extLst>
            </p:cNvPr>
            <p:cNvSpPr/>
            <p:nvPr/>
          </p:nvSpPr>
          <p:spPr>
            <a:xfrm>
              <a:off x="5125325" y="2839100"/>
              <a:ext cx="389050" cy="206600"/>
            </a:xfrm>
            <a:custGeom>
              <a:avLst/>
              <a:gdLst/>
              <a:ahLst/>
              <a:cxnLst/>
              <a:rect l="l" t="t" r="r" b="b"/>
              <a:pathLst>
                <a:path w="15562" h="8264" extrusionOk="0">
                  <a:moveTo>
                    <a:pt x="15562" y="1"/>
                  </a:moveTo>
                  <a:lnTo>
                    <a:pt x="0" y="5763"/>
                  </a:lnTo>
                  <a:lnTo>
                    <a:pt x="0" y="6049"/>
                  </a:lnTo>
                  <a:lnTo>
                    <a:pt x="9978" y="8264"/>
                  </a:lnTo>
                  <a:lnTo>
                    <a:pt x="15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45;p56">
              <a:extLst>
                <a:ext uri="{FF2B5EF4-FFF2-40B4-BE49-F238E27FC236}">
                  <a16:creationId xmlns:a16="http://schemas.microsoft.com/office/drawing/2014/main" id="{9D75B35A-A655-5A42-A3D4-404671D2BED7}"/>
                </a:ext>
              </a:extLst>
            </p:cNvPr>
            <p:cNvSpPr/>
            <p:nvPr/>
          </p:nvSpPr>
          <p:spPr>
            <a:xfrm>
              <a:off x="5125325" y="2804875"/>
              <a:ext cx="389050" cy="233675"/>
            </a:xfrm>
            <a:custGeom>
              <a:avLst/>
              <a:gdLst/>
              <a:ahLst/>
              <a:cxnLst/>
              <a:rect l="l" t="t" r="r" b="b"/>
              <a:pathLst>
                <a:path w="15562" h="9347" extrusionOk="0">
                  <a:moveTo>
                    <a:pt x="6251" y="1"/>
                  </a:moveTo>
                  <a:lnTo>
                    <a:pt x="0" y="7132"/>
                  </a:lnTo>
                  <a:lnTo>
                    <a:pt x="9978" y="9347"/>
                  </a:lnTo>
                  <a:lnTo>
                    <a:pt x="15562" y="1084"/>
                  </a:lnTo>
                  <a:lnTo>
                    <a:pt x="6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46;p56">
              <a:extLst>
                <a:ext uri="{FF2B5EF4-FFF2-40B4-BE49-F238E27FC236}">
                  <a16:creationId xmlns:a16="http://schemas.microsoft.com/office/drawing/2014/main" id="{B8FA9881-D81E-8B40-98D2-CDF4F770D349}"/>
                </a:ext>
              </a:extLst>
            </p:cNvPr>
            <p:cNvSpPr/>
            <p:nvPr/>
          </p:nvSpPr>
          <p:spPr>
            <a:xfrm>
              <a:off x="5173250" y="3046875"/>
              <a:ext cx="36325" cy="88125"/>
            </a:xfrm>
            <a:custGeom>
              <a:avLst/>
              <a:gdLst/>
              <a:ahLst/>
              <a:cxnLst/>
              <a:rect l="l" t="t" r="r" b="b"/>
              <a:pathLst>
                <a:path w="1453" h="3525" extrusionOk="0">
                  <a:moveTo>
                    <a:pt x="0" y="0"/>
                  </a:moveTo>
                  <a:lnTo>
                    <a:pt x="0" y="3203"/>
                  </a:lnTo>
                  <a:lnTo>
                    <a:pt x="1453" y="3525"/>
                  </a:lnTo>
                  <a:lnTo>
                    <a:pt x="1453" y="32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47;p56">
              <a:extLst>
                <a:ext uri="{FF2B5EF4-FFF2-40B4-BE49-F238E27FC236}">
                  <a16:creationId xmlns:a16="http://schemas.microsoft.com/office/drawing/2014/main" id="{428AA803-95AB-5649-AAEE-AD9B122B7AE9}"/>
                </a:ext>
              </a:extLst>
            </p:cNvPr>
            <p:cNvSpPr/>
            <p:nvPr/>
          </p:nvSpPr>
          <p:spPr>
            <a:xfrm>
              <a:off x="5310475" y="3080500"/>
              <a:ext cx="36325" cy="87850"/>
            </a:xfrm>
            <a:custGeom>
              <a:avLst/>
              <a:gdLst/>
              <a:ahLst/>
              <a:cxnLst/>
              <a:rect l="l" t="t" r="r" b="b"/>
              <a:pathLst>
                <a:path w="1453" h="3514" extrusionOk="0">
                  <a:moveTo>
                    <a:pt x="0" y="1"/>
                  </a:moveTo>
                  <a:lnTo>
                    <a:pt x="0" y="3203"/>
                  </a:lnTo>
                  <a:lnTo>
                    <a:pt x="1453" y="3513"/>
                  </a:lnTo>
                  <a:lnTo>
                    <a:pt x="1453" y="310"/>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48;p56">
              <a:extLst>
                <a:ext uri="{FF2B5EF4-FFF2-40B4-BE49-F238E27FC236}">
                  <a16:creationId xmlns:a16="http://schemas.microsoft.com/office/drawing/2014/main" id="{3A5CF2A8-CC20-FC43-BD7B-ADAA732A0273}"/>
                </a:ext>
              </a:extLst>
            </p:cNvPr>
            <p:cNvSpPr/>
            <p:nvPr/>
          </p:nvSpPr>
          <p:spPr>
            <a:xfrm>
              <a:off x="5242900" y="3066825"/>
              <a:ext cx="36325" cy="187250"/>
            </a:xfrm>
            <a:custGeom>
              <a:avLst/>
              <a:gdLst/>
              <a:ahLst/>
              <a:cxnLst/>
              <a:rect l="l" t="t" r="r" b="b"/>
              <a:pathLst>
                <a:path w="1453" h="7490" extrusionOk="0">
                  <a:moveTo>
                    <a:pt x="0" y="0"/>
                  </a:moveTo>
                  <a:lnTo>
                    <a:pt x="0" y="7084"/>
                  </a:lnTo>
                  <a:lnTo>
                    <a:pt x="1453" y="7489"/>
                  </a:lnTo>
                  <a:lnTo>
                    <a:pt x="1453" y="310"/>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9;p56">
              <a:extLst>
                <a:ext uri="{FF2B5EF4-FFF2-40B4-BE49-F238E27FC236}">
                  <a16:creationId xmlns:a16="http://schemas.microsoft.com/office/drawing/2014/main" id="{AB767E12-A44C-EF4B-A2CA-33466B491B53}"/>
                </a:ext>
              </a:extLst>
            </p:cNvPr>
            <p:cNvSpPr/>
            <p:nvPr/>
          </p:nvSpPr>
          <p:spPr>
            <a:xfrm>
              <a:off x="5442625" y="2976325"/>
              <a:ext cx="57775" cy="72050"/>
            </a:xfrm>
            <a:custGeom>
              <a:avLst/>
              <a:gdLst/>
              <a:ahLst/>
              <a:cxnLst/>
              <a:rect l="l" t="t" r="r" b="b"/>
              <a:pathLst>
                <a:path w="2311" h="2882" extrusionOk="0">
                  <a:moveTo>
                    <a:pt x="2310" y="1"/>
                  </a:moveTo>
                  <a:lnTo>
                    <a:pt x="0" y="524"/>
                  </a:lnTo>
                  <a:lnTo>
                    <a:pt x="0" y="2882"/>
                  </a:lnTo>
                  <a:lnTo>
                    <a:pt x="2310" y="2358"/>
                  </a:lnTo>
                  <a:lnTo>
                    <a:pt x="231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50;p56">
              <a:extLst>
                <a:ext uri="{FF2B5EF4-FFF2-40B4-BE49-F238E27FC236}">
                  <a16:creationId xmlns:a16="http://schemas.microsoft.com/office/drawing/2014/main" id="{DF9E72A9-9BB7-0149-8090-0E892AC08F5C}"/>
                </a:ext>
              </a:extLst>
            </p:cNvPr>
            <p:cNvSpPr/>
            <p:nvPr/>
          </p:nvSpPr>
          <p:spPr>
            <a:xfrm>
              <a:off x="5442625" y="3070975"/>
              <a:ext cx="151525" cy="89325"/>
            </a:xfrm>
            <a:custGeom>
              <a:avLst/>
              <a:gdLst/>
              <a:ahLst/>
              <a:cxnLst/>
              <a:rect l="l" t="t" r="r" b="b"/>
              <a:pathLst>
                <a:path w="6061" h="3573" extrusionOk="0">
                  <a:moveTo>
                    <a:pt x="6061" y="1"/>
                  </a:moveTo>
                  <a:lnTo>
                    <a:pt x="0" y="1215"/>
                  </a:lnTo>
                  <a:lnTo>
                    <a:pt x="0" y="3573"/>
                  </a:lnTo>
                  <a:lnTo>
                    <a:pt x="6061" y="2358"/>
                  </a:lnTo>
                  <a:lnTo>
                    <a:pt x="606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51;p56">
              <a:extLst>
                <a:ext uri="{FF2B5EF4-FFF2-40B4-BE49-F238E27FC236}">
                  <a16:creationId xmlns:a16="http://schemas.microsoft.com/office/drawing/2014/main" id="{992AF4D9-434E-9148-8DBD-CF1AA929558A}"/>
                </a:ext>
              </a:extLst>
            </p:cNvPr>
            <p:cNvSpPr/>
            <p:nvPr/>
          </p:nvSpPr>
          <p:spPr>
            <a:xfrm>
              <a:off x="5521800" y="2962050"/>
              <a:ext cx="57475" cy="71750"/>
            </a:xfrm>
            <a:custGeom>
              <a:avLst/>
              <a:gdLst/>
              <a:ahLst/>
              <a:cxnLst/>
              <a:rect l="l" t="t" r="r" b="b"/>
              <a:pathLst>
                <a:path w="2299" h="2870" extrusionOk="0">
                  <a:moveTo>
                    <a:pt x="2298" y="0"/>
                  </a:moveTo>
                  <a:lnTo>
                    <a:pt x="1" y="512"/>
                  </a:lnTo>
                  <a:lnTo>
                    <a:pt x="1" y="2869"/>
                  </a:lnTo>
                  <a:lnTo>
                    <a:pt x="2298" y="2357"/>
                  </a:lnTo>
                  <a:lnTo>
                    <a:pt x="229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52;p56">
              <a:extLst>
                <a:ext uri="{FF2B5EF4-FFF2-40B4-BE49-F238E27FC236}">
                  <a16:creationId xmlns:a16="http://schemas.microsoft.com/office/drawing/2014/main" id="{58A95648-CFEF-0D4C-AA54-9443179E5560}"/>
                </a:ext>
              </a:extLst>
            </p:cNvPr>
            <p:cNvSpPr/>
            <p:nvPr/>
          </p:nvSpPr>
          <p:spPr>
            <a:xfrm>
              <a:off x="6198075" y="2817075"/>
              <a:ext cx="238450" cy="125350"/>
            </a:xfrm>
            <a:custGeom>
              <a:avLst/>
              <a:gdLst/>
              <a:ahLst/>
              <a:cxnLst/>
              <a:rect l="l" t="t" r="r" b="b"/>
              <a:pathLst>
                <a:path w="9538" h="5014" extrusionOk="0">
                  <a:moveTo>
                    <a:pt x="2096" y="1"/>
                  </a:moveTo>
                  <a:lnTo>
                    <a:pt x="1" y="239"/>
                  </a:lnTo>
                  <a:lnTo>
                    <a:pt x="7478" y="5013"/>
                  </a:lnTo>
                  <a:lnTo>
                    <a:pt x="9537" y="4847"/>
                  </a:lnTo>
                  <a:lnTo>
                    <a:pt x="2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3;p56">
              <a:extLst>
                <a:ext uri="{FF2B5EF4-FFF2-40B4-BE49-F238E27FC236}">
                  <a16:creationId xmlns:a16="http://schemas.microsoft.com/office/drawing/2014/main" id="{CC69F317-B667-B84A-A96F-4DB3AB67B729}"/>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54;p56">
              <a:extLst>
                <a:ext uri="{FF2B5EF4-FFF2-40B4-BE49-F238E27FC236}">
                  <a16:creationId xmlns:a16="http://schemas.microsoft.com/office/drawing/2014/main" id="{B4639354-3E11-1F48-ABA3-D1EEFFD3728A}"/>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55;p56">
              <a:extLst>
                <a:ext uri="{FF2B5EF4-FFF2-40B4-BE49-F238E27FC236}">
                  <a16:creationId xmlns:a16="http://schemas.microsoft.com/office/drawing/2014/main" id="{F11F5349-F386-DA49-B3DF-3EA7DFF8ACA5}"/>
                </a:ext>
              </a:extLst>
            </p:cNvPr>
            <p:cNvSpPr/>
            <p:nvPr/>
          </p:nvSpPr>
          <p:spPr>
            <a:xfrm>
              <a:off x="5812025" y="2918575"/>
              <a:ext cx="267000" cy="269700"/>
            </a:xfrm>
            <a:custGeom>
              <a:avLst/>
              <a:gdLst/>
              <a:ahLst/>
              <a:cxnLst/>
              <a:rect l="l" t="t" r="r" b="b"/>
              <a:pathLst>
                <a:path w="10680" h="10788" extrusionOk="0">
                  <a:moveTo>
                    <a:pt x="0" y="1"/>
                  </a:moveTo>
                  <a:lnTo>
                    <a:pt x="0" y="8871"/>
                  </a:lnTo>
                  <a:lnTo>
                    <a:pt x="10680" y="10788"/>
                  </a:lnTo>
                  <a:lnTo>
                    <a:pt x="10680" y="166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56;p56">
              <a:extLst>
                <a:ext uri="{FF2B5EF4-FFF2-40B4-BE49-F238E27FC236}">
                  <a16:creationId xmlns:a16="http://schemas.microsoft.com/office/drawing/2014/main" id="{78336555-C828-5B4B-9793-C8AB46F2F256}"/>
                </a:ext>
              </a:extLst>
            </p:cNvPr>
            <p:cNvSpPr/>
            <p:nvPr/>
          </p:nvSpPr>
          <p:spPr>
            <a:xfrm>
              <a:off x="5775700" y="2823025"/>
              <a:ext cx="474775" cy="171475"/>
            </a:xfrm>
            <a:custGeom>
              <a:avLst/>
              <a:gdLst/>
              <a:ahLst/>
              <a:cxnLst/>
              <a:rect l="l" t="t" r="r" b="b"/>
              <a:pathLst>
                <a:path w="18991" h="6859" extrusionOk="0">
                  <a:moveTo>
                    <a:pt x="18991" y="1"/>
                  </a:moveTo>
                  <a:lnTo>
                    <a:pt x="1" y="4787"/>
                  </a:lnTo>
                  <a:lnTo>
                    <a:pt x="1" y="5025"/>
                  </a:lnTo>
                  <a:lnTo>
                    <a:pt x="12181" y="6859"/>
                  </a:lnTo>
                  <a:lnTo>
                    <a:pt x="18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57;p56">
              <a:extLst>
                <a:ext uri="{FF2B5EF4-FFF2-40B4-BE49-F238E27FC236}">
                  <a16:creationId xmlns:a16="http://schemas.microsoft.com/office/drawing/2014/main" id="{71E8F888-E694-5440-AFA9-5BBE4218B3A8}"/>
                </a:ext>
              </a:extLst>
            </p:cNvPr>
            <p:cNvSpPr/>
            <p:nvPr/>
          </p:nvSpPr>
          <p:spPr>
            <a:xfrm>
              <a:off x="5775700" y="2794750"/>
              <a:ext cx="474775" cy="193800"/>
            </a:xfrm>
            <a:custGeom>
              <a:avLst/>
              <a:gdLst/>
              <a:ahLst/>
              <a:cxnLst/>
              <a:rect l="l" t="t" r="r" b="b"/>
              <a:pathLst>
                <a:path w="18991" h="7752" extrusionOk="0">
                  <a:moveTo>
                    <a:pt x="7621" y="1"/>
                  </a:moveTo>
                  <a:lnTo>
                    <a:pt x="1" y="5918"/>
                  </a:lnTo>
                  <a:lnTo>
                    <a:pt x="12181" y="7752"/>
                  </a:lnTo>
                  <a:lnTo>
                    <a:pt x="18991" y="894"/>
                  </a:lnTo>
                  <a:lnTo>
                    <a:pt x="76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58;p56">
              <a:extLst>
                <a:ext uri="{FF2B5EF4-FFF2-40B4-BE49-F238E27FC236}">
                  <a16:creationId xmlns:a16="http://schemas.microsoft.com/office/drawing/2014/main" id="{3C66E8CC-7AE1-EE4C-B0A1-8D08EE09EAE4}"/>
                </a:ext>
              </a:extLst>
            </p:cNvPr>
            <p:cNvSpPr/>
            <p:nvPr/>
          </p:nvSpPr>
          <p:spPr>
            <a:xfrm>
              <a:off x="5834050" y="2995675"/>
              <a:ext cx="44375" cy="78900"/>
            </a:xfrm>
            <a:custGeom>
              <a:avLst/>
              <a:gdLst/>
              <a:ahLst/>
              <a:cxnLst/>
              <a:rect l="l" t="t" r="r" b="b"/>
              <a:pathLst>
                <a:path w="1775" h="3156" extrusionOk="0">
                  <a:moveTo>
                    <a:pt x="0" y="0"/>
                  </a:moveTo>
                  <a:lnTo>
                    <a:pt x="0" y="2894"/>
                  </a:lnTo>
                  <a:lnTo>
                    <a:pt x="1774" y="3156"/>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9;p56">
              <a:extLst>
                <a:ext uri="{FF2B5EF4-FFF2-40B4-BE49-F238E27FC236}">
                  <a16:creationId xmlns:a16="http://schemas.microsoft.com/office/drawing/2014/main" id="{4ECCB4A0-2FAC-DA47-91BC-5DE6C40F3444}"/>
                </a:ext>
              </a:extLst>
            </p:cNvPr>
            <p:cNvSpPr/>
            <p:nvPr/>
          </p:nvSpPr>
          <p:spPr>
            <a:xfrm>
              <a:off x="6001625" y="3023350"/>
              <a:ext cx="44375" cy="79200"/>
            </a:xfrm>
            <a:custGeom>
              <a:avLst/>
              <a:gdLst/>
              <a:ahLst/>
              <a:cxnLst/>
              <a:rect l="l" t="t" r="r" b="b"/>
              <a:pathLst>
                <a:path w="1775" h="3168" extrusionOk="0">
                  <a:moveTo>
                    <a:pt x="0" y="1"/>
                  </a:moveTo>
                  <a:lnTo>
                    <a:pt x="0" y="2906"/>
                  </a:lnTo>
                  <a:lnTo>
                    <a:pt x="1774" y="3168"/>
                  </a:lnTo>
                  <a:lnTo>
                    <a:pt x="1774" y="263"/>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0;p56">
              <a:extLst>
                <a:ext uri="{FF2B5EF4-FFF2-40B4-BE49-F238E27FC236}">
                  <a16:creationId xmlns:a16="http://schemas.microsoft.com/office/drawing/2014/main" id="{1E2940F7-4FE9-1142-9DA4-55F872F1EDA4}"/>
                </a:ext>
              </a:extLst>
            </p:cNvPr>
            <p:cNvSpPr/>
            <p:nvPr/>
          </p:nvSpPr>
          <p:spPr>
            <a:xfrm>
              <a:off x="5919175" y="3012050"/>
              <a:ext cx="44375" cy="155400"/>
            </a:xfrm>
            <a:custGeom>
              <a:avLst/>
              <a:gdLst/>
              <a:ahLst/>
              <a:cxnLst/>
              <a:rect l="l" t="t" r="r" b="b"/>
              <a:pathLst>
                <a:path w="1775" h="6216" extrusionOk="0">
                  <a:moveTo>
                    <a:pt x="0" y="0"/>
                  </a:moveTo>
                  <a:lnTo>
                    <a:pt x="0" y="5882"/>
                  </a:lnTo>
                  <a:lnTo>
                    <a:pt x="1774" y="6215"/>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61;p56">
              <a:extLst>
                <a:ext uri="{FF2B5EF4-FFF2-40B4-BE49-F238E27FC236}">
                  <a16:creationId xmlns:a16="http://schemas.microsoft.com/office/drawing/2014/main" id="{CE2CD179-6177-FB47-84E5-C8119DE2816C}"/>
                </a:ext>
              </a:extLst>
            </p:cNvPr>
            <p:cNvSpPr/>
            <p:nvPr/>
          </p:nvSpPr>
          <p:spPr>
            <a:xfrm>
              <a:off x="6135575" y="3015625"/>
              <a:ext cx="52700" cy="73525"/>
            </a:xfrm>
            <a:custGeom>
              <a:avLst/>
              <a:gdLst/>
              <a:ahLst/>
              <a:cxnLst/>
              <a:rect l="l" t="t" r="r" b="b"/>
              <a:pathLst>
                <a:path w="2108" h="2941" extrusionOk="0">
                  <a:moveTo>
                    <a:pt x="2108" y="0"/>
                  </a:moveTo>
                  <a:lnTo>
                    <a:pt x="0" y="286"/>
                  </a:lnTo>
                  <a:lnTo>
                    <a:pt x="0" y="2941"/>
                  </a:lnTo>
                  <a:lnTo>
                    <a:pt x="2108" y="2655"/>
                  </a:lnTo>
                  <a:lnTo>
                    <a:pt x="210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62;p56">
              <a:extLst>
                <a:ext uri="{FF2B5EF4-FFF2-40B4-BE49-F238E27FC236}">
                  <a16:creationId xmlns:a16="http://schemas.microsoft.com/office/drawing/2014/main" id="{204FBBA8-940D-404F-8B5D-9D7FE7AE6DB8}"/>
                </a:ext>
              </a:extLst>
            </p:cNvPr>
            <p:cNvSpPr/>
            <p:nvPr/>
          </p:nvSpPr>
          <p:spPr>
            <a:xfrm>
              <a:off x="6225750" y="3004300"/>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63;p56">
              <a:extLst>
                <a:ext uri="{FF2B5EF4-FFF2-40B4-BE49-F238E27FC236}">
                  <a16:creationId xmlns:a16="http://schemas.microsoft.com/office/drawing/2014/main" id="{E56E5C8C-ED89-3C4C-8FC3-4E5E78653EF5}"/>
                </a:ext>
              </a:extLst>
            </p:cNvPr>
            <p:cNvSpPr/>
            <p:nvPr/>
          </p:nvSpPr>
          <p:spPr>
            <a:xfrm>
              <a:off x="6310875" y="2994775"/>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64;p56">
              <a:extLst>
                <a:ext uri="{FF2B5EF4-FFF2-40B4-BE49-F238E27FC236}">
                  <a16:creationId xmlns:a16="http://schemas.microsoft.com/office/drawing/2014/main" id="{39ABB52B-1341-7E4E-B35E-10601487FA79}"/>
                </a:ext>
              </a:extLst>
            </p:cNvPr>
            <p:cNvSpPr/>
            <p:nvPr/>
          </p:nvSpPr>
          <p:spPr>
            <a:xfrm>
              <a:off x="5982875" y="3122475"/>
              <a:ext cx="353325" cy="90225"/>
            </a:xfrm>
            <a:custGeom>
              <a:avLst/>
              <a:gdLst/>
              <a:ahLst/>
              <a:cxnLst/>
              <a:rect l="l" t="t" r="r" b="b"/>
              <a:pathLst>
                <a:path w="14133" h="3609" extrusionOk="0">
                  <a:moveTo>
                    <a:pt x="7192" y="0"/>
                  </a:moveTo>
                  <a:cubicBezTo>
                    <a:pt x="6275" y="0"/>
                    <a:pt x="5489" y="679"/>
                    <a:pt x="5168" y="1644"/>
                  </a:cubicBezTo>
                  <a:cubicBezTo>
                    <a:pt x="4787" y="1263"/>
                    <a:pt x="4251" y="1036"/>
                    <a:pt x="3667" y="1036"/>
                  </a:cubicBezTo>
                  <a:cubicBezTo>
                    <a:pt x="2608" y="1036"/>
                    <a:pt x="1727" y="1798"/>
                    <a:pt x="1548" y="2810"/>
                  </a:cubicBezTo>
                  <a:cubicBezTo>
                    <a:pt x="1405" y="2739"/>
                    <a:pt x="1250" y="2691"/>
                    <a:pt x="1072" y="2691"/>
                  </a:cubicBezTo>
                  <a:cubicBezTo>
                    <a:pt x="536" y="2691"/>
                    <a:pt x="84" y="3084"/>
                    <a:pt x="0" y="3608"/>
                  </a:cubicBezTo>
                  <a:lnTo>
                    <a:pt x="14133" y="3608"/>
                  </a:lnTo>
                  <a:cubicBezTo>
                    <a:pt x="14133" y="3608"/>
                    <a:pt x="14133" y="3596"/>
                    <a:pt x="14133" y="3596"/>
                  </a:cubicBezTo>
                  <a:cubicBezTo>
                    <a:pt x="14133" y="2751"/>
                    <a:pt x="13454" y="2072"/>
                    <a:pt x="12609" y="2072"/>
                  </a:cubicBezTo>
                  <a:cubicBezTo>
                    <a:pt x="12395" y="2072"/>
                    <a:pt x="12192" y="2120"/>
                    <a:pt x="12002" y="2191"/>
                  </a:cubicBezTo>
                  <a:cubicBezTo>
                    <a:pt x="11752" y="1322"/>
                    <a:pt x="10954" y="667"/>
                    <a:pt x="10002" y="667"/>
                  </a:cubicBezTo>
                  <a:cubicBezTo>
                    <a:pt x="9597" y="667"/>
                    <a:pt x="9216" y="786"/>
                    <a:pt x="8906" y="989"/>
                  </a:cubicBezTo>
                  <a:cubicBezTo>
                    <a:pt x="8501" y="381"/>
                    <a:pt x="7882" y="0"/>
                    <a:pt x="7192"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65;p56">
              <a:extLst>
                <a:ext uri="{FF2B5EF4-FFF2-40B4-BE49-F238E27FC236}">
                  <a16:creationId xmlns:a16="http://schemas.microsoft.com/office/drawing/2014/main" id="{65C71157-07ED-5D43-8797-0F1EA6CBADAB}"/>
                </a:ext>
              </a:extLst>
            </p:cNvPr>
            <p:cNvSpPr/>
            <p:nvPr/>
          </p:nvSpPr>
          <p:spPr>
            <a:xfrm>
              <a:off x="6149550" y="3167425"/>
              <a:ext cx="285175" cy="72950"/>
            </a:xfrm>
            <a:custGeom>
              <a:avLst/>
              <a:gdLst/>
              <a:ahLst/>
              <a:cxnLst/>
              <a:rect l="l" t="t" r="r" b="b"/>
              <a:pathLst>
                <a:path w="11407" h="2918" extrusionOk="0">
                  <a:moveTo>
                    <a:pt x="5811" y="0"/>
                  </a:moveTo>
                  <a:cubicBezTo>
                    <a:pt x="5061" y="0"/>
                    <a:pt x="4430" y="560"/>
                    <a:pt x="4168" y="1334"/>
                  </a:cubicBezTo>
                  <a:cubicBezTo>
                    <a:pt x="3858" y="1024"/>
                    <a:pt x="3430" y="834"/>
                    <a:pt x="2965" y="834"/>
                  </a:cubicBezTo>
                  <a:cubicBezTo>
                    <a:pt x="2108" y="834"/>
                    <a:pt x="1394" y="1453"/>
                    <a:pt x="1251" y="2274"/>
                  </a:cubicBezTo>
                  <a:cubicBezTo>
                    <a:pt x="1132" y="2215"/>
                    <a:pt x="1013" y="2179"/>
                    <a:pt x="870" y="2179"/>
                  </a:cubicBezTo>
                  <a:cubicBezTo>
                    <a:pt x="429" y="2179"/>
                    <a:pt x="72" y="2501"/>
                    <a:pt x="1" y="2917"/>
                  </a:cubicBezTo>
                  <a:lnTo>
                    <a:pt x="11407" y="2917"/>
                  </a:lnTo>
                  <a:cubicBezTo>
                    <a:pt x="11407" y="2917"/>
                    <a:pt x="11407" y="2917"/>
                    <a:pt x="11407" y="2905"/>
                  </a:cubicBezTo>
                  <a:cubicBezTo>
                    <a:pt x="11407" y="2227"/>
                    <a:pt x="10859" y="1679"/>
                    <a:pt x="10169" y="1679"/>
                  </a:cubicBezTo>
                  <a:cubicBezTo>
                    <a:pt x="10002" y="1679"/>
                    <a:pt x="9835" y="1715"/>
                    <a:pt x="9681" y="1774"/>
                  </a:cubicBezTo>
                  <a:cubicBezTo>
                    <a:pt x="9490" y="1072"/>
                    <a:pt x="8835" y="548"/>
                    <a:pt x="8073" y="548"/>
                  </a:cubicBezTo>
                  <a:cubicBezTo>
                    <a:pt x="7740" y="548"/>
                    <a:pt x="7442" y="643"/>
                    <a:pt x="7180" y="798"/>
                  </a:cubicBezTo>
                  <a:cubicBezTo>
                    <a:pt x="6859" y="310"/>
                    <a:pt x="6371" y="0"/>
                    <a:pt x="581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66;p56">
              <a:extLst>
                <a:ext uri="{FF2B5EF4-FFF2-40B4-BE49-F238E27FC236}">
                  <a16:creationId xmlns:a16="http://schemas.microsoft.com/office/drawing/2014/main" id="{139C69DE-5B10-0F4A-8484-177CAA476F5F}"/>
                </a:ext>
              </a:extLst>
            </p:cNvPr>
            <p:cNvSpPr/>
            <p:nvPr/>
          </p:nvSpPr>
          <p:spPr>
            <a:xfrm>
              <a:off x="3146200" y="3199875"/>
              <a:ext cx="613200" cy="156575"/>
            </a:xfrm>
            <a:custGeom>
              <a:avLst/>
              <a:gdLst/>
              <a:ahLst/>
              <a:cxnLst/>
              <a:rect l="l" t="t" r="r" b="b"/>
              <a:pathLst>
                <a:path w="24528" h="6263" extrusionOk="0">
                  <a:moveTo>
                    <a:pt x="12478" y="0"/>
                  </a:moveTo>
                  <a:cubicBezTo>
                    <a:pt x="10883" y="0"/>
                    <a:pt x="9514" y="1191"/>
                    <a:pt x="8966" y="2858"/>
                  </a:cubicBezTo>
                  <a:cubicBezTo>
                    <a:pt x="8299" y="2203"/>
                    <a:pt x="7383" y="1798"/>
                    <a:pt x="6371" y="1798"/>
                  </a:cubicBezTo>
                  <a:cubicBezTo>
                    <a:pt x="4525" y="1798"/>
                    <a:pt x="3001" y="3131"/>
                    <a:pt x="2692" y="4882"/>
                  </a:cubicBezTo>
                  <a:cubicBezTo>
                    <a:pt x="2442" y="4763"/>
                    <a:pt x="2168" y="4679"/>
                    <a:pt x="1870" y="4679"/>
                  </a:cubicBezTo>
                  <a:cubicBezTo>
                    <a:pt x="929" y="4679"/>
                    <a:pt x="156" y="5358"/>
                    <a:pt x="1" y="6263"/>
                  </a:cubicBezTo>
                  <a:lnTo>
                    <a:pt x="24528" y="6263"/>
                  </a:lnTo>
                  <a:cubicBezTo>
                    <a:pt x="24528" y="6251"/>
                    <a:pt x="24528" y="6251"/>
                    <a:pt x="24528" y="6251"/>
                  </a:cubicBezTo>
                  <a:cubicBezTo>
                    <a:pt x="24528" y="4786"/>
                    <a:pt x="23337" y="3596"/>
                    <a:pt x="21873" y="3596"/>
                  </a:cubicBezTo>
                  <a:cubicBezTo>
                    <a:pt x="21503" y="3596"/>
                    <a:pt x="21146" y="3679"/>
                    <a:pt x="20825" y="3810"/>
                  </a:cubicBezTo>
                  <a:cubicBezTo>
                    <a:pt x="20396" y="2286"/>
                    <a:pt x="19003" y="1167"/>
                    <a:pt x="17348" y="1167"/>
                  </a:cubicBezTo>
                  <a:cubicBezTo>
                    <a:pt x="16646" y="1167"/>
                    <a:pt x="16003" y="1369"/>
                    <a:pt x="15443" y="1715"/>
                  </a:cubicBezTo>
                  <a:cubicBezTo>
                    <a:pt x="14753"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67;p56">
              <a:extLst>
                <a:ext uri="{FF2B5EF4-FFF2-40B4-BE49-F238E27FC236}">
                  <a16:creationId xmlns:a16="http://schemas.microsoft.com/office/drawing/2014/main" id="{49B12FB3-5169-294E-88C0-41DD79D6D4CB}"/>
                </a:ext>
              </a:extLst>
            </p:cNvPr>
            <p:cNvSpPr/>
            <p:nvPr/>
          </p:nvSpPr>
          <p:spPr>
            <a:xfrm>
              <a:off x="3404875" y="2910250"/>
              <a:ext cx="130975" cy="175050"/>
            </a:xfrm>
            <a:custGeom>
              <a:avLst/>
              <a:gdLst/>
              <a:ahLst/>
              <a:cxnLst/>
              <a:rect l="l" t="t" r="r" b="b"/>
              <a:pathLst>
                <a:path w="5239" h="7002" extrusionOk="0">
                  <a:moveTo>
                    <a:pt x="5239" y="0"/>
                  </a:moveTo>
                  <a:lnTo>
                    <a:pt x="0" y="7001"/>
                  </a:lnTo>
                  <a:lnTo>
                    <a:pt x="4906" y="6870"/>
                  </a:lnTo>
                  <a:lnTo>
                    <a:pt x="5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8;p56">
              <a:extLst>
                <a:ext uri="{FF2B5EF4-FFF2-40B4-BE49-F238E27FC236}">
                  <a16:creationId xmlns:a16="http://schemas.microsoft.com/office/drawing/2014/main" id="{663BC504-33D6-864D-8A99-312932457316}"/>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69;p56">
              <a:extLst>
                <a:ext uri="{FF2B5EF4-FFF2-40B4-BE49-F238E27FC236}">
                  <a16:creationId xmlns:a16="http://schemas.microsoft.com/office/drawing/2014/main" id="{E9F93941-346B-2849-AA96-96D7AB48A2EA}"/>
                </a:ext>
              </a:extLst>
            </p:cNvPr>
            <p:cNvSpPr/>
            <p:nvPr/>
          </p:nvSpPr>
          <p:spPr>
            <a:xfrm>
              <a:off x="3434050" y="2910250"/>
              <a:ext cx="199150" cy="529850"/>
            </a:xfrm>
            <a:custGeom>
              <a:avLst/>
              <a:gdLst/>
              <a:ahLst/>
              <a:cxnLst/>
              <a:rect l="l" t="t" r="r" b="b"/>
              <a:pathLst>
                <a:path w="7966" h="21194" extrusionOk="0">
                  <a:moveTo>
                    <a:pt x="4072" y="0"/>
                  </a:moveTo>
                  <a:lnTo>
                    <a:pt x="0" y="6799"/>
                  </a:lnTo>
                  <a:lnTo>
                    <a:pt x="0" y="17598"/>
                  </a:lnTo>
                  <a:lnTo>
                    <a:pt x="7965" y="21193"/>
                  </a:lnTo>
                  <a:lnTo>
                    <a:pt x="7965" y="8990"/>
                  </a:lnTo>
                  <a:lnTo>
                    <a:pt x="4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70;p56">
              <a:extLst>
                <a:ext uri="{FF2B5EF4-FFF2-40B4-BE49-F238E27FC236}">
                  <a16:creationId xmlns:a16="http://schemas.microsoft.com/office/drawing/2014/main" id="{407E5AF7-438B-964A-9C40-75B9E05E108D}"/>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71;p56">
              <a:extLst>
                <a:ext uri="{FF2B5EF4-FFF2-40B4-BE49-F238E27FC236}">
                  <a16:creationId xmlns:a16="http://schemas.microsoft.com/office/drawing/2014/main" id="{B4A0ABF7-B968-1C46-819F-CFB9E0DD0168}"/>
                </a:ext>
              </a:extLst>
            </p:cNvPr>
            <p:cNvSpPr/>
            <p:nvPr/>
          </p:nvSpPr>
          <p:spPr>
            <a:xfrm>
              <a:off x="3535850" y="2910250"/>
              <a:ext cx="705750" cy="244700"/>
            </a:xfrm>
            <a:custGeom>
              <a:avLst/>
              <a:gdLst/>
              <a:ahLst/>
              <a:cxnLst/>
              <a:rect l="l" t="t" r="r" b="b"/>
              <a:pathLst>
                <a:path w="28230" h="9788" extrusionOk="0">
                  <a:moveTo>
                    <a:pt x="0" y="0"/>
                  </a:moveTo>
                  <a:lnTo>
                    <a:pt x="3858" y="9787"/>
                  </a:lnTo>
                  <a:lnTo>
                    <a:pt x="28230" y="7227"/>
                  </a:lnTo>
                  <a:lnTo>
                    <a:pt x="28230" y="687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72;p56">
              <a:extLst>
                <a:ext uri="{FF2B5EF4-FFF2-40B4-BE49-F238E27FC236}">
                  <a16:creationId xmlns:a16="http://schemas.microsoft.com/office/drawing/2014/main" id="{EFFCA830-69E4-104A-A65B-943B395F6DB7}"/>
                </a:ext>
              </a:extLst>
            </p:cNvPr>
            <p:cNvSpPr/>
            <p:nvPr/>
          </p:nvSpPr>
          <p:spPr>
            <a:xfrm>
              <a:off x="3747475" y="3201950"/>
              <a:ext cx="73550" cy="119675"/>
            </a:xfrm>
            <a:custGeom>
              <a:avLst/>
              <a:gdLst/>
              <a:ahLst/>
              <a:cxnLst/>
              <a:rect l="l" t="t" r="r" b="b"/>
              <a:pathLst>
                <a:path w="2942" h="4787" extrusionOk="0">
                  <a:moveTo>
                    <a:pt x="2941" y="0"/>
                  </a:moveTo>
                  <a:lnTo>
                    <a:pt x="0" y="274"/>
                  </a:lnTo>
                  <a:lnTo>
                    <a:pt x="0" y="4787"/>
                  </a:lnTo>
                  <a:lnTo>
                    <a:pt x="2941" y="4441"/>
                  </a:lnTo>
                  <a:lnTo>
                    <a:pt x="2941"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3;p56">
              <a:extLst>
                <a:ext uri="{FF2B5EF4-FFF2-40B4-BE49-F238E27FC236}">
                  <a16:creationId xmlns:a16="http://schemas.microsoft.com/office/drawing/2014/main" id="{F4BA964E-AC78-F340-8431-0B1DC80DA96F}"/>
                </a:ext>
              </a:extLst>
            </p:cNvPr>
            <p:cNvSpPr/>
            <p:nvPr/>
          </p:nvSpPr>
          <p:spPr>
            <a:xfrm>
              <a:off x="3881725" y="3192125"/>
              <a:ext cx="73525" cy="216425"/>
            </a:xfrm>
            <a:custGeom>
              <a:avLst/>
              <a:gdLst/>
              <a:ahLst/>
              <a:cxnLst/>
              <a:rect l="l" t="t" r="r" b="b"/>
              <a:pathLst>
                <a:path w="2941" h="8657" extrusionOk="0">
                  <a:moveTo>
                    <a:pt x="2941" y="1"/>
                  </a:moveTo>
                  <a:lnTo>
                    <a:pt x="0" y="274"/>
                  </a:lnTo>
                  <a:lnTo>
                    <a:pt x="0" y="8656"/>
                  </a:lnTo>
                  <a:lnTo>
                    <a:pt x="2941" y="8299"/>
                  </a:lnTo>
                  <a:lnTo>
                    <a:pt x="294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74;p56">
              <a:extLst>
                <a:ext uri="{FF2B5EF4-FFF2-40B4-BE49-F238E27FC236}">
                  <a16:creationId xmlns:a16="http://schemas.microsoft.com/office/drawing/2014/main" id="{F710CC3B-3941-7749-808E-54ED9E1F559A}"/>
                </a:ext>
              </a:extLst>
            </p:cNvPr>
            <p:cNvSpPr/>
            <p:nvPr/>
          </p:nvSpPr>
          <p:spPr>
            <a:xfrm>
              <a:off x="4015950" y="3182300"/>
              <a:ext cx="73550" cy="119675"/>
            </a:xfrm>
            <a:custGeom>
              <a:avLst/>
              <a:gdLst/>
              <a:ahLst/>
              <a:cxnLst/>
              <a:rect l="l" t="t" r="r" b="b"/>
              <a:pathLst>
                <a:path w="2942" h="4787" extrusionOk="0">
                  <a:moveTo>
                    <a:pt x="2942" y="1"/>
                  </a:moveTo>
                  <a:lnTo>
                    <a:pt x="1" y="286"/>
                  </a:lnTo>
                  <a:lnTo>
                    <a:pt x="1" y="4787"/>
                  </a:lnTo>
                  <a:lnTo>
                    <a:pt x="2942" y="4442"/>
                  </a:lnTo>
                  <a:lnTo>
                    <a:pt x="294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75;p56">
              <a:extLst>
                <a:ext uri="{FF2B5EF4-FFF2-40B4-BE49-F238E27FC236}">
                  <a16:creationId xmlns:a16="http://schemas.microsoft.com/office/drawing/2014/main" id="{E70023B1-EF64-CA43-B4AB-88C10A0EC84F}"/>
                </a:ext>
              </a:extLst>
            </p:cNvPr>
            <p:cNvSpPr/>
            <p:nvPr/>
          </p:nvSpPr>
          <p:spPr>
            <a:xfrm>
              <a:off x="3487925" y="3140925"/>
              <a:ext cx="63425" cy="111050"/>
            </a:xfrm>
            <a:custGeom>
              <a:avLst/>
              <a:gdLst/>
              <a:ahLst/>
              <a:cxnLst/>
              <a:rect l="l" t="t" r="r" b="b"/>
              <a:pathLst>
                <a:path w="2537" h="4442" extrusionOk="0">
                  <a:moveTo>
                    <a:pt x="0" y="1"/>
                  </a:moveTo>
                  <a:lnTo>
                    <a:pt x="0" y="4049"/>
                  </a:lnTo>
                  <a:lnTo>
                    <a:pt x="2536" y="4442"/>
                  </a:lnTo>
                  <a:lnTo>
                    <a:pt x="2536" y="394"/>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76;p56">
              <a:extLst>
                <a:ext uri="{FF2B5EF4-FFF2-40B4-BE49-F238E27FC236}">
                  <a16:creationId xmlns:a16="http://schemas.microsoft.com/office/drawing/2014/main" id="{31572451-A9C0-5E4C-9200-EFD6F40A209A}"/>
                </a:ext>
              </a:extLst>
            </p:cNvPr>
            <p:cNvSpPr/>
            <p:nvPr/>
          </p:nvSpPr>
          <p:spPr>
            <a:xfrm>
              <a:off x="3535850" y="2866200"/>
              <a:ext cx="705750" cy="274750"/>
            </a:xfrm>
            <a:custGeom>
              <a:avLst/>
              <a:gdLst/>
              <a:ahLst/>
              <a:cxnLst/>
              <a:rect l="l" t="t" r="r" b="b"/>
              <a:pathLst>
                <a:path w="28230" h="10990" extrusionOk="0">
                  <a:moveTo>
                    <a:pt x="22253" y="0"/>
                  </a:moveTo>
                  <a:lnTo>
                    <a:pt x="0" y="1762"/>
                  </a:lnTo>
                  <a:lnTo>
                    <a:pt x="3893" y="10990"/>
                  </a:lnTo>
                  <a:lnTo>
                    <a:pt x="28230" y="8632"/>
                  </a:lnTo>
                  <a:lnTo>
                    <a:pt x="222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77;p56">
              <a:extLst>
                <a:ext uri="{FF2B5EF4-FFF2-40B4-BE49-F238E27FC236}">
                  <a16:creationId xmlns:a16="http://schemas.microsoft.com/office/drawing/2014/main" id="{2743B138-BA5A-904B-8B0B-40507F1B1856}"/>
                </a:ext>
              </a:extLst>
            </p:cNvPr>
            <p:cNvSpPr/>
            <p:nvPr/>
          </p:nvSpPr>
          <p:spPr>
            <a:xfrm>
              <a:off x="4027275" y="3230825"/>
              <a:ext cx="613200" cy="156575"/>
            </a:xfrm>
            <a:custGeom>
              <a:avLst/>
              <a:gdLst/>
              <a:ahLst/>
              <a:cxnLst/>
              <a:rect l="l" t="t" r="r" b="b"/>
              <a:pathLst>
                <a:path w="24528" h="6263" extrusionOk="0">
                  <a:moveTo>
                    <a:pt x="12478" y="0"/>
                  </a:moveTo>
                  <a:cubicBezTo>
                    <a:pt x="10883" y="0"/>
                    <a:pt x="9525" y="1191"/>
                    <a:pt x="8966" y="2858"/>
                  </a:cubicBezTo>
                  <a:cubicBezTo>
                    <a:pt x="8299" y="2203"/>
                    <a:pt x="7382" y="1798"/>
                    <a:pt x="6370" y="1798"/>
                  </a:cubicBezTo>
                  <a:cubicBezTo>
                    <a:pt x="4525" y="1798"/>
                    <a:pt x="3001" y="3132"/>
                    <a:pt x="2703" y="4882"/>
                  </a:cubicBezTo>
                  <a:cubicBezTo>
                    <a:pt x="2441" y="4763"/>
                    <a:pt x="2167" y="4679"/>
                    <a:pt x="1870" y="4679"/>
                  </a:cubicBezTo>
                  <a:cubicBezTo>
                    <a:pt x="929" y="4679"/>
                    <a:pt x="155" y="5358"/>
                    <a:pt x="0" y="6263"/>
                  </a:cubicBezTo>
                  <a:lnTo>
                    <a:pt x="24527" y="6263"/>
                  </a:lnTo>
                  <a:cubicBezTo>
                    <a:pt x="24527" y="6251"/>
                    <a:pt x="24527" y="6251"/>
                    <a:pt x="24527" y="6251"/>
                  </a:cubicBezTo>
                  <a:cubicBezTo>
                    <a:pt x="24527" y="4787"/>
                    <a:pt x="23336" y="3596"/>
                    <a:pt x="21872" y="3596"/>
                  </a:cubicBezTo>
                  <a:cubicBezTo>
                    <a:pt x="21503" y="3596"/>
                    <a:pt x="21146" y="3679"/>
                    <a:pt x="20824" y="3810"/>
                  </a:cubicBezTo>
                  <a:cubicBezTo>
                    <a:pt x="20408" y="2286"/>
                    <a:pt x="19015" y="1167"/>
                    <a:pt x="17348" y="1167"/>
                  </a:cubicBezTo>
                  <a:cubicBezTo>
                    <a:pt x="16645" y="1167"/>
                    <a:pt x="16002" y="1370"/>
                    <a:pt x="15443" y="1715"/>
                  </a:cubicBezTo>
                  <a:cubicBezTo>
                    <a:pt x="14752"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78;p56">
              <a:extLst>
                <a:ext uri="{FF2B5EF4-FFF2-40B4-BE49-F238E27FC236}">
                  <a16:creationId xmlns:a16="http://schemas.microsoft.com/office/drawing/2014/main" id="{0F263F4B-FD54-2D49-98B9-6381401FB926}"/>
                </a:ext>
              </a:extLst>
            </p:cNvPr>
            <p:cNvSpPr/>
            <p:nvPr/>
          </p:nvSpPr>
          <p:spPr>
            <a:xfrm>
              <a:off x="4027275" y="3332625"/>
              <a:ext cx="386075" cy="98550"/>
            </a:xfrm>
            <a:custGeom>
              <a:avLst/>
              <a:gdLst/>
              <a:ahLst/>
              <a:cxnLst/>
              <a:rect l="l" t="t" r="r" b="b"/>
              <a:pathLst>
                <a:path w="15443" h="3942" extrusionOk="0">
                  <a:moveTo>
                    <a:pt x="7858" y="0"/>
                  </a:moveTo>
                  <a:cubicBezTo>
                    <a:pt x="6858" y="0"/>
                    <a:pt x="5989" y="750"/>
                    <a:pt x="5644" y="1798"/>
                  </a:cubicBezTo>
                  <a:cubicBezTo>
                    <a:pt x="5227" y="1393"/>
                    <a:pt x="4644" y="1131"/>
                    <a:pt x="4013" y="1131"/>
                  </a:cubicBezTo>
                  <a:cubicBezTo>
                    <a:pt x="2846" y="1131"/>
                    <a:pt x="1893" y="1977"/>
                    <a:pt x="1703" y="3072"/>
                  </a:cubicBezTo>
                  <a:cubicBezTo>
                    <a:pt x="1536" y="3001"/>
                    <a:pt x="1369" y="2953"/>
                    <a:pt x="1179" y="2953"/>
                  </a:cubicBezTo>
                  <a:cubicBezTo>
                    <a:pt x="584" y="2953"/>
                    <a:pt x="95" y="3382"/>
                    <a:pt x="0" y="3941"/>
                  </a:cubicBezTo>
                  <a:lnTo>
                    <a:pt x="15443" y="3941"/>
                  </a:lnTo>
                  <a:cubicBezTo>
                    <a:pt x="15443" y="3013"/>
                    <a:pt x="14693" y="2262"/>
                    <a:pt x="13776" y="2262"/>
                  </a:cubicBezTo>
                  <a:cubicBezTo>
                    <a:pt x="13538" y="2262"/>
                    <a:pt x="13311" y="2310"/>
                    <a:pt x="13121" y="2405"/>
                  </a:cubicBezTo>
                  <a:cubicBezTo>
                    <a:pt x="12847" y="1441"/>
                    <a:pt x="11966" y="738"/>
                    <a:pt x="10930" y="738"/>
                  </a:cubicBezTo>
                  <a:cubicBezTo>
                    <a:pt x="10490" y="738"/>
                    <a:pt x="10073" y="869"/>
                    <a:pt x="9728" y="1084"/>
                  </a:cubicBezTo>
                  <a:cubicBezTo>
                    <a:pt x="9287" y="429"/>
                    <a:pt x="8620" y="0"/>
                    <a:pt x="785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79;p56">
              <a:extLst>
                <a:ext uri="{FF2B5EF4-FFF2-40B4-BE49-F238E27FC236}">
                  <a16:creationId xmlns:a16="http://schemas.microsoft.com/office/drawing/2014/main" id="{3CFAFDBA-8B52-434E-800F-77FCB00A444F}"/>
                </a:ext>
              </a:extLst>
            </p:cNvPr>
            <p:cNvSpPr/>
            <p:nvPr/>
          </p:nvSpPr>
          <p:spPr>
            <a:xfrm>
              <a:off x="6480550" y="1938400"/>
              <a:ext cx="32175" cy="1017700"/>
            </a:xfrm>
            <a:custGeom>
              <a:avLst/>
              <a:gdLst/>
              <a:ahLst/>
              <a:cxnLst/>
              <a:rect l="l" t="t" r="r" b="b"/>
              <a:pathLst>
                <a:path w="1287" h="40708" extrusionOk="0">
                  <a:moveTo>
                    <a:pt x="1" y="1"/>
                  </a:moveTo>
                  <a:lnTo>
                    <a:pt x="1" y="40708"/>
                  </a:lnTo>
                  <a:lnTo>
                    <a:pt x="1286" y="40708"/>
                  </a:lnTo>
                  <a:lnTo>
                    <a:pt x="1286"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0;p56">
              <a:extLst>
                <a:ext uri="{FF2B5EF4-FFF2-40B4-BE49-F238E27FC236}">
                  <a16:creationId xmlns:a16="http://schemas.microsoft.com/office/drawing/2014/main" id="{9D5EA945-43E7-8749-872B-A744CA2FC180}"/>
                </a:ext>
              </a:extLst>
            </p:cNvPr>
            <p:cNvSpPr/>
            <p:nvPr/>
          </p:nvSpPr>
          <p:spPr>
            <a:xfrm>
              <a:off x="6502575" y="1938400"/>
              <a:ext cx="10150" cy="1017700"/>
            </a:xfrm>
            <a:custGeom>
              <a:avLst/>
              <a:gdLst/>
              <a:ahLst/>
              <a:cxnLst/>
              <a:rect l="l" t="t" r="r" b="b"/>
              <a:pathLst>
                <a:path w="406" h="40708" extrusionOk="0">
                  <a:moveTo>
                    <a:pt x="1" y="1"/>
                  </a:moveTo>
                  <a:lnTo>
                    <a:pt x="1" y="40708"/>
                  </a:lnTo>
                  <a:lnTo>
                    <a:pt x="405" y="40708"/>
                  </a:lnTo>
                  <a:lnTo>
                    <a:pt x="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1;p56">
              <a:extLst>
                <a:ext uri="{FF2B5EF4-FFF2-40B4-BE49-F238E27FC236}">
                  <a16:creationId xmlns:a16="http://schemas.microsoft.com/office/drawing/2014/main" id="{404B1B35-5163-AC44-85B1-C66EB604B097}"/>
                </a:ext>
              </a:extLst>
            </p:cNvPr>
            <p:cNvSpPr/>
            <p:nvPr/>
          </p:nvSpPr>
          <p:spPr>
            <a:xfrm>
              <a:off x="6449000" y="1438350"/>
              <a:ext cx="89925" cy="472700"/>
            </a:xfrm>
            <a:custGeom>
              <a:avLst/>
              <a:gdLst/>
              <a:ahLst/>
              <a:cxnLst/>
              <a:rect l="l" t="t" r="r" b="b"/>
              <a:pathLst>
                <a:path w="3597" h="18908" extrusionOk="0">
                  <a:moveTo>
                    <a:pt x="751" y="0"/>
                  </a:moveTo>
                  <a:lnTo>
                    <a:pt x="0" y="16788"/>
                  </a:lnTo>
                  <a:lnTo>
                    <a:pt x="1751" y="18907"/>
                  </a:lnTo>
                  <a:lnTo>
                    <a:pt x="3596" y="16407"/>
                  </a:lnTo>
                  <a:lnTo>
                    <a:pt x="2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2;p56">
              <a:extLst>
                <a:ext uri="{FF2B5EF4-FFF2-40B4-BE49-F238E27FC236}">
                  <a16:creationId xmlns:a16="http://schemas.microsoft.com/office/drawing/2014/main" id="{4466C20F-D86D-A94E-A9C9-BFC52813C847}"/>
                </a:ext>
              </a:extLst>
            </p:cNvPr>
            <p:cNvSpPr/>
            <p:nvPr/>
          </p:nvSpPr>
          <p:spPr>
            <a:xfrm>
              <a:off x="6490975" y="1902675"/>
              <a:ext cx="469425" cy="139925"/>
            </a:xfrm>
            <a:custGeom>
              <a:avLst/>
              <a:gdLst/>
              <a:ahLst/>
              <a:cxnLst/>
              <a:rect l="l" t="t" r="r" b="b"/>
              <a:pathLst>
                <a:path w="18777" h="5597" extrusionOk="0">
                  <a:moveTo>
                    <a:pt x="2405" y="1"/>
                  </a:moveTo>
                  <a:lnTo>
                    <a:pt x="0" y="1346"/>
                  </a:lnTo>
                  <a:lnTo>
                    <a:pt x="2131" y="3620"/>
                  </a:lnTo>
                  <a:lnTo>
                    <a:pt x="18443" y="5597"/>
                  </a:lnTo>
                  <a:lnTo>
                    <a:pt x="18776" y="3799"/>
                  </a:lnTo>
                  <a:lnTo>
                    <a:pt x="2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3;p56">
              <a:extLst>
                <a:ext uri="{FF2B5EF4-FFF2-40B4-BE49-F238E27FC236}">
                  <a16:creationId xmlns:a16="http://schemas.microsoft.com/office/drawing/2014/main" id="{EF90B884-594D-BA40-9970-8A76B8BCDE5D}"/>
                </a:ext>
              </a:extLst>
            </p:cNvPr>
            <p:cNvSpPr/>
            <p:nvPr/>
          </p:nvSpPr>
          <p:spPr>
            <a:xfrm>
              <a:off x="6442750" y="1438350"/>
              <a:ext cx="89925" cy="472700"/>
            </a:xfrm>
            <a:custGeom>
              <a:avLst/>
              <a:gdLst/>
              <a:ahLst/>
              <a:cxnLst/>
              <a:rect l="l" t="t" r="r" b="b"/>
              <a:pathLst>
                <a:path w="3597" h="18908" extrusionOk="0">
                  <a:moveTo>
                    <a:pt x="762" y="0"/>
                  </a:moveTo>
                  <a:lnTo>
                    <a:pt x="0" y="16788"/>
                  </a:lnTo>
                  <a:lnTo>
                    <a:pt x="1763" y="18907"/>
                  </a:lnTo>
                  <a:lnTo>
                    <a:pt x="3596" y="16407"/>
                  </a:lnTo>
                  <a:lnTo>
                    <a:pt x="258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84;p56">
              <a:extLst>
                <a:ext uri="{FF2B5EF4-FFF2-40B4-BE49-F238E27FC236}">
                  <a16:creationId xmlns:a16="http://schemas.microsoft.com/office/drawing/2014/main" id="{6EBBE041-265F-654A-A05E-81E96EF293B3}"/>
                </a:ext>
              </a:extLst>
            </p:cNvPr>
            <p:cNvSpPr/>
            <p:nvPr/>
          </p:nvSpPr>
          <p:spPr>
            <a:xfrm>
              <a:off x="6490975" y="1894050"/>
              <a:ext cx="469425" cy="139625"/>
            </a:xfrm>
            <a:custGeom>
              <a:avLst/>
              <a:gdLst/>
              <a:ahLst/>
              <a:cxnLst/>
              <a:rect l="l" t="t" r="r" b="b"/>
              <a:pathLst>
                <a:path w="18777" h="5585" extrusionOk="0">
                  <a:moveTo>
                    <a:pt x="2405" y="0"/>
                  </a:moveTo>
                  <a:lnTo>
                    <a:pt x="0" y="1346"/>
                  </a:lnTo>
                  <a:lnTo>
                    <a:pt x="2131" y="3608"/>
                  </a:lnTo>
                  <a:lnTo>
                    <a:pt x="18443" y="5584"/>
                  </a:lnTo>
                  <a:lnTo>
                    <a:pt x="18776" y="3799"/>
                  </a:lnTo>
                  <a:lnTo>
                    <a:pt x="2405"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85;p56">
              <a:extLst>
                <a:ext uri="{FF2B5EF4-FFF2-40B4-BE49-F238E27FC236}">
                  <a16:creationId xmlns:a16="http://schemas.microsoft.com/office/drawing/2014/main" id="{0AD43B89-E215-7042-9D07-E40EC221463D}"/>
                </a:ext>
              </a:extLst>
            </p:cNvPr>
            <p:cNvSpPr/>
            <p:nvPr/>
          </p:nvSpPr>
          <p:spPr>
            <a:xfrm>
              <a:off x="6070375" y="1919650"/>
              <a:ext cx="421800" cy="263750"/>
            </a:xfrm>
            <a:custGeom>
              <a:avLst/>
              <a:gdLst/>
              <a:ahLst/>
              <a:cxnLst/>
              <a:rect l="l" t="t" r="r" b="b"/>
              <a:pathLst>
                <a:path w="16872" h="10550" extrusionOk="0">
                  <a:moveTo>
                    <a:pt x="13788" y="0"/>
                  </a:moveTo>
                  <a:lnTo>
                    <a:pt x="1" y="8966"/>
                  </a:lnTo>
                  <a:lnTo>
                    <a:pt x="906" y="10549"/>
                  </a:lnTo>
                  <a:lnTo>
                    <a:pt x="15896" y="2953"/>
                  </a:lnTo>
                  <a:lnTo>
                    <a:pt x="16872" y="381"/>
                  </a:lnTo>
                  <a:lnTo>
                    <a:pt x="137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86;p56">
              <a:extLst>
                <a:ext uri="{FF2B5EF4-FFF2-40B4-BE49-F238E27FC236}">
                  <a16:creationId xmlns:a16="http://schemas.microsoft.com/office/drawing/2014/main" id="{369432F7-CF5F-9C4E-89BB-37C0025AABBC}"/>
                </a:ext>
              </a:extLst>
            </p:cNvPr>
            <p:cNvSpPr/>
            <p:nvPr/>
          </p:nvSpPr>
          <p:spPr>
            <a:xfrm>
              <a:off x="6066225" y="1911025"/>
              <a:ext cx="421500" cy="263750"/>
            </a:xfrm>
            <a:custGeom>
              <a:avLst/>
              <a:gdLst/>
              <a:ahLst/>
              <a:cxnLst/>
              <a:rect l="l" t="t" r="r" b="b"/>
              <a:pathLst>
                <a:path w="16860" h="10550" extrusionOk="0">
                  <a:moveTo>
                    <a:pt x="13776" y="0"/>
                  </a:moveTo>
                  <a:lnTo>
                    <a:pt x="0" y="8966"/>
                  </a:lnTo>
                  <a:lnTo>
                    <a:pt x="893" y="10549"/>
                  </a:lnTo>
                  <a:lnTo>
                    <a:pt x="15883" y="2941"/>
                  </a:lnTo>
                  <a:lnTo>
                    <a:pt x="16859" y="369"/>
                  </a:lnTo>
                  <a:lnTo>
                    <a:pt x="1377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87;p56">
              <a:extLst>
                <a:ext uri="{FF2B5EF4-FFF2-40B4-BE49-F238E27FC236}">
                  <a16:creationId xmlns:a16="http://schemas.microsoft.com/office/drawing/2014/main" id="{E0DFED20-DCF2-324C-B6CA-446315004FA9}"/>
                </a:ext>
              </a:extLst>
            </p:cNvPr>
            <p:cNvSpPr/>
            <p:nvPr/>
          </p:nvSpPr>
          <p:spPr>
            <a:xfrm>
              <a:off x="6445725" y="1872925"/>
              <a:ext cx="90800" cy="90800"/>
            </a:xfrm>
            <a:custGeom>
              <a:avLst/>
              <a:gdLst/>
              <a:ahLst/>
              <a:cxnLst/>
              <a:rect l="l" t="t" r="r" b="b"/>
              <a:pathLst>
                <a:path w="3632" h="3632" extrusionOk="0">
                  <a:moveTo>
                    <a:pt x="1810" y="0"/>
                  </a:moveTo>
                  <a:cubicBezTo>
                    <a:pt x="810" y="0"/>
                    <a:pt x="1" y="810"/>
                    <a:pt x="1" y="1822"/>
                  </a:cubicBezTo>
                  <a:cubicBezTo>
                    <a:pt x="1" y="2822"/>
                    <a:pt x="810" y="3632"/>
                    <a:pt x="1810" y="3632"/>
                  </a:cubicBezTo>
                  <a:cubicBezTo>
                    <a:pt x="2822" y="3632"/>
                    <a:pt x="3632" y="2822"/>
                    <a:pt x="3632" y="1822"/>
                  </a:cubicBezTo>
                  <a:cubicBezTo>
                    <a:pt x="3632" y="810"/>
                    <a:pt x="2822" y="0"/>
                    <a:pt x="1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88;p56">
              <a:extLst>
                <a:ext uri="{FF2B5EF4-FFF2-40B4-BE49-F238E27FC236}">
                  <a16:creationId xmlns:a16="http://schemas.microsoft.com/office/drawing/2014/main" id="{DFFBE530-728E-C840-BEEB-FD4386F99AC2}"/>
                </a:ext>
              </a:extLst>
            </p:cNvPr>
            <p:cNvSpPr/>
            <p:nvPr/>
          </p:nvSpPr>
          <p:spPr>
            <a:xfrm>
              <a:off x="4370175" y="2501850"/>
              <a:ext cx="16975" cy="535525"/>
            </a:xfrm>
            <a:custGeom>
              <a:avLst/>
              <a:gdLst/>
              <a:ahLst/>
              <a:cxnLst/>
              <a:rect l="l" t="t" r="r" b="b"/>
              <a:pathLst>
                <a:path w="679" h="21421" extrusionOk="0">
                  <a:moveTo>
                    <a:pt x="0" y="1"/>
                  </a:moveTo>
                  <a:lnTo>
                    <a:pt x="0" y="21420"/>
                  </a:lnTo>
                  <a:lnTo>
                    <a:pt x="679" y="21420"/>
                  </a:lnTo>
                  <a:lnTo>
                    <a:pt x="67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89;p56">
              <a:extLst>
                <a:ext uri="{FF2B5EF4-FFF2-40B4-BE49-F238E27FC236}">
                  <a16:creationId xmlns:a16="http://schemas.microsoft.com/office/drawing/2014/main" id="{4C769372-03DB-1D45-A522-4FC5BF968987}"/>
                </a:ext>
              </a:extLst>
            </p:cNvPr>
            <p:cNvSpPr/>
            <p:nvPr/>
          </p:nvSpPr>
          <p:spPr>
            <a:xfrm>
              <a:off x="4381775" y="2501850"/>
              <a:ext cx="5375" cy="535525"/>
            </a:xfrm>
            <a:custGeom>
              <a:avLst/>
              <a:gdLst/>
              <a:ahLst/>
              <a:cxnLst/>
              <a:rect l="l" t="t" r="r" b="b"/>
              <a:pathLst>
                <a:path w="215" h="21421" extrusionOk="0">
                  <a:moveTo>
                    <a:pt x="1" y="1"/>
                  </a:moveTo>
                  <a:lnTo>
                    <a:pt x="1" y="21420"/>
                  </a:lnTo>
                  <a:lnTo>
                    <a:pt x="215" y="21420"/>
                  </a:lnTo>
                  <a:lnTo>
                    <a:pt x="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0;p56">
              <a:extLst>
                <a:ext uri="{FF2B5EF4-FFF2-40B4-BE49-F238E27FC236}">
                  <a16:creationId xmlns:a16="http://schemas.microsoft.com/office/drawing/2014/main" id="{6A7DDE45-2105-ED4A-887D-A5B8BB75D58D}"/>
                </a:ext>
              </a:extLst>
            </p:cNvPr>
            <p:cNvSpPr/>
            <p:nvPr/>
          </p:nvSpPr>
          <p:spPr>
            <a:xfrm>
              <a:off x="4364800" y="2250950"/>
              <a:ext cx="105400" cy="238725"/>
            </a:xfrm>
            <a:custGeom>
              <a:avLst/>
              <a:gdLst/>
              <a:ahLst/>
              <a:cxnLst/>
              <a:rect l="l" t="t" r="r" b="b"/>
              <a:pathLst>
                <a:path w="4216" h="9549" extrusionOk="0">
                  <a:moveTo>
                    <a:pt x="3311" y="0"/>
                  </a:moveTo>
                  <a:lnTo>
                    <a:pt x="1" y="8192"/>
                  </a:lnTo>
                  <a:lnTo>
                    <a:pt x="501" y="9549"/>
                  </a:lnTo>
                  <a:lnTo>
                    <a:pt x="1846" y="8632"/>
                  </a:lnTo>
                  <a:lnTo>
                    <a:pt x="4216" y="310"/>
                  </a:lnTo>
                  <a:lnTo>
                    <a:pt x="33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1;p56">
              <a:extLst>
                <a:ext uri="{FF2B5EF4-FFF2-40B4-BE49-F238E27FC236}">
                  <a16:creationId xmlns:a16="http://schemas.microsoft.com/office/drawing/2014/main" id="{2E4A1E7F-81D4-F54C-8CEE-525EC3054859}"/>
                </a:ext>
              </a:extLst>
            </p:cNvPr>
            <p:cNvSpPr/>
            <p:nvPr/>
          </p:nvSpPr>
          <p:spPr>
            <a:xfrm>
              <a:off x="4371950" y="2495900"/>
              <a:ext cx="222075" cy="139325"/>
            </a:xfrm>
            <a:custGeom>
              <a:avLst/>
              <a:gdLst/>
              <a:ahLst/>
              <a:cxnLst/>
              <a:rect l="l" t="t" r="r" b="b"/>
              <a:pathLst>
                <a:path w="8883" h="5573" extrusionOk="0">
                  <a:moveTo>
                    <a:pt x="1429" y="1"/>
                  </a:moveTo>
                  <a:lnTo>
                    <a:pt x="1" y="239"/>
                  </a:lnTo>
                  <a:lnTo>
                    <a:pt x="656" y="1739"/>
                  </a:lnTo>
                  <a:lnTo>
                    <a:pt x="8406" y="5573"/>
                  </a:lnTo>
                  <a:lnTo>
                    <a:pt x="8883" y="4751"/>
                  </a:lnTo>
                  <a:lnTo>
                    <a:pt x="14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2;p56">
              <a:extLst>
                <a:ext uri="{FF2B5EF4-FFF2-40B4-BE49-F238E27FC236}">
                  <a16:creationId xmlns:a16="http://schemas.microsoft.com/office/drawing/2014/main" id="{A6380E42-5A2B-2644-A085-DA2370E8A9E7}"/>
                </a:ext>
              </a:extLst>
            </p:cNvPr>
            <p:cNvSpPr/>
            <p:nvPr/>
          </p:nvSpPr>
          <p:spPr>
            <a:xfrm>
              <a:off x="4361525" y="2249750"/>
              <a:ext cx="105700" cy="239050"/>
            </a:xfrm>
            <a:custGeom>
              <a:avLst/>
              <a:gdLst/>
              <a:ahLst/>
              <a:cxnLst/>
              <a:rect l="l" t="t" r="r" b="b"/>
              <a:pathLst>
                <a:path w="4228" h="9562" extrusionOk="0">
                  <a:moveTo>
                    <a:pt x="3323" y="0"/>
                  </a:moveTo>
                  <a:lnTo>
                    <a:pt x="1" y="8204"/>
                  </a:lnTo>
                  <a:lnTo>
                    <a:pt x="513" y="9561"/>
                  </a:lnTo>
                  <a:lnTo>
                    <a:pt x="1858" y="8632"/>
                  </a:lnTo>
                  <a:lnTo>
                    <a:pt x="4228" y="322"/>
                  </a:lnTo>
                  <a:lnTo>
                    <a:pt x="332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93;p56">
              <a:extLst>
                <a:ext uri="{FF2B5EF4-FFF2-40B4-BE49-F238E27FC236}">
                  <a16:creationId xmlns:a16="http://schemas.microsoft.com/office/drawing/2014/main" id="{8D4F8863-813A-A34B-A7A0-D085CFBA111D}"/>
                </a:ext>
              </a:extLst>
            </p:cNvPr>
            <p:cNvSpPr/>
            <p:nvPr/>
          </p:nvSpPr>
          <p:spPr>
            <a:xfrm>
              <a:off x="4373450" y="2491450"/>
              <a:ext cx="222075" cy="139625"/>
            </a:xfrm>
            <a:custGeom>
              <a:avLst/>
              <a:gdLst/>
              <a:ahLst/>
              <a:cxnLst/>
              <a:rect l="l" t="t" r="r" b="b"/>
              <a:pathLst>
                <a:path w="8883" h="5585" extrusionOk="0">
                  <a:moveTo>
                    <a:pt x="1429" y="0"/>
                  </a:moveTo>
                  <a:lnTo>
                    <a:pt x="0" y="250"/>
                  </a:lnTo>
                  <a:lnTo>
                    <a:pt x="655" y="1739"/>
                  </a:lnTo>
                  <a:lnTo>
                    <a:pt x="8406" y="5584"/>
                  </a:lnTo>
                  <a:lnTo>
                    <a:pt x="8882" y="4751"/>
                  </a:lnTo>
                  <a:lnTo>
                    <a:pt x="1429"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94;p56">
              <a:extLst>
                <a:ext uri="{FF2B5EF4-FFF2-40B4-BE49-F238E27FC236}">
                  <a16:creationId xmlns:a16="http://schemas.microsoft.com/office/drawing/2014/main" id="{EE61D391-6CE6-3E42-8AC7-AC5F5011E4C4}"/>
                </a:ext>
              </a:extLst>
            </p:cNvPr>
            <p:cNvSpPr/>
            <p:nvPr/>
          </p:nvSpPr>
          <p:spPr>
            <a:xfrm>
              <a:off x="4126975" y="2480425"/>
              <a:ext cx="246800" cy="74450"/>
            </a:xfrm>
            <a:custGeom>
              <a:avLst/>
              <a:gdLst/>
              <a:ahLst/>
              <a:cxnLst/>
              <a:rect l="l" t="t" r="r" b="b"/>
              <a:pathLst>
                <a:path w="9872" h="2978" extrusionOk="0">
                  <a:moveTo>
                    <a:pt x="8407" y="1"/>
                  </a:moveTo>
                  <a:lnTo>
                    <a:pt x="1" y="2037"/>
                  </a:lnTo>
                  <a:lnTo>
                    <a:pt x="168" y="2977"/>
                  </a:lnTo>
                  <a:lnTo>
                    <a:pt x="8942" y="1834"/>
                  </a:lnTo>
                  <a:lnTo>
                    <a:pt x="9871" y="727"/>
                  </a:lnTo>
                  <a:lnTo>
                    <a:pt x="84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95;p56">
              <a:extLst>
                <a:ext uri="{FF2B5EF4-FFF2-40B4-BE49-F238E27FC236}">
                  <a16:creationId xmlns:a16="http://schemas.microsoft.com/office/drawing/2014/main" id="{5AF17544-0667-8C46-9D87-31FC9C7803E7}"/>
                </a:ext>
              </a:extLst>
            </p:cNvPr>
            <p:cNvSpPr/>
            <p:nvPr/>
          </p:nvSpPr>
          <p:spPr>
            <a:xfrm>
              <a:off x="4126400" y="2475375"/>
              <a:ext cx="246775" cy="74425"/>
            </a:xfrm>
            <a:custGeom>
              <a:avLst/>
              <a:gdLst/>
              <a:ahLst/>
              <a:cxnLst/>
              <a:rect l="l" t="t" r="r" b="b"/>
              <a:pathLst>
                <a:path w="9871" h="2977" extrusionOk="0">
                  <a:moveTo>
                    <a:pt x="8406" y="0"/>
                  </a:moveTo>
                  <a:lnTo>
                    <a:pt x="0" y="2036"/>
                  </a:lnTo>
                  <a:lnTo>
                    <a:pt x="167" y="2977"/>
                  </a:lnTo>
                  <a:lnTo>
                    <a:pt x="8930" y="1822"/>
                  </a:lnTo>
                  <a:lnTo>
                    <a:pt x="9870" y="727"/>
                  </a:lnTo>
                  <a:lnTo>
                    <a:pt x="840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96;p56">
              <a:extLst>
                <a:ext uri="{FF2B5EF4-FFF2-40B4-BE49-F238E27FC236}">
                  <a16:creationId xmlns:a16="http://schemas.microsoft.com/office/drawing/2014/main" id="{87A84850-383B-0942-BEFB-A922B1918D57}"/>
                </a:ext>
              </a:extLst>
            </p:cNvPr>
            <p:cNvSpPr/>
            <p:nvPr/>
          </p:nvSpPr>
          <p:spPr>
            <a:xfrm>
              <a:off x="4351125" y="2469125"/>
              <a:ext cx="47950" cy="47950"/>
            </a:xfrm>
            <a:custGeom>
              <a:avLst/>
              <a:gdLst/>
              <a:ahLst/>
              <a:cxnLst/>
              <a:rect l="l" t="t" r="r" b="b"/>
              <a:pathLst>
                <a:path w="1918" h="1918" extrusionOk="0">
                  <a:moveTo>
                    <a:pt x="965" y="0"/>
                  </a:moveTo>
                  <a:cubicBezTo>
                    <a:pt x="429" y="0"/>
                    <a:pt x="0" y="429"/>
                    <a:pt x="0" y="953"/>
                  </a:cubicBezTo>
                  <a:cubicBezTo>
                    <a:pt x="0" y="1489"/>
                    <a:pt x="429" y="1917"/>
                    <a:pt x="965" y="1917"/>
                  </a:cubicBezTo>
                  <a:cubicBezTo>
                    <a:pt x="1489" y="1917"/>
                    <a:pt x="1917" y="1489"/>
                    <a:pt x="1917" y="953"/>
                  </a:cubicBezTo>
                  <a:cubicBezTo>
                    <a:pt x="1917" y="429"/>
                    <a:pt x="1489"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97;p56">
              <a:extLst>
                <a:ext uri="{FF2B5EF4-FFF2-40B4-BE49-F238E27FC236}">
                  <a16:creationId xmlns:a16="http://schemas.microsoft.com/office/drawing/2014/main" id="{FB4E41B3-3E82-9A42-B235-D1F9E1071B43}"/>
                </a:ext>
              </a:extLst>
            </p:cNvPr>
            <p:cNvSpPr/>
            <p:nvPr/>
          </p:nvSpPr>
          <p:spPr>
            <a:xfrm>
              <a:off x="5916800" y="2292325"/>
              <a:ext cx="11625" cy="365225"/>
            </a:xfrm>
            <a:custGeom>
              <a:avLst/>
              <a:gdLst/>
              <a:ahLst/>
              <a:cxnLst/>
              <a:rect l="l" t="t" r="r" b="b"/>
              <a:pathLst>
                <a:path w="465" h="14609" extrusionOk="0">
                  <a:moveTo>
                    <a:pt x="0" y="0"/>
                  </a:moveTo>
                  <a:lnTo>
                    <a:pt x="0" y="14609"/>
                  </a:lnTo>
                  <a:lnTo>
                    <a:pt x="464" y="14609"/>
                  </a:lnTo>
                  <a:lnTo>
                    <a:pt x="46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98;p56">
              <a:extLst>
                <a:ext uri="{FF2B5EF4-FFF2-40B4-BE49-F238E27FC236}">
                  <a16:creationId xmlns:a16="http://schemas.microsoft.com/office/drawing/2014/main" id="{A16E10D5-6877-1F48-AE35-381FB69CBD9B}"/>
                </a:ext>
              </a:extLst>
            </p:cNvPr>
            <p:cNvSpPr/>
            <p:nvPr/>
          </p:nvSpPr>
          <p:spPr>
            <a:xfrm>
              <a:off x="5924525" y="2292325"/>
              <a:ext cx="3900" cy="365225"/>
            </a:xfrm>
            <a:custGeom>
              <a:avLst/>
              <a:gdLst/>
              <a:ahLst/>
              <a:cxnLst/>
              <a:rect l="l" t="t" r="r" b="b"/>
              <a:pathLst>
                <a:path w="156" h="14609" extrusionOk="0">
                  <a:moveTo>
                    <a:pt x="1" y="0"/>
                  </a:moveTo>
                  <a:lnTo>
                    <a:pt x="1" y="14609"/>
                  </a:lnTo>
                  <a:lnTo>
                    <a:pt x="155" y="14609"/>
                  </a:lnTo>
                  <a:lnTo>
                    <a:pt x="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99;p56">
              <a:extLst>
                <a:ext uri="{FF2B5EF4-FFF2-40B4-BE49-F238E27FC236}">
                  <a16:creationId xmlns:a16="http://schemas.microsoft.com/office/drawing/2014/main" id="{A5554C97-835E-764F-91FC-925E3BE8DA3A}"/>
                </a:ext>
              </a:extLst>
            </p:cNvPr>
            <p:cNvSpPr/>
            <p:nvPr/>
          </p:nvSpPr>
          <p:spPr>
            <a:xfrm>
              <a:off x="5912925" y="2120875"/>
              <a:ext cx="72050" cy="163125"/>
            </a:xfrm>
            <a:custGeom>
              <a:avLst/>
              <a:gdLst/>
              <a:ahLst/>
              <a:cxnLst/>
              <a:rect l="l" t="t" r="r" b="b"/>
              <a:pathLst>
                <a:path w="2882" h="6525" extrusionOk="0">
                  <a:moveTo>
                    <a:pt x="2263" y="0"/>
                  </a:moveTo>
                  <a:lnTo>
                    <a:pt x="0" y="5596"/>
                  </a:lnTo>
                  <a:lnTo>
                    <a:pt x="346" y="6525"/>
                  </a:lnTo>
                  <a:lnTo>
                    <a:pt x="1274" y="5894"/>
                  </a:lnTo>
                  <a:lnTo>
                    <a:pt x="2882" y="214"/>
                  </a:lnTo>
                  <a:lnTo>
                    <a:pt x="2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00;p56">
              <a:extLst>
                <a:ext uri="{FF2B5EF4-FFF2-40B4-BE49-F238E27FC236}">
                  <a16:creationId xmlns:a16="http://schemas.microsoft.com/office/drawing/2014/main" id="{D3D9DA3A-7BF7-AF4A-B81A-CAA784022352}"/>
                </a:ext>
              </a:extLst>
            </p:cNvPr>
            <p:cNvSpPr/>
            <p:nvPr/>
          </p:nvSpPr>
          <p:spPr>
            <a:xfrm>
              <a:off x="5917975" y="2288150"/>
              <a:ext cx="151525" cy="95275"/>
            </a:xfrm>
            <a:custGeom>
              <a:avLst/>
              <a:gdLst/>
              <a:ahLst/>
              <a:cxnLst/>
              <a:rect l="l" t="t" r="r" b="b"/>
              <a:pathLst>
                <a:path w="6061" h="3811" extrusionOk="0">
                  <a:moveTo>
                    <a:pt x="977" y="0"/>
                  </a:moveTo>
                  <a:lnTo>
                    <a:pt x="1" y="167"/>
                  </a:lnTo>
                  <a:lnTo>
                    <a:pt x="453" y="1191"/>
                  </a:lnTo>
                  <a:lnTo>
                    <a:pt x="5740" y="3810"/>
                  </a:lnTo>
                  <a:lnTo>
                    <a:pt x="6061" y="3239"/>
                  </a:lnTo>
                  <a:lnTo>
                    <a:pt x="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01;p56">
              <a:extLst>
                <a:ext uri="{FF2B5EF4-FFF2-40B4-BE49-F238E27FC236}">
                  <a16:creationId xmlns:a16="http://schemas.microsoft.com/office/drawing/2014/main" id="{299D8DE3-C512-514D-91E8-A55D4EB71862}"/>
                </a:ext>
              </a:extLst>
            </p:cNvPr>
            <p:cNvSpPr/>
            <p:nvPr/>
          </p:nvSpPr>
          <p:spPr>
            <a:xfrm>
              <a:off x="5910825" y="2120275"/>
              <a:ext cx="72075" cy="162825"/>
            </a:xfrm>
            <a:custGeom>
              <a:avLst/>
              <a:gdLst/>
              <a:ahLst/>
              <a:cxnLst/>
              <a:rect l="l" t="t" r="r" b="b"/>
              <a:pathLst>
                <a:path w="2883" h="6513" extrusionOk="0">
                  <a:moveTo>
                    <a:pt x="2263" y="0"/>
                  </a:moveTo>
                  <a:lnTo>
                    <a:pt x="1" y="5596"/>
                  </a:lnTo>
                  <a:lnTo>
                    <a:pt x="346" y="6513"/>
                  </a:lnTo>
                  <a:lnTo>
                    <a:pt x="1275" y="5894"/>
                  </a:lnTo>
                  <a:lnTo>
                    <a:pt x="2882" y="215"/>
                  </a:lnTo>
                  <a:lnTo>
                    <a:pt x="226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02;p56">
              <a:extLst>
                <a:ext uri="{FF2B5EF4-FFF2-40B4-BE49-F238E27FC236}">
                  <a16:creationId xmlns:a16="http://schemas.microsoft.com/office/drawing/2014/main" id="{A12F81E6-A60F-DD48-B0EE-10E41833B3F5}"/>
                </a:ext>
              </a:extLst>
            </p:cNvPr>
            <p:cNvSpPr/>
            <p:nvPr/>
          </p:nvSpPr>
          <p:spPr>
            <a:xfrm>
              <a:off x="5918875" y="2285175"/>
              <a:ext cx="151525" cy="95275"/>
            </a:xfrm>
            <a:custGeom>
              <a:avLst/>
              <a:gdLst/>
              <a:ahLst/>
              <a:cxnLst/>
              <a:rect l="l" t="t" r="r" b="b"/>
              <a:pathLst>
                <a:path w="6061" h="3811" extrusionOk="0">
                  <a:moveTo>
                    <a:pt x="977" y="0"/>
                  </a:moveTo>
                  <a:lnTo>
                    <a:pt x="0" y="167"/>
                  </a:lnTo>
                  <a:lnTo>
                    <a:pt x="453" y="1191"/>
                  </a:lnTo>
                  <a:lnTo>
                    <a:pt x="5739" y="3810"/>
                  </a:lnTo>
                  <a:lnTo>
                    <a:pt x="6061" y="3239"/>
                  </a:lnTo>
                  <a:lnTo>
                    <a:pt x="977"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03;p56">
              <a:extLst>
                <a:ext uri="{FF2B5EF4-FFF2-40B4-BE49-F238E27FC236}">
                  <a16:creationId xmlns:a16="http://schemas.microsoft.com/office/drawing/2014/main" id="{0D92F47A-2EC6-064A-AF5C-571420248DB1}"/>
                </a:ext>
              </a:extLst>
            </p:cNvPr>
            <p:cNvSpPr/>
            <p:nvPr/>
          </p:nvSpPr>
          <p:spPr>
            <a:xfrm>
              <a:off x="5750700" y="2277725"/>
              <a:ext cx="168500" cy="50625"/>
            </a:xfrm>
            <a:custGeom>
              <a:avLst/>
              <a:gdLst/>
              <a:ahLst/>
              <a:cxnLst/>
              <a:rect l="l" t="t" r="r" b="b"/>
              <a:pathLst>
                <a:path w="6740" h="2025" extrusionOk="0">
                  <a:moveTo>
                    <a:pt x="5739" y="1"/>
                  </a:moveTo>
                  <a:lnTo>
                    <a:pt x="0" y="1382"/>
                  </a:lnTo>
                  <a:lnTo>
                    <a:pt x="119" y="2025"/>
                  </a:lnTo>
                  <a:lnTo>
                    <a:pt x="6096" y="1239"/>
                  </a:lnTo>
                  <a:lnTo>
                    <a:pt x="6739" y="489"/>
                  </a:lnTo>
                  <a:lnTo>
                    <a:pt x="5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04;p56">
              <a:extLst>
                <a:ext uri="{FF2B5EF4-FFF2-40B4-BE49-F238E27FC236}">
                  <a16:creationId xmlns:a16="http://schemas.microsoft.com/office/drawing/2014/main" id="{4F05B68D-193B-B041-8469-552215EFE90F}"/>
                </a:ext>
              </a:extLst>
            </p:cNvPr>
            <p:cNvSpPr/>
            <p:nvPr/>
          </p:nvSpPr>
          <p:spPr>
            <a:xfrm>
              <a:off x="5750400" y="2274150"/>
              <a:ext cx="168200" cy="50625"/>
            </a:xfrm>
            <a:custGeom>
              <a:avLst/>
              <a:gdLst/>
              <a:ahLst/>
              <a:cxnLst/>
              <a:rect l="l" t="t" r="r" b="b"/>
              <a:pathLst>
                <a:path w="6728" h="2025" extrusionOk="0">
                  <a:moveTo>
                    <a:pt x="5739" y="1"/>
                  </a:moveTo>
                  <a:lnTo>
                    <a:pt x="1" y="1382"/>
                  </a:lnTo>
                  <a:lnTo>
                    <a:pt x="108" y="2025"/>
                  </a:lnTo>
                  <a:lnTo>
                    <a:pt x="6097" y="1251"/>
                  </a:lnTo>
                  <a:lnTo>
                    <a:pt x="6728" y="489"/>
                  </a:lnTo>
                  <a:lnTo>
                    <a:pt x="573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05;p56">
              <a:extLst>
                <a:ext uri="{FF2B5EF4-FFF2-40B4-BE49-F238E27FC236}">
                  <a16:creationId xmlns:a16="http://schemas.microsoft.com/office/drawing/2014/main" id="{75FFCC59-D94F-9246-96B5-C75C42D6A652}"/>
                </a:ext>
              </a:extLst>
            </p:cNvPr>
            <p:cNvSpPr/>
            <p:nvPr/>
          </p:nvSpPr>
          <p:spPr>
            <a:xfrm>
              <a:off x="5903700" y="2270000"/>
              <a:ext cx="32750" cy="32450"/>
            </a:xfrm>
            <a:custGeom>
              <a:avLst/>
              <a:gdLst/>
              <a:ahLst/>
              <a:cxnLst/>
              <a:rect l="l" t="t" r="r" b="b"/>
              <a:pathLst>
                <a:path w="1310" h="1298" extrusionOk="0">
                  <a:moveTo>
                    <a:pt x="655" y="0"/>
                  </a:moveTo>
                  <a:cubicBezTo>
                    <a:pt x="298" y="0"/>
                    <a:pt x="0" y="286"/>
                    <a:pt x="0" y="643"/>
                  </a:cubicBezTo>
                  <a:cubicBezTo>
                    <a:pt x="0" y="1012"/>
                    <a:pt x="298" y="1298"/>
                    <a:pt x="655" y="1298"/>
                  </a:cubicBezTo>
                  <a:cubicBezTo>
                    <a:pt x="1012" y="1298"/>
                    <a:pt x="1310" y="1012"/>
                    <a:pt x="1310" y="643"/>
                  </a:cubicBezTo>
                  <a:cubicBezTo>
                    <a:pt x="1310" y="286"/>
                    <a:pt x="1012" y="0"/>
                    <a:pt x="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06;p56">
              <a:extLst>
                <a:ext uri="{FF2B5EF4-FFF2-40B4-BE49-F238E27FC236}">
                  <a16:creationId xmlns:a16="http://schemas.microsoft.com/office/drawing/2014/main" id="{022A9863-775E-6E4C-8EF7-BCD7964A5F49}"/>
                </a:ext>
              </a:extLst>
            </p:cNvPr>
            <p:cNvSpPr/>
            <p:nvPr/>
          </p:nvSpPr>
          <p:spPr>
            <a:xfrm>
              <a:off x="5400050" y="2039600"/>
              <a:ext cx="23250" cy="728700"/>
            </a:xfrm>
            <a:custGeom>
              <a:avLst/>
              <a:gdLst/>
              <a:ahLst/>
              <a:cxnLst/>
              <a:rect l="l" t="t" r="r" b="b"/>
              <a:pathLst>
                <a:path w="930" h="29148" extrusionOk="0">
                  <a:moveTo>
                    <a:pt x="1" y="1"/>
                  </a:moveTo>
                  <a:lnTo>
                    <a:pt x="1" y="29147"/>
                  </a:lnTo>
                  <a:lnTo>
                    <a:pt x="930" y="29147"/>
                  </a:lnTo>
                  <a:lnTo>
                    <a:pt x="93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07;p56">
              <a:extLst>
                <a:ext uri="{FF2B5EF4-FFF2-40B4-BE49-F238E27FC236}">
                  <a16:creationId xmlns:a16="http://schemas.microsoft.com/office/drawing/2014/main" id="{88EC4EA8-85AA-924F-BB70-86F21D7D456D}"/>
                </a:ext>
              </a:extLst>
            </p:cNvPr>
            <p:cNvSpPr/>
            <p:nvPr/>
          </p:nvSpPr>
          <p:spPr>
            <a:xfrm>
              <a:off x="5417847" y="2039600"/>
              <a:ext cx="7475" cy="728700"/>
            </a:xfrm>
            <a:custGeom>
              <a:avLst/>
              <a:gdLst/>
              <a:ahLst/>
              <a:cxnLst/>
              <a:rect l="l" t="t" r="r" b="b"/>
              <a:pathLst>
                <a:path w="299" h="29148" extrusionOk="0">
                  <a:moveTo>
                    <a:pt x="1" y="1"/>
                  </a:moveTo>
                  <a:lnTo>
                    <a:pt x="1" y="29147"/>
                  </a:lnTo>
                  <a:lnTo>
                    <a:pt x="299" y="29147"/>
                  </a:lnTo>
                  <a:lnTo>
                    <a:pt x="2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08;p56">
              <a:extLst>
                <a:ext uri="{FF2B5EF4-FFF2-40B4-BE49-F238E27FC236}">
                  <a16:creationId xmlns:a16="http://schemas.microsoft.com/office/drawing/2014/main" id="{AC285840-E5F7-C54D-8977-9BC333E5FD6D}"/>
                </a:ext>
              </a:extLst>
            </p:cNvPr>
            <p:cNvSpPr/>
            <p:nvPr/>
          </p:nvSpPr>
          <p:spPr>
            <a:xfrm>
              <a:off x="5198250" y="1783325"/>
              <a:ext cx="213150" cy="283100"/>
            </a:xfrm>
            <a:custGeom>
              <a:avLst/>
              <a:gdLst/>
              <a:ahLst/>
              <a:cxnLst/>
              <a:rect l="l" t="t" r="r" b="b"/>
              <a:pathLst>
                <a:path w="8526" h="11324" extrusionOk="0">
                  <a:moveTo>
                    <a:pt x="1060" y="0"/>
                  </a:moveTo>
                  <a:lnTo>
                    <a:pt x="0" y="762"/>
                  </a:lnTo>
                  <a:lnTo>
                    <a:pt x="6596" y="10835"/>
                  </a:lnTo>
                  <a:lnTo>
                    <a:pt x="8501" y="11323"/>
                  </a:lnTo>
                  <a:lnTo>
                    <a:pt x="8525" y="9097"/>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09;p56">
              <a:extLst>
                <a:ext uri="{FF2B5EF4-FFF2-40B4-BE49-F238E27FC236}">
                  <a16:creationId xmlns:a16="http://schemas.microsoft.com/office/drawing/2014/main" id="{2C235D1C-C14C-BE49-A0C9-DBED1F90A6CB}"/>
                </a:ext>
              </a:extLst>
            </p:cNvPr>
            <p:cNvSpPr/>
            <p:nvPr/>
          </p:nvSpPr>
          <p:spPr>
            <a:xfrm>
              <a:off x="5420300" y="1920850"/>
              <a:ext cx="312275" cy="171750"/>
            </a:xfrm>
            <a:custGeom>
              <a:avLst/>
              <a:gdLst/>
              <a:ahLst/>
              <a:cxnLst/>
              <a:rect l="l" t="t" r="r" b="b"/>
              <a:pathLst>
                <a:path w="12491" h="6870" extrusionOk="0">
                  <a:moveTo>
                    <a:pt x="11931" y="0"/>
                  </a:moveTo>
                  <a:lnTo>
                    <a:pt x="834" y="4655"/>
                  </a:lnTo>
                  <a:lnTo>
                    <a:pt x="0" y="6441"/>
                  </a:lnTo>
                  <a:lnTo>
                    <a:pt x="2191" y="6870"/>
                  </a:lnTo>
                  <a:lnTo>
                    <a:pt x="12490" y="1179"/>
                  </a:lnTo>
                  <a:lnTo>
                    <a:pt x="119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0;p56">
              <a:extLst>
                <a:ext uri="{FF2B5EF4-FFF2-40B4-BE49-F238E27FC236}">
                  <a16:creationId xmlns:a16="http://schemas.microsoft.com/office/drawing/2014/main" id="{5B6EE43B-9FD5-F44A-9D58-58805E67F91D}"/>
                </a:ext>
              </a:extLst>
            </p:cNvPr>
            <p:cNvSpPr/>
            <p:nvPr/>
          </p:nvSpPr>
          <p:spPr>
            <a:xfrm>
              <a:off x="5194675" y="1786000"/>
              <a:ext cx="213150" cy="283100"/>
            </a:xfrm>
            <a:custGeom>
              <a:avLst/>
              <a:gdLst/>
              <a:ahLst/>
              <a:cxnLst/>
              <a:rect l="l" t="t" r="r" b="b"/>
              <a:pathLst>
                <a:path w="8526" h="11324" extrusionOk="0">
                  <a:moveTo>
                    <a:pt x="1060" y="1"/>
                  </a:moveTo>
                  <a:lnTo>
                    <a:pt x="1" y="763"/>
                  </a:lnTo>
                  <a:lnTo>
                    <a:pt x="6597" y="10835"/>
                  </a:lnTo>
                  <a:lnTo>
                    <a:pt x="8502" y="11323"/>
                  </a:lnTo>
                  <a:lnTo>
                    <a:pt x="8525" y="9097"/>
                  </a:lnTo>
                  <a:lnTo>
                    <a:pt x="106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11;p56">
              <a:extLst>
                <a:ext uri="{FF2B5EF4-FFF2-40B4-BE49-F238E27FC236}">
                  <a16:creationId xmlns:a16="http://schemas.microsoft.com/office/drawing/2014/main" id="{7CCCDB26-15F0-6D4D-9EA1-4E32AA65EF6C}"/>
                </a:ext>
              </a:extLst>
            </p:cNvPr>
            <p:cNvSpPr/>
            <p:nvPr/>
          </p:nvSpPr>
          <p:spPr>
            <a:xfrm>
              <a:off x="5416725" y="1915775"/>
              <a:ext cx="312275" cy="171775"/>
            </a:xfrm>
            <a:custGeom>
              <a:avLst/>
              <a:gdLst/>
              <a:ahLst/>
              <a:cxnLst/>
              <a:rect l="l" t="t" r="r" b="b"/>
              <a:pathLst>
                <a:path w="12491" h="6871" extrusionOk="0">
                  <a:moveTo>
                    <a:pt x="11931" y="1"/>
                  </a:moveTo>
                  <a:lnTo>
                    <a:pt x="834" y="4656"/>
                  </a:lnTo>
                  <a:lnTo>
                    <a:pt x="1" y="6442"/>
                  </a:lnTo>
                  <a:lnTo>
                    <a:pt x="2179" y="6871"/>
                  </a:lnTo>
                  <a:lnTo>
                    <a:pt x="12490" y="1179"/>
                  </a:lnTo>
                  <a:lnTo>
                    <a:pt x="11931"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12;p56">
              <a:extLst>
                <a:ext uri="{FF2B5EF4-FFF2-40B4-BE49-F238E27FC236}">
                  <a16:creationId xmlns:a16="http://schemas.microsoft.com/office/drawing/2014/main" id="{820229DB-E234-A343-BC73-8A6CA16FE9DF}"/>
                </a:ext>
              </a:extLst>
            </p:cNvPr>
            <p:cNvSpPr/>
            <p:nvPr/>
          </p:nvSpPr>
          <p:spPr>
            <a:xfrm>
              <a:off x="5263125" y="2077400"/>
              <a:ext cx="167625" cy="314950"/>
            </a:xfrm>
            <a:custGeom>
              <a:avLst/>
              <a:gdLst/>
              <a:ahLst/>
              <a:cxnLst/>
              <a:rect l="l" t="t" r="r" b="b"/>
              <a:pathLst>
                <a:path w="6705" h="12598" extrusionOk="0">
                  <a:moveTo>
                    <a:pt x="6192" y="1"/>
                  </a:moveTo>
                  <a:lnTo>
                    <a:pt x="4252" y="1072"/>
                  </a:lnTo>
                  <a:lnTo>
                    <a:pt x="1" y="12050"/>
                  </a:lnTo>
                  <a:lnTo>
                    <a:pt x="1180" y="12598"/>
                  </a:lnTo>
                  <a:lnTo>
                    <a:pt x="6704" y="1894"/>
                  </a:lnTo>
                  <a:lnTo>
                    <a:pt x="61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13;p56">
              <a:extLst>
                <a:ext uri="{FF2B5EF4-FFF2-40B4-BE49-F238E27FC236}">
                  <a16:creationId xmlns:a16="http://schemas.microsoft.com/office/drawing/2014/main" id="{F8748385-C049-CB4F-954C-015C7A286321}"/>
                </a:ext>
              </a:extLst>
            </p:cNvPr>
            <p:cNvSpPr/>
            <p:nvPr/>
          </p:nvSpPr>
          <p:spPr>
            <a:xfrm>
              <a:off x="5256875" y="2074125"/>
              <a:ext cx="167625" cy="314950"/>
            </a:xfrm>
            <a:custGeom>
              <a:avLst/>
              <a:gdLst/>
              <a:ahLst/>
              <a:cxnLst/>
              <a:rect l="l" t="t" r="r" b="b"/>
              <a:pathLst>
                <a:path w="6705" h="12598" extrusionOk="0">
                  <a:moveTo>
                    <a:pt x="6192" y="1"/>
                  </a:moveTo>
                  <a:lnTo>
                    <a:pt x="4251" y="1072"/>
                  </a:lnTo>
                  <a:lnTo>
                    <a:pt x="1" y="12050"/>
                  </a:lnTo>
                  <a:lnTo>
                    <a:pt x="1180" y="12598"/>
                  </a:lnTo>
                  <a:lnTo>
                    <a:pt x="6704" y="1894"/>
                  </a:lnTo>
                  <a:lnTo>
                    <a:pt x="6192"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14;p56">
              <a:extLst>
                <a:ext uri="{FF2B5EF4-FFF2-40B4-BE49-F238E27FC236}">
                  <a16:creationId xmlns:a16="http://schemas.microsoft.com/office/drawing/2014/main" id="{0676AF50-AC48-194B-B97F-CCE5D8A7F765}"/>
                </a:ext>
              </a:extLst>
            </p:cNvPr>
            <p:cNvSpPr/>
            <p:nvPr/>
          </p:nvSpPr>
          <p:spPr>
            <a:xfrm>
              <a:off x="5380125" y="2039000"/>
              <a:ext cx="65200" cy="64925"/>
            </a:xfrm>
            <a:custGeom>
              <a:avLst/>
              <a:gdLst/>
              <a:ahLst/>
              <a:cxnLst/>
              <a:rect l="l" t="t" r="r" b="b"/>
              <a:pathLst>
                <a:path w="2608" h="2597" extrusionOk="0">
                  <a:moveTo>
                    <a:pt x="1310" y="1"/>
                  </a:moveTo>
                  <a:cubicBezTo>
                    <a:pt x="584" y="1"/>
                    <a:pt x="0" y="584"/>
                    <a:pt x="0" y="1299"/>
                  </a:cubicBezTo>
                  <a:cubicBezTo>
                    <a:pt x="0" y="2013"/>
                    <a:pt x="584" y="2596"/>
                    <a:pt x="1310" y="2596"/>
                  </a:cubicBezTo>
                  <a:cubicBezTo>
                    <a:pt x="2024" y="2596"/>
                    <a:pt x="2608" y="2013"/>
                    <a:pt x="2608" y="1299"/>
                  </a:cubicBezTo>
                  <a:cubicBezTo>
                    <a:pt x="2608" y="584"/>
                    <a:pt x="2024"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15;p56">
              <a:extLst>
                <a:ext uri="{FF2B5EF4-FFF2-40B4-BE49-F238E27FC236}">
                  <a16:creationId xmlns:a16="http://schemas.microsoft.com/office/drawing/2014/main" id="{8DBF0655-F6BF-A74C-9100-918952C9EE53}"/>
                </a:ext>
              </a:extLst>
            </p:cNvPr>
            <p:cNvSpPr/>
            <p:nvPr/>
          </p:nvSpPr>
          <p:spPr>
            <a:xfrm>
              <a:off x="7405375" y="3059375"/>
              <a:ext cx="25" cy="25"/>
            </a:xfrm>
            <a:custGeom>
              <a:avLst/>
              <a:gdLst/>
              <a:ahLst/>
              <a:cxnLst/>
              <a:rect l="l" t="t" r="r" b="b"/>
              <a:pathLst>
                <a:path w="1" h="1" extrusionOk="0">
                  <a:moveTo>
                    <a:pt x="0" y="0"/>
                  </a:moveTo>
                  <a:close/>
                </a:path>
              </a:pathLst>
            </a:custGeom>
            <a:solidFill>
              <a:srgbClr val="28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16;p56">
              <a:extLst>
                <a:ext uri="{FF2B5EF4-FFF2-40B4-BE49-F238E27FC236}">
                  <a16:creationId xmlns:a16="http://schemas.microsoft.com/office/drawing/2014/main" id="{08161DB6-0593-9A4E-8873-5095A9068875}"/>
                </a:ext>
              </a:extLst>
            </p:cNvPr>
            <p:cNvSpPr/>
            <p:nvPr/>
          </p:nvSpPr>
          <p:spPr>
            <a:xfrm>
              <a:off x="4008525" y="3049550"/>
              <a:ext cx="3708800" cy="809200"/>
            </a:xfrm>
            <a:custGeom>
              <a:avLst/>
              <a:gdLst/>
              <a:ahLst/>
              <a:cxnLst/>
              <a:rect l="l" t="t" r="r" b="b"/>
              <a:pathLst>
                <a:path w="148352" h="32368" extrusionOk="0">
                  <a:moveTo>
                    <a:pt x="128403" y="1"/>
                  </a:moveTo>
                  <a:cubicBezTo>
                    <a:pt x="126146" y="1"/>
                    <a:pt x="123944" y="496"/>
                    <a:pt x="122027" y="1780"/>
                  </a:cubicBezTo>
                  <a:cubicBezTo>
                    <a:pt x="113657" y="7400"/>
                    <a:pt x="108359" y="12281"/>
                    <a:pt x="91535" y="12496"/>
                  </a:cubicBezTo>
                  <a:cubicBezTo>
                    <a:pt x="74712" y="12722"/>
                    <a:pt x="55388" y="17187"/>
                    <a:pt x="47780" y="22247"/>
                  </a:cubicBezTo>
                  <a:cubicBezTo>
                    <a:pt x="40803" y="26902"/>
                    <a:pt x="12764" y="26235"/>
                    <a:pt x="0" y="32367"/>
                  </a:cubicBezTo>
                  <a:lnTo>
                    <a:pt x="148352" y="32367"/>
                  </a:lnTo>
                  <a:lnTo>
                    <a:pt x="148352" y="9555"/>
                  </a:lnTo>
                  <a:lnTo>
                    <a:pt x="144221" y="5614"/>
                  </a:lnTo>
                  <a:cubicBezTo>
                    <a:pt x="144221" y="5614"/>
                    <a:pt x="136003" y="1"/>
                    <a:pt x="1284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17;p56">
              <a:extLst>
                <a:ext uri="{FF2B5EF4-FFF2-40B4-BE49-F238E27FC236}">
                  <a16:creationId xmlns:a16="http://schemas.microsoft.com/office/drawing/2014/main" id="{F7597975-8508-BD4E-A038-448E9AF608B2}"/>
                </a:ext>
              </a:extLst>
            </p:cNvPr>
            <p:cNvSpPr/>
            <p:nvPr/>
          </p:nvSpPr>
          <p:spPr>
            <a:xfrm>
              <a:off x="1655813" y="3473125"/>
              <a:ext cx="1529975" cy="390550"/>
            </a:xfrm>
            <a:custGeom>
              <a:avLst/>
              <a:gdLst/>
              <a:ahLst/>
              <a:cxnLst/>
              <a:rect l="l" t="t" r="r" b="b"/>
              <a:pathLst>
                <a:path w="61199" h="15622" extrusionOk="0">
                  <a:moveTo>
                    <a:pt x="31147" y="1"/>
                  </a:moveTo>
                  <a:cubicBezTo>
                    <a:pt x="27159" y="1"/>
                    <a:pt x="23753" y="2965"/>
                    <a:pt x="22384" y="7145"/>
                  </a:cubicBezTo>
                  <a:cubicBezTo>
                    <a:pt x="20717" y="5501"/>
                    <a:pt x="18419" y="4489"/>
                    <a:pt x="15895" y="4489"/>
                  </a:cubicBezTo>
                  <a:cubicBezTo>
                    <a:pt x="11311" y="4489"/>
                    <a:pt x="7501" y="7811"/>
                    <a:pt x="6739" y="12181"/>
                  </a:cubicBezTo>
                  <a:cubicBezTo>
                    <a:pt x="6108" y="11871"/>
                    <a:pt x="5418" y="11693"/>
                    <a:pt x="4680" y="11693"/>
                  </a:cubicBezTo>
                  <a:cubicBezTo>
                    <a:pt x="2334" y="11693"/>
                    <a:pt x="393" y="13383"/>
                    <a:pt x="0" y="15622"/>
                  </a:cubicBezTo>
                  <a:lnTo>
                    <a:pt x="61199" y="15622"/>
                  </a:lnTo>
                  <a:cubicBezTo>
                    <a:pt x="61199" y="15610"/>
                    <a:pt x="61199" y="15610"/>
                    <a:pt x="61199" y="15598"/>
                  </a:cubicBezTo>
                  <a:cubicBezTo>
                    <a:pt x="61199" y="11943"/>
                    <a:pt x="58234" y="8978"/>
                    <a:pt x="54579" y="8978"/>
                  </a:cubicBezTo>
                  <a:cubicBezTo>
                    <a:pt x="53650" y="8978"/>
                    <a:pt x="52769" y="9169"/>
                    <a:pt x="51959" y="9514"/>
                  </a:cubicBezTo>
                  <a:cubicBezTo>
                    <a:pt x="50912" y="5716"/>
                    <a:pt x="47435" y="2918"/>
                    <a:pt x="43292" y="2918"/>
                  </a:cubicBezTo>
                  <a:cubicBezTo>
                    <a:pt x="41553" y="2918"/>
                    <a:pt x="39922" y="3430"/>
                    <a:pt x="38541" y="4287"/>
                  </a:cubicBezTo>
                  <a:cubicBezTo>
                    <a:pt x="36827" y="1680"/>
                    <a:pt x="34148" y="1"/>
                    <a:pt x="3114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18;p56">
              <a:extLst>
                <a:ext uri="{FF2B5EF4-FFF2-40B4-BE49-F238E27FC236}">
                  <a16:creationId xmlns:a16="http://schemas.microsoft.com/office/drawing/2014/main" id="{2710E575-548F-4544-A5D8-B3866A11EA4F}"/>
                </a:ext>
              </a:extLst>
            </p:cNvPr>
            <p:cNvSpPr/>
            <p:nvPr/>
          </p:nvSpPr>
          <p:spPr>
            <a:xfrm>
              <a:off x="5460488" y="3289175"/>
              <a:ext cx="2250625" cy="574500"/>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19;p56">
              <a:extLst>
                <a:ext uri="{FF2B5EF4-FFF2-40B4-BE49-F238E27FC236}">
                  <a16:creationId xmlns:a16="http://schemas.microsoft.com/office/drawing/2014/main" id="{42BFB81C-6209-F540-A727-0B03A1F46016}"/>
                </a:ext>
              </a:extLst>
            </p:cNvPr>
            <p:cNvSpPr/>
            <p:nvPr/>
          </p:nvSpPr>
          <p:spPr>
            <a:xfrm>
              <a:off x="3512313" y="3449600"/>
              <a:ext cx="1621650" cy="414075"/>
            </a:xfrm>
            <a:custGeom>
              <a:avLst/>
              <a:gdLst/>
              <a:ahLst/>
              <a:cxnLst/>
              <a:rect l="l" t="t" r="r" b="b"/>
              <a:pathLst>
                <a:path w="64866" h="16563" extrusionOk="0">
                  <a:moveTo>
                    <a:pt x="33016" y="1"/>
                  </a:moveTo>
                  <a:cubicBezTo>
                    <a:pt x="28790" y="1"/>
                    <a:pt x="25182" y="3144"/>
                    <a:pt x="23729" y="7573"/>
                  </a:cubicBezTo>
                  <a:cubicBezTo>
                    <a:pt x="21955" y="5835"/>
                    <a:pt x="19527" y="4763"/>
                    <a:pt x="16848" y="4763"/>
                  </a:cubicBezTo>
                  <a:cubicBezTo>
                    <a:pt x="11990" y="4763"/>
                    <a:pt x="7954" y="8287"/>
                    <a:pt x="7144" y="12919"/>
                  </a:cubicBezTo>
                  <a:cubicBezTo>
                    <a:pt x="6477" y="12597"/>
                    <a:pt x="5739" y="12395"/>
                    <a:pt x="4953" y="12395"/>
                  </a:cubicBezTo>
                  <a:cubicBezTo>
                    <a:pt x="2477" y="12395"/>
                    <a:pt x="417" y="14193"/>
                    <a:pt x="0" y="16562"/>
                  </a:cubicBezTo>
                  <a:lnTo>
                    <a:pt x="64866" y="16562"/>
                  </a:lnTo>
                  <a:cubicBezTo>
                    <a:pt x="64866" y="16550"/>
                    <a:pt x="64866" y="16550"/>
                    <a:pt x="64866" y="16538"/>
                  </a:cubicBezTo>
                  <a:cubicBezTo>
                    <a:pt x="64866" y="12669"/>
                    <a:pt x="61722" y="9526"/>
                    <a:pt x="57841" y="9526"/>
                  </a:cubicBezTo>
                  <a:cubicBezTo>
                    <a:pt x="56865" y="9526"/>
                    <a:pt x="55924" y="9728"/>
                    <a:pt x="55079" y="10097"/>
                  </a:cubicBezTo>
                  <a:cubicBezTo>
                    <a:pt x="53959" y="6061"/>
                    <a:pt x="50280" y="3108"/>
                    <a:pt x="45887" y="3108"/>
                  </a:cubicBezTo>
                  <a:cubicBezTo>
                    <a:pt x="44041" y="3108"/>
                    <a:pt x="42315" y="3644"/>
                    <a:pt x="40851" y="4549"/>
                  </a:cubicBezTo>
                  <a:cubicBezTo>
                    <a:pt x="39029" y="1787"/>
                    <a:pt x="36195" y="1"/>
                    <a:pt x="33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20;p56">
              <a:extLst>
                <a:ext uri="{FF2B5EF4-FFF2-40B4-BE49-F238E27FC236}">
                  <a16:creationId xmlns:a16="http://schemas.microsoft.com/office/drawing/2014/main" id="{ABDE7A04-591A-E14D-84AD-B86F2ACAC885}"/>
                </a:ext>
              </a:extLst>
            </p:cNvPr>
            <p:cNvSpPr/>
            <p:nvPr/>
          </p:nvSpPr>
          <p:spPr>
            <a:xfrm>
              <a:off x="4241588" y="3588925"/>
              <a:ext cx="1076350" cy="274750"/>
            </a:xfrm>
            <a:custGeom>
              <a:avLst/>
              <a:gdLst/>
              <a:ahLst/>
              <a:cxnLst/>
              <a:rect l="l" t="t" r="r" b="b"/>
              <a:pathLst>
                <a:path w="43054" h="10990" extrusionOk="0">
                  <a:moveTo>
                    <a:pt x="21908" y="0"/>
                  </a:moveTo>
                  <a:cubicBezTo>
                    <a:pt x="19110" y="0"/>
                    <a:pt x="16717" y="2084"/>
                    <a:pt x="15753" y="5025"/>
                  </a:cubicBezTo>
                  <a:cubicBezTo>
                    <a:pt x="14574" y="3882"/>
                    <a:pt x="12955" y="3168"/>
                    <a:pt x="11181" y="3168"/>
                  </a:cubicBezTo>
                  <a:cubicBezTo>
                    <a:pt x="7954" y="3168"/>
                    <a:pt x="5275" y="5501"/>
                    <a:pt x="4739" y="8573"/>
                  </a:cubicBezTo>
                  <a:cubicBezTo>
                    <a:pt x="4299" y="8359"/>
                    <a:pt x="3811" y="8228"/>
                    <a:pt x="3287" y="8228"/>
                  </a:cubicBezTo>
                  <a:cubicBezTo>
                    <a:pt x="1632" y="8228"/>
                    <a:pt x="275" y="9418"/>
                    <a:pt x="1" y="10990"/>
                  </a:cubicBezTo>
                  <a:lnTo>
                    <a:pt x="43054" y="10990"/>
                  </a:lnTo>
                  <a:cubicBezTo>
                    <a:pt x="43054" y="10990"/>
                    <a:pt x="43054" y="10990"/>
                    <a:pt x="43054" y="10978"/>
                  </a:cubicBezTo>
                  <a:cubicBezTo>
                    <a:pt x="43054" y="8406"/>
                    <a:pt x="40970" y="6323"/>
                    <a:pt x="38398" y="6323"/>
                  </a:cubicBezTo>
                  <a:cubicBezTo>
                    <a:pt x="37744" y="6323"/>
                    <a:pt x="37124" y="6454"/>
                    <a:pt x="36553" y="6704"/>
                  </a:cubicBezTo>
                  <a:cubicBezTo>
                    <a:pt x="35815" y="4025"/>
                    <a:pt x="33374" y="2060"/>
                    <a:pt x="30457" y="2060"/>
                  </a:cubicBezTo>
                  <a:cubicBezTo>
                    <a:pt x="29231" y="2060"/>
                    <a:pt x="28088" y="2417"/>
                    <a:pt x="27111" y="3025"/>
                  </a:cubicBezTo>
                  <a:cubicBezTo>
                    <a:pt x="25897" y="1191"/>
                    <a:pt x="24028" y="0"/>
                    <a:pt x="21908"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21;p56">
              <a:extLst>
                <a:ext uri="{FF2B5EF4-FFF2-40B4-BE49-F238E27FC236}">
                  <a16:creationId xmlns:a16="http://schemas.microsoft.com/office/drawing/2014/main" id="{CA143239-AC5F-2548-AD95-0859EEFBFFF7}"/>
                </a:ext>
              </a:extLst>
            </p:cNvPr>
            <p:cNvSpPr/>
            <p:nvPr/>
          </p:nvSpPr>
          <p:spPr>
            <a:xfrm>
              <a:off x="4749063" y="3588900"/>
              <a:ext cx="1076350" cy="274775"/>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22;p56">
              <a:extLst>
                <a:ext uri="{FF2B5EF4-FFF2-40B4-BE49-F238E27FC236}">
                  <a16:creationId xmlns:a16="http://schemas.microsoft.com/office/drawing/2014/main" id="{B056DECF-678A-494C-8D89-1ACBE361D6F6}"/>
                </a:ext>
              </a:extLst>
            </p:cNvPr>
            <p:cNvSpPr/>
            <p:nvPr/>
          </p:nvSpPr>
          <p:spPr>
            <a:xfrm>
              <a:off x="2647613" y="3588900"/>
              <a:ext cx="1076350" cy="274775"/>
            </a:xfrm>
            <a:custGeom>
              <a:avLst/>
              <a:gdLst/>
              <a:ahLst/>
              <a:cxnLst/>
              <a:rect l="l" t="t" r="r" b="b"/>
              <a:pathLst>
                <a:path w="43054" h="10991" extrusionOk="0">
                  <a:moveTo>
                    <a:pt x="21908" y="1"/>
                  </a:moveTo>
                  <a:cubicBezTo>
                    <a:pt x="19110" y="1"/>
                    <a:pt x="16716" y="2084"/>
                    <a:pt x="15752" y="5025"/>
                  </a:cubicBezTo>
                  <a:cubicBezTo>
                    <a:pt x="14573" y="3882"/>
                    <a:pt x="12954" y="3168"/>
                    <a:pt x="11180" y="3168"/>
                  </a:cubicBezTo>
                  <a:cubicBezTo>
                    <a:pt x="7953" y="3168"/>
                    <a:pt x="5275" y="5502"/>
                    <a:pt x="4739" y="8573"/>
                  </a:cubicBezTo>
                  <a:cubicBezTo>
                    <a:pt x="4298" y="8359"/>
                    <a:pt x="3810" y="8228"/>
                    <a:pt x="3286" y="8228"/>
                  </a:cubicBezTo>
                  <a:cubicBezTo>
                    <a:pt x="1631" y="8228"/>
                    <a:pt x="274" y="9419"/>
                    <a:pt x="0" y="10990"/>
                  </a:cubicBezTo>
                  <a:lnTo>
                    <a:pt x="43053" y="10990"/>
                  </a:lnTo>
                  <a:cubicBezTo>
                    <a:pt x="43053" y="10990"/>
                    <a:pt x="43053" y="10990"/>
                    <a:pt x="43053" y="10978"/>
                  </a:cubicBezTo>
                  <a:cubicBezTo>
                    <a:pt x="43053" y="8407"/>
                    <a:pt x="40970" y="6323"/>
                    <a:pt x="38398" y="6323"/>
                  </a:cubicBezTo>
                  <a:cubicBezTo>
                    <a:pt x="37743" y="6323"/>
                    <a:pt x="37124" y="6454"/>
                    <a:pt x="36552" y="6704"/>
                  </a:cubicBezTo>
                  <a:cubicBezTo>
                    <a:pt x="35814" y="4025"/>
                    <a:pt x="33373" y="2061"/>
                    <a:pt x="30456" y="2061"/>
                  </a:cubicBezTo>
                  <a:cubicBezTo>
                    <a:pt x="29230" y="2061"/>
                    <a:pt x="28087" y="2418"/>
                    <a:pt x="27111" y="3025"/>
                  </a:cubicBezTo>
                  <a:cubicBezTo>
                    <a:pt x="25896" y="1191"/>
                    <a:pt x="24027" y="1"/>
                    <a:pt x="2190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TextBox 98">
            <a:extLst>
              <a:ext uri="{FF2B5EF4-FFF2-40B4-BE49-F238E27FC236}">
                <a16:creationId xmlns:a16="http://schemas.microsoft.com/office/drawing/2014/main" id="{E38E8B9B-C173-3E4C-B5CC-099B9B13F899}"/>
              </a:ext>
            </a:extLst>
          </p:cNvPr>
          <p:cNvSpPr txBox="1"/>
          <p:nvPr/>
        </p:nvSpPr>
        <p:spPr>
          <a:xfrm>
            <a:off x="3631590" y="673276"/>
            <a:ext cx="5154497" cy="1400383"/>
          </a:xfrm>
          <a:prstGeom prst="rect">
            <a:avLst/>
          </a:prstGeom>
          <a:noFill/>
        </p:spPr>
        <p:txBody>
          <a:bodyPr wrap="square" rtlCol="0">
            <a:spAutoFit/>
          </a:bodyPr>
          <a:lstStyle/>
          <a:p>
            <a:pPr algn="ctr"/>
            <a:r>
              <a:rPr lang="en-VN" sz="8500" b="1" dirty="0">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362763502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5DA989-2813-B443-8025-63D66853FFBB}"/>
              </a:ext>
            </a:extLst>
          </p:cNvPr>
          <p:cNvPicPr>
            <a:picLocks noChangeAspect="1"/>
          </p:cNvPicPr>
          <p:nvPr/>
        </p:nvPicPr>
        <p:blipFill>
          <a:blip r:embed="rId2"/>
          <a:stretch>
            <a:fillRect/>
          </a:stretch>
        </p:blipFill>
        <p:spPr>
          <a:xfrm>
            <a:off x="724448" y="76898"/>
            <a:ext cx="7708900" cy="749300"/>
          </a:xfrm>
          <a:prstGeom prst="rect">
            <a:avLst/>
          </a:prstGeom>
        </p:spPr>
      </p:pic>
      <p:pic>
        <p:nvPicPr>
          <p:cNvPr id="3074" name="Picture 2" descr="Những bức ảnh sẽ làm bạn thay đổi thói quen dùng nước lãng phí">
            <a:extLst>
              <a:ext uri="{FF2B5EF4-FFF2-40B4-BE49-F238E27FC236}">
                <a16:creationId xmlns:a16="http://schemas.microsoft.com/office/drawing/2014/main" id="{C4443DB2-877F-814E-A5D6-A0853E9E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40" y="771277"/>
            <a:ext cx="3836160" cy="25584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bức ảnh sẽ làm bạn thay đổi thói quen dùng nước lãng phí">
            <a:extLst>
              <a:ext uri="{FF2B5EF4-FFF2-40B4-BE49-F238E27FC236}">
                <a16:creationId xmlns:a16="http://schemas.microsoft.com/office/drawing/2014/main" id="{34B3E161-FDD6-4145-87CE-FF721861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014" y="2963143"/>
            <a:ext cx="3267986" cy="21822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bức ảnh sẽ làm bạn thay đổi thói quen dùng nước lãng phí">
            <a:extLst>
              <a:ext uri="{FF2B5EF4-FFF2-40B4-BE49-F238E27FC236}">
                <a16:creationId xmlns:a16="http://schemas.microsoft.com/office/drawing/2014/main" id="{AFB7A12F-5D57-C148-8425-44002A7D8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762" y="2508109"/>
            <a:ext cx="3968237" cy="26465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ững bức ảnh sẽ làm bạn thay đổi thói quen dùng nước lãng phí">
            <a:extLst>
              <a:ext uri="{FF2B5EF4-FFF2-40B4-BE49-F238E27FC236}">
                <a16:creationId xmlns:a16="http://schemas.microsoft.com/office/drawing/2014/main" id="{16963DD7-21E3-8048-8C12-04CE6DE93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80894"/>
            <a:ext cx="3272026" cy="218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1222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ày Nước thế giới 2021 nhấn mạnh tầm quan trọng của tài nguyên nước | Xúc  tiến du lịch Bình Thuận">
            <a:extLst>
              <a:ext uri="{FF2B5EF4-FFF2-40B4-BE49-F238E27FC236}">
                <a16:creationId xmlns:a16="http://schemas.microsoft.com/office/drawing/2014/main" id="{E22AEB16-F3D3-AD4B-964E-83AE6024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23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ột số khẩu hiệu tuyên truyền hưởng ứng Ngày Nước thế giới năm 2021 - Sở  Tài nguyên và Môi trường tỉnh Bắc Kạn">
            <a:extLst>
              <a:ext uri="{FF2B5EF4-FFF2-40B4-BE49-F238E27FC236}">
                <a16:creationId xmlns:a16="http://schemas.microsoft.com/office/drawing/2014/main" id="{F91F558C-977C-0946-965F-3639F828D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759200"/>
            <a:ext cx="58420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2681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4464780C-E79A-FF40-BD9A-BCD4617D4354}"/>
              </a:ext>
            </a:extLst>
          </p:cNvPr>
          <p:cNvPicPr>
            <a:picLocks noChangeAspect="1"/>
          </p:cNvPicPr>
          <p:nvPr/>
        </p:nvPicPr>
        <p:blipFill>
          <a:blip r:embed="rId3"/>
          <a:stretch>
            <a:fillRect/>
          </a:stretch>
        </p:blipFill>
        <p:spPr>
          <a:xfrm>
            <a:off x="450850" y="826066"/>
            <a:ext cx="8242300" cy="2006600"/>
          </a:xfrm>
          <a:prstGeom prst="rect">
            <a:avLst/>
          </a:prstGeom>
        </p:spPr>
      </p:pic>
      <p:pic>
        <p:nvPicPr>
          <p:cNvPr id="31" name="Picture 30" descr="Text&#10;&#10;Description automatically generated">
            <a:extLst>
              <a:ext uri="{FF2B5EF4-FFF2-40B4-BE49-F238E27FC236}">
                <a16:creationId xmlns:a16="http://schemas.microsoft.com/office/drawing/2014/main" id="{C9B701B9-A26F-104F-9B46-2304A05BED2A}"/>
              </a:ext>
            </a:extLst>
          </p:cNvPr>
          <p:cNvPicPr>
            <a:picLocks noChangeAspect="1"/>
          </p:cNvPicPr>
          <p:nvPr/>
        </p:nvPicPr>
        <p:blipFill>
          <a:blip r:embed="rId4"/>
          <a:stretch>
            <a:fillRect/>
          </a:stretch>
        </p:blipFill>
        <p:spPr>
          <a:xfrm>
            <a:off x="685800" y="1983275"/>
            <a:ext cx="7772400" cy="2006600"/>
          </a:xfrm>
          <a:prstGeom prst="rect">
            <a:avLst/>
          </a:prstGeom>
        </p:spPr>
      </p:pic>
      <p:sp>
        <p:nvSpPr>
          <p:cNvPr id="2" name="Rectangle 1">
            <a:extLst>
              <a:ext uri="{FF2B5EF4-FFF2-40B4-BE49-F238E27FC236}">
                <a16:creationId xmlns:a16="http://schemas.microsoft.com/office/drawing/2014/main" id="{2E4112BE-16E0-324B-8736-B93963346E1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9" name="Google Shape;509;p36"/>
          <p:cNvGrpSpPr/>
          <p:nvPr/>
        </p:nvGrpSpPr>
        <p:grpSpPr>
          <a:xfrm>
            <a:off x="4584851" y="798716"/>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43" name="Google Shape;543;p36"/>
          <p:cNvGrpSpPr/>
          <p:nvPr/>
        </p:nvGrpSpPr>
        <p:grpSpPr>
          <a:xfrm flipH="1">
            <a:off x="1608664" y="2454243"/>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9" name="Picture 8" descr="Logo, company name&#10;&#10;Description automatically generated">
            <a:extLst>
              <a:ext uri="{FF2B5EF4-FFF2-40B4-BE49-F238E27FC236}">
                <a16:creationId xmlns:a16="http://schemas.microsoft.com/office/drawing/2014/main" id="{6861011C-1B51-2649-89EE-B3C40DE23DD4}"/>
              </a:ext>
            </a:extLst>
          </p:cNvPr>
          <p:cNvPicPr>
            <a:picLocks noChangeAspect="1"/>
          </p:cNvPicPr>
          <p:nvPr/>
        </p:nvPicPr>
        <p:blipFill>
          <a:blip r:embed="rId3"/>
          <a:stretch>
            <a:fillRect/>
          </a:stretch>
        </p:blipFill>
        <p:spPr>
          <a:xfrm>
            <a:off x="-47432" y="2389899"/>
            <a:ext cx="6032500" cy="21590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CE33F1B7-3F97-B449-A071-386708CA430D}"/>
              </a:ext>
            </a:extLst>
          </p:cNvPr>
          <p:cNvPicPr>
            <a:picLocks noChangeAspect="1"/>
          </p:cNvPicPr>
          <p:nvPr/>
        </p:nvPicPr>
        <p:blipFill>
          <a:blip r:embed="rId4"/>
          <a:stretch>
            <a:fillRect/>
          </a:stretch>
        </p:blipFill>
        <p:spPr>
          <a:xfrm>
            <a:off x="1072282" y="863042"/>
            <a:ext cx="1765300" cy="2133600"/>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16" name="Picture 15" descr="Table&#10;&#10;Description automatically generated">
            <a:extLst>
              <a:ext uri="{FF2B5EF4-FFF2-40B4-BE49-F238E27FC236}">
                <a16:creationId xmlns:a16="http://schemas.microsoft.com/office/drawing/2014/main" id="{590EB77F-D061-5146-8DD6-3F7FB67214FC}"/>
              </a:ext>
            </a:extLst>
          </p:cNvPr>
          <p:cNvPicPr>
            <a:picLocks noChangeAspect="1"/>
          </p:cNvPicPr>
          <p:nvPr/>
        </p:nvPicPr>
        <p:blipFill>
          <a:blip r:embed="rId3"/>
          <a:stretch>
            <a:fillRect/>
          </a:stretch>
        </p:blipFill>
        <p:spPr>
          <a:xfrm>
            <a:off x="1113439" y="0"/>
            <a:ext cx="6917121" cy="5143500"/>
          </a:xfrm>
          <a:prstGeom prst="rect">
            <a:avLst/>
          </a:prstGeom>
        </p:spPr>
      </p:pic>
    </p:spTree>
  </p:cSld>
  <p:clrMapOvr>
    <a:masterClrMapping/>
  </p:clrMapOvr>
  <p:transition spd="med">
    <p:pull/>
  </p:transition>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4001</Words>
  <Application>Microsoft Office PowerPoint</Application>
  <PresentationFormat>On-screen Show (16:9)</PresentationFormat>
  <Paragraphs>168</Paragraphs>
  <Slides>40</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Calibri</vt:lpstr>
      <vt:lpstr>Wingdings</vt:lpstr>
      <vt:lpstr>Times New Roman</vt:lpstr>
      <vt:lpstr>ArialMT</vt:lpstr>
      <vt:lpstr>Arial</vt:lpstr>
      <vt:lpstr>Oswald</vt:lpstr>
      <vt:lpstr>Open Sans</vt:lpstr>
      <vt:lpstr>Environmental Consulting by Slidesgo</vt:lpstr>
      <vt:lpstr>CHÀO MỪNG CÁC EM HỌC SINH YÊU QUÝ!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Phiếu học tập số 2</vt:lpstr>
      <vt:lpstr>PowerPoint Presentation</vt:lpstr>
      <vt:lpstr>PowerPoint Presentation</vt:lpstr>
      <vt:lpstr>Phiếu học tập số 3</vt:lpstr>
      <vt:lpstr>Phiếu học tập số 4</vt:lpstr>
      <vt:lpstr>Phiếu học tập số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Nghệ thuật</vt:lpstr>
      <vt:lpstr>3. Cách đọc văn bản nghị luận xã hội</vt:lpstr>
      <vt:lpstr>LUYỆN TẬP</vt:lpstr>
      <vt:lpstr>TRẮC NGHIỆM (File game đính kèm)</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cp:lastModifiedBy>HP</cp:lastModifiedBy>
  <cp:revision>8</cp:revision>
  <dcterms:modified xsi:type="dcterms:W3CDTF">2024-03-18T12:23:59Z</dcterms:modified>
</cp:coreProperties>
</file>