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322" r:id="rId3"/>
    <p:sldId id="351" r:id="rId4"/>
    <p:sldId id="356" r:id="rId5"/>
    <p:sldId id="355" r:id="rId6"/>
    <p:sldId id="315" r:id="rId7"/>
    <p:sldId id="326" r:id="rId8"/>
    <p:sldId id="349" r:id="rId9"/>
    <p:sldId id="357" r:id="rId10"/>
    <p:sldId id="358" r:id="rId11"/>
    <p:sldId id="359" r:id="rId12"/>
    <p:sldId id="360" r:id="rId13"/>
    <p:sldId id="361" r:id="rId14"/>
    <p:sldId id="362" r:id="rId15"/>
    <p:sldId id="363" r:id="rId16"/>
    <p:sldId id="364" r:id="rId17"/>
    <p:sldId id="365" r:id="rId18"/>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1" autoAdjust="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6/17/2024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4.jpg"/><Relationship Id="rId7"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6.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
            <a:ext cx="12192000" cy="685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4597400" y="1389063"/>
            <a:ext cx="457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solidFill>
                  <a:schemeClr val="bg1"/>
                </a:solidFill>
                <a:latin typeface="Times New Roman" panose="02020603050405020304" pitchFamily="18" charset="0"/>
                <a:cs typeface="Times New Roman" panose="02020603050405020304" pitchFamily="18" charset="0"/>
              </a:rPr>
              <a:t>TRƯỜNG THCS LONG BIÊN</a:t>
            </a:r>
            <a:endParaRPr lang="LID4096" altLang="en-US" b="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2819400" y="1863437"/>
            <a:ext cx="6553200" cy="830997"/>
          </a:xfrm>
          <a:prstGeom prst="rect">
            <a:avLst/>
          </a:prstGeom>
          <a:noFill/>
        </p:spPr>
        <p:txBody>
          <a:bodyPr>
            <a:spAutoFit/>
          </a:bodyPr>
          <a:lstStyle/>
          <a:p>
            <a:pPr algn="ctr">
              <a:defRPr/>
            </a:pP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eaLnBrk="1" fontAlgn="auto" hangingPunct="1">
              <a:spcBef>
                <a:spcPts val="0"/>
              </a:spcBef>
              <a:spcAft>
                <a:spcPts val="0"/>
              </a:spcAft>
              <a:defRPr/>
            </a:pP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17: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Thời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tiết</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và</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khí</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hậu</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Biến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đổi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khí</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hậu</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endParaRPr lang="en-US" sz="24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4158835" y="2898212"/>
            <a:ext cx="3416300" cy="530225"/>
          </a:xfrm>
          <a:prstGeom prst="rect">
            <a:avLst/>
          </a:prstGeom>
          <a:noFill/>
        </p:spPr>
        <p:txBody>
          <a:bodyPr wrap="none" lIns="68580" tIns="34290" rIns="68580" bIns="34290">
            <a:spAutoFit/>
          </a:bodyPr>
          <a:lstStyle/>
          <a:p>
            <a:pPr algn="ctr">
              <a:defRPr/>
            </a:pP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842479015"/>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Biểu hiện bởi sự nóng lên toàn cầu, mực nước biển 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r>
              <a:rPr lang="vi-VN" sz="2800" dirty="0" err="1">
                <a:latin typeface="Times New Roman" panose="02020603050405020304" pitchFamily="18" charset="0"/>
                <a:cs typeface="Times New Roman" panose="02020603050405020304" pitchFamily="18" charset="0"/>
              </a:rPr>
              <a:t>L</a:t>
            </a:r>
            <a:r>
              <a:rPr lang="en-US" sz="2800" dirty="0" err="1">
                <a:latin typeface="Times New Roman" panose="02020603050405020304" pitchFamily="18" charset="0"/>
                <a:cs typeface="Times New Roman" panose="02020603050405020304" pitchFamily="18" charset="0"/>
              </a:rPr>
              <a:t>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44" name="Picture 14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4372" y="1936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4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6822" y="19208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HẬU</a:t>
            </a:r>
            <a:r>
              <a:rPr lang="vi-VN" sz="4000" b="1" dirty="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val="3634280830"/>
                    </a:ext>
                  </a:extLst>
                </a:gridCol>
                <a:gridCol w="6109855">
                  <a:extLst>
                    <a:ext uri="{9D8B030D-6E8A-4147-A177-3AD203B41FA5}">
                      <a16:colId xmlns:a16="http://schemas.microsoft.com/office/drawing/2014/main" val="2654559799"/>
                    </a:ext>
                  </a:extLst>
                </a:gridCol>
              </a:tblGrid>
              <a:tr h="842284">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a:solidFill>
                            <a:schemeClr val="tx1"/>
                          </a:solidFill>
                          <a:effectLst/>
                          <a:latin typeface="Times New Roman" panose="02020603050405020304" pitchFamily="18" charset="0"/>
                          <a:cs typeface="Times New Roman" panose="02020603050405020304" pitchFamily="18" charset="0"/>
                        </a:rPr>
                        <a:t>Đới</a:t>
                      </a:r>
                      <a:r>
                        <a:rPr lang="vi-VN" sz="3200" baseline="0" dirty="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Quanh 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a:latin typeface="Times New Roman" panose="02020603050405020304" pitchFamily="18" charset="0"/>
                <a:cs typeface="Times New Roman" panose="02020603050405020304" pitchFamily="18" charset="0"/>
              </a:rPr>
              <a:t>đổi</a:t>
            </a:r>
            <a:r>
              <a:rPr lang="nl-NL" b="1" dirty="0">
                <a:latin typeface="Times New Roman" panose="02020603050405020304" pitchFamily="18" charset="0"/>
                <a:cs typeface="Times New Roman" panose="02020603050405020304" pitchFamily="18" charset="0"/>
              </a:rPr>
              <a:t> 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1323439"/>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hoạy động của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784</Words>
  <Application>Microsoft Office PowerPoint</Application>
  <PresentationFormat>Widescreen</PresentationFormat>
  <Paragraphs>91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微软雅黑</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phuclamn26@gmail.com</cp:lastModifiedBy>
  <cp:revision>209</cp:revision>
  <cp:lastPrinted>2021-03-24T05:00:36Z</cp:lastPrinted>
  <dcterms:created xsi:type="dcterms:W3CDTF">2020-04-18T08:54:08Z</dcterms:created>
  <dcterms:modified xsi:type="dcterms:W3CDTF">2024-06-17T13:41:14Z</dcterms:modified>
</cp:coreProperties>
</file>