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0BF3-BE53-40B3-88CC-827063200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445F8-FBB5-437A-A6F6-93E7AECE8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D2C19-8BFE-4E74-BDF7-1555E1BE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2BD4E-17D8-427D-8716-56B4A93F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1F76F-48F4-4C80-9B5B-1A278B23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7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8E77-0D25-4029-B926-0B18D7E6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0A92C-225E-4A4A-8895-9A8A22798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84189-149D-4356-863B-70CDE132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EABA0-2BCF-463E-AC9B-D488409B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7B824-18F4-4E2B-B61A-C98000FB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2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6F3B2-B0DE-4065-95A4-ED794AF0C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70EC2-EBF8-4F8C-ACCB-661A13423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04C0C-4600-4C1C-8D4A-EE621F68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E989A-5371-4B2E-AE96-F0BBB7C7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40A47-84B0-49BD-ACD1-4593F12F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5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86BF-A1DD-4E8E-B33D-3C14963C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786BD-13E9-42DF-82B9-9077538EB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3F50F-BE6D-4BEF-8F34-3A0EDA67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285E1-D6D7-421B-B5CD-E818FC67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F1A17-6044-4664-B5A9-28DAF2B3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8CA8-2F54-4C47-B792-7550D8FB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06DC3-7C25-4AFC-B637-C78EE0522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63673-CA79-4D17-BE79-6D3CD0B6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E3F50-7B12-475B-99BE-7863404F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AA61B-1530-4EDA-92E6-F89B0CBA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5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346F-E2F2-408B-8651-2776873B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8024B-46FA-4234-B95C-7125A0CC0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86ADC-D637-4994-9E38-9051A251D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73933-B599-4D9A-ACDF-26C00F5E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788B6-F87A-4939-9B8B-C7D56C75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038F1-87CF-4B32-A59D-3D7908C4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5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856D-0711-46F4-AB78-9CE49405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629C0-B8A4-44ED-8AFA-E8D5D942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17BF6-4FD1-4A26-8BA9-957D4F080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785D0-4672-4A91-8923-D5F73E623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C79D3-5366-4693-AEC2-E4D415276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EBAC5-34F0-40FC-A7FB-B22A3F96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9C12FD-2EB3-4963-804A-F667C542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F1F83B-7D88-4295-8DA4-0D3D48A7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3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C46D-F997-4ECB-8CBE-8C749DCD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5187A3-6C82-496C-BD6E-FF4C84F9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4A206-C565-4D2D-AEEC-0AD39A5F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7454A-432A-494A-8847-26479C43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0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7FD59-3C4C-4BC5-BB6C-09BFE241E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E2C9F-8E6D-43D7-B65F-155B19B0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BD28D-C8C5-40FD-B197-132AC044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F2B1-D2D9-48E6-ADC7-67927121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87D55-190B-42A3-B793-6A11F7714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DAB47-2B90-451C-91FF-CDC26A072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5FD82-03CC-4183-AB4A-5C25BFDA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3D563-2D1F-4139-9897-AD23882D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3303F-1991-442D-980E-5247A01C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6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1FB90-29FB-4130-8FCE-8E0D0991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7590B-C70D-467D-B095-291F6D0E2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77319-30BD-416B-932C-97A1ADCD9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F55CB-DDEE-4343-8D30-2023F7DF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97BE3-15EB-45CD-93B4-2372EA6B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1BF06-8C20-4488-AC9E-0029772D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0BAF2-ACC9-4838-9DA2-E2A2A3E0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DAEF9-D7AA-42DC-A0AB-EBBB2853E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A9BC1-AB21-4737-B4EE-4CDA0E91C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6242A-67C2-4E31-BDDF-2CABB9059E7E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75D99-9920-4C3B-8490-C91FBE990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576E3-2B51-44D2-B60D-E6FAD296E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FAAD2760-730B-F6B3-2C11-AD63EF5CD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>
            <a:extLst>
              <a:ext uri="{FF2B5EF4-FFF2-40B4-BE49-F238E27FC236}">
                <a16:creationId xmlns:a16="http://schemas.microsoft.com/office/drawing/2014/main" id="{5547C100-AB9A-67BA-63A6-040506AE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791" y="988353"/>
            <a:ext cx="3427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LONG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LID4096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DC794-AF7E-0BFE-B031-7A404B014C6A}"/>
              </a:ext>
            </a:extLst>
          </p:cNvPr>
          <p:cNvSpPr txBox="1"/>
          <p:nvPr/>
        </p:nvSpPr>
        <p:spPr>
          <a:xfrm>
            <a:off x="2679749" y="1653540"/>
            <a:ext cx="71387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ĐỊA LÍ 6</a:t>
            </a: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30: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66D69D-0EB5-5B60-08FF-BB867292DA68}"/>
              </a:ext>
            </a:extLst>
          </p:cNvPr>
          <p:cNvSpPr/>
          <p:nvPr/>
        </p:nvSpPr>
        <p:spPr>
          <a:xfrm>
            <a:off x="4845442" y="3685777"/>
            <a:ext cx="2807383" cy="3981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en-US" sz="225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25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25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25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bản đồ Hà Nội || Bản đồ hành chính Hà Nội - Maps Ha Noi">
            <a:extLst>
              <a:ext uri="{FF2B5EF4-FFF2-40B4-BE49-F238E27FC236}">
                <a16:creationId xmlns:a16="http://schemas.microsoft.com/office/drawing/2014/main" id="{8BABC0B2-6DD8-4643-A9F7-62E3CEF9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978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ADF2CD-334C-4AB5-9EB4-697EA66FF403}"/>
              </a:ext>
            </a:extLst>
          </p:cNvPr>
          <p:cNvSpPr/>
          <p:nvPr/>
        </p:nvSpPr>
        <p:spPr>
          <a:xfrm>
            <a:off x="6096000" y="0"/>
            <a:ext cx="3644348" cy="3313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E5DD646-8B68-4365-B4E8-05E08F2EEBE9}"/>
              </a:ext>
            </a:extLst>
          </p:cNvPr>
          <p:cNvSpPr/>
          <p:nvPr/>
        </p:nvSpPr>
        <p:spPr>
          <a:xfrm>
            <a:off x="768623" y="1298713"/>
            <a:ext cx="4174437" cy="2517913"/>
          </a:xfrm>
          <a:prstGeom prst="wedgeRoundRectCallout">
            <a:avLst>
              <a:gd name="adj1" fmla="val -1452"/>
              <a:gd name="adj2" fmla="val 6525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phương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kinh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phương</a:t>
            </a:r>
            <a:r>
              <a:rPr lang="vi-VN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235394-3FB1-4BE7-A92C-70066BDA7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28" y="3776869"/>
            <a:ext cx="1985341" cy="33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4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nguyên tắc cơ bản khi làm việc nhóm">
            <a:extLst>
              <a:ext uri="{FF2B5EF4-FFF2-40B4-BE49-F238E27FC236}">
                <a16:creationId xmlns:a16="http://schemas.microsoft.com/office/drawing/2014/main" id="{B512BA6B-91B1-4AC9-AA71-2B3F67695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03"/>
          <a:stretch/>
        </p:blipFill>
        <p:spPr bwMode="auto">
          <a:xfrm>
            <a:off x="3382720" y="4616668"/>
            <a:ext cx="5426559" cy="22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ác tiêu chí kỹ năng làm việc nhóm hiệu quả (P2), 287, Myxteam">
            <a:extLst>
              <a:ext uri="{FF2B5EF4-FFF2-40B4-BE49-F238E27FC236}">
                <a16:creationId xmlns:a16="http://schemas.microsoft.com/office/drawing/2014/main" id="{349C57FC-62E8-4718-A95C-0AB89A738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17652"/>
          <a:stretch/>
        </p:blipFill>
        <p:spPr bwMode="auto">
          <a:xfrm>
            <a:off x="0" y="0"/>
            <a:ext cx="2413529" cy="15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502C389-0CC9-49B7-B6F1-C72C88655691}"/>
              </a:ext>
            </a:extLst>
          </p:cNvPr>
          <p:cNvSpPr/>
          <p:nvPr/>
        </p:nvSpPr>
        <p:spPr>
          <a:xfrm>
            <a:off x="117485" y="2948145"/>
            <a:ext cx="3023279" cy="1893346"/>
          </a:xfrm>
          <a:prstGeom prst="cloudCallout">
            <a:avLst>
              <a:gd name="adj1" fmla="val 36048"/>
              <a:gd name="adj2" fmla="val 743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1: Nguồn lợi tự nhiên ớ địa phương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3C7D76EF-2F3B-46E2-8876-B78C55350F9D}"/>
              </a:ext>
            </a:extLst>
          </p:cNvPr>
          <p:cNvSpPr/>
          <p:nvPr/>
        </p:nvSpPr>
        <p:spPr>
          <a:xfrm>
            <a:off x="2487129" y="1074847"/>
            <a:ext cx="3242653" cy="1681508"/>
          </a:xfrm>
          <a:prstGeom prst="cloudCallout">
            <a:avLst>
              <a:gd name="adj1" fmla="val 15205"/>
              <a:gd name="adj2" fmla="val 9961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2: </a:t>
            </a:r>
            <a:r>
              <a:rPr lang="vi-VN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nhiễm môi trường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174D004-2375-4081-9A90-2A9E13B23247}"/>
              </a:ext>
            </a:extLst>
          </p:cNvPr>
          <p:cNvSpPr/>
          <p:nvPr/>
        </p:nvSpPr>
        <p:spPr>
          <a:xfrm>
            <a:off x="6663497" y="846493"/>
            <a:ext cx="3041374" cy="1893346"/>
          </a:xfrm>
          <a:prstGeom prst="cloudCallout">
            <a:avLst>
              <a:gd name="adj1" fmla="val -14932"/>
              <a:gd name="adj2" fmla="val 869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3: Thiên tai và phòng chống thiên tai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0A1F47E3-63B0-4120-B73B-6C1F1B2A5A56}"/>
              </a:ext>
            </a:extLst>
          </p:cNvPr>
          <p:cNvSpPr/>
          <p:nvPr/>
        </p:nvSpPr>
        <p:spPr>
          <a:xfrm>
            <a:off x="8916930" y="2930446"/>
            <a:ext cx="2888974" cy="1893346"/>
          </a:xfrm>
          <a:prstGeom prst="cloudCallout">
            <a:avLst>
              <a:gd name="adj1" fmla="val -46521"/>
              <a:gd name="adj2" fmla="val 722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4: Bảo vệ thiên nhiên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494717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32CEF86-A604-4A7F-B2EF-11783B93E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41018"/>
              </p:ext>
            </p:extLst>
          </p:nvPr>
        </p:nvGraphicFramePr>
        <p:xfrm>
          <a:off x="762000" y="675862"/>
          <a:ext cx="10668000" cy="58773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6587">
                  <a:extLst>
                    <a:ext uri="{9D8B030D-6E8A-4147-A177-3AD203B41FA5}">
                      <a16:colId xmlns:a16="http://schemas.microsoft.com/office/drawing/2014/main" val="2937425506"/>
                    </a:ext>
                  </a:extLst>
                </a:gridCol>
                <a:gridCol w="7561413">
                  <a:extLst>
                    <a:ext uri="{9D8B030D-6E8A-4147-A177-3AD203B41FA5}">
                      <a16:colId xmlns:a16="http://schemas.microsoft.com/office/drawing/2014/main" val="4105797520"/>
                    </a:ext>
                  </a:extLst>
                </a:gridCol>
              </a:tblGrid>
              <a:tr h="8800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Nguồn lợi tự nhiên ở địa phương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284204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6974211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4661191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2770763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8500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8AEE5C-42D7-41F9-B9F0-89D298F5F550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</p:txBody>
      </p:sp>
    </p:spTree>
    <p:extLst>
      <p:ext uri="{BB962C8B-B14F-4D97-AF65-F5344CB8AC3E}">
        <p14:creationId xmlns:p14="http://schemas.microsoft.com/office/powerpoint/2010/main" val="215959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F889A2-0484-4663-8EAC-A1D5559E7E65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530D32B-43AC-4FF5-BEF5-AB5CB507D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83941"/>
              </p:ext>
            </p:extLst>
          </p:nvPr>
        </p:nvGraphicFramePr>
        <p:xfrm>
          <a:off x="934277" y="602108"/>
          <a:ext cx="10608365" cy="6123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9580">
                  <a:extLst>
                    <a:ext uri="{9D8B030D-6E8A-4147-A177-3AD203B41FA5}">
                      <a16:colId xmlns:a16="http://schemas.microsoft.com/office/drawing/2014/main" val="3110814934"/>
                    </a:ext>
                  </a:extLst>
                </a:gridCol>
                <a:gridCol w="7008785">
                  <a:extLst>
                    <a:ext uri="{9D8B030D-6E8A-4147-A177-3AD203B41FA5}">
                      <a16:colId xmlns:a16="http://schemas.microsoft.com/office/drawing/2014/main" val="4176043033"/>
                    </a:ext>
                  </a:extLst>
                </a:gridCol>
              </a:tblGrid>
              <a:tr h="6774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15718"/>
                  </a:ext>
                </a:extLst>
              </a:tr>
              <a:tr h="12386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044672"/>
                  </a:ext>
                </a:extLst>
              </a:tr>
              <a:tr h="1407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25929"/>
                  </a:ext>
                </a:extLst>
              </a:tr>
              <a:tr h="13511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993260"/>
                  </a:ext>
                </a:extLst>
              </a:tr>
              <a:tr h="14486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242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33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F315A8-DB68-47FF-8247-FEA1F432581A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3C7AEEF7-B27E-4B48-BED1-D621FB8DB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7041"/>
              </p:ext>
            </p:extLst>
          </p:nvPr>
        </p:nvGraphicFramePr>
        <p:xfrm>
          <a:off x="1156804" y="787637"/>
          <a:ext cx="9975022" cy="4714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5405">
                  <a:extLst>
                    <a:ext uri="{9D8B030D-6E8A-4147-A177-3AD203B41FA5}">
                      <a16:colId xmlns:a16="http://schemas.microsoft.com/office/drawing/2014/main" val="3110814934"/>
                    </a:ext>
                  </a:extLst>
                </a:gridCol>
                <a:gridCol w="7409617">
                  <a:extLst>
                    <a:ext uri="{9D8B030D-6E8A-4147-A177-3AD203B41FA5}">
                      <a16:colId xmlns:a16="http://schemas.microsoft.com/office/drawing/2014/main" val="4176043033"/>
                    </a:ext>
                  </a:extLst>
                </a:gridCol>
              </a:tblGrid>
              <a:tr h="9194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15718"/>
                  </a:ext>
                </a:extLst>
              </a:tr>
              <a:tr h="18842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044672"/>
                  </a:ext>
                </a:extLst>
              </a:tr>
              <a:tr h="19103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25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34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C472F3-B812-4990-85DD-AFAC68CE7AFA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11F008C4-1988-4266-9CF5-5571B6023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108703"/>
              </p:ext>
            </p:extLst>
          </p:nvPr>
        </p:nvGraphicFramePr>
        <p:xfrm>
          <a:off x="1518478" y="602107"/>
          <a:ext cx="9851887" cy="53911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2895">
                  <a:extLst>
                    <a:ext uri="{9D8B030D-6E8A-4147-A177-3AD203B41FA5}">
                      <a16:colId xmlns:a16="http://schemas.microsoft.com/office/drawing/2014/main" val="3110814934"/>
                    </a:ext>
                  </a:extLst>
                </a:gridCol>
                <a:gridCol w="6508992">
                  <a:extLst>
                    <a:ext uri="{9D8B030D-6E8A-4147-A177-3AD203B41FA5}">
                      <a16:colId xmlns:a16="http://schemas.microsoft.com/office/drawing/2014/main" val="4176043033"/>
                    </a:ext>
                  </a:extLst>
                </a:gridCol>
              </a:tblGrid>
              <a:tr h="7628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15718"/>
                  </a:ext>
                </a:extLst>
              </a:tr>
              <a:tr h="24251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044672"/>
                  </a:ext>
                </a:extLst>
              </a:tr>
              <a:tr h="22030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25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24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182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An Hoà</dc:creator>
  <cp:lastModifiedBy>phuclamn26@gmail.com</cp:lastModifiedBy>
  <cp:revision>2</cp:revision>
  <dcterms:created xsi:type="dcterms:W3CDTF">2021-08-18T14:16:14Z</dcterms:created>
  <dcterms:modified xsi:type="dcterms:W3CDTF">2024-06-18T03:19:27Z</dcterms:modified>
</cp:coreProperties>
</file>