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80" r:id="rId2"/>
    <p:sldMasterId id="2147483698" r:id="rId3"/>
    <p:sldMasterId id="2147483710" r:id="rId4"/>
    <p:sldMasterId id="2147483721" r:id="rId5"/>
    <p:sldMasterId id="2147483733" r:id="rId6"/>
  </p:sldMasterIdLst>
  <p:notesMasterIdLst>
    <p:notesMasterId r:id="rId39"/>
  </p:notesMasterIdLst>
  <p:sldIdLst>
    <p:sldId id="324" r:id="rId7"/>
    <p:sldId id="399" r:id="rId8"/>
    <p:sldId id="391" r:id="rId9"/>
    <p:sldId id="392" r:id="rId10"/>
    <p:sldId id="260" r:id="rId11"/>
    <p:sldId id="262" r:id="rId12"/>
    <p:sldId id="313" r:id="rId13"/>
    <p:sldId id="393" r:id="rId14"/>
    <p:sldId id="314" r:id="rId15"/>
    <p:sldId id="267" r:id="rId16"/>
    <p:sldId id="334" r:id="rId17"/>
    <p:sldId id="394" r:id="rId18"/>
    <p:sldId id="395" r:id="rId19"/>
    <p:sldId id="338" r:id="rId20"/>
    <p:sldId id="379" r:id="rId21"/>
    <p:sldId id="380" r:id="rId22"/>
    <p:sldId id="396" r:id="rId23"/>
    <p:sldId id="374" r:id="rId24"/>
    <p:sldId id="371" r:id="rId25"/>
    <p:sldId id="397" r:id="rId26"/>
    <p:sldId id="361" r:id="rId27"/>
    <p:sldId id="381" r:id="rId28"/>
    <p:sldId id="398" r:id="rId29"/>
    <p:sldId id="376" r:id="rId30"/>
    <p:sldId id="280" r:id="rId31"/>
    <p:sldId id="377" r:id="rId32"/>
    <p:sldId id="378" r:id="rId33"/>
    <p:sldId id="257" r:id="rId34"/>
    <p:sldId id="258" r:id="rId35"/>
    <p:sldId id="389" r:id="rId36"/>
    <p:sldId id="390" r:id="rId37"/>
    <p:sldId id="373" r:id="rId38"/>
  </p:sldIdLst>
  <p:sldSz cx="9144000" cy="5143500" type="screen16x9"/>
  <p:notesSz cx="6858000" cy="9144000"/>
  <p:embeddedFontLst>
    <p:embeddedFont>
      <p:font typeface="Open Sans" panose="020B0606030504020204" pitchFamily="34" charset="0"/>
      <p:regular r:id="rId40"/>
      <p:bold r:id="rId41"/>
      <p:italic r:id="rId42"/>
      <p:boldItalic r:id="rId43"/>
    </p:embeddedFont>
    <p:embeddedFont>
      <p:font typeface="Livvic" panose="020B0604020202020204" charset="0"/>
      <p:regular r:id="rId44"/>
      <p:bold r:id="rId45"/>
      <p:italic r:id="rId46"/>
      <p:boldItalic r:id="rId47"/>
    </p:embeddedFont>
    <p:embeddedFont>
      <p:font typeface="Roboto Condensed Light" panose="02000000000000000000" pitchFamily="2" charset="0"/>
      <p:regular r:id="rId48"/>
      <p:italic r:id="rId49"/>
    </p:embeddedFont>
    <p:embeddedFont>
      <p:font typeface="Calibri Light" panose="020F0302020204030204" pitchFamily="34" charset="0"/>
      <p:regular r:id="rId50"/>
      <p:italic r:id="rId51"/>
    </p:embeddedFont>
    <p:embeddedFont>
      <p:font typeface="Muli" panose="020B0604020202020204" charset="0"/>
      <p:regular r:id="rId52"/>
      <p:bold r:id="rId53"/>
      <p:italic r:id="rId54"/>
      <p:boldItalic r:id="rId55"/>
    </p:embeddedFont>
    <p:embeddedFont>
      <p:font typeface="Tahoma" panose="020B0604030504040204" pitchFamily="34" charset="0"/>
      <p:regular r:id="rId56"/>
      <p:bold r:id="rId57"/>
    </p:embeddedFont>
    <p:embeddedFont>
      <p:font typeface="Calibri" panose="020F0502020204030204" pitchFamily="34" charset="0"/>
      <p:regular r:id="rId58"/>
      <p:bold r:id="rId59"/>
      <p:italic r:id="rId60"/>
      <p:boldItalic r:id="rId61"/>
    </p:embeddedFont>
    <p:embeddedFont>
      <p:font typeface="Karla" panose="020B0604020202020204" charset="0"/>
      <p:regular r:id="rId62"/>
      <p:bold r:id="rId63"/>
    </p:embeddedFont>
    <p:embeddedFont>
      <p:font typeface="Amaranth" panose="020B0604020202020204" charset="0"/>
      <p:regular r:id="rId64"/>
      <p:bold r:id="rId65"/>
      <p:italic r:id="rId66"/>
      <p:boldItalic r:id="rId67"/>
    </p:embeddedFont>
    <p:embeddedFont>
      <p:font typeface="Rochester" panose="020B0604020202020204" charset="0"/>
      <p:regular r:id="rId68"/>
    </p:embeddedFont>
    <p:embeddedFont>
      <p:font typeface=".VnTime" panose="020B7200000000000000"/>
      <p:regular r:id="rId69"/>
      <p:bold r:id="rId70"/>
      <p:italic r:id="rId71"/>
      <p:boldItalic r:id="rId72"/>
    </p:embeddedFont>
    <p:embeddedFont>
      <p:font typeface="ABeeZee" panose="020B0604020202020204" charset="0"/>
      <p:regular r:id="rId73"/>
      <p:bold r:id="rId74"/>
      <p:italic r:id="rId75"/>
      <p:boldItalic r:id="rId76"/>
    </p:embeddedFont>
    <p:embeddedFont>
      <p:font typeface="Nunito" panose="020B0604020202020204" charset="0"/>
      <p:regular r:id="rId77"/>
      <p:bold r:id="rId78"/>
      <p:italic r:id="rId79"/>
      <p:boldItalic r:id="rId80"/>
    </p:embeddedFont>
    <p:embeddedFont>
      <p:font typeface="SNELL ROUNDHAND BLACK" panose="020B0604020202020204" charset="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7" userDrawn="1">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194E48-0213-45A0-A4D0-6C0B52F4EC9D}">
  <a:tblStyle styleId="{3A194E48-0213-45A0-A4D0-6C0B52F4EC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80"/>
  </p:normalViewPr>
  <p:slideViewPr>
    <p:cSldViewPr snapToGrid="0">
      <p:cViewPr varScale="1">
        <p:scale>
          <a:sx n="92" d="100"/>
          <a:sy n="92" d="100"/>
        </p:scale>
        <p:origin x="756" y="72"/>
      </p:cViewPr>
      <p:guideLst>
        <p:guide orient="horz" pos="2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2.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font" Target="fonts/font4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4.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font" Target="fonts/font42.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 Target="slides/slide1.xml"/><Relationship Id="rId71"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 Id="rId61" Type="http://schemas.openxmlformats.org/officeDocument/2006/relationships/font" Target="fonts/font22.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176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0678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370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95bdf7eb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695bdf7eb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95bdf7eb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695bdf7eb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59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e695bdf7eb_1_1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e695bdf7eb_1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59451d7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a59451d7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e695bdf7eb_1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e695bdf7eb_1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96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95bdf7eb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695bdf7eb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704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463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073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extLst>
      <p:ext uri="{BB962C8B-B14F-4D97-AF65-F5344CB8AC3E}">
        <p14:creationId xmlns:p14="http://schemas.microsoft.com/office/powerpoint/2010/main" val="165673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extLst>
      <p:ext uri="{BB962C8B-B14F-4D97-AF65-F5344CB8AC3E}">
        <p14:creationId xmlns:p14="http://schemas.microsoft.com/office/powerpoint/2010/main" val="38935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2324700" y="1476375"/>
            <a:ext cx="4495200" cy="22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69" name="Google Shape;69;p8"/>
          <p:cNvGrpSpPr/>
          <p:nvPr/>
        </p:nvGrpSpPr>
        <p:grpSpPr>
          <a:xfrm>
            <a:off x="-1874485" y="-2028824"/>
            <a:ext cx="12390986" cy="8960275"/>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rot="10799995" flipH="1">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rot="-2146030" flipH="1">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rot="10800000" flipH="1">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rot="7155886" flipH="1">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rot="-4822065" flipH="1">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rot="8406173" flipH="1">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rot="-7910329" flipH="1">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rot="-5219239" flipH="1">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rot="3550003" flipH="1">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rot="-7249997" flipH="1">
              <a:off x="6376569" y="-428351"/>
              <a:ext cx="1094281" cy="1282844"/>
            </a:xfrm>
            <a:prstGeom prst="rect">
              <a:avLst/>
            </a:prstGeom>
            <a:noFill/>
            <a:ln>
              <a:noFill/>
            </a:ln>
          </p:spPr>
        </p:pic>
      </p:grpSp>
    </p:spTree>
    <p:extLst>
      <p:ext uri="{BB962C8B-B14F-4D97-AF65-F5344CB8AC3E}">
        <p14:creationId xmlns:p14="http://schemas.microsoft.com/office/powerpoint/2010/main" val="2917546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5"/>
        <p:cNvGrpSpPr/>
        <p:nvPr/>
      </p:nvGrpSpPr>
      <p:grpSpPr>
        <a:xfrm>
          <a:off x="0" y="0"/>
          <a:ext cx="0" cy="0"/>
          <a:chOff x="0" y="0"/>
          <a:chExt cx="0" cy="0"/>
        </a:xfrm>
      </p:grpSpPr>
      <p:sp>
        <p:nvSpPr>
          <p:cNvPr id="96" name="Google Shape;96;p10"/>
          <p:cNvSpPr txBox="1">
            <a:spLocks noGrp="1"/>
          </p:cNvSpPr>
          <p:nvPr>
            <p:ph type="title"/>
          </p:nvPr>
        </p:nvSpPr>
        <p:spPr>
          <a:xfrm>
            <a:off x="680100" y="3675150"/>
            <a:ext cx="2510700" cy="96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2797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2708554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1"/>
        <p:cNvGrpSpPr/>
        <p:nvPr/>
      </p:nvGrpSpPr>
      <p:grpSpPr>
        <a:xfrm>
          <a:off x="0" y="0"/>
          <a:ext cx="0" cy="0"/>
          <a:chOff x="0" y="0"/>
          <a:chExt cx="0" cy="0"/>
        </a:xfrm>
      </p:grpSpPr>
      <p:sp>
        <p:nvSpPr>
          <p:cNvPr id="152" name="Google Shape;152;p15"/>
          <p:cNvSpPr txBox="1">
            <a:spLocks noGrp="1"/>
          </p:cNvSpPr>
          <p:nvPr>
            <p:ph type="title" hasCustomPrompt="1"/>
          </p:nvPr>
        </p:nvSpPr>
        <p:spPr>
          <a:xfrm flipH="1">
            <a:off x="5069500" y="1573500"/>
            <a:ext cx="24951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53" name="Google Shape;153;p15"/>
          <p:cNvSpPr txBox="1">
            <a:spLocks noGrp="1"/>
          </p:cNvSpPr>
          <p:nvPr>
            <p:ph type="subTitle" idx="1"/>
          </p:nvPr>
        </p:nvSpPr>
        <p:spPr>
          <a:xfrm flipH="1">
            <a:off x="112190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154" name="Google Shape;154;p15"/>
          <p:cNvSpPr txBox="1">
            <a:spLocks noGrp="1"/>
          </p:cNvSpPr>
          <p:nvPr>
            <p:ph type="title" idx="2"/>
          </p:nvPr>
        </p:nvSpPr>
        <p:spPr>
          <a:xfrm flipH="1">
            <a:off x="112190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55" name="Google Shape;155;p15"/>
          <p:cNvPicPr preferRelativeResize="0"/>
          <p:nvPr/>
        </p:nvPicPr>
        <p:blipFill>
          <a:blip r:embed="rId2">
            <a:alphaModFix/>
          </a:blip>
          <a:stretch>
            <a:fillRect/>
          </a:stretch>
        </p:blipFill>
        <p:spPr>
          <a:xfrm rot="-6302891" flipH="1">
            <a:off x="7748077" y="-512597"/>
            <a:ext cx="1167272" cy="1368418"/>
          </a:xfrm>
          <a:prstGeom prst="rect">
            <a:avLst/>
          </a:prstGeom>
          <a:noFill/>
          <a:ln>
            <a:noFill/>
          </a:ln>
        </p:spPr>
      </p:pic>
      <p:pic>
        <p:nvPicPr>
          <p:cNvPr id="156" name="Google Shape;156;p15"/>
          <p:cNvPicPr preferRelativeResize="0"/>
          <p:nvPr/>
        </p:nvPicPr>
        <p:blipFill>
          <a:blip r:embed="rId3">
            <a:alphaModFix/>
          </a:blip>
          <a:stretch>
            <a:fillRect/>
          </a:stretch>
        </p:blipFill>
        <p:spPr>
          <a:xfrm rot="-9407649">
            <a:off x="-160702" y="4047576"/>
            <a:ext cx="2140557" cy="1901023"/>
          </a:xfrm>
          <a:prstGeom prst="rect">
            <a:avLst/>
          </a:prstGeom>
          <a:noFill/>
          <a:ln>
            <a:noFill/>
          </a:ln>
        </p:spPr>
      </p:pic>
    </p:spTree>
    <p:extLst>
      <p:ext uri="{BB962C8B-B14F-4D97-AF65-F5344CB8AC3E}">
        <p14:creationId xmlns:p14="http://schemas.microsoft.com/office/powerpoint/2010/main" val="1894388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7"/>
        <p:cNvGrpSpPr/>
        <p:nvPr/>
      </p:nvGrpSpPr>
      <p:grpSpPr>
        <a:xfrm>
          <a:off x="0" y="0"/>
          <a:ext cx="0" cy="0"/>
          <a:chOff x="0" y="0"/>
          <a:chExt cx="0" cy="0"/>
        </a:xfrm>
      </p:grpSpPr>
      <p:sp>
        <p:nvSpPr>
          <p:cNvPr id="158" name="Google Shape;158;p1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16"/>
          <p:cNvSpPr txBox="1">
            <a:spLocks noGrp="1"/>
          </p:cNvSpPr>
          <p:nvPr>
            <p:ph type="subTitle" idx="1"/>
          </p:nvPr>
        </p:nvSpPr>
        <p:spPr>
          <a:xfrm>
            <a:off x="878812"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0" name="Google Shape;160;p16"/>
          <p:cNvSpPr txBox="1">
            <a:spLocks noGrp="1"/>
          </p:cNvSpPr>
          <p:nvPr>
            <p:ph type="subTitle" idx="2"/>
          </p:nvPr>
        </p:nvSpPr>
        <p:spPr>
          <a:xfrm>
            <a:off x="878888"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1" name="Google Shape;161;p16"/>
          <p:cNvSpPr txBox="1">
            <a:spLocks noGrp="1"/>
          </p:cNvSpPr>
          <p:nvPr>
            <p:ph type="subTitle" idx="3"/>
          </p:nvPr>
        </p:nvSpPr>
        <p:spPr>
          <a:xfrm>
            <a:off x="351030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2" name="Google Shape;162;p16"/>
          <p:cNvSpPr txBox="1">
            <a:spLocks noGrp="1"/>
          </p:cNvSpPr>
          <p:nvPr>
            <p:ph type="subTitle" idx="4"/>
          </p:nvPr>
        </p:nvSpPr>
        <p:spPr>
          <a:xfrm>
            <a:off x="351030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3" name="Google Shape;163;p16"/>
          <p:cNvSpPr txBox="1">
            <a:spLocks noGrp="1"/>
          </p:cNvSpPr>
          <p:nvPr>
            <p:ph type="subTitle" idx="5"/>
          </p:nvPr>
        </p:nvSpPr>
        <p:spPr>
          <a:xfrm>
            <a:off x="614175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4" name="Google Shape;164;p16"/>
          <p:cNvSpPr txBox="1">
            <a:spLocks noGrp="1"/>
          </p:cNvSpPr>
          <p:nvPr>
            <p:ph type="subTitle" idx="6"/>
          </p:nvPr>
        </p:nvSpPr>
        <p:spPr>
          <a:xfrm>
            <a:off x="614175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5" name="Google Shape;165;p16"/>
          <p:cNvSpPr txBox="1">
            <a:spLocks noGrp="1"/>
          </p:cNvSpPr>
          <p:nvPr>
            <p:ph type="title" idx="7" hasCustomPrompt="1"/>
          </p:nvPr>
        </p:nvSpPr>
        <p:spPr>
          <a:xfrm>
            <a:off x="1450188"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6" name="Google Shape;166;p16"/>
          <p:cNvSpPr txBox="1">
            <a:spLocks noGrp="1"/>
          </p:cNvSpPr>
          <p:nvPr>
            <p:ph type="title" idx="8" hasCustomPrompt="1"/>
          </p:nvPr>
        </p:nvSpPr>
        <p:spPr>
          <a:xfrm>
            <a:off x="408165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7" name="Google Shape;167;p16"/>
          <p:cNvSpPr txBox="1">
            <a:spLocks noGrp="1"/>
          </p:cNvSpPr>
          <p:nvPr>
            <p:ph type="title" idx="9" hasCustomPrompt="1"/>
          </p:nvPr>
        </p:nvSpPr>
        <p:spPr>
          <a:xfrm>
            <a:off x="671310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168" name="Google Shape;168;p16"/>
          <p:cNvGrpSpPr/>
          <p:nvPr/>
        </p:nvGrpSpPr>
        <p:grpSpPr>
          <a:xfrm>
            <a:off x="-2168835" y="-1791568"/>
            <a:ext cx="12694999" cy="8775632"/>
            <a:chOff x="-2168835" y="-1791568"/>
            <a:chExt cx="12694999" cy="8775632"/>
          </a:xfrm>
        </p:grpSpPr>
        <p:pic>
          <p:nvPicPr>
            <p:cNvPr id="169" name="Google Shape;169;p16"/>
            <p:cNvPicPr preferRelativeResize="0"/>
            <p:nvPr/>
          </p:nvPicPr>
          <p:blipFill>
            <a:blip r:embed="rId2">
              <a:alphaModFix/>
            </a:blip>
            <a:stretch>
              <a:fillRect/>
            </a:stretch>
          </p:blipFill>
          <p:spPr>
            <a:xfrm rot="3550003" flipH="1">
              <a:off x="-420581" y="2624336"/>
              <a:ext cx="1094281" cy="1282844"/>
            </a:xfrm>
            <a:prstGeom prst="rect">
              <a:avLst/>
            </a:prstGeom>
            <a:noFill/>
            <a:ln>
              <a:noFill/>
            </a:ln>
          </p:spPr>
        </p:pic>
        <p:pic>
          <p:nvPicPr>
            <p:cNvPr id="170" name="Google Shape;170;p1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171" name="Google Shape;171;p16"/>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172" name="Google Shape;172;p16"/>
            <p:cNvPicPr preferRelativeResize="0"/>
            <p:nvPr/>
          </p:nvPicPr>
          <p:blipFill>
            <a:blip r:embed="rId4">
              <a:alphaModFix/>
            </a:blip>
            <a:stretch>
              <a:fillRect/>
            </a:stretch>
          </p:blipFill>
          <p:spPr>
            <a:xfrm rot="10800000" flipH="1">
              <a:off x="-704650" y="4263388"/>
              <a:ext cx="3237624" cy="2720675"/>
            </a:xfrm>
            <a:prstGeom prst="rect">
              <a:avLst/>
            </a:prstGeom>
            <a:noFill/>
            <a:ln>
              <a:noFill/>
            </a:ln>
          </p:spPr>
        </p:pic>
        <p:pic>
          <p:nvPicPr>
            <p:cNvPr id="173" name="Google Shape;173;p1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174" name="Google Shape;174;p16"/>
            <p:cNvPicPr preferRelativeResize="0"/>
            <p:nvPr/>
          </p:nvPicPr>
          <p:blipFill>
            <a:blip r:embed="rId4">
              <a:alphaModFix/>
            </a:blip>
            <a:stretch>
              <a:fillRect/>
            </a:stretch>
          </p:blipFill>
          <p:spPr>
            <a:xfrm rot="-4822062" flipH="1">
              <a:off x="7956721" y="102712"/>
              <a:ext cx="2574835" cy="2163721"/>
            </a:xfrm>
            <a:prstGeom prst="rect">
              <a:avLst/>
            </a:prstGeom>
            <a:noFill/>
            <a:ln>
              <a:noFill/>
            </a:ln>
          </p:spPr>
        </p:pic>
      </p:grpSp>
      <p:pic>
        <p:nvPicPr>
          <p:cNvPr id="175" name="Google Shape;175;p16"/>
          <p:cNvPicPr preferRelativeResize="0"/>
          <p:nvPr/>
        </p:nvPicPr>
        <p:blipFill>
          <a:blip r:embed="rId5">
            <a:alphaModFix/>
          </a:blip>
          <a:stretch>
            <a:fillRect/>
          </a:stretch>
        </p:blipFill>
        <p:spPr>
          <a:xfrm rot="4578014" flipH="1">
            <a:off x="-25130" y="-180127"/>
            <a:ext cx="850431" cy="1197753"/>
          </a:xfrm>
          <a:prstGeom prst="rect">
            <a:avLst/>
          </a:prstGeom>
          <a:noFill/>
          <a:ln>
            <a:noFill/>
          </a:ln>
        </p:spPr>
      </p:pic>
    </p:spTree>
    <p:extLst>
      <p:ext uri="{BB962C8B-B14F-4D97-AF65-F5344CB8AC3E}">
        <p14:creationId xmlns:p14="http://schemas.microsoft.com/office/powerpoint/2010/main" val="642660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extLst>
      <p:ext uri="{BB962C8B-B14F-4D97-AF65-F5344CB8AC3E}">
        <p14:creationId xmlns:p14="http://schemas.microsoft.com/office/powerpoint/2010/main" val="3350194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extLst>
      <p:ext uri="{BB962C8B-B14F-4D97-AF65-F5344CB8AC3E}">
        <p14:creationId xmlns:p14="http://schemas.microsoft.com/office/powerpoint/2010/main" val="4067756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91728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28"/>
        <p:cNvGrpSpPr/>
        <p:nvPr/>
      </p:nvGrpSpPr>
      <p:grpSpPr>
        <a:xfrm>
          <a:off x="0" y="0"/>
          <a:ext cx="0" cy="0"/>
          <a:chOff x="0" y="0"/>
          <a:chExt cx="0" cy="0"/>
        </a:xfrm>
      </p:grpSpPr>
      <p:sp>
        <p:nvSpPr>
          <p:cNvPr id="329" name="Google Shape;329;p27"/>
          <p:cNvSpPr txBox="1">
            <a:spLocks noGrp="1"/>
          </p:cNvSpPr>
          <p:nvPr>
            <p:ph type="title"/>
          </p:nvPr>
        </p:nvSpPr>
        <p:spPr>
          <a:xfrm>
            <a:off x="1522150" y="2094600"/>
            <a:ext cx="29454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330" name="Google Shape;330;p27"/>
          <p:cNvSpPr txBox="1">
            <a:spLocks noGrp="1"/>
          </p:cNvSpPr>
          <p:nvPr>
            <p:ph type="subTitle" idx="1"/>
          </p:nvPr>
        </p:nvSpPr>
        <p:spPr>
          <a:xfrm>
            <a:off x="5580575" y="662075"/>
            <a:ext cx="2945400" cy="677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331" name="Google Shape;331;p27"/>
          <p:cNvSpPr txBox="1">
            <a:spLocks noGrp="1"/>
          </p:cNvSpPr>
          <p:nvPr>
            <p:ph type="subTitle" idx="2"/>
          </p:nvPr>
        </p:nvSpPr>
        <p:spPr>
          <a:xfrm>
            <a:off x="5580575" y="1390725"/>
            <a:ext cx="2945400" cy="83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332" name="Google Shape;332;p27"/>
          <p:cNvSpPr txBox="1"/>
          <p:nvPr/>
        </p:nvSpPr>
        <p:spPr>
          <a:xfrm>
            <a:off x="5580575" y="3319900"/>
            <a:ext cx="2945400" cy="923400"/>
          </a:xfrm>
          <a:prstGeom prst="rect">
            <a:avLst/>
          </a:prstGeom>
          <a:noFill/>
          <a:ln>
            <a:noFill/>
          </a:ln>
        </p:spPr>
        <p:txBody>
          <a:bodyPr spcFirstLastPara="1" wrap="square" lIns="91425" tIns="91425" rIns="91425" bIns="91425" anchor="t" anchorCtr="0">
            <a:spAutoFit/>
          </a:bodyPr>
          <a:lstStyle/>
          <a:p>
            <a:pPr marL="0" lvl="0" indent="0" algn="l" rtl="0">
              <a:spcBef>
                <a:spcPts val="300"/>
              </a:spcBef>
              <a:spcAft>
                <a:spcPts val="0"/>
              </a:spcAft>
              <a:buNone/>
            </a:pPr>
            <a:r>
              <a:rPr lang="en" sz="1200">
                <a:solidFill>
                  <a:schemeClr val="accent3"/>
                </a:solidFill>
                <a:latin typeface="Open Sans"/>
                <a:ea typeface="Open Sans"/>
                <a:cs typeface="Open Sans"/>
                <a:sym typeface="Open Sans"/>
              </a:rPr>
              <a:t>CREDITS: This presentation template was created by </a:t>
            </a:r>
            <a:r>
              <a:rPr lang="en" sz="1200" b="1">
                <a:solidFill>
                  <a:schemeClr val="accent3"/>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200">
                <a:solidFill>
                  <a:schemeClr val="accent3"/>
                </a:solidFill>
                <a:latin typeface="Open Sans"/>
                <a:ea typeface="Open Sans"/>
                <a:cs typeface="Open Sans"/>
                <a:sym typeface="Open Sans"/>
              </a:rPr>
              <a:t>, including icons by </a:t>
            </a:r>
            <a:r>
              <a:rPr lang="en" sz="1200" b="1">
                <a:solidFill>
                  <a:schemeClr val="accent3"/>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200">
                <a:solidFill>
                  <a:schemeClr val="accent3"/>
                </a:solidFill>
                <a:latin typeface="Open Sans"/>
                <a:ea typeface="Open Sans"/>
                <a:cs typeface="Open Sans"/>
                <a:sym typeface="Open Sans"/>
              </a:rPr>
              <a:t>, and infographics &amp; images by </a:t>
            </a:r>
            <a:r>
              <a:rPr lang="en" sz="1200" b="1">
                <a:solidFill>
                  <a:schemeClr val="accent3"/>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r>
              <a:rPr lang="en" sz="1200" b="1">
                <a:solidFill>
                  <a:schemeClr val="accent3"/>
                </a:solidFill>
                <a:latin typeface="Open Sans"/>
                <a:ea typeface="Open Sans"/>
                <a:cs typeface="Open Sans"/>
                <a:sym typeface="Open Sans"/>
              </a:rPr>
              <a:t> </a:t>
            </a:r>
            <a:endParaRPr sz="1200" b="1">
              <a:solidFill>
                <a:schemeClr val="accent3"/>
              </a:solidFill>
              <a:latin typeface="Open Sans"/>
              <a:ea typeface="Open Sans"/>
              <a:cs typeface="Open Sans"/>
              <a:sym typeface="Open Sans"/>
            </a:endParaRPr>
          </a:p>
        </p:txBody>
      </p:sp>
    </p:spTree>
    <p:extLst>
      <p:ext uri="{BB962C8B-B14F-4D97-AF65-F5344CB8AC3E}">
        <p14:creationId xmlns:p14="http://schemas.microsoft.com/office/powerpoint/2010/main" val="2218525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extLst>
      <p:ext uri="{BB962C8B-B14F-4D97-AF65-F5344CB8AC3E}">
        <p14:creationId xmlns:p14="http://schemas.microsoft.com/office/powerpoint/2010/main" val="635500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2F9DD-12E4-4220-8799-F49C16EFD14E}"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DEBA4-3F6C-4368-8D04-F9BC89F016B3}" type="slidenum">
              <a:rPr lang="en-US" smtClean="0"/>
              <a:t>‹#›</a:t>
            </a:fld>
            <a:endParaRPr lang="en-US"/>
          </a:p>
        </p:txBody>
      </p:sp>
    </p:spTree>
    <p:extLst>
      <p:ext uri="{BB962C8B-B14F-4D97-AF65-F5344CB8AC3E}">
        <p14:creationId xmlns:p14="http://schemas.microsoft.com/office/powerpoint/2010/main" val="344305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35756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59707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6485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18480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63979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8320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8351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2324700" y="1476375"/>
            <a:ext cx="4495200" cy="220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69" name="Google Shape;69;p8"/>
          <p:cNvGrpSpPr/>
          <p:nvPr/>
        </p:nvGrpSpPr>
        <p:grpSpPr>
          <a:xfrm>
            <a:off x="-1874485" y="-2028824"/>
            <a:ext cx="12390986" cy="8960275"/>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rot="10799995" flipH="1">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rot="-2146030" flipH="1">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rot="10800000" flipH="1">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rot="7155886" flipH="1">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rot="-4822065" flipH="1">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rot="8406173" flipH="1">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rot="-7910329" flipH="1">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rot="-5219239" flipH="1">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rot="3550003" flipH="1">
              <a:off x="166269" y="2486299"/>
              <a:ext cx="1094281" cy="1282844"/>
            </a:xfrm>
            <a:prstGeom prst="rect">
              <a:avLst/>
            </a:prstGeom>
            <a:noFill/>
            <a:ln>
              <a:noFill/>
            </a:ln>
          </p:spPr>
        </p:pic>
        <p:pic>
          <p:nvPicPr>
            <p:cNvPr id="81" name="Google Shape;81;p8"/>
            <p:cNvPicPr preferRelativeResize="0"/>
            <p:nvPr/>
          </p:nvPicPr>
          <p:blipFill>
            <a:blip r:embed="rId4">
              <a:alphaModFix/>
            </a:blip>
            <a:stretch>
              <a:fillRect/>
            </a:stretch>
          </p:blipFill>
          <p:spPr>
            <a:xfrm rot="-7249997" flipH="1">
              <a:off x="6376569" y="-428351"/>
              <a:ext cx="1094281" cy="1282844"/>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355773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28469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93946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44369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0"/>
            <a:ext cx="9144000" cy="5143520"/>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13400" y="691800"/>
            <a:ext cx="7717200" cy="10905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2248775" y="1742975"/>
            <a:ext cx="4646400" cy="39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742523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25" y="-77"/>
            <a:ext cx="9144000" cy="5143922"/>
            <a:chOff x="-25" y="-77"/>
            <a:chExt cx="9144000" cy="5143922"/>
          </a:xfrm>
        </p:grpSpPr>
        <p:sp>
          <p:nvSpPr>
            <p:cNvPr id="27" name="Google Shape;27;p4"/>
            <p:cNvSpPr/>
            <p:nvPr/>
          </p:nvSpPr>
          <p:spPr>
            <a:xfrm rot="5400000">
              <a:off x="6382850" y="2357612"/>
              <a:ext cx="4601862" cy="443138"/>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4"/>
            <p:cNvGrpSpPr/>
            <p:nvPr/>
          </p:nvGrpSpPr>
          <p:grpSpPr>
            <a:xfrm flipH="1">
              <a:off x="-25" y="-77"/>
              <a:ext cx="9144000" cy="5143922"/>
              <a:chOff x="238125" y="846675"/>
              <a:chExt cx="7143750" cy="4018375"/>
            </a:xfrm>
          </p:grpSpPr>
          <p:sp>
            <p:nvSpPr>
              <p:cNvPr id="29" name="Google Shape;29;p4"/>
              <p:cNvSpPr/>
              <p:nvPr/>
            </p:nvSpPr>
            <p:spPr>
              <a:xfrm>
                <a:off x="238125" y="846675"/>
                <a:ext cx="7143750" cy="4018375"/>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31;p4"/>
          <p:cNvSpPr txBox="1">
            <a:spLocks noGrp="1"/>
          </p:cNvSpPr>
          <p:nvPr>
            <p:ph type="title"/>
          </p:nvPr>
        </p:nvSpPr>
        <p:spPr>
          <a:xfrm>
            <a:off x="808775" y="503450"/>
            <a:ext cx="75264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4"/>
          <p:cNvSpPr txBox="1">
            <a:spLocks noGrp="1"/>
          </p:cNvSpPr>
          <p:nvPr>
            <p:ph type="body" idx="1"/>
          </p:nvPr>
        </p:nvSpPr>
        <p:spPr>
          <a:xfrm>
            <a:off x="713400" y="1034875"/>
            <a:ext cx="7717200" cy="3626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287274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416332" y="0"/>
            <a:ext cx="9560338" cy="5143524"/>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7"/>
          <p:cNvSpPr txBox="1">
            <a:spLocks noGrp="1"/>
          </p:cNvSpPr>
          <p:nvPr>
            <p:ph type="body" idx="1"/>
          </p:nvPr>
        </p:nvSpPr>
        <p:spPr>
          <a:xfrm>
            <a:off x="1099875" y="1466400"/>
            <a:ext cx="5007300" cy="2327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3"/>
              </a:buClr>
              <a:buSzPts val="1200"/>
              <a:buChar char="●"/>
              <a:defRPr/>
            </a:lvl1pPr>
            <a:lvl2pPr marL="914400" lvl="1" indent="-304800">
              <a:spcBef>
                <a:spcPts val="100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8" name="Google Shape;58;p7"/>
          <p:cNvSpPr txBox="1">
            <a:spLocks noGrp="1"/>
          </p:cNvSpPr>
          <p:nvPr>
            <p:ph type="title"/>
          </p:nvPr>
        </p:nvSpPr>
        <p:spPr>
          <a:xfrm>
            <a:off x="808775" y="503450"/>
            <a:ext cx="7526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00799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65"/>
        <p:cNvGrpSpPr/>
        <p:nvPr/>
      </p:nvGrpSpPr>
      <p:grpSpPr>
        <a:xfrm>
          <a:off x="0" y="0"/>
          <a:ext cx="0" cy="0"/>
          <a:chOff x="0" y="0"/>
          <a:chExt cx="0" cy="0"/>
        </a:xfrm>
      </p:grpSpPr>
      <p:grpSp>
        <p:nvGrpSpPr>
          <p:cNvPr id="66" name="Google Shape;66;p9"/>
          <p:cNvGrpSpPr/>
          <p:nvPr/>
        </p:nvGrpSpPr>
        <p:grpSpPr>
          <a:xfrm>
            <a:off x="1" y="1"/>
            <a:ext cx="9144000" cy="5143520"/>
            <a:chOff x="238125" y="846675"/>
            <a:chExt cx="7143750" cy="4018375"/>
          </a:xfrm>
        </p:grpSpPr>
        <p:sp>
          <p:nvSpPr>
            <p:cNvPr id="67" name="Google Shape;67;p9"/>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a:off x="375925" y="10553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00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9"/>
          <p:cNvSpPr txBox="1">
            <a:spLocks noGrp="1"/>
          </p:cNvSpPr>
          <p:nvPr>
            <p:ph type="title"/>
          </p:nvPr>
        </p:nvSpPr>
        <p:spPr>
          <a:xfrm>
            <a:off x="620325" y="1517025"/>
            <a:ext cx="4045200" cy="138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9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2" name="Google Shape;72;p9"/>
          <p:cNvSpPr txBox="1">
            <a:spLocks noGrp="1"/>
          </p:cNvSpPr>
          <p:nvPr>
            <p:ph type="subTitle" idx="1"/>
          </p:nvPr>
        </p:nvSpPr>
        <p:spPr>
          <a:xfrm>
            <a:off x="752250" y="2798175"/>
            <a:ext cx="3781200" cy="90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285302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9863" y="0"/>
            <a:ext cx="9163913" cy="5150381"/>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10"/>
          <p:cNvSpPr txBox="1">
            <a:spLocks noGrp="1"/>
          </p:cNvSpPr>
          <p:nvPr>
            <p:ph type="title"/>
          </p:nvPr>
        </p:nvSpPr>
        <p:spPr>
          <a:xfrm>
            <a:off x="2601575" y="473373"/>
            <a:ext cx="3940800" cy="906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46173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492918" y="545275"/>
            <a:ext cx="8060214" cy="4052924"/>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3"/>
          <p:cNvSpPr txBox="1">
            <a:spLocks noGrp="1"/>
          </p:cNvSpPr>
          <p:nvPr>
            <p:ph type="title"/>
          </p:nvPr>
        </p:nvSpPr>
        <p:spPr>
          <a:xfrm>
            <a:off x="1444525" y="3050350"/>
            <a:ext cx="59622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2000"/>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444375" y="1819450"/>
            <a:ext cx="5962500" cy="1230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sz="2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60852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416332" y="0"/>
            <a:ext cx="9560338" cy="5143524"/>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4"/>
          <p:cNvSpPr txBox="1">
            <a:spLocks noGrp="1"/>
          </p:cNvSpPr>
          <p:nvPr>
            <p:ph type="title"/>
          </p:nvPr>
        </p:nvSpPr>
        <p:spPr>
          <a:xfrm>
            <a:off x="765900" y="881350"/>
            <a:ext cx="4384500" cy="966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765900" y="1924550"/>
            <a:ext cx="4589400" cy="23376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chemeClr val="accent3"/>
              </a:buClr>
              <a:buSzPts val="1500"/>
              <a:buChar char="●"/>
              <a:defRPr sz="1200"/>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2653333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416332" y="0"/>
            <a:ext cx="9560338" cy="5143524"/>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5"/>
          <p:cNvSpPr txBox="1">
            <a:spLocks noGrp="1"/>
          </p:cNvSpPr>
          <p:nvPr>
            <p:ph type="body" idx="1"/>
          </p:nvPr>
        </p:nvSpPr>
        <p:spPr>
          <a:xfrm>
            <a:off x="4514100" y="1838800"/>
            <a:ext cx="3411900" cy="21978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chemeClr val="accent3"/>
              </a:buClr>
              <a:buSzPts val="1500"/>
              <a:buChar char="●"/>
              <a:defRPr/>
            </a:lvl1pPr>
            <a:lvl2pPr marL="914400" lvl="1" indent="-323850" rtl="0">
              <a:spcBef>
                <a:spcPts val="100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4514100" y="1449500"/>
            <a:ext cx="39165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000">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808775" y="476403"/>
            <a:ext cx="7526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64496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416332" y="0"/>
            <a:ext cx="9560338" cy="5143524"/>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2310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0"/>
            <a:ext cx="9144000" cy="5143520"/>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8095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59287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586387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178" lvl="0" indent="-304786">
              <a:lnSpc>
                <a:spcPct val="115000"/>
              </a:lnSpc>
              <a:spcBef>
                <a:spcPts val="0"/>
              </a:spcBef>
              <a:spcAft>
                <a:spcPts val="0"/>
              </a:spcAft>
              <a:buClr>
                <a:schemeClr val="accent6"/>
              </a:buClr>
              <a:buSzPts val="12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grpSp>
        <p:nvGrpSpPr>
          <p:cNvPr id="113" name="Google Shape;113;p7"/>
          <p:cNvGrpSpPr/>
          <p:nvPr/>
        </p:nvGrpSpPr>
        <p:grpSpPr>
          <a:xfrm>
            <a:off x="-2829688"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7542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327300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369132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841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1">
    <p:spTree>
      <p:nvGrpSpPr>
        <p:cNvPr id="1" name="Shape 157"/>
        <p:cNvGrpSpPr/>
        <p:nvPr/>
      </p:nvGrpSpPr>
      <p:grpSpPr>
        <a:xfrm>
          <a:off x="0" y="0"/>
          <a:ext cx="0" cy="0"/>
          <a:chOff x="0" y="0"/>
          <a:chExt cx="0" cy="0"/>
        </a:xfrm>
      </p:grpSpPr>
      <p:sp>
        <p:nvSpPr>
          <p:cNvPr id="158" name="Google Shape;158;p1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16"/>
          <p:cNvSpPr txBox="1">
            <a:spLocks noGrp="1"/>
          </p:cNvSpPr>
          <p:nvPr>
            <p:ph type="subTitle" idx="1"/>
          </p:nvPr>
        </p:nvSpPr>
        <p:spPr>
          <a:xfrm>
            <a:off x="878812"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0" name="Google Shape;160;p16"/>
          <p:cNvSpPr txBox="1">
            <a:spLocks noGrp="1"/>
          </p:cNvSpPr>
          <p:nvPr>
            <p:ph type="subTitle" idx="2"/>
          </p:nvPr>
        </p:nvSpPr>
        <p:spPr>
          <a:xfrm>
            <a:off x="878888"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1" name="Google Shape;161;p16"/>
          <p:cNvSpPr txBox="1">
            <a:spLocks noGrp="1"/>
          </p:cNvSpPr>
          <p:nvPr>
            <p:ph type="subTitle" idx="3"/>
          </p:nvPr>
        </p:nvSpPr>
        <p:spPr>
          <a:xfrm>
            <a:off x="351030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2" name="Google Shape;162;p16"/>
          <p:cNvSpPr txBox="1">
            <a:spLocks noGrp="1"/>
          </p:cNvSpPr>
          <p:nvPr>
            <p:ph type="subTitle" idx="4"/>
          </p:nvPr>
        </p:nvSpPr>
        <p:spPr>
          <a:xfrm>
            <a:off x="351030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3" name="Google Shape;163;p16"/>
          <p:cNvSpPr txBox="1">
            <a:spLocks noGrp="1"/>
          </p:cNvSpPr>
          <p:nvPr>
            <p:ph type="subTitle" idx="5"/>
          </p:nvPr>
        </p:nvSpPr>
        <p:spPr>
          <a:xfrm>
            <a:off x="6141750" y="3041775"/>
            <a:ext cx="21234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164" name="Google Shape;164;p16"/>
          <p:cNvSpPr txBox="1">
            <a:spLocks noGrp="1"/>
          </p:cNvSpPr>
          <p:nvPr>
            <p:ph type="subTitle" idx="6"/>
          </p:nvPr>
        </p:nvSpPr>
        <p:spPr>
          <a:xfrm>
            <a:off x="6141750" y="3345400"/>
            <a:ext cx="2123400" cy="93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3"/>
                </a:solidFill>
              </a:defRPr>
            </a:lvl1pPr>
            <a:lvl2pPr lvl="1" algn="ctr" rtl="0">
              <a:spcBef>
                <a:spcPts val="0"/>
              </a:spcBef>
              <a:spcAft>
                <a:spcPts val="0"/>
              </a:spcAft>
              <a:buNone/>
              <a:defRPr sz="1600" b="1">
                <a:solidFill>
                  <a:schemeClr val="accent3"/>
                </a:solidFill>
              </a:defRPr>
            </a:lvl2pPr>
            <a:lvl3pPr lvl="2" algn="ctr" rtl="0">
              <a:spcBef>
                <a:spcPts val="0"/>
              </a:spcBef>
              <a:spcAft>
                <a:spcPts val="0"/>
              </a:spcAft>
              <a:buNone/>
              <a:defRPr sz="1600" b="1">
                <a:solidFill>
                  <a:schemeClr val="accent3"/>
                </a:solidFill>
              </a:defRPr>
            </a:lvl3pPr>
            <a:lvl4pPr lvl="3" algn="ctr" rtl="0">
              <a:spcBef>
                <a:spcPts val="0"/>
              </a:spcBef>
              <a:spcAft>
                <a:spcPts val="0"/>
              </a:spcAft>
              <a:buNone/>
              <a:defRPr sz="1600" b="1">
                <a:solidFill>
                  <a:schemeClr val="accent3"/>
                </a:solidFill>
              </a:defRPr>
            </a:lvl4pPr>
            <a:lvl5pPr lvl="4" algn="ctr" rtl="0">
              <a:spcBef>
                <a:spcPts val="0"/>
              </a:spcBef>
              <a:spcAft>
                <a:spcPts val="0"/>
              </a:spcAft>
              <a:buNone/>
              <a:defRPr sz="1600" b="1">
                <a:solidFill>
                  <a:schemeClr val="accent3"/>
                </a:solidFill>
              </a:defRPr>
            </a:lvl5pPr>
            <a:lvl6pPr lvl="5" algn="ctr" rtl="0">
              <a:spcBef>
                <a:spcPts val="0"/>
              </a:spcBef>
              <a:spcAft>
                <a:spcPts val="0"/>
              </a:spcAft>
              <a:buNone/>
              <a:defRPr sz="1600" b="1">
                <a:solidFill>
                  <a:schemeClr val="accent3"/>
                </a:solidFill>
              </a:defRPr>
            </a:lvl6pPr>
            <a:lvl7pPr lvl="6" algn="ctr" rtl="0">
              <a:spcBef>
                <a:spcPts val="0"/>
              </a:spcBef>
              <a:spcAft>
                <a:spcPts val="0"/>
              </a:spcAft>
              <a:buNone/>
              <a:defRPr sz="1600" b="1">
                <a:solidFill>
                  <a:schemeClr val="accent3"/>
                </a:solidFill>
              </a:defRPr>
            </a:lvl7pPr>
            <a:lvl8pPr lvl="7" algn="ctr" rtl="0">
              <a:spcBef>
                <a:spcPts val="0"/>
              </a:spcBef>
              <a:spcAft>
                <a:spcPts val="0"/>
              </a:spcAft>
              <a:buNone/>
              <a:defRPr sz="1600" b="1">
                <a:solidFill>
                  <a:schemeClr val="accent3"/>
                </a:solidFill>
              </a:defRPr>
            </a:lvl8pPr>
            <a:lvl9pPr lvl="8" algn="ctr" rtl="0">
              <a:spcBef>
                <a:spcPts val="0"/>
              </a:spcBef>
              <a:spcAft>
                <a:spcPts val="0"/>
              </a:spcAft>
              <a:buNone/>
              <a:defRPr sz="1600" b="1">
                <a:solidFill>
                  <a:schemeClr val="accent3"/>
                </a:solidFill>
              </a:defRPr>
            </a:lvl9pPr>
          </a:lstStyle>
          <a:p>
            <a:endParaRPr/>
          </a:p>
        </p:txBody>
      </p:sp>
      <p:sp>
        <p:nvSpPr>
          <p:cNvPr id="165" name="Google Shape;165;p16"/>
          <p:cNvSpPr txBox="1">
            <a:spLocks noGrp="1"/>
          </p:cNvSpPr>
          <p:nvPr>
            <p:ph type="title" idx="7" hasCustomPrompt="1"/>
          </p:nvPr>
        </p:nvSpPr>
        <p:spPr>
          <a:xfrm>
            <a:off x="1450188"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6" name="Google Shape;166;p16"/>
          <p:cNvSpPr txBox="1">
            <a:spLocks noGrp="1"/>
          </p:cNvSpPr>
          <p:nvPr>
            <p:ph type="title" idx="8" hasCustomPrompt="1"/>
          </p:nvPr>
        </p:nvSpPr>
        <p:spPr>
          <a:xfrm>
            <a:off x="408165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67" name="Google Shape;167;p16"/>
          <p:cNvSpPr txBox="1">
            <a:spLocks noGrp="1"/>
          </p:cNvSpPr>
          <p:nvPr>
            <p:ph type="title" idx="9" hasCustomPrompt="1"/>
          </p:nvPr>
        </p:nvSpPr>
        <p:spPr>
          <a:xfrm>
            <a:off x="6713100" y="1625250"/>
            <a:ext cx="9807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168" name="Google Shape;168;p16"/>
          <p:cNvGrpSpPr/>
          <p:nvPr/>
        </p:nvGrpSpPr>
        <p:grpSpPr>
          <a:xfrm>
            <a:off x="-2168835" y="-1791568"/>
            <a:ext cx="12694999" cy="8775632"/>
            <a:chOff x="-2168835" y="-1791568"/>
            <a:chExt cx="12694999" cy="8775632"/>
          </a:xfrm>
        </p:grpSpPr>
        <p:pic>
          <p:nvPicPr>
            <p:cNvPr id="169" name="Google Shape;169;p16"/>
            <p:cNvPicPr preferRelativeResize="0"/>
            <p:nvPr/>
          </p:nvPicPr>
          <p:blipFill>
            <a:blip r:embed="rId2">
              <a:alphaModFix/>
            </a:blip>
            <a:stretch>
              <a:fillRect/>
            </a:stretch>
          </p:blipFill>
          <p:spPr>
            <a:xfrm rot="3550003" flipH="1">
              <a:off x="-420581" y="2624336"/>
              <a:ext cx="1094281" cy="1282844"/>
            </a:xfrm>
            <a:prstGeom prst="rect">
              <a:avLst/>
            </a:prstGeom>
            <a:noFill/>
            <a:ln>
              <a:noFill/>
            </a:ln>
          </p:spPr>
        </p:pic>
        <p:pic>
          <p:nvPicPr>
            <p:cNvPr id="170" name="Google Shape;170;p1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171" name="Google Shape;171;p16"/>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172" name="Google Shape;172;p16"/>
            <p:cNvPicPr preferRelativeResize="0"/>
            <p:nvPr/>
          </p:nvPicPr>
          <p:blipFill>
            <a:blip r:embed="rId4">
              <a:alphaModFix/>
            </a:blip>
            <a:stretch>
              <a:fillRect/>
            </a:stretch>
          </p:blipFill>
          <p:spPr>
            <a:xfrm rot="10800000" flipH="1">
              <a:off x="-704650" y="4263388"/>
              <a:ext cx="3237624" cy="2720675"/>
            </a:xfrm>
            <a:prstGeom prst="rect">
              <a:avLst/>
            </a:prstGeom>
            <a:noFill/>
            <a:ln>
              <a:noFill/>
            </a:ln>
          </p:spPr>
        </p:pic>
        <p:pic>
          <p:nvPicPr>
            <p:cNvPr id="173" name="Google Shape;173;p1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174" name="Google Shape;174;p16"/>
            <p:cNvPicPr preferRelativeResize="0"/>
            <p:nvPr/>
          </p:nvPicPr>
          <p:blipFill>
            <a:blip r:embed="rId4">
              <a:alphaModFix/>
            </a:blip>
            <a:stretch>
              <a:fillRect/>
            </a:stretch>
          </p:blipFill>
          <p:spPr>
            <a:xfrm rot="-4822062" flipH="1">
              <a:off x="7956721" y="102712"/>
              <a:ext cx="2574835" cy="2163721"/>
            </a:xfrm>
            <a:prstGeom prst="rect">
              <a:avLst/>
            </a:prstGeom>
            <a:noFill/>
            <a:ln>
              <a:noFill/>
            </a:ln>
          </p:spPr>
        </p:pic>
      </p:grpSp>
      <p:pic>
        <p:nvPicPr>
          <p:cNvPr id="175" name="Google Shape;175;p16"/>
          <p:cNvPicPr preferRelativeResize="0"/>
          <p:nvPr/>
        </p:nvPicPr>
        <p:blipFill>
          <a:blip r:embed="rId5">
            <a:alphaModFix/>
          </a:blip>
          <a:stretch>
            <a:fillRect/>
          </a:stretch>
        </p:blipFill>
        <p:spPr>
          <a:xfrm rot="4578014" flipH="1">
            <a:off x="-25130" y="-180127"/>
            <a:ext cx="850431" cy="119775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7735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45159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88986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17813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6" y="-668744"/>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65371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C397-6F37-0AE5-CA9E-92545BD39D1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3ABC64-F499-3969-70C3-0CA41777DEA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BBF373A-2706-80B0-0A07-1A477EF7B300}"/>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5" name="Footer Placeholder 4">
            <a:extLst>
              <a:ext uri="{FF2B5EF4-FFF2-40B4-BE49-F238E27FC236}">
                <a16:creationId xmlns:a16="http://schemas.microsoft.com/office/drawing/2014/main" id="{96FF0300-5E74-584B-7973-742F2F6FF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4A824-353C-C483-6E74-2E4EFE3BF42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920584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638A-41EB-83F6-0171-F595A987F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51F16-58BB-68E1-2957-8DB6D67D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BA444-5704-0137-234B-8A5655A407F7}"/>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5" name="Footer Placeholder 4">
            <a:extLst>
              <a:ext uri="{FF2B5EF4-FFF2-40B4-BE49-F238E27FC236}">
                <a16:creationId xmlns:a16="http://schemas.microsoft.com/office/drawing/2014/main" id="{FE2C7B3B-8556-887F-3854-08BEF7B5A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C310-50C3-CFF0-A253-E4071099EDD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4050728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6CC2-7689-62A1-68A9-2901EEF4FD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4EBCD92-5D74-9729-0406-5502A736668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A0EEE-BEAE-C9CA-F86E-25D5988E0B6E}"/>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5" name="Footer Placeholder 4">
            <a:extLst>
              <a:ext uri="{FF2B5EF4-FFF2-40B4-BE49-F238E27FC236}">
                <a16:creationId xmlns:a16="http://schemas.microsoft.com/office/drawing/2014/main" id="{B8B6DD04-0AE5-A930-1DCB-4A0E687E5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24EBE-32E7-F632-DAAB-D530AF4565B9}"/>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767089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7F07-3FF3-779B-5646-CD27BE6B4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41618-E963-EEC6-557B-0CBA376E6F6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FBE2DC-3C3A-32C9-DDAD-5B546641287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DB87A4-9C67-60F5-EEA3-5D59BEC904B2}"/>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6" name="Footer Placeholder 5">
            <a:extLst>
              <a:ext uri="{FF2B5EF4-FFF2-40B4-BE49-F238E27FC236}">
                <a16:creationId xmlns:a16="http://schemas.microsoft.com/office/drawing/2014/main" id="{39180849-440F-0AC1-FC73-5C30882BA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A126A-CA1B-132B-B727-7CCA3123EF3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442567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8D51-6EC8-7030-3603-1ED7F5CD756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2FE66-81A7-C989-52A9-8F2C4BC9242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7333-18CC-FEFF-066F-91D35DEB46A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DCFD3-22EE-2C0B-8687-A1EED7A46B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7A58E8C-1956-32FA-E732-330D2A6BC3A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46F69C-0FC8-C67B-2C6E-1E98D30061D6}"/>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8" name="Footer Placeholder 7">
            <a:extLst>
              <a:ext uri="{FF2B5EF4-FFF2-40B4-BE49-F238E27FC236}">
                <a16:creationId xmlns:a16="http://schemas.microsoft.com/office/drawing/2014/main" id="{34EC316E-3883-F5E4-0D1B-933AF4A2DC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028DF-23A5-42F5-72C9-BB76F0E3E4B2}"/>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28650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1B99-3069-17F2-E575-B10C69A78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319B5-A759-561D-7B7D-DF0FDB1B01C0}"/>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4" name="Footer Placeholder 3">
            <a:extLst>
              <a:ext uri="{FF2B5EF4-FFF2-40B4-BE49-F238E27FC236}">
                <a16:creationId xmlns:a16="http://schemas.microsoft.com/office/drawing/2014/main" id="{F49077B6-F6E0-6B20-279B-4DB7EC7AD7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4BA711-F4E8-FE5C-ECBA-E5BDEA7A1B2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021555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0B3B1-8914-2314-66DD-75438E945BC6}"/>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3" name="Footer Placeholder 2">
            <a:extLst>
              <a:ext uri="{FF2B5EF4-FFF2-40B4-BE49-F238E27FC236}">
                <a16:creationId xmlns:a16="http://schemas.microsoft.com/office/drawing/2014/main" id="{F9880295-FBCA-D985-60B4-9411D984B8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4C08C-981C-990C-2B9B-8455A659E1F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4080564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7242-888D-4145-3410-4A27DFE589B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DE03E3F-13F9-5760-41D0-79333759562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BC6DF-9258-B74B-196D-557AF48CB50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618EE93-E719-0B2E-0DD7-7B2B0E934AB8}"/>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6" name="Footer Placeholder 5">
            <a:extLst>
              <a:ext uri="{FF2B5EF4-FFF2-40B4-BE49-F238E27FC236}">
                <a16:creationId xmlns:a16="http://schemas.microsoft.com/office/drawing/2014/main" id="{803C6167-4B4D-D616-2240-7EC189F5E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0AA9F-8972-D8A7-7D05-0606178C4D87}"/>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949790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D0B5-DA5F-6F96-9472-05108B918F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7141360-8CF2-748F-BF7A-34B390C133B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78D93F4-9369-1BA1-0B88-80B007DE98F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EC0CF8-1BF9-2224-9A1F-887F14414CB8}"/>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6" name="Footer Placeholder 5">
            <a:extLst>
              <a:ext uri="{FF2B5EF4-FFF2-40B4-BE49-F238E27FC236}">
                <a16:creationId xmlns:a16="http://schemas.microsoft.com/office/drawing/2014/main" id="{1797CDD0-78E6-C080-025F-1CEDA7A92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7EA1D-E7C9-DD01-9CDE-E29071ED798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721919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680D-D485-0643-93CD-F6DDE349D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C2F55-6958-9C71-F76B-65605CFA6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7F518-A4A8-F443-42AF-DE62A9ACFB08}"/>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5" name="Footer Placeholder 4">
            <a:extLst>
              <a:ext uri="{FF2B5EF4-FFF2-40B4-BE49-F238E27FC236}">
                <a16:creationId xmlns:a16="http://schemas.microsoft.com/office/drawing/2014/main" id="{0C968279-ABD1-40E3-4BC3-26F21EBD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B0CF-6A67-F072-BDFA-C4B219D386F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345775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8B699-5B53-2D08-EE47-DDC4A98EAA7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D62D6-72BC-658A-AF3F-8DC60329069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1066-914F-E104-92C3-2A93150B9E64}"/>
              </a:ext>
            </a:extLst>
          </p:cNvPr>
          <p:cNvSpPr>
            <a:spLocks noGrp="1"/>
          </p:cNvSpPr>
          <p:nvPr>
            <p:ph type="dt" sz="half" idx="10"/>
          </p:nvPr>
        </p:nvSpPr>
        <p:spPr/>
        <p:txBody>
          <a:bodyPr/>
          <a:lstStyle/>
          <a:p>
            <a:fld id="{7F656D5C-5106-4E31-A975-ABB9FA25A6EC}" type="datetimeFigureOut">
              <a:rPr lang="en-US" smtClean="0"/>
              <a:t>3/18/2024</a:t>
            </a:fld>
            <a:endParaRPr lang="en-US"/>
          </a:p>
        </p:txBody>
      </p:sp>
      <p:sp>
        <p:nvSpPr>
          <p:cNvPr id="5" name="Footer Placeholder 4">
            <a:extLst>
              <a:ext uri="{FF2B5EF4-FFF2-40B4-BE49-F238E27FC236}">
                <a16:creationId xmlns:a16="http://schemas.microsoft.com/office/drawing/2014/main" id="{3C5342FC-DCFF-AE8E-86DB-9B58D2B9A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5367-7D7D-FAE5-7055-BED3BFBCFD1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168680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2F9DD-12E4-4220-8799-F49C16EFD14E}"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DEBA4-3F6C-4368-8D04-F9BC89F016B3}" type="slidenum">
              <a:rPr lang="en-US" smtClean="0"/>
              <a:t>‹#›</a:t>
            </a:fld>
            <a:endParaRPr lang="en-US"/>
          </a:p>
        </p:txBody>
      </p:sp>
    </p:spTree>
    <p:extLst>
      <p:ext uri="{BB962C8B-B14F-4D97-AF65-F5344CB8AC3E}">
        <p14:creationId xmlns:p14="http://schemas.microsoft.com/office/powerpoint/2010/main" val="344627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4" r:id="rId3"/>
    <p:sldLayoutId id="2147483658" r:id="rId4"/>
    <p:sldLayoutId id="2147483662" r:id="rId5"/>
    <p:sldLayoutId id="2147483670" r:id="rId6"/>
    <p:sldLayoutId id="2147483674" r:id="rId7"/>
    <p:sldLayoutId id="2147483675"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09644593"/>
      </p:ext>
    </p:extLst>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87" r:id="rId5"/>
    <p:sldLayoutId id="2147483689" r:id="rId6"/>
    <p:sldLayoutId id="2147483690"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7576174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8775" y="503450"/>
            <a:ext cx="75264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808775" y="1484700"/>
            <a:ext cx="7526400" cy="30843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233613440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94876512"/>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DF879-0761-E01F-EBB4-EC739B823F4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8D87A-6F81-CFF3-74DA-6727EC8E155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7BFEF-DD15-8AEA-D2B5-84A1B33344D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F656D5C-5106-4E31-A975-ABB9FA25A6EC}" type="datetimeFigureOut">
              <a:rPr lang="en-US" smtClean="0"/>
              <a:t>3/18/2024</a:t>
            </a:fld>
            <a:endParaRPr lang="en-US"/>
          </a:p>
        </p:txBody>
      </p:sp>
      <p:sp>
        <p:nvSpPr>
          <p:cNvPr id="5" name="Footer Placeholder 4">
            <a:extLst>
              <a:ext uri="{FF2B5EF4-FFF2-40B4-BE49-F238E27FC236}">
                <a16:creationId xmlns:a16="http://schemas.microsoft.com/office/drawing/2014/main" id="{30E2F053-52C6-8042-0ACE-E96148505CF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8EB9C-2728-990A-A4C5-6059312C68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04003C9-3584-408B-BC34-BDB153B780BF}" type="slidenum">
              <a:rPr lang="en-US" smtClean="0"/>
              <a:t>‹#›</a:t>
            </a:fld>
            <a:endParaRPr lang="en-US"/>
          </a:p>
        </p:txBody>
      </p:sp>
    </p:spTree>
    <p:extLst>
      <p:ext uri="{BB962C8B-B14F-4D97-AF65-F5344CB8AC3E}">
        <p14:creationId xmlns:p14="http://schemas.microsoft.com/office/powerpoint/2010/main" val="308079838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4.xml"/><Relationship Id="rId1" Type="http://schemas.openxmlformats.org/officeDocument/2006/relationships/audio" Target="file:///C:\Phanthu\Nam%20quoc%20son%20ha%202.wav"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NULL"/><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1951738" y="1815117"/>
            <a:ext cx="5240537" cy="1107996"/>
          </a:xfrm>
          <a:prstGeom prst="rect">
            <a:avLst/>
          </a:prstGeom>
          <a:noFill/>
        </p:spPr>
        <p:txBody>
          <a:bodyPr wrap="none" lIns="91440" tIns="45720" rIns="91440" bIns="45720">
            <a:spAutoFit/>
          </a:bodyPr>
          <a:lstStyle/>
          <a:p>
            <a:pPr algn="ctr" defTabSz="685800">
              <a:buClrTx/>
            </a:pPr>
            <a:r>
              <a:rPr lang="en-US" sz="66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234791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3"/>
          <p:cNvSpPr/>
          <p:nvPr/>
        </p:nvSpPr>
        <p:spPr>
          <a:xfrm>
            <a:off x="1311475" y="604649"/>
            <a:ext cx="6521100" cy="3934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txBox="1">
            <a:spLocks noGrp="1"/>
          </p:cNvSpPr>
          <p:nvPr>
            <p:ph type="title"/>
          </p:nvPr>
        </p:nvSpPr>
        <p:spPr>
          <a:xfrm>
            <a:off x="1804308" y="1296760"/>
            <a:ext cx="5535384" cy="2204700"/>
          </a:xfrm>
          <a:prstGeom prst="rect">
            <a:avLst/>
          </a:prstGeom>
        </p:spPr>
        <p:txBody>
          <a:bodyPr spcFirstLastPara="1" wrap="square" lIns="91425" tIns="91425" rIns="91425" bIns="91425" anchor="ctr" anchorCtr="0">
            <a:noAutofit/>
          </a:bodyPr>
          <a:lstStyle/>
          <a:p>
            <a:pPr lvl="0"/>
            <a:r>
              <a:rPr lang="vi-VN" sz="3600" dirty="0">
                <a:latin typeface="Times New Roman" panose="02020603050405020304" pitchFamily="18" charset="0"/>
                <a:cs typeface="Times New Roman" panose="02020603050405020304" pitchFamily="18" charset="0"/>
              </a:rPr>
              <a:t>Tại sao Lý Thường Kiệt chọn sông Như Nguyệt để làm phòng tuyến chặn giặc?</a:t>
            </a:r>
            <a:endParaRPr sz="3600" dirty="0">
              <a:latin typeface="Times New Roman" panose="02020603050405020304" pitchFamily="18" charset="0"/>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barn(outVertical)">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B64BA53-8DDE-3548-8989-FDDED6D21FEC}"/>
              </a:ext>
            </a:extLst>
          </p:cNvPr>
          <p:cNvGrpSpPr/>
          <p:nvPr/>
        </p:nvGrpSpPr>
        <p:grpSpPr>
          <a:xfrm>
            <a:off x="0" y="-1"/>
            <a:ext cx="9144000" cy="5143501"/>
            <a:chOff x="0" y="-1"/>
            <a:chExt cx="9144000" cy="5143501"/>
          </a:xfrm>
        </p:grpSpPr>
        <p:pic>
          <p:nvPicPr>
            <p:cNvPr id="6" name="Picture 5">
              <a:extLst>
                <a:ext uri="{FF2B5EF4-FFF2-40B4-BE49-F238E27FC236}">
                  <a16:creationId xmlns:a16="http://schemas.microsoft.com/office/drawing/2014/main" id="{A43D2A5A-C37A-A54B-AD63-B61AB8501FE4}"/>
                </a:ext>
              </a:extLst>
            </p:cNvPr>
            <p:cNvPicPr>
              <a:picLocks noChangeAspect="1"/>
            </p:cNvPicPr>
            <p:nvPr/>
          </p:nvPicPr>
          <p:blipFill>
            <a:blip r:embed="rId3"/>
            <a:stretch>
              <a:fillRect/>
            </a:stretch>
          </p:blipFill>
          <p:spPr>
            <a:xfrm>
              <a:off x="0" y="-1"/>
              <a:ext cx="9144000" cy="5143501"/>
            </a:xfrm>
            <a:prstGeom prst="rect">
              <a:avLst/>
            </a:prstGeom>
          </p:spPr>
        </p:pic>
        <p:sp>
          <p:nvSpPr>
            <p:cNvPr id="7" name="Rectangle 6">
              <a:extLst>
                <a:ext uri="{FF2B5EF4-FFF2-40B4-BE49-F238E27FC236}">
                  <a16:creationId xmlns:a16="http://schemas.microsoft.com/office/drawing/2014/main" id="{30346421-34A4-5245-9471-2358BF5F1F94}"/>
                </a:ext>
              </a:extLst>
            </p:cNvPr>
            <p:cNvSpPr/>
            <p:nvPr/>
          </p:nvSpPr>
          <p:spPr>
            <a:xfrm rot="20263021">
              <a:off x="7014258" y="3102016"/>
              <a:ext cx="138896" cy="1736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2" name="TextBox 1"/>
          <p:cNvSpPr txBox="1"/>
          <p:nvPr/>
        </p:nvSpPr>
        <p:spPr>
          <a:xfrm>
            <a:off x="2801074" y="4774168"/>
            <a:ext cx="6342926" cy="369332"/>
          </a:xfrm>
          <a:prstGeom prst="rect">
            <a:avLst/>
          </a:prstGeom>
          <a:solidFill>
            <a:schemeClr val="tx2"/>
          </a:solidFill>
        </p:spPr>
        <p:txBody>
          <a:bodyPr wrap="square" rtlCol="0">
            <a:spAutoFit/>
          </a:bodyPr>
          <a:lstStyle/>
          <a:p>
            <a:pPr algn="ctr"/>
            <a:r>
              <a:rPr lang="en-US" sz="1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LƯỢC ĐỒ PHÒNG TUYỀN SÔNG NHƯ NGUYỆT</a:t>
            </a:r>
          </a:p>
        </p:txBody>
      </p:sp>
      <p:pic>
        <p:nvPicPr>
          <p:cNvPr id="9" name="Picture 8">
            <a:extLst>
              <a:ext uri="{FF2B5EF4-FFF2-40B4-BE49-F238E27FC236}">
                <a16:creationId xmlns:a16="http://schemas.microsoft.com/office/drawing/2014/main" id="{1B22964E-B80D-404A-8439-AF464D25E79D}"/>
              </a:ext>
            </a:extLst>
          </p:cNvPr>
          <p:cNvPicPr>
            <a:picLocks noChangeAspect="1"/>
          </p:cNvPicPr>
          <p:nvPr/>
        </p:nvPicPr>
        <p:blipFill rotWithShape="1">
          <a:blip r:embed="rId4"/>
          <a:srcRect t="11923" r="50667"/>
          <a:stretch/>
        </p:blipFill>
        <p:spPr>
          <a:xfrm flipH="1">
            <a:off x="879676" y="3220252"/>
            <a:ext cx="871003" cy="1393074"/>
          </a:xfrm>
          <a:prstGeom prst="rect">
            <a:avLst/>
          </a:prstGeom>
        </p:spPr>
      </p:pic>
      <p:sp>
        <p:nvSpPr>
          <p:cNvPr id="15" name="Freeform 14">
            <a:extLst>
              <a:ext uri="{FF2B5EF4-FFF2-40B4-BE49-F238E27FC236}">
                <a16:creationId xmlns:a16="http://schemas.microsoft.com/office/drawing/2014/main" id="{B89C9607-A2BD-114B-85D8-794F62D90CCF}"/>
              </a:ext>
            </a:extLst>
          </p:cNvPr>
          <p:cNvSpPr/>
          <p:nvPr/>
        </p:nvSpPr>
        <p:spPr>
          <a:xfrm>
            <a:off x="2372810" y="1944547"/>
            <a:ext cx="4954047" cy="1608881"/>
          </a:xfrm>
          <a:custGeom>
            <a:avLst/>
            <a:gdLst>
              <a:gd name="connsiteX0" fmla="*/ 0 w 4954047"/>
              <a:gd name="connsiteY0" fmla="*/ 0 h 1608881"/>
              <a:gd name="connsiteX1" fmla="*/ 57874 w 4954047"/>
              <a:gd name="connsiteY1" fmla="*/ 81023 h 1608881"/>
              <a:gd name="connsiteX2" fmla="*/ 138896 w 4954047"/>
              <a:gd name="connsiteY2" fmla="*/ 162045 h 1608881"/>
              <a:gd name="connsiteX3" fmla="*/ 162046 w 4954047"/>
              <a:gd name="connsiteY3" fmla="*/ 196769 h 1608881"/>
              <a:gd name="connsiteX4" fmla="*/ 196770 w 4954047"/>
              <a:gd name="connsiteY4" fmla="*/ 231494 h 1608881"/>
              <a:gd name="connsiteX5" fmla="*/ 243068 w 4954047"/>
              <a:gd name="connsiteY5" fmla="*/ 300942 h 1608881"/>
              <a:gd name="connsiteX6" fmla="*/ 266218 w 4954047"/>
              <a:gd name="connsiteY6" fmla="*/ 324091 h 1608881"/>
              <a:gd name="connsiteX7" fmla="*/ 289367 w 4954047"/>
              <a:gd name="connsiteY7" fmla="*/ 358815 h 1608881"/>
              <a:gd name="connsiteX8" fmla="*/ 335666 w 4954047"/>
              <a:gd name="connsiteY8" fmla="*/ 405114 h 1608881"/>
              <a:gd name="connsiteX9" fmla="*/ 358815 w 4954047"/>
              <a:gd name="connsiteY9" fmla="*/ 439838 h 1608881"/>
              <a:gd name="connsiteX10" fmla="*/ 393539 w 4954047"/>
              <a:gd name="connsiteY10" fmla="*/ 462987 h 1608881"/>
              <a:gd name="connsiteX11" fmla="*/ 416689 w 4954047"/>
              <a:gd name="connsiteY11" fmla="*/ 486137 h 1608881"/>
              <a:gd name="connsiteX12" fmla="*/ 486137 w 4954047"/>
              <a:gd name="connsiteY12" fmla="*/ 532435 h 1608881"/>
              <a:gd name="connsiteX13" fmla="*/ 532436 w 4954047"/>
              <a:gd name="connsiteY13" fmla="*/ 578734 h 1608881"/>
              <a:gd name="connsiteX14" fmla="*/ 601884 w 4954047"/>
              <a:gd name="connsiteY14" fmla="*/ 625033 h 1608881"/>
              <a:gd name="connsiteX15" fmla="*/ 636608 w 4954047"/>
              <a:gd name="connsiteY15" fmla="*/ 648182 h 1608881"/>
              <a:gd name="connsiteX16" fmla="*/ 729205 w 4954047"/>
              <a:gd name="connsiteY16" fmla="*/ 706056 h 1608881"/>
              <a:gd name="connsiteX17" fmla="*/ 763929 w 4954047"/>
              <a:gd name="connsiteY17" fmla="*/ 717630 h 1608881"/>
              <a:gd name="connsiteX18" fmla="*/ 844952 w 4954047"/>
              <a:gd name="connsiteY18" fmla="*/ 706056 h 1608881"/>
              <a:gd name="connsiteX19" fmla="*/ 914400 w 4954047"/>
              <a:gd name="connsiteY19" fmla="*/ 682906 h 1608881"/>
              <a:gd name="connsiteX20" fmla="*/ 1053296 w 4954047"/>
              <a:gd name="connsiteY20" fmla="*/ 671331 h 1608881"/>
              <a:gd name="connsiteX21" fmla="*/ 1076446 w 4954047"/>
              <a:gd name="connsiteY21" fmla="*/ 648182 h 1608881"/>
              <a:gd name="connsiteX22" fmla="*/ 1111170 w 4954047"/>
              <a:gd name="connsiteY22" fmla="*/ 636607 h 1608881"/>
              <a:gd name="connsiteX23" fmla="*/ 1157468 w 4954047"/>
              <a:gd name="connsiteY23" fmla="*/ 567159 h 1608881"/>
              <a:gd name="connsiteX24" fmla="*/ 1180618 w 4954047"/>
              <a:gd name="connsiteY24" fmla="*/ 544010 h 1608881"/>
              <a:gd name="connsiteX25" fmla="*/ 1215342 w 4954047"/>
              <a:gd name="connsiteY25" fmla="*/ 474562 h 1608881"/>
              <a:gd name="connsiteX26" fmla="*/ 1284790 w 4954047"/>
              <a:gd name="connsiteY26" fmla="*/ 428263 h 1608881"/>
              <a:gd name="connsiteX27" fmla="*/ 1319514 w 4954047"/>
              <a:gd name="connsiteY27" fmla="*/ 393539 h 1608881"/>
              <a:gd name="connsiteX28" fmla="*/ 1423686 w 4954047"/>
              <a:gd name="connsiteY28" fmla="*/ 405114 h 1608881"/>
              <a:gd name="connsiteX29" fmla="*/ 1446836 w 4954047"/>
              <a:gd name="connsiteY29" fmla="*/ 428263 h 1608881"/>
              <a:gd name="connsiteX30" fmla="*/ 1504709 w 4954047"/>
              <a:gd name="connsiteY30" fmla="*/ 474562 h 1608881"/>
              <a:gd name="connsiteX31" fmla="*/ 1539433 w 4954047"/>
              <a:gd name="connsiteY31" fmla="*/ 578734 h 1608881"/>
              <a:gd name="connsiteX32" fmla="*/ 1551008 w 4954047"/>
              <a:gd name="connsiteY32" fmla="*/ 613458 h 1608881"/>
              <a:gd name="connsiteX33" fmla="*/ 1620456 w 4954047"/>
              <a:gd name="connsiteY33" fmla="*/ 706056 h 1608881"/>
              <a:gd name="connsiteX34" fmla="*/ 1666755 w 4954047"/>
              <a:gd name="connsiteY34" fmla="*/ 775504 h 1608881"/>
              <a:gd name="connsiteX35" fmla="*/ 1678329 w 4954047"/>
              <a:gd name="connsiteY35" fmla="*/ 810228 h 1608881"/>
              <a:gd name="connsiteX36" fmla="*/ 1736203 w 4954047"/>
              <a:gd name="connsiteY36" fmla="*/ 856526 h 1608881"/>
              <a:gd name="connsiteX37" fmla="*/ 1759352 w 4954047"/>
              <a:gd name="connsiteY37" fmla="*/ 879676 h 1608881"/>
              <a:gd name="connsiteX38" fmla="*/ 1851949 w 4954047"/>
              <a:gd name="connsiteY38" fmla="*/ 868101 h 1608881"/>
              <a:gd name="connsiteX39" fmla="*/ 2013995 w 4954047"/>
              <a:gd name="connsiteY39" fmla="*/ 844952 h 1608881"/>
              <a:gd name="connsiteX40" fmla="*/ 2037144 w 4954047"/>
              <a:gd name="connsiteY40" fmla="*/ 821802 h 1608881"/>
              <a:gd name="connsiteX41" fmla="*/ 2071868 w 4954047"/>
              <a:gd name="connsiteY41" fmla="*/ 810228 h 1608881"/>
              <a:gd name="connsiteX42" fmla="*/ 2106593 w 4954047"/>
              <a:gd name="connsiteY42" fmla="*/ 787078 h 1608881"/>
              <a:gd name="connsiteX43" fmla="*/ 2129742 w 4954047"/>
              <a:gd name="connsiteY43" fmla="*/ 752354 h 1608881"/>
              <a:gd name="connsiteX44" fmla="*/ 2141317 w 4954047"/>
              <a:gd name="connsiteY44" fmla="*/ 717630 h 1608881"/>
              <a:gd name="connsiteX45" fmla="*/ 2176041 w 4954047"/>
              <a:gd name="connsiteY45" fmla="*/ 706056 h 1608881"/>
              <a:gd name="connsiteX46" fmla="*/ 2268638 w 4954047"/>
              <a:gd name="connsiteY46" fmla="*/ 729205 h 1608881"/>
              <a:gd name="connsiteX47" fmla="*/ 2303362 w 4954047"/>
              <a:gd name="connsiteY47" fmla="*/ 752354 h 1608881"/>
              <a:gd name="connsiteX48" fmla="*/ 2326512 w 4954047"/>
              <a:gd name="connsiteY48" fmla="*/ 775504 h 1608881"/>
              <a:gd name="connsiteX49" fmla="*/ 2395960 w 4954047"/>
              <a:gd name="connsiteY49" fmla="*/ 821802 h 1608881"/>
              <a:gd name="connsiteX50" fmla="*/ 2453833 w 4954047"/>
              <a:gd name="connsiteY50" fmla="*/ 856526 h 1608881"/>
              <a:gd name="connsiteX51" fmla="*/ 2488557 w 4954047"/>
              <a:gd name="connsiteY51" fmla="*/ 879676 h 1608881"/>
              <a:gd name="connsiteX52" fmla="*/ 2615879 w 4954047"/>
              <a:gd name="connsiteY52" fmla="*/ 902825 h 1608881"/>
              <a:gd name="connsiteX53" fmla="*/ 2696901 w 4954047"/>
              <a:gd name="connsiteY53" fmla="*/ 925975 h 1608881"/>
              <a:gd name="connsiteX54" fmla="*/ 2766349 w 4954047"/>
              <a:gd name="connsiteY54" fmla="*/ 937549 h 1608881"/>
              <a:gd name="connsiteX55" fmla="*/ 2928395 w 4954047"/>
              <a:gd name="connsiteY55" fmla="*/ 925975 h 1608881"/>
              <a:gd name="connsiteX56" fmla="*/ 2963119 w 4954047"/>
              <a:gd name="connsiteY56" fmla="*/ 914400 h 1608881"/>
              <a:gd name="connsiteX57" fmla="*/ 2986268 w 4954047"/>
              <a:gd name="connsiteY57" fmla="*/ 891250 h 1608881"/>
              <a:gd name="connsiteX58" fmla="*/ 2997843 w 4954047"/>
              <a:gd name="connsiteY58" fmla="*/ 856526 h 1608881"/>
              <a:gd name="connsiteX59" fmla="*/ 3055717 w 4954047"/>
              <a:gd name="connsiteY59" fmla="*/ 810228 h 1608881"/>
              <a:gd name="connsiteX60" fmla="*/ 3159889 w 4954047"/>
              <a:gd name="connsiteY60" fmla="*/ 821802 h 1608881"/>
              <a:gd name="connsiteX61" fmla="*/ 3183038 w 4954047"/>
              <a:gd name="connsiteY61" fmla="*/ 844952 h 1608881"/>
              <a:gd name="connsiteX62" fmla="*/ 3264061 w 4954047"/>
              <a:gd name="connsiteY62" fmla="*/ 914400 h 1608881"/>
              <a:gd name="connsiteX63" fmla="*/ 3287210 w 4954047"/>
              <a:gd name="connsiteY63" fmla="*/ 949124 h 1608881"/>
              <a:gd name="connsiteX64" fmla="*/ 3345084 w 4954047"/>
              <a:gd name="connsiteY64" fmla="*/ 995423 h 1608881"/>
              <a:gd name="connsiteX65" fmla="*/ 3379808 w 4954047"/>
              <a:gd name="connsiteY65" fmla="*/ 1006997 h 1608881"/>
              <a:gd name="connsiteX66" fmla="*/ 3437681 w 4954047"/>
              <a:gd name="connsiteY66" fmla="*/ 1053296 h 1608881"/>
              <a:gd name="connsiteX67" fmla="*/ 3553428 w 4954047"/>
              <a:gd name="connsiteY67" fmla="*/ 1088020 h 1608881"/>
              <a:gd name="connsiteX68" fmla="*/ 3611301 w 4954047"/>
              <a:gd name="connsiteY68" fmla="*/ 1099595 h 1608881"/>
              <a:gd name="connsiteX69" fmla="*/ 3657600 w 4954047"/>
              <a:gd name="connsiteY69" fmla="*/ 1111169 h 1608881"/>
              <a:gd name="connsiteX70" fmla="*/ 3715474 w 4954047"/>
              <a:gd name="connsiteY70" fmla="*/ 1122744 h 1608881"/>
              <a:gd name="connsiteX71" fmla="*/ 3784922 w 4954047"/>
              <a:gd name="connsiteY71" fmla="*/ 1145894 h 1608881"/>
              <a:gd name="connsiteX72" fmla="*/ 3854370 w 4954047"/>
              <a:gd name="connsiteY72" fmla="*/ 1169043 h 1608881"/>
              <a:gd name="connsiteX73" fmla="*/ 3889094 w 4954047"/>
              <a:gd name="connsiteY73" fmla="*/ 1180618 h 1608881"/>
              <a:gd name="connsiteX74" fmla="*/ 3923818 w 4954047"/>
              <a:gd name="connsiteY74" fmla="*/ 1192192 h 1608881"/>
              <a:gd name="connsiteX75" fmla="*/ 3981691 w 4954047"/>
              <a:gd name="connsiteY75" fmla="*/ 1226916 h 1608881"/>
              <a:gd name="connsiteX76" fmla="*/ 4004841 w 4954047"/>
              <a:gd name="connsiteY76" fmla="*/ 1250066 h 1608881"/>
              <a:gd name="connsiteX77" fmla="*/ 4039565 w 4954047"/>
              <a:gd name="connsiteY77" fmla="*/ 1273215 h 1608881"/>
              <a:gd name="connsiteX78" fmla="*/ 4074289 w 4954047"/>
              <a:gd name="connsiteY78" fmla="*/ 1307939 h 1608881"/>
              <a:gd name="connsiteX79" fmla="*/ 4143737 w 4954047"/>
              <a:gd name="connsiteY79" fmla="*/ 1331088 h 1608881"/>
              <a:gd name="connsiteX80" fmla="*/ 4271058 w 4954047"/>
              <a:gd name="connsiteY80" fmla="*/ 1319514 h 1608881"/>
              <a:gd name="connsiteX81" fmla="*/ 4467828 w 4954047"/>
              <a:gd name="connsiteY81" fmla="*/ 1296364 h 1608881"/>
              <a:gd name="connsiteX82" fmla="*/ 4479403 w 4954047"/>
              <a:gd name="connsiteY82" fmla="*/ 1238491 h 1608881"/>
              <a:gd name="connsiteX83" fmla="*/ 4560425 w 4954047"/>
              <a:gd name="connsiteY83" fmla="*/ 1250066 h 1608881"/>
              <a:gd name="connsiteX84" fmla="*/ 4583575 w 4954047"/>
              <a:gd name="connsiteY84" fmla="*/ 1273215 h 1608881"/>
              <a:gd name="connsiteX85" fmla="*/ 4618299 w 4954047"/>
              <a:gd name="connsiteY85" fmla="*/ 1284790 h 1608881"/>
              <a:gd name="connsiteX86" fmla="*/ 4710896 w 4954047"/>
              <a:gd name="connsiteY86" fmla="*/ 1331088 h 1608881"/>
              <a:gd name="connsiteX87" fmla="*/ 4780344 w 4954047"/>
              <a:gd name="connsiteY87" fmla="*/ 1377387 h 1608881"/>
              <a:gd name="connsiteX88" fmla="*/ 4815068 w 4954047"/>
              <a:gd name="connsiteY88" fmla="*/ 1435261 h 1608881"/>
              <a:gd name="connsiteX89" fmla="*/ 4849793 w 4954047"/>
              <a:gd name="connsiteY89" fmla="*/ 1493134 h 1608881"/>
              <a:gd name="connsiteX90" fmla="*/ 4884517 w 4954047"/>
              <a:gd name="connsiteY90" fmla="*/ 1516283 h 1608881"/>
              <a:gd name="connsiteX91" fmla="*/ 4930815 w 4954047"/>
              <a:gd name="connsiteY91" fmla="*/ 1574157 h 1608881"/>
              <a:gd name="connsiteX92" fmla="*/ 4953965 w 4954047"/>
              <a:gd name="connsiteY92" fmla="*/ 1608881 h 160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54047" h="1608881">
                <a:moveTo>
                  <a:pt x="0" y="0"/>
                </a:moveTo>
                <a:cubicBezTo>
                  <a:pt x="19291" y="27008"/>
                  <a:pt x="36274" y="55823"/>
                  <a:pt x="57874" y="81023"/>
                </a:cubicBezTo>
                <a:cubicBezTo>
                  <a:pt x="82730" y="110022"/>
                  <a:pt x="117709" y="130266"/>
                  <a:pt x="138896" y="162045"/>
                </a:cubicBezTo>
                <a:cubicBezTo>
                  <a:pt x="146613" y="173620"/>
                  <a:pt x="153140" y="186082"/>
                  <a:pt x="162046" y="196769"/>
                </a:cubicBezTo>
                <a:cubicBezTo>
                  <a:pt x="172525" y="209344"/>
                  <a:pt x="186720" y="218573"/>
                  <a:pt x="196770" y="231494"/>
                </a:cubicBezTo>
                <a:cubicBezTo>
                  <a:pt x="213851" y="253455"/>
                  <a:pt x="223395" y="281269"/>
                  <a:pt x="243068" y="300942"/>
                </a:cubicBezTo>
                <a:cubicBezTo>
                  <a:pt x="250785" y="308658"/>
                  <a:pt x="259401" y="315570"/>
                  <a:pt x="266218" y="324091"/>
                </a:cubicBezTo>
                <a:cubicBezTo>
                  <a:pt x="274908" y="334954"/>
                  <a:pt x="280314" y="348253"/>
                  <a:pt x="289367" y="358815"/>
                </a:cubicBezTo>
                <a:cubicBezTo>
                  <a:pt x="303571" y="375386"/>
                  <a:pt x="323559" y="386954"/>
                  <a:pt x="335666" y="405114"/>
                </a:cubicBezTo>
                <a:cubicBezTo>
                  <a:pt x="343382" y="416689"/>
                  <a:pt x="348978" y="430001"/>
                  <a:pt x="358815" y="439838"/>
                </a:cubicBezTo>
                <a:cubicBezTo>
                  <a:pt x="368652" y="449675"/>
                  <a:pt x="382676" y="454297"/>
                  <a:pt x="393539" y="462987"/>
                </a:cubicBezTo>
                <a:cubicBezTo>
                  <a:pt x="402061" y="469804"/>
                  <a:pt x="407959" y="479589"/>
                  <a:pt x="416689" y="486137"/>
                </a:cubicBezTo>
                <a:cubicBezTo>
                  <a:pt x="438947" y="502830"/>
                  <a:pt x="466464" y="512762"/>
                  <a:pt x="486137" y="532435"/>
                </a:cubicBezTo>
                <a:cubicBezTo>
                  <a:pt x="501570" y="547868"/>
                  <a:pt x="514276" y="566627"/>
                  <a:pt x="532436" y="578734"/>
                </a:cubicBezTo>
                <a:lnTo>
                  <a:pt x="601884" y="625033"/>
                </a:lnTo>
                <a:lnTo>
                  <a:pt x="636608" y="648182"/>
                </a:lnTo>
                <a:cubicBezTo>
                  <a:pt x="673292" y="703209"/>
                  <a:pt x="646561" y="678508"/>
                  <a:pt x="729205" y="706056"/>
                </a:cubicBezTo>
                <a:lnTo>
                  <a:pt x="763929" y="717630"/>
                </a:lnTo>
                <a:cubicBezTo>
                  <a:pt x="790937" y="713772"/>
                  <a:pt x="818369" y="712191"/>
                  <a:pt x="844952" y="706056"/>
                </a:cubicBezTo>
                <a:cubicBezTo>
                  <a:pt x="868729" y="700569"/>
                  <a:pt x="890083" y="684933"/>
                  <a:pt x="914400" y="682906"/>
                </a:cubicBezTo>
                <a:lnTo>
                  <a:pt x="1053296" y="671331"/>
                </a:lnTo>
                <a:cubicBezTo>
                  <a:pt x="1061013" y="663615"/>
                  <a:pt x="1067088" y="653797"/>
                  <a:pt x="1076446" y="648182"/>
                </a:cubicBezTo>
                <a:cubicBezTo>
                  <a:pt x="1086908" y="641905"/>
                  <a:pt x="1102543" y="645234"/>
                  <a:pt x="1111170" y="636607"/>
                </a:cubicBezTo>
                <a:cubicBezTo>
                  <a:pt x="1130843" y="616934"/>
                  <a:pt x="1137795" y="586832"/>
                  <a:pt x="1157468" y="567159"/>
                </a:cubicBezTo>
                <a:lnTo>
                  <a:pt x="1180618" y="544010"/>
                </a:lnTo>
                <a:cubicBezTo>
                  <a:pt x="1188874" y="519242"/>
                  <a:pt x="1194225" y="493040"/>
                  <a:pt x="1215342" y="474562"/>
                </a:cubicBezTo>
                <a:cubicBezTo>
                  <a:pt x="1236280" y="456241"/>
                  <a:pt x="1265117" y="447936"/>
                  <a:pt x="1284790" y="428263"/>
                </a:cubicBezTo>
                <a:lnTo>
                  <a:pt x="1319514" y="393539"/>
                </a:lnTo>
                <a:cubicBezTo>
                  <a:pt x="1354238" y="397397"/>
                  <a:pt x="1389979" y="395921"/>
                  <a:pt x="1423686" y="405114"/>
                </a:cubicBezTo>
                <a:cubicBezTo>
                  <a:pt x="1434214" y="407985"/>
                  <a:pt x="1438314" y="421446"/>
                  <a:pt x="1446836" y="428263"/>
                </a:cubicBezTo>
                <a:cubicBezTo>
                  <a:pt x="1519831" y="486657"/>
                  <a:pt x="1448824" y="418675"/>
                  <a:pt x="1504709" y="474562"/>
                </a:cubicBezTo>
                <a:lnTo>
                  <a:pt x="1539433" y="578734"/>
                </a:lnTo>
                <a:cubicBezTo>
                  <a:pt x="1543291" y="590309"/>
                  <a:pt x="1544240" y="603306"/>
                  <a:pt x="1551008" y="613458"/>
                </a:cubicBezTo>
                <a:cubicBezTo>
                  <a:pt x="1603359" y="691986"/>
                  <a:pt x="1577633" y="663233"/>
                  <a:pt x="1620456" y="706056"/>
                </a:cubicBezTo>
                <a:cubicBezTo>
                  <a:pt x="1647979" y="788624"/>
                  <a:pt x="1608952" y="688798"/>
                  <a:pt x="1666755" y="775504"/>
                </a:cubicBezTo>
                <a:cubicBezTo>
                  <a:pt x="1673523" y="785656"/>
                  <a:pt x="1672052" y="799766"/>
                  <a:pt x="1678329" y="810228"/>
                </a:cubicBezTo>
                <a:cubicBezTo>
                  <a:pt x="1691227" y="831725"/>
                  <a:pt x="1718007" y="841969"/>
                  <a:pt x="1736203" y="856526"/>
                </a:cubicBezTo>
                <a:cubicBezTo>
                  <a:pt x="1744724" y="863343"/>
                  <a:pt x="1751636" y="871959"/>
                  <a:pt x="1759352" y="879676"/>
                </a:cubicBezTo>
                <a:lnTo>
                  <a:pt x="1851949" y="868101"/>
                </a:lnTo>
                <a:cubicBezTo>
                  <a:pt x="2000201" y="852495"/>
                  <a:pt x="1936328" y="870839"/>
                  <a:pt x="2013995" y="844952"/>
                </a:cubicBezTo>
                <a:cubicBezTo>
                  <a:pt x="2021711" y="837235"/>
                  <a:pt x="2027786" y="827417"/>
                  <a:pt x="2037144" y="821802"/>
                </a:cubicBezTo>
                <a:cubicBezTo>
                  <a:pt x="2047606" y="815525"/>
                  <a:pt x="2060955" y="815684"/>
                  <a:pt x="2071868" y="810228"/>
                </a:cubicBezTo>
                <a:cubicBezTo>
                  <a:pt x="2084311" y="804007"/>
                  <a:pt x="2095018" y="794795"/>
                  <a:pt x="2106593" y="787078"/>
                </a:cubicBezTo>
                <a:cubicBezTo>
                  <a:pt x="2114309" y="775503"/>
                  <a:pt x="2123521" y="764796"/>
                  <a:pt x="2129742" y="752354"/>
                </a:cubicBezTo>
                <a:cubicBezTo>
                  <a:pt x="2135198" y="741441"/>
                  <a:pt x="2132690" y="726257"/>
                  <a:pt x="2141317" y="717630"/>
                </a:cubicBezTo>
                <a:cubicBezTo>
                  <a:pt x="2149944" y="709003"/>
                  <a:pt x="2164466" y="709914"/>
                  <a:pt x="2176041" y="706056"/>
                </a:cubicBezTo>
                <a:cubicBezTo>
                  <a:pt x="2206907" y="713772"/>
                  <a:pt x="2242166" y="711557"/>
                  <a:pt x="2268638" y="729205"/>
                </a:cubicBezTo>
                <a:cubicBezTo>
                  <a:pt x="2280213" y="736921"/>
                  <a:pt x="2292499" y="743664"/>
                  <a:pt x="2303362" y="752354"/>
                </a:cubicBezTo>
                <a:cubicBezTo>
                  <a:pt x="2311884" y="759171"/>
                  <a:pt x="2317782" y="768956"/>
                  <a:pt x="2326512" y="775504"/>
                </a:cubicBezTo>
                <a:cubicBezTo>
                  <a:pt x="2348770" y="792197"/>
                  <a:pt x="2376287" y="802129"/>
                  <a:pt x="2395960" y="821802"/>
                </a:cubicBezTo>
                <a:cubicBezTo>
                  <a:pt x="2427736" y="853579"/>
                  <a:pt x="2408756" y="841501"/>
                  <a:pt x="2453833" y="856526"/>
                </a:cubicBezTo>
                <a:cubicBezTo>
                  <a:pt x="2465408" y="864243"/>
                  <a:pt x="2475771" y="874196"/>
                  <a:pt x="2488557" y="879676"/>
                </a:cubicBezTo>
                <a:cubicBezTo>
                  <a:pt x="2517568" y="892109"/>
                  <a:pt x="2594148" y="898874"/>
                  <a:pt x="2615879" y="902825"/>
                </a:cubicBezTo>
                <a:cubicBezTo>
                  <a:pt x="2754556" y="928040"/>
                  <a:pt x="2585312" y="901178"/>
                  <a:pt x="2696901" y="925975"/>
                </a:cubicBezTo>
                <a:cubicBezTo>
                  <a:pt x="2719811" y="931066"/>
                  <a:pt x="2743200" y="933691"/>
                  <a:pt x="2766349" y="937549"/>
                </a:cubicBezTo>
                <a:cubicBezTo>
                  <a:pt x="2820364" y="933691"/>
                  <a:pt x="2874613" y="932302"/>
                  <a:pt x="2928395" y="925975"/>
                </a:cubicBezTo>
                <a:cubicBezTo>
                  <a:pt x="2940512" y="924549"/>
                  <a:pt x="2952657" y="920677"/>
                  <a:pt x="2963119" y="914400"/>
                </a:cubicBezTo>
                <a:cubicBezTo>
                  <a:pt x="2972477" y="908785"/>
                  <a:pt x="2978552" y="898967"/>
                  <a:pt x="2986268" y="891250"/>
                </a:cubicBezTo>
                <a:cubicBezTo>
                  <a:pt x="2990126" y="879675"/>
                  <a:pt x="2991566" y="866988"/>
                  <a:pt x="2997843" y="856526"/>
                </a:cubicBezTo>
                <a:cubicBezTo>
                  <a:pt x="3008838" y="838202"/>
                  <a:pt x="3039947" y="820741"/>
                  <a:pt x="3055717" y="810228"/>
                </a:cubicBezTo>
                <a:cubicBezTo>
                  <a:pt x="3090441" y="814086"/>
                  <a:pt x="3126182" y="812609"/>
                  <a:pt x="3159889" y="821802"/>
                </a:cubicBezTo>
                <a:cubicBezTo>
                  <a:pt x="3170417" y="824673"/>
                  <a:pt x="3174517" y="838135"/>
                  <a:pt x="3183038" y="844952"/>
                </a:cubicBezTo>
                <a:cubicBezTo>
                  <a:pt x="3220439" y="874873"/>
                  <a:pt x="3232217" y="866633"/>
                  <a:pt x="3264061" y="914400"/>
                </a:cubicBezTo>
                <a:cubicBezTo>
                  <a:pt x="3271777" y="925975"/>
                  <a:pt x="3278520" y="938261"/>
                  <a:pt x="3287210" y="949124"/>
                </a:cubicBezTo>
                <a:cubicBezTo>
                  <a:pt x="3301563" y="967065"/>
                  <a:pt x="3325034" y="985398"/>
                  <a:pt x="3345084" y="995423"/>
                </a:cubicBezTo>
                <a:cubicBezTo>
                  <a:pt x="3355997" y="1000879"/>
                  <a:pt x="3368233" y="1003139"/>
                  <a:pt x="3379808" y="1006997"/>
                </a:cubicBezTo>
                <a:cubicBezTo>
                  <a:pt x="3399050" y="1026239"/>
                  <a:pt x="3411397" y="1041614"/>
                  <a:pt x="3437681" y="1053296"/>
                </a:cubicBezTo>
                <a:cubicBezTo>
                  <a:pt x="3466532" y="1066119"/>
                  <a:pt x="3519761" y="1080538"/>
                  <a:pt x="3553428" y="1088020"/>
                </a:cubicBezTo>
                <a:cubicBezTo>
                  <a:pt x="3572633" y="1092288"/>
                  <a:pt x="3592096" y="1095327"/>
                  <a:pt x="3611301" y="1099595"/>
                </a:cubicBezTo>
                <a:cubicBezTo>
                  <a:pt x="3626830" y="1103046"/>
                  <a:pt x="3642071" y="1107718"/>
                  <a:pt x="3657600" y="1111169"/>
                </a:cubicBezTo>
                <a:cubicBezTo>
                  <a:pt x="3676805" y="1115437"/>
                  <a:pt x="3696494" y="1117567"/>
                  <a:pt x="3715474" y="1122744"/>
                </a:cubicBezTo>
                <a:cubicBezTo>
                  <a:pt x="3739016" y="1129165"/>
                  <a:pt x="3761773" y="1138178"/>
                  <a:pt x="3784922" y="1145894"/>
                </a:cubicBezTo>
                <a:lnTo>
                  <a:pt x="3854370" y="1169043"/>
                </a:lnTo>
                <a:lnTo>
                  <a:pt x="3889094" y="1180618"/>
                </a:lnTo>
                <a:lnTo>
                  <a:pt x="3923818" y="1192192"/>
                </a:lnTo>
                <a:cubicBezTo>
                  <a:pt x="3982471" y="1250847"/>
                  <a:pt x="3906565" y="1181841"/>
                  <a:pt x="3981691" y="1226916"/>
                </a:cubicBezTo>
                <a:cubicBezTo>
                  <a:pt x="3991049" y="1232531"/>
                  <a:pt x="3996319" y="1243249"/>
                  <a:pt x="4004841" y="1250066"/>
                </a:cubicBezTo>
                <a:cubicBezTo>
                  <a:pt x="4015704" y="1258756"/>
                  <a:pt x="4028878" y="1264309"/>
                  <a:pt x="4039565" y="1273215"/>
                </a:cubicBezTo>
                <a:cubicBezTo>
                  <a:pt x="4052140" y="1283694"/>
                  <a:pt x="4059980" y="1299990"/>
                  <a:pt x="4074289" y="1307939"/>
                </a:cubicBezTo>
                <a:cubicBezTo>
                  <a:pt x="4095620" y="1319789"/>
                  <a:pt x="4143737" y="1331088"/>
                  <a:pt x="4143737" y="1331088"/>
                </a:cubicBezTo>
                <a:lnTo>
                  <a:pt x="4271058" y="1319514"/>
                </a:lnTo>
                <a:cubicBezTo>
                  <a:pt x="4346100" y="1312010"/>
                  <a:pt x="4394023" y="1305590"/>
                  <a:pt x="4467828" y="1296364"/>
                </a:cubicBezTo>
                <a:cubicBezTo>
                  <a:pt x="4471686" y="1277073"/>
                  <a:pt x="4461807" y="1247289"/>
                  <a:pt x="4479403" y="1238491"/>
                </a:cubicBezTo>
                <a:cubicBezTo>
                  <a:pt x="4503804" y="1226290"/>
                  <a:pt x="4534543" y="1241439"/>
                  <a:pt x="4560425" y="1250066"/>
                </a:cubicBezTo>
                <a:cubicBezTo>
                  <a:pt x="4570778" y="1253517"/>
                  <a:pt x="4574217" y="1267600"/>
                  <a:pt x="4583575" y="1273215"/>
                </a:cubicBezTo>
                <a:cubicBezTo>
                  <a:pt x="4594037" y="1279492"/>
                  <a:pt x="4607192" y="1279741"/>
                  <a:pt x="4618299" y="1284790"/>
                </a:cubicBezTo>
                <a:cubicBezTo>
                  <a:pt x="4649715" y="1299070"/>
                  <a:pt x="4682183" y="1311946"/>
                  <a:pt x="4710896" y="1331088"/>
                </a:cubicBezTo>
                <a:lnTo>
                  <a:pt x="4780344" y="1377387"/>
                </a:lnTo>
                <a:cubicBezTo>
                  <a:pt x="4813134" y="1475754"/>
                  <a:pt x="4767403" y="1355819"/>
                  <a:pt x="4815068" y="1435261"/>
                </a:cubicBezTo>
                <a:cubicBezTo>
                  <a:pt x="4845011" y="1485166"/>
                  <a:pt x="4804674" y="1457040"/>
                  <a:pt x="4849793" y="1493134"/>
                </a:cubicBezTo>
                <a:cubicBezTo>
                  <a:pt x="4860656" y="1501824"/>
                  <a:pt x="4873654" y="1507593"/>
                  <a:pt x="4884517" y="1516283"/>
                </a:cubicBezTo>
                <a:cubicBezTo>
                  <a:pt x="4915568" y="1541124"/>
                  <a:pt x="4904078" y="1540736"/>
                  <a:pt x="4930815" y="1574157"/>
                </a:cubicBezTo>
                <a:cubicBezTo>
                  <a:pt x="4956693" y="1606504"/>
                  <a:pt x="4953965" y="1584106"/>
                  <a:pt x="4953965" y="1608881"/>
                </a:cubicBezTo>
              </a:path>
            </a:pathLst>
          </a:custGeom>
          <a:noFill/>
          <a:ln w="1079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6" name="Oval 15">
            <a:extLst>
              <a:ext uri="{FF2B5EF4-FFF2-40B4-BE49-F238E27FC236}">
                <a16:creationId xmlns:a16="http://schemas.microsoft.com/office/drawing/2014/main" id="{91DC5E91-81E7-5044-8D4C-7539EFFC7FCB}"/>
              </a:ext>
            </a:extLst>
          </p:cNvPr>
          <p:cNvSpPr/>
          <p:nvPr/>
        </p:nvSpPr>
        <p:spPr>
          <a:xfrm>
            <a:off x="1750679" y="2488557"/>
            <a:ext cx="761027" cy="201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100" name="Picture 4">
            <a:extLst>
              <a:ext uri="{FF2B5EF4-FFF2-40B4-BE49-F238E27FC236}">
                <a16:creationId xmlns:a16="http://schemas.microsoft.com/office/drawing/2014/main" id="{909DB7F6-AF73-3049-8F16-A35627BE5D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r="60631"/>
          <a:stretch/>
        </p:blipFill>
        <p:spPr bwMode="auto">
          <a:xfrm flipH="1">
            <a:off x="3422476" y="2488557"/>
            <a:ext cx="942923" cy="9766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0EF9442-BC87-D94A-8BAA-27B3326C4580}"/>
              </a:ext>
            </a:extLst>
          </p:cNvPr>
          <p:cNvPicPr>
            <a:picLocks noChangeAspect="1"/>
          </p:cNvPicPr>
          <p:nvPr/>
        </p:nvPicPr>
        <p:blipFill rotWithShape="1">
          <a:blip r:embed="rId6"/>
          <a:srcRect l="3823" t="6892" r="51652" b="50000"/>
          <a:stretch/>
        </p:blipFill>
        <p:spPr>
          <a:xfrm>
            <a:off x="1528042" y="1944547"/>
            <a:ext cx="1152095" cy="726629"/>
          </a:xfrm>
          <a:prstGeom prst="rect">
            <a:avLst/>
          </a:prstGeom>
        </p:spPr>
      </p:pic>
      <p:pic>
        <p:nvPicPr>
          <p:cNvPr id="25" name="Picture 24">
            <a:extLst>
              <a:ext uri="{FF2B5EF4-FFF2-40B4-BE49-F238E27FC236}">
                <a16:creationId xmlns:a16="http://schemas.microsoft.com/office/drawing/2014/main" id="{04A7B426-2FA4-254F-8239-0FEB0B8B71E5}"/>
              </a:ext>
            </a:extLst>
          </p:cNvPr>
          <p:cNvPicPr>
            <a:picLocks noChangeAspect="1"/>
          </p:cNvPicPr>
          <p:nvPr/>
        </p:nvPicPr>
        <p:blipFill rotWithShape="1">
          <a:blip r:embed="rId6"/>
          <a:srcRect l="3823" t="6892" r="51652" b="50000"/>
          <a:stretch/>
        </p:blipFill>
        <p:spPr>
          <a:xfrm>
            <a:off x="5169384" y="2690078"/>
            <a:ext cx="1152095" cy="909694"/>
          </a:xfrm>
          <a:prstGeom prst="rect">
            <a:avLst/>
          </a:prstGeom>
        </p:spPr>
      </p:pic>
      <p:pic>
        <p:nvPicPr>
          <p:cNvPr id="14" name="Picture 2">
            <a:extLst>
              <a:ext uri="{FF2B5EF4-FFF2-40B4-BE49-F238E27FC236}">
                <a16:creationId xmlns:a16="http://schemas.microsoft.com/office/drawing/2014/main" id="{D8A518FA-F603-5648-A88A-76326E1FBA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975" b="18184"/>
          <a:stretch/>
        </p:blipFill>
        <p:spPr bwMode="auto">
          <a:xfrm>
            <a:off x="74047" y="3859772"/>
            <a:ext cx="1325132" cy="8967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4">
            <a:extLst>
              <a:ext uri="{FF2B5EF4-FFF2-40B4-BE49-F238E27FC236}">
                <a16:creationId xmlns:a16="http://schemas.microsoft.com/office/drawing/2014/main" id="{F4C35BC5-C6FB-6542-B753-DAA3E31A51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047" b="3835"/>
          <a:stretch/>
        </p:blipFill>
        <p:spPr bwMode="auto">
          <a:xfrm>
            <a:off x="0" y="-83194"/>
            <a:ext cx="9135626" cy="514350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5987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1"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2)">
                                      <p:cBhvr>
                                        <p:cTn id="13" dur="750"/>
                                        <p:tgtEl>
                                          <p:spTgt spid="8"/>
                                        </p:tgtEl>
                                      </p:cBhvr>
                                    </p:animEffect>
                                  </p:childTnLst>
                                </p:cTn>
                              </p:par>
                              <p:par>
                                <p:cTn id="14" presetID="22" presetClass="entr" presetSubtype="4" repeatCount="1000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repeatCount="indefinite"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20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par>
                          <p:cTn id="22" fill="hold">
                            <p:stCondLst>
                              <p:cond delay="2000"/>
                            </p:stCondLst>
                            <p:childTnLst>
                              <p:par>
                                <p:cTn id="23" presetID="22" presetClass="entr" presetSubtype="4" repeatCount="300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p:stCondLst>
                              <p:cond delay="3500"/>
                            </p:stCondLst>
                            <p:childTnLst>
                              <p:par>
                                <p:cTn id="27" presetID="22" presetClass="entr" presetSubtype="4" repeatCount="3000" fill="hold" nodeType="after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wipe(down)">
                                      <p:cBhvr>
                                        <p:cTn id="29" dur="500"/>
                                        <p:tgtEl>
                                          <p:spTgt spid="4100"/>
                                        </p:tgtEl>
                                      </p:cBhvr>
                                    </p:animEffect>
                                  </p:childTnLst>
                                </p:cTn>
                              </p:par>
                            </p:childTnLst>
                          </p:cTn>
                        </p:par>
                        <p:par>
                          <p:cTn id="30" fill="hold">
                            <p:stCondLst>
                              <p:cond delay="5000"/>
                            </p:stCondLst>
                            <p:childTnLst>
                              <p:par>
                                <p:cTn id="31" presetID="22" presetClass="entr" presetSubtype="4" repeatCount="300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2000" fill="hold"/>
                                        <p:tgtEl>
                                          <p:spTgt spid="27"/>
                                        </p:tgtEl>
                                        <p:attrNameLst>
                                          <p:attrName>ppt_w</p:attrName>
                                        </p:attrNameLst>
                                      </p:cBhvr>
                                      <p:tavLst>
                                        <p:tav tm="0">
                                          <p:val>
                                            <p:fltVal val="0"/>
                                          </p:val>
                                        </p:tav>
                                        <p:tav tm="100000">
                                          <p:val>
                                            <p:strVal val="#ppt_w"/>
                                          </p:val>
                                        </p:tav>
                                      </p:tavLst>
                                    </p:anim>
                                    <p:anim calcmode="lin" valueType="num">
                                      <p:cBhvr>
                                        <p:cTn id="39" dur="2000" fill="hold"/>
                                        <p:tgtEl>
                                          <p:spTgt spid="27"/>
                                        </p:tgtEl>
                                        <p:attrNameLst>
                                          <p:attrName>ppt_h</p:attrName>
                                        </p:attrNameLst>
                                      </p:cBhvr>
                                      <p:tavLst>
                                        <p:tav tm="0">
                                          <p:val>
                                            <p:fltVal val="0"/>
                                          </p:val>
                                        </p:tav>
                                        <p:tav tm="100000">
                                          <p:val>
                                            <p:strVal val="#ppt_h"/>
                                          </p:val>
                                        </p:tav>
                                      </p:tavLst>
                                    </p:anim>
                                    <p:anim calcmode="lin" valueType="num">
                                      <p:cBhvr>
                                        <p:cTn id="40" dur="2000" fill="hold"/>
                                        <p:tgtEl>
                                          <p:spTgt spid="27"/>
                                        </p:tgtEl>
                                        <p:attrNameLst>
                                          <p:attrName>style.rotation</p:attrName>
                                        </p:attrNameLst>
                                      </p:cBhvr>
                                      <p:tavLst>
                                        <p:tav tm="0">
                                          <p:val>
                                            <p:fltVal val="360"/>
                                          </p:val>
                                        </p:tav>
                                        <p:tav tm="100000">
                                          <p:val>
                                            <p:fltVal val="0"/>
                                          </p:val>
                                        </p:tav>
                                      </p:tavLst>
                                    </p:anim>
                                    <p:animEffect transition="in" filter="fade">
                                      <p:cBhvr>
                                        <p:cTn id="4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4578039"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a.  C</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huẩn</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bị</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kháng</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002060"/>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baseline="0" noProof="0" dirty="0">
                <a:ln>
                  <a:noFill/>
                </a:ln>
                <a:solidFill>
                  <a:srgbClr val="002060"/>
                </a:solidFill>
                <a:effectLst/>
                <a:uLnTx/>
                <a:uFillTx/>
                <a:latin typeface="Times New Roman" pitchFamily="18" charset="0"/>
                <a:ea typeface="Times New Roman" pitchFamily="18" charset="0"/>
                <a:cs typeface="Times New Roman" pitchFamily="18" charset="0"/>
                <a:sym typeface="Arial"/>
              </a:rPr>
              <a:t>:</a:t>
            </a:r>
            <a:endParaRPr kumimoji="0" lang="en-US" sz="2800" b="1" i="0" u="sng"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Google Shape;1392;p57">
            <a:extLst>
              <a:ext uri="{FF2B5EF4-FFF2-40B4-BE49-F238E27FC236}">
                <a16:creationId xmlns:a16="http://schemas.microsoft.com/office/drawing/2014/main" id="{F715B76A-C008-3E87-4850-1482ED5EE0FB}"/>
              </a:ext>
            </a:extLst>
          </p:cNvPr>
          <p:cNvSpPr txBox="1">
            <a:spLocks/>
          </p:cNvSpPr>
          <p:nvPr/>
        </p:nvSpPr>
        <p:spPr>
          <a:xfrm>
            <a:off x="281866" y="2834389"/>
            <a:ext cx="7652220" cy="6172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9pPr>
          </a:lstStyle>
          <a:p>
            <a:pPr marL="0" indent="0"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vi-VN" sz="2800" dirty="0">
                <a:solidFill>
                  <a:schemeClr val="accent1">
                    <a:lumMod val="10000"/>
                  </a:schemeClr>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4" name="Google Shape;1394;p57">
            <a:extLst>
              <a:ext uri="{FF2B5EF4-FFF2-40B4-BE49-F238E27FC236}">
                <a16:creationId xmlns:a16="http://schemas.microsoft.com/office/drawing/2014/main" id="{2B2A5752-0747-243F-E532-42AAC023D064}"/>
              </a:ext>
            </a:extLst>
          </p:cNvPr>
          <p:cNvSpPr txBox="1">
            <a:spLocks/>
          </p:cNvSpPr>
          <p:nvPr/>
        </p:nvSpPr>
        <p:spPr>
          <a:xfrm>
            <a:off x="281865" y="3451665"/>
            <a:ext cx="7941113" cy="463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400"/>
              <a:buFont typeface="Open Sans"/>
              <a:buNone/>
              <a:defRPr sz="1600" b="1" i="0" u="none" strike="noStrike" cap="none">
                <a:solidFill>
                  <a:schemeClr val="dk1"/>
                </a:solidFill>
                <a:latin typeface="Open Sans"/>
                <a:ea typeface="Open Sans"/>
                <a:cs typeface="Open Sans"/>
                <a:sym typeface="Open Sans"/>
              </a:defRPr>
            </a:lvl9pPr>
          </a:lstStyle>
          <a:p>
            <a:pPr marL="0" indent="0"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vi-VN" sz="2800" dirty="0">
                <a:solidFill>
                  <a:schemeClr val="accent1">
                    <a:lumMod val="10000"/>
                  </a:schemeClr>
                </a:solidFill>
                <a:latin typeface="Times New Roman" panose="02020603050405020304" pitchFamily="18" charset="0"/>
                <a:cs typeface="Times New Roman" panose="02020603050405020304" pitchFamily="18" charset="0"/>
              </a:rPr>
              <a:t>Bố trí lực lượng thủy binh ở vùng Đông Bắc</a:t>
            </a:r>
          </a:p>
        </p:txBody>
      </p:sp>
      <p:sp>
        <p:nvSpPr>
          <p:cNvPr id="5" name="Google Shape;1396;p57">
            <a:extLst>
              <a:ext uri="{FF2B5EF4-FFF2-40B4-BE49-F238E27FC236}">
                <a16:creationId xmlns:a16="http://schemas.microsoft.com/office/drawing/2014/main" id="{330DAA1F-6C85-5C95-EC23-64E6D7C64275}"/>
              </a:ext>
            </a:extLst>
          </p:cNvPr>
          <p:cNvSpPr txBox="1">
            <a:spLocks/>
          </p:cNvSpPr>
          <p:nvPr/>
        </p:nvSpPr>
        <p:spPr>
          <a:xfrm>
            <a:off x="281865" y="4110084"/>
            <a:ext cx="8181991" cy="66621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vi-VN" sz="2800" dirty="0">
                <a:solidFill>
                  <a:schemeClr val="accent1">
                    <a:lumMod val="10000"/>
                  </a:schemeClr>
                </a:solidFill>
                <a:latin typeface="Times New Roman" panose="02020603050405020304" pitchFamily="18" charset="0"/>
                <a:cs typeface="Times New Roman" panose="02020603050405020304" pitchFamily="18" charset="0"/>
              </a:rPr>
              <a:t>Xây dựng phòng tuyến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trên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sông</a:t>
            </a:r>
            <a:r>
              <a:rPr lang="vi-VN" sz="2800" dirty="0">
                <a:solidFill>
                  <a:schemeClr val="accent1">
                    <a:lumMod val="10000"/>
                  </a:schemeClr>
                </a:solidFill>
                <a:latin typeface="Times New Roman" panose="02020603050405020304" pitchFamily="18" charset="0"/>
                <a:cs typeface="Times New Roman" panose="02020603050405020304" pitchFamily="18" charset="0"/>
              </a:rPr>
              <a:t> Như Nguyệt</a:t>
            </a:r>
          </a:p>
        </p:txBody>
      </p:sp>
    </p:spTree>
    <p:extLst>
      <p:ext uri="{BB962C8B-B14F-4D97-AF65-F5344CB8AC3E}">
        <p14:creationId xmlns:p14="http://schemas.microsoft.com/office/powerpoint/2010/main" val="1569150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14:presetBounceEnd="50000">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50000">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14:presetBounceEnd="50000">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14:bounceEnd="50000">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50000" fill="hold" grpId="0" nodeType="clickEffect" p14:presetBounceEnd="50000">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14:bounceEnd="50000">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p:bldP spid="5"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5000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p:bldP spid="5" grpId="0" uiExpand="1"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396764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  C</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huẩn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bị</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kháng</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t>
            </a:r>
            <a:endParaRPr kumimoji="0" lang="en-US" sz="2800" b="0"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57321" y="2692971"/>
            <a:ext cx="859536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smtClean="0">
                <a:ln>
                  <a:noFill/>
                </a:ln>
                <a:solidFill>
                  <a:srgbClr val="462D1D"/>
                </a:solidFill>
                <a:effectLst/>
                <a:uLnTx/>
                <a:uFillTx/>
                <a:latin typeface="Times New Roman" pitchFamily="18" charset="0"/>
                <a:ea typeface="Times New Roman" pitchFamily="18" charset="0"/>
                <a:cs typeface="Times New Roman" pitchFamily="18" charset="0"/>
                <a:sym typeface="Arial"/>
              </a:rPr>
              <a:t>phòng</a:t>
            </a:r>
            <a:r>
              <a:rPr kumimoji="0" lang="en-US" sz="2800" b="1" i="0" u="sng" strike="noStrike" kern="0" cap="none" spc="0" normalizeH="0" noProof="0" dirty="0" smtClean="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800" b="1"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8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14448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txBox="1">
            <a:spLocks noGrp="1"/>
          </p:cNvSpPr>
          <p:nvPr>
            <p:ph type="subTitle" idx="1"/>
          </p:nvPr>
        </p:nvSpPr>
        <p:spPr>
          <a:xfrm>
            <a:off x="2812722" y="1260506"/>
            <a:ext cx="3641810" cy="2621405"/>
          </a:xfrm>
          <a:prstGeom prst="rect">
            <a:avLst/>
          </a:prstGeom>
        </p:spPr>
        <p:txBody>
          <a:bodyPr spcFirstLastPara="1" wrap="square" lIns="91425" tIns="91425" rIns="91425" bIns="91425" anchor="t" anchorCtr="0">
            <a:noAutofit/>
          </a:bodyPr>
          <a:lstStyle/>
          <a:p>
            <a:pPr marL="0" lvl="0" indent="0"/>
            <a:r>
              <a:rPr lang="vi-VN" sz="4000" dirty="0">
                <a:latin typeface="Times New Roman" panose="02020603050405020304" pitchFamily="18" charset="0"/>
                <a:cs typeface="Times New Roman" panose="02020603050405020304" pitchFamily="18" charset="0"/>
              </a:rPr>
              <a:t>Sau thất bại ở Ung Châu, thái độ của nhà Tống thế nào? </a:t>
            </a:r>
            <a:endParaRPr sz="4000" dirty="0">
              <a:latin typeface="Times New Roman" panose="02020603050405020304" pitchFamily="18" charset="0"/>
              <a:cs typeface="Times New Roman" panose="02020603050405020304" pitchFamily="18" charset="0"/>
            </a:endParaRPr>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4881344" y="3623793"/>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2456330" y="3738901"/>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extLst>
      <p:ext uri="{BB962C8B-B14F-4D97-AF65-F5344CB8AC3E}">
        <p14:creationId xmlns:p14="http://schemas.microsoft.com/office/powerpoint/2010/main" val="187852678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animEffect transition="in" filter="barn(inVertical)">
                                      <p:cBhvr>
                                        <p:cTn id="7" dur="500"/>
                                        <p:tgtEl>
                                          <p:spTgt spid="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85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266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396764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  C</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huẩn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bị</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kháng</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t>
            </a:r>
            <a:endParaRPr kumimoji="0" lang="en-US" sz="2800" b="0"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57321" y="2692971"/>
            <a:ext cx="859536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phong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8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4" name="Rectangle 3">
            <a:extLst>
              <a:ext uri="{FF2B5EF4-FFF2-40B4-BE49-F238E27FC236}">
                <a16:creationId xmlns:a16="http://schemas.microsoft.com/office/drawing/2014/main" id="{F0A3B447-3754-CE07-3B6A-75CAA24F60EB}"/>
              </a:ext>
            </a:extLst>
          </p:cNvPr>
          <p:cNvSpPr/>
          <p:nvPr/>
        </p:nvSpPr>
        <p:spPr>
          <a:xfrm>
            <a:off x="22939" y="3495659"/>
            <a:ext cx="8985605" cy="1384995"/>
          </a:xfrm>
          <a:prstGeom prst="rect">
            <a:avLst/>
          </a:prstGeom>
          <a:noFill/>
          <a:ln>
            <a:noFill/>
          </a:ln>
        </p:spPr>
        <p:txBody>
          <a:bodyPr wrap="square">
            <a:spAutoFit/>
          </a:bodyPr>
          <a:lstStyle/>
          <a:p>
            <a:pPr algn="just"/>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Năm</a:t>
            </a:r>
            <a:r>
              <a:rPr lang="en-US" sz="2800" dirty="0">
                <a:solidFill>
                  <a:schemeClr val="accent1">
                    <a:lumMod val="10000"/>
                  </a:schemeClr>
                </a:solidFill>
                <a:latin typeface="Times New Roman" panose="02020603050405020304" pitchFamily="18" charset="0"/>
                <a:cs typeface="Times New Roman" panose="02020603050405020304" pitchFamily="18" charset="0"/>
              </a:rPr>
              <a:t> 1077, </a:t>
            </a:r>
            <a:r>
              <a:rPr lang="en-US" sz="2800" dirty="0" err="1">
                <a:solidFill>
                  <a:schemeClr val="accent1">
                    <a:lumMod val="10000"/>
                  </a:schemeClr>
                </a:solidFill>
                <a:latin typeface="Times New Roman" panose="02020603050405020304" pitchFamily="18" charset="0"/>
                <a:cs typeface="Times New Roman" pitchFamily="18" charset="0"/>
              </a:rPr>
              <a:t>quân</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Tống</a:t>
            </a:r>
            <a:r>
              <a:rPr lang="en-US" sz="2800" dirty="0">
                <a:solidFill>
                  <a:schemeClr val="accent1">
                    <a:lumMod val="10000"/>
                  </a:schemeClr>
                </a:solidFill>
                <a:latin typeface="Times New Roman" panose="02020603050405020304" pitchFamily="18" charset="0"/>
                <a:cs typeface="Times New Roman" pitchFamily="18" charset="0"/>
              </a:rPr>
              <a:t> chia </a:t>
            </a:r>
            <a:r>
              <a:rPr lang="en-US" sz="2800" dirty="0" err="1">
                <a:solidFill>
                  <a:schemeClr val="accent1">
                    <a:lumMod val="10000"/>
                  </a:schemeClr>
                </a:solidFill>
                <a:latin typeface="Times New Roman" panose="02020603050405020304" pitchFamily="18" charset="0"/>
                <a:cs typeface="Times New Roman" pitchFamily="18" charset="0"/>
              </a:rPr>
              <a:t>làm</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hai</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đạo</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quân</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tiến</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vào</a:t>
            </a:r>
            <a:r>
              <a:rPr lang="en-US" sz="2800" dirty="0">
                <a:solidFill>
                  <a:schemeClr val="accent1">
                    <a:lumMod val="10000"/>
                  </a:schemeClr>
                </a:solidFill>
                <a:latin typeface="Times New Roman" panose="02020603050405020304" pitchFamily="18" charset="0"/>
                <a:cs typeface="Times New Roman" pitchFamily="18" charset="0"/>
              </a:rPr>
              <a:t> </a:t>
            </a:r>
            <a:r>
              <a:rPr lang="en-US" sz="2800" dirty="0" err="1">
                <a:solidFill>
                  <a:schemeClr val="accent1">
                    <a:lumMod val="10000"/>
                  </a:schemeClr>
                </a:solidFill>
                <a:latin typeface="Times New Roman" panose="02020603050405020304" pitchFamily="18" charset="0"/>
                <a:cs typeface="Times New Roman" pitchFamily="18" charset="0"/>
              </a:rPr>
              <a:t>xâm</a:t>
            </a:r>
            <a:r>
              <a:rPr lang="en-US" sz="2800" dirty="0">
                <a:solidFill>
                  <a:schemeClr val="accent1">
                    <a:lumMod val="10000"/>
                  </a:schemeClr>
                </a:solidFill>
                <a:latin typeface="Times New Roman" pitchFamily="18" charset="0"/>
                <a:cs typeface="Times New Roman" pitchFamily="18" charset="0"/>
              </a:rPr>
              <a:t> l</a:t>
            </a:r>
            <a:r>
              <a:rPr lang="vi-VN" sz="2800" dirty="0">
                <a:solidFill>
                  <a:schemeClr val="accent1">
                    <a:lumMod val="10000"/>
                  </a:schemeClr>
                </a:solidFill>
                <a:latin typeface="Times New Roman" panose="02020603050405020304" pitchFamily="18" charset="0"/>
                <a:cs typeface="Times New Roman" pitchFamily="18" charset="0"/>
              </a:rPr>
              <a:t>ược</a:t>
            </a:r>
            <a:r>
              <a:rPr lang="en-US" sz="2800" dirty="0">
                <a:solidFill>
                  <a:schemeClr val="accent1">
                    <a:lumMod val="10000"/>
                  </a:schemeClr>
                </a:solidFill>
                <a:latin typeface="Times New Roman" panose="02020603050405020304" pitchFamily="18" charset="0"/>
                <a:cs typeface="Times New Roman" pitchFamily="18" charset="0"/>
              </a:rPr>
              <a:t> n</a:t>
            </a:r>
            <a:r>
              <a:rPr lang="vi-VN" sz="2800" dirty="0">
                <a:solidFill>
                  <a:schemeClr val="accent1">
                    <a:lumMod val="10000"/>
                  </a:schemeClr>
                </a:solidFill>
                <a:latin typeface="Times New Roman" panose="02020603050405020304" pitchFamily="18" charset="0"/>
                <a:cs typeface="Times New Roman" pitchFamily="18" charset="0"/>
              </a:rPr>
              <a:t>ước</a:t>
            </a:r>
            <a:r>
              <a:rPr lang="en-US" sz="2800" dirty="0">
                <a:solidFill>
                  <a:schemeClr val="accent1">
                    <a:lumMod val="10000"/>
                  </a:schemeClr>
                </a:solidFill>
                <a:latin typeface="Times New Roman" panose="02020603050405020304" pitchFamily="18" charset="0"/>
                <a:cs typeface="Times New Roman" panose="02020603050405020304" pitchFamily="18" charset="0"/>
              </a:rPr>
              <a:t> ta.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Và</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bị</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quân</a:t>
            </a:r>
            <a:r>
              <a:rPr lang="en-US" sz="2800" dirty="0">
                <a:solidFill>
                  <a:schemeClr val="accent1">
                    <a:lumMod val="10000"/>
                  </a:schemeClr>
                </a:solidFill>
                <a:latin typeface="Times New Roman" panose="02020603050405020304" pitchFamily="18" charset="0"/>
                <a:cs typeface="Times New Roman" panose="02020603050405020304" pitchFamily="18" charset="0"/>
              </a:rPr>
              <a:t> ta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chặn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đứng</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trước</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phòng</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tuyến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Như</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Nguyệt</a:t>
            </a:r>
            <a:r>
              <a:rPr lang="en-US" sz="2800" dirty="0">
                <a:solidFill>
                  <a:schemeClr val="accent1">
                    <a:lumMod val="10000"/>
                  </a:schemeClr>
                </a:solidFill>
                <a:latin typeface="Times New Roman" panose="02020603050405020304" pitchFamily="18" charset="0"/>
                <a:cs typeface="Times New Roman" panose="02020603050405020304" pitchFamily="18" charset="0"/>
              </a:rPr>
              <a:t>.</a:t>
            </a:r>
            <a:endParaRPr lang="en-VN" sz="2800" dirty="0">
              <a:solidFill>
                <a:schemeClr val="accent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538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CF1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16D4B3-9227-B447-85E9-04680FC08FD7}"/>
              </a:ext>
            </a:extLst>
          </p:cNvPr>
          <p:cNvPicPr>
            <a:picLocks noChangeAspect="1"/>
          </p:cNvPicPr>
          <p:nvPr/>
        </p:nvPicPr>
        <p:blipFill>
          <a:blip r:embed="rId2"/>
          <a:stretch>
            <a:fillRect/>
          </a:stretch>
        </p:blipFill>
        <p:spPr>
          <a:xfrm>
            <a:off x="3009900" y="194196"/>
            <a:ext cx="6301199" cy="5161483"/>
          </a:xfrm>
          <a:prstGeom prst="rect">
            <a:avLst/>
          </a:prstGeom>
        </p:spPr>
      </p:pic>
      <p:pic>
        <p:nvPicPr>
          <p:cNvPr id="5" name="Picture 6">
            <a:extLst>
              <a:ext uri="{FF2B5EF4-FFF2-40B4-BE49-F238E27FC236}">
                <a16:creationId xmlns:a16="http://schemas.microsoft.com/office/drawing/2014/main" id="{0C979178-0B8E-384F-BA79-6629228E3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17"/>
          <a:stretch/>
        </p:blipFill>
        <p:spPr bwMode="auto">
          <a:xfrm>
            <a:off x="-701720" y="-241300"/>
            <a:ext cx="4455153" cy="5384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1E7FBF2-6CB6-B548-8825-02197C47AC76}"/>
              </a:ext>
            </a:extLst>
          </p:cNvPr>
          <p:cNvSpPr/>
          <p:nvPr/>
        </p:nvSpPr>
        <p:spPr>
          <a:xfrm>
            <a:off x="3648365" y="50800"/>
            <a:ext cx="5184432" cy="769441"/>
          </a:xfrm>
          <a:prstGeom prst="rect">
            <a:avLst/>
          </a:prstGeom>
          <a:noFill/>
        </p:spPr>
        <p:txBody>
          <a:bodyPr wrap="none" lIns="91440" tIns="45720" rIns="91440" bIns="45720">
            <a:spAutoFit/>
          </a:bodyPr>
          <a:lstStyle/>
          <a:p>
            <a:pPr algn="ctr"/>
            <a:r>
              <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Nam </a:t>
            </a:r>
            <a:r>
              <a:rPr lang="en-US" sz="4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Quốc</a:t>
            </a:r>
            <a:r>
              <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US" sz="4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Sơn</a:t>
            </a:r>
            <a:r>
              <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US" sz="4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Hà</a:t>
            </a:r>
            <a:endParaRPr lang="en-US" sz="4400" b="1" cap="none" spc="0" dirty="0">
              <a:ln w="0"/>
              <a:solidFill>
                <a:srgbClr val="FF0000"/>
              </a:solidFill>
              <a:effectLst>
                <a:reflection blurRad="6350" stA="53000" endA="300" endPos="35500" dir="5400000" sy="-90000" algn="bl" rotWithShape="0"/>
              </a:effectLst>
              <a:latin typeface="Snell Roundhand Black" panose="02000603080000090004" pitchFamily="2" charset="77"/>
            </a:endParaRPr>
          </a:p>
        </p:txBody>
      </p:sp>
    </p:spTree>
    <p:extLst>
      <p:ext uri="{BB962C8B-B14F-4D97-AF65-F5344CB8AC3E}">
        <p14:creationId xmlns:p14="http://schemas.microsoft.com/office/powerpoint/2010/main" val="3815718464"/>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accel="50000"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accel="5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0" y="7938"/>
            <a:ext cx="9144000" cy="95410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ct val="50000"/>
              </a:spcBef>
            </a:pPr>
            <a:r>
              <a:rPr lang="en-US" sz="2800" b="1" i="1" dirty="0" err="1">
                <a:solidFill>
                  <a:srgbClr val="FF0000"/>
                </a:solidFill>
                <a:latin typeface="Times New Roman" panose="02020603050405020304" pitchFamily="18" charset="0"/>
                <a:cs typeface="Times New Roman" panose="02020603050405020304" pitchFamily="18" charset="0"/>
              </a:rPr>
              <a:t>Sau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nhiều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lần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tấn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công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phòng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tuyến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Như</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Nguyệt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bị</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tình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thế</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giặc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như</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thế</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nào</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7" name="Text Box 5"/>
          <p:cNvSpPr txBox="1">
            <a:spLocks noChangeArrowheads="1"/>
          </p:cNvSpPr>
          <p:nvPr/>
        </p:nvSpPr>
        <p:spPr bwMode="auto">
          <a:xfrm>
            <a:off x="64407" y="1116564"/>
            <a:ext cx="90424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nản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mệt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mỏi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ốm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nhiều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lệnh</a:t>
            </a:r>
            <a:r>
              <a:rPr lang="en-US" sz="2800" b="1" dirty="0">
                <a:solidFill>
                  <a:srgbClr val="0000FF"/>
                </a:solidFill>
                <a:latin typeface="Times New Roman" panose="02020603050405020304" pitchFamily="18" charset="0"/>
                <a:cs typeface="Times New Roman" panose="02020603050405020304" pitchFamily="18" charset="0"/>
              </a:rPr>
              <a:t>: “ Ai </a:t>
            </a:r>
            <a:r>
              <a:rPr lang="en-US" sz="2800" b="1" dirty="0" err="1">
                <a:solidFill>
                  <a:srgbClr val="0000FF"/>
                </a:solidFill>
                <a:latin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sẽ</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bị</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chém</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8" name="AutoShape 6"/>
          <p:cNvSpPr>
            <a:spLocks noChangeArrowheads="1"/>
          </p:cNvSpPr>
          <p:nvPr/>
        </p:nvSpPr>
        <p:spPr bwMode="auto">
          <a:xfrm>
            <a:off x="1543050" y="2225190"/>
            <a:ext cx="5829300" cy="1801746"/>
          </a:xfrm>
          <a:prstGeom prst="upArrowCallout">
            <a:avLst>
              <a:gd name="adj1" fmla="val 80208"/>
              <a:gd name="adj2" fmla="val 80208"/>
              <a:gd name="adj3" fmla="val 16667"/>
              <a:gd name="adj4" fmla="val 6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lượng</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Tống</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9" name="AutoShape 7"/>
          <p:cNvSpPr>
            <a:spLocks noChangeArrowheads="1"/>
          </p:cNvSpPr>
          <p:nvPr/>
        </p:nvSpPr>
        <p:spPr bwMode="auto">
          <a:xfrm>
            <a:off x="0" y="4574231"/>
            <a:ext cx="1543050" cy="461665"/>
          </a:xfrm>
          <a:prstGeom prst="notchedRightArrow">
            <a:avLst>
              <a:gd name="adj1" fmla="val 50000"/>
              <a:gd name="adj2" fmla="val 141667"/>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1910442" y="4512676"/>
            <a:ext cx="50945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a:t>
            </a:r>
          </a:p>
        </p:txBody>
      </p:sp>
      <p:sp>
        <p:nvSpPr>
          <p:cNvPr id="2" name="Oval Callout 1">
            <a:extLst>
              <a:ext uri="{FF2B5EF4-FFF2-40B4-BE49-F238E27FC236}">
                <a16:creationId xmlns:a16="http://schemas.microsoft.com/office/drawing/2014/main" id="{EFB58844-36F0-A3B5-9D2B-CF52F69F5747}"/>
              </a:ext>
            </a:extLst>
          </p:cNvPr>
          <p:cNvSpPr/>
          <p:nvPr/>
        </p:nvSpPr>
        <p:spPr>
          <a:xfrm>
            <a:off x="3166281" y="962045"/>
            <a:ext cx="3961505" cy="3064891"/>
          </a:xfrm>
          <a:prstGeom prst="wedgeEllipseCallout">
            <a:avLst>
              <a:gd name="adj1" fmla="val 4264"/>
              <a:gd name="adj2" fmla="val 6767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a:solidFill>
                  <a:srgbClr val="C00000"/>
                </a:solidFill>
                <a:latin typeface="Times New Roman" panose="02020603050405020304" pitchFamily="18" charset="0"/>
                <a:cs typeface="Times New Roman" panose="02020603050405020304" pitchFamily="18" charset="0"/>
              </a:rPr>
              <a:t>Trước tình hình như vậy Lý Thường Kiệt đã có những hành động gì?</a:t>
            </a:r>
          </a:p>
        </p:txBody>
      </p:sp>
    </p:spTree>
    <p:extLst>
      <p:ext uri="{BB962C8B-B14F-4D97-AF65-F5344CB8AC3E}">
        <p14:creationId xmlns:p14="http://schemas.microsoft.com/office/powerpoint/2010/main" val="163817725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n thắng Như Nguyệt-Bài học về hậu cần">
            <a:extLst>
              <a:ext uri="{FF2B5EF4-FFF2-40B4-BE49-F238E27FC236}">
                <a16:creationId xmlns:a16="http://schemas.microsoft.com/office/drawing/2014/main" id="{0E701ECD-ACDE-3879-AA58-24C7522A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0047"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922CBA9B-7663-84EF-C2B6-E8E72087DB0B}"/>
              </a:ext>
            </a:extLst>
          </p:cNvPr>
          <p:cNvSpPr/>
          <p:nvPr/>
        </p:nvSpPr>
        <p:spPr>
          <a:xfrm>
            <a:off x="5390866" y="27296"/>
            <a:ext cx="3521121" cy="2947916"/>
          </a:xfrm>
          <a:prstGeom prst="roundRect">
            <a:avLst>
              <a:gd name="adj" fmla="val 3098"/>
            </a:avLst>
          </a:prstGeom>
          <a:solidFill>
            <a:schemeClr val="bg1"/>
          </a:solidFill>
          <a:ln w="38100">
            <a:solidFill>
              <a:srgbClr val="C00000"/>
            </a:solidFill>
            <a:extLst>
              <a:ext uri="{C807C97D-BFC1-408E-A445-0C87EB9F89A2}">
                <ask:lineSketchStyleProps xmlns="" xmlns:ask="http://schemas.microsoft.com/office/drawing/2018/sketchyshapes" sd="1959150775">
                  <a:custGeom>
                    <a:avLst/>
                    <a:gdLst>
                      <a:gd name="connsiteX0" fmla="*/ 0 w 3521121"/>
                      <a:gd name="connsiteY0" fmla="*/ 91326 h 2947916"/>
                      <a:gd name="connsiteX1" fmla="*/ 91326 w 3521121"/>
                      <a:gd name="connsiteY1" fmla="*/ 0 h 2947916"/>
                      <a:gd name="connsiteX2" fmla="*/ 3429795 w 3521121"/>
                      <a:gd name="connsiteY2" fmla="*/ 0 h 2947916"/>
                      <a:gd name="connsiteX3" fmla="*/ 3521121 w 3521121"/>
                      <a:gd name="connsiteY3" fmla="*/ 91326 h 2947916"/>
                      <a:gd name="connsiteX4" fmla="*/ 3521121 w 3521121"/>
                      <a:gd name="connsiteY4" fmla="*/ 2856590 h 2947916"/>
                      <a:gd name="connsiteX5" fmla="*/ 3429795 w 3521121"/>
                      <a:gd name="connsiteY5" fmla="*/ 2947916 h 2947916"/>
                      <a:gd name="connsiteX6" fmla="*/ 91326 w 3521121"/>
                      <a:gd name="connsiteY6" fmla="*/ 2947916 h 2947916"/>
                      <a:gd name="connsiteX7" fmla="*/ 0 w 3521121"/>
                      <a:gd name="connsiteY7" fmla="*/ 2856590 h 2947916"/>
                      <a:gd name="connsiteX8" fmla="*/ 0 w 3521121"/>
                      <a:gd name="connsiteY8" fmla="*/ 91326 h 29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1121" h="2947916" fill="none" extrusionOk="0">
                        <a:moveTo>
                          <a:pt x="0" y="91326"/>
                        </a:moveTo>
                        <a:cubicBezTo>
                          <a:pt x="660" y="42400"/>
                          <a:pt x="50309" y="1949"/>
                          <a:pt x="91326" y="0"/>
                        </a:cubicBezTo>
                        <a:cubicBezTo>
                          <a:pt x="527987" y="-47972"/>
                          <a:pt x="2591830" y="-135018"/>
                          <a:pt x="3429795" y="0"/>
                        </a:cubicBezTo>
                        <a:cubicBezTo>
                          <a:pt x="3478789" y="-6396"/>
                          <a:pt x="3519600" y="44004"/>
                          <a:pt x="3521121" y="91326"/>
                        </a:cubicBezTo>
                        <a:cubicBezTo>
                          <a:pt x="3665412" y="472082"/>
                          <a:pt x="3663201" y="1496586"/>
                          <a:pt x="3521121" y="2856590"/>
                        </a:cubicBezTo>
                        <a:cubicBezTo>
                          <a:pt x="3520132" y="2906430"/>
                          <a:pt x="3484399" y="2943106"/>
                          <a:pt x="3429795" y="2947916"/>
                        </a:cubicBezTo>
                        <a:cubicBezTo>
                          <a:pt x="2287227" y="3028402"/>
                          <a:pt x="539553" y="2854796"/>
                          <a:pt x="91326" y="2947916"/>
                        </a:cubicBezTo>
                        <a:cubicBezTo>
                          <a:pt x="42835" y="2948416"/>
                          <a:pt x="-2554" y="2904621"/>
                          <a:pt x="0" y="2856590"/>
                        </a:cubicBezTo>
                        <a:cubicBezTo>
                          <a:pt x="76170" y="2256622"/>
                          <a:pt x="163780" y="1319869"/>
                          <a:pt x="0" y="91326"/>
                        </a:cubicBezTo>
                        <a:close/>
                      </a:path>
                      <a:path w="3521121" h="2947916" stroke="0" extrusionOk="0">
                        <a:moveTo>
                          <a:pt x="0" y="91326"/>
                        </a:moveTo>
                        <a:cubicBezTo>
                          <a:pt x="623" y="39992"/>
                          <a:pt x="40101" y="5864"/>
                          <a:pt x="91326" y="0"/>
                        </a:cubicBezTo>
                        <a:cubicBezTo>
                          <a:pt x="548966" y="-167747"/>
                          <a:pt x="2989872" y="44969"/>
                          <a:pt x="3429795" y="0"/>
                        </a:cubicBezTo>
                        <a:cubicBezTo>
                          <a:pt x="3486127" y="-147"/>
                          <a:pt x="3524946" y="35239"/>
                          <a:pt x="3521121" y="91326"/>
                        </a:cubicBezTo>
                        <a:cubicBezTo>
                          <a:pt x="3645488" y="1036368"/>
                          <a:pt x="3532841" y="1680059"/>
                          <a:pt x="3521121" y="2856590"/>
                        </a:cubicBezTo>
                        <a:cubicBezTo>
                          <a:pt x="3522469" y="2904245"/>
                          <a:pt x="3482782" y="2939374"/>
                          <a:pt x="3429795" y="2947916"/>
                        </a:cubicBezTo>
                        <a:cubicBezTo>
                          <a:pt x="2354403" y="3072013"/>
                          <a:pt x="887685" y="2900121"/>
                          <a:pt x="91326" y="2947916"/>
                        </a:cubicBezTo>
                        <a:cubicBezTo>
                          <a:pt x="34707" y="2946331"/>
                          <a:pt x="-1785" y="2905705"/>
                          <a:pt x="0" y="2856590"/>
                        </a:cubicBezTo>
                        <a:cubicBezTo>
                          <a:pt x="-2833" y="2299926"/>
                          <a:pt x="-158223" y="474672"/>
                          <a:pt x="0" y="913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a:solidFill>
                  <a:srgbClr val="0070C0"/>
                </a:solidFill>
                <a:latin typeface="Times New Roman" panose="02020603050405020304" pitchFamily="18" charset="0"/>
                <a:cs typeface="Times New Roman" panose="02020603050405020304" pitchFamily="18" charset="0"/>
              </a:rPr>
              <a:t>Em đã từng bao giờ nghe đến sông Như Nguyệt? Hãy nêu sự hiểu biết của em về con sông đó. Em có biết con sông đó gắn liền với sự kiện lịch sử nào hoặc với vị anh hùng dân tộc nào? </a:t>
            </a:r>
          </a:p>
        </p:txBody>
      </p:sp>
      <p:pic>
        <p:nvPicPr>
          <p:cNvPr id="1028" name="Picture 4">
            <a:extLst>
              <a:ext uri="{FF2B5EF4-FFF2-40B4-BE49-F238E27FC236}">
                <a16:creationId xmlns:a16="http://schemas.microsoft.com/office/drawing/2014/main" id="{B416DCC6-861C-167D-267D-9ADDC778C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46" t="7315" r="24156" b="11111"/>
          <a:stretch/>
        </p:blipFill>
        <p:spPr bwMode="auto">
          <a:xfrm>
            <a:off x="7522954" y="2700551"/>
            <a:ext cx="1621046" cy="2442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1000" fill="hold"/>
                                        <p:tgtEl>
                                          <p:spTgt spid="1028"/>
                                        </p:tgtEl>
                                        <p:attrNameLst>
                                          <p:attrName>ppt_w</p:attrName>
                                        </p:attrNameLst>
                                      </p:cBhvr>
                                      <p:tavLst>
                                        <p:tav tm="0">
                                          <p:val>
                                            <p:strVal val="#ppt_w*0.70"/>
                                          </p:val>
                                        </p:tav>
                                        <p:tav tm="100000">
                                          <p:val>
                                            <p:strVal val="#ppt_w"/>
                                          </p:val>
                                        </p:tav>
                                      </p:tavLst>
                                    </p:anim>
                                    <p:anim calcmode="lin" valueType="num">
                                      <p:cBhvr>
                                        <p:cTn id="18" dur="1000" fill="hold"/>
                                        <p:tgtEl>
                                          <p:spTgt spid="1028"/>
                                        </p:tgtEl>
                                        <p:attrNameLst>
                                          <p:attrName>ppt_h</p:attrName>
                                        </p:attrNameLst>
                                      </p:cBhvr>
                                      <p:tavLst>
                                        <p:tav tm="0">
                                          <p:val>
                                            <p:strVal val="#ppt_h"/>
                                          </p:val>
                                        </p:tav>
                                        <p:tav tm="100000">
                                          <p:val>
                                            <p:strVal val="#ppt_h"/>
                                          </p:val>
                                        </p:tav>
                                      </p:tavLst>
                                    </p:anim>
                                    <p:animEffect transition="in" filter="fade">
                                      <p:cBhvr>
                                        <p:cTn id="1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470063" y="870050"/>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23991"/>
            <a:ext cx="9361427" cy="8313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0" y="1776043"/>
            <a:ext cx="859536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phong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8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8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4" name="Rectangle 3">
            <a:extLst>
              <a:ext uri="{FF2B5EF4-FFF2-40B4-BE49-F238E27FC236}">
                <a16:creationId xmlns:a16="http://schemas.microsoft.com/office/drawing/2014/main" id="{F0A3B447-3754-CE07-3B6A-75CAA24F60EB}"/>
              </a:ext>
            </a:extLst>
          </p:cNvPr>
          <p:cNvSpPr/>
          <p:nvPr/>
        </p:nvSpPr>
        <p:spPr>
          <a:xfrm>
            <a:off x="-29517" y="2427463"/>
            <a:ext cx="8985605" cy="83099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Năm</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1077,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Tống</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chia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làm</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hai</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đạo</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tiến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vào</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itchFamily="18" charset="0"/>
                <a:sym typeface="Arial"/>
              </a:rPr>
              <a:t>xâm</a:t>
            </a:r>
            <a:r>
              <a:rPr kumimoji="0" lang="en-US" sz="2400" b="0" i="0" u="none" strike="noStrike" kern="0" cap="none" spc="0" normalizeH="0" baseline="0" noProof="0" dirty="0">
                <a:ln>
                  <a:noFill/>
                </a:ln>
                <a:solidFill>
                  <a:srgbClr val="FBF0ED">
                    <a:lumMod val="10000"/>
                  </a:srgbClr>
                </a:solidFill>
                <a:effectLst/>
                <a:uLnTx/>
                <a:uFillTx/>
                <a:latin typeface="Times New Roman" pitchFamily="18" charset="0"/>
                <a:cs typeface="Times New Roman" pitchFamily="18" charset="0"/>
                <a:sym typeface="Arial"/>
              </a:rPr>
              <a:t> l</a:t>
            </a:r>
            <a:r>
              <a:rPr kumimoji="0" lang="vi-VN"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ược</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 n</a:t>
            </a:r>
            <a:r>
              <a:rPr kumimoji="0" lang="vi-VN"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itchFamily="18" charset="0"/>
                <a:sym typeface="Arial"/>
              </a:rPr>
              <a:t>ước</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bị</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chặn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đứng</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trước</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tuyến</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Như</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Nguyệt</a:t>
            </a:r>
            <a:r>
              <a:rPr kumimoji="0" lang="en-US"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rPr>
              <a:t>.</a:t>
            </a:r>
            <a:endParaRPr kumimoji="0" lang="en-VN" sz="2400" b="0" i="0" u="none" strike="noStrike" kern="0" cap="none" spc="0" normalizeH="0" baseline="0" noProof="0" dirty="0">
              <a:ln>
                <a:noFill/>
              </a:ln>
              <a:solidFill>
                <a:srgbClr val="FBF0ED">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EEF83CAB-B7C7-6A10-88F6-A871FAFF9581}"/>
              </a:ext>
            </a:extLst>
          </p:cNvPr>
          <p:cNvSpPr/>
          <p:nvPr/>
        </p:nvSpPr>
        <p:spPr>
          <a:xfrm>
            <a:off x="79197" y="3333863"/>
            <a:ext cx="8985605" cy="95410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Cuối</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năm</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1077,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Lý</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Thường</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Kiệt</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mở</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cuộc</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tấn</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công</a:t>
            </a:r>
            <a:r>
              <a:rPr kumimoji="0" lang="en-US" sz="2800" b="0" i="0" u="none" strike="noStrike" kern="0" cap="none" spc="0" normalizeH="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rPr>
              <a:t>lớn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quân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Tống</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thua</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và</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phải</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rút</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quân</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về</a:t>
            </a:r>
            <a:r>
              <a:rPr lang="en-US" sz="2800" dirty="0">
                <a:solidFill>
                  <a:schemeClr val="accent1">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10000"/>
                  </a:schemeClr>
                </a:solidFill>
                <a:latin typeface="Times New Roman" panose="02020603050405020304" pitchFamily="18" charset="0"/>
                <a:cs typeface="Times New Roman" panose="02020603050405020304" pitchFamily="18" charset="0"/>
              </a:rPr>
              <a:t>nước</a:t>
            </a:r>
            <a:r>
              <a:rPr lang="en-US" sz="2800" dirty="0">
                <a:solidFill>
                  <a:schemeClr val="accent1">
                    <a:lumMod val="10000"/>
                  </a:schemeClr>
                </a:solidFill>
                <a:latin typeface="Times New Roman" panose="02020603050405020304" pitchFamily="18" charset="0"/>
                <a:cs typeface="Times New Roman" panose="02020603050405020304" pitchFamily="18" charset="0"/>
              </a:rPr>
              <a:t>.</a:t>
            </a:r>
            <a:endParaRPr kumimoji="0" lang="en-VN" sz="2800" b="0" i="0" u="none" strike="noStrike" kern="0" cap="none" spc="0" normalizeH="0" baseline="0" noProof="0" dirty="0">
              <a:ln>
                <a:noFill/>
              </a:ln>
              <a:solidFill>
                <a:schemeClr val="accent1">
                  <a:lumMod val="1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2226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ChangeArrowheads="1"/>
          </p:cNvSpPr>
          <p:nvPr/>
        </p:nvSpPr>
        <p:spPr bwMode="auto">
          <a:xfrm>
            <a:off x="68342" y="57709"/>
            <a:ext cx="9236078" cy="5085791"/>
          </a:xfrm>
          <a:prstGeom prst="rect">
            <a:avLst/>
          </a:prstGeom>
          <a:solidFill>
            <a:srgbClr val="FFFB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vi-VN" sz="1800"/>
          </a:p>
        </p:txBody>
      </p:sp>
      <p:sp>
        <p:nvSpPr>
          <p:cNvPr id="148484" name="Rectangle 4"/>
          <p:cNvSpPr>
            <a:spLocks noChangeArrowheads="1"/>
          </p:cNvSpPr>
          <p:nvPr/>
        </p:nvSpPr>
        <p:spPr bwMode="auto">
          <a:xfrm>
            <a:off x="68342" y="11051"/>
            <a:ext cx="9236078" cy="5085791"/>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485" name="Freeform 5"/>
          <p:cNvSpPr>
            <a:spLocks/>
          </p:cNvSpPr>
          <p:nvPr/>
        </p:nvSpPr>
        <p:spPr bwMode="auto">
          <a:xfrm>
            <a:off x="2868781" y="0"/>
            <a:ext cx="6009309" cy="2455717"/>
          </a:xfrm>
          <a:custGeom>
            <a:avLst/>
            <a:gdLst>
              <a:gd name="T0" fmla="*/ 25 w 3693"/>
              <a:gd name="T1" fmla="*/ 144 h 2000"/>
              <a:gd name="T2" fmla="*/ 8 w 3693"/>
              <a:gd name="T3" fmla="*/ 270 h 2000"/>
              <a:gd name="T4" fmla="*/ 75 w 3693"/>
              <a:gd name="T5" fmla="*/ 346 h 2000"/>
              <a:gd name="T6" fmla="*/ 118 w 3693"/>
              <a:gd name="T7" fmla="*/ 456 h 2000"/>
              <a:gd name="T8" fmla="*/ 194 w 3693"/>
              <a:gd name="T9" fmla="*/ 515 h 2000"/>
              <a:gd name="T10" fmla="*/ 261 w 3693"/>
              <a:gd name="T11" fmla="*/ 599 h 2000"/>
              <a:gd name="T12" fmla="*/ 261 w 3693"/>
              <a:gd name="T13" fmla="*/ 692 h 2000"/>
              <a:gd name="T14" fmla="*/ 438 w 3693"/>
              <a:gd name="T15" fmla="*/ 776 h 2000"/>
              <a:gd name="T16" fmla="*/ 556 w 3693"/>
              <a:gd name="T17" fmla="*/ 962 h 2000"/>
              <a:gd name="T18" fmla="*/ 573 w 3693"/>
              <a:gd name="T19" fmla="*/ 1148 h 2000"/>
              <a:gd name="T20" fmla="*/ 615 w 3693"/>
              <a:gd name="T21" fmla="*/ 1249 h 2000"/>
              <a:gd name="T22" fmla="*/ 700 w 3693"/>
              <a:gd name="T23" fmla="*/ 1291 h 2000"/>
              <a:gd name="T24" fmla="*/ 733 w 3693"/>
              <a:gd name="T25" fmla="*/ 1316 h 2000"/>
              <a:gd name="T26" fmla="*/ 775 w 3693"/>
              <a:gd name="T27" fmla="*/ 1291 h 2000"/>
              <a:gd name="T28" fmla="*/ 860 w 3693"/>
              <a:gd name="T29" fmla="*/ 1316 h 2000"/>
              <a:gd name="T30" fmla="*/ 1071 w 3693"/>
              <a:gd name="T31" fmla="*/ 1392 h 2000"/>
              <a:gd name="T32" fmla="*/ 1189 w 3693"/>
              <a:gd name="T33" fmla="*/ 1417 h 2000"/>
              <a:gd name="T34" fmla="*/ 1256 w 3693"/>
              <a:gd name="T35" fmla="*/ 1316 h 2000"/>
              <a:gd name="T36" fmla="*/ 1400 w 3693"/>
              <a:gd name="T37" fmla="*/ 1240 h 2000"/>
              <a:gd name="T38" fmla="*/ 1627 w 3693"/>
              <a:gd name="T39" fmla="*/ 1249 h 2000"/>
              <a:gd name="T40" fmla="*/ 1855 w 3693"/>
              <a:gd name="T41" fmla="*/ 1325 h 2000"/>
              <a:gd name="T42" fmla="*/ 1981 w 3693"/>
              <a:gd name="T43" fmla="*/ 1409 h 2000"/>
              <a:gd name="T44" fmla="*/ 2032 w 3693"/>
              <a:gd name="T45" fmla="*/ 1519 h 2000"/>
              <a:gd name="T46" fmla="*/ 2091 w 3693"/>
              <a:gd name="T47" fmla="*/ 1620 h 2000"/>
              <a:gd name="T48" fmla="*/ 2150 w 3693"/>
              <a:gd name="T49" fmla="*/ 1637 h 2000"/>
              <a:gd name="T50" fmla="*/ 2243 w 3693"/>
              <a:gd name="T51" fmla="*/ 1561 h 2000"/>
              <a:gd name="T52" fmla="*/ 2319 w 3693"/>
              <a:gd name="T53" fmla="*/ 1561 h 2000"/>
              <a:gd name="T54" fmla="*/ 2336 w 3693"/>
              <a:gd name="T55" fmla="*/ 1645 h 2000"/>
              <a:gd name="T56" fmla="*/ 2386 w 3693"/>
              <a:gd name="T57" fmla="*/ 1713 h 2000"/>
              <a:gd name="T58" fmla="*/ 2454 w 3693"/>
              <a:gd name="T59" fmla="*/ 1730 h 2000"/>
              <a:gd name="T60" fmla="*/ 2538 w 3693"/>
              <a:gd name="T61" fmla="*/ 1713 h 2000"/>
              <a:gd name="T62" fmla="*/ 2589 w 3693"/>
              <a:gd name="T63" fmla="*/ 1738 h 2000"/>
              <a:gd name="T64" fmla="*/ 2648 w 3693"/>
              <a:gd name="T65" fmla="*/ 1848 h 2000"/>
              <a:gd name="T66" fmla="*/ 2783 w 3693"/>
              <a:gd name="T67" fmla="*/ 1898 h 2000"/>
              <a:gd name="T68" fmla="*/ 2833 w 3693"/>
              <a:gd name="T69" fmla="*/ 1839 h 2000"/>
              <a:gd name="T70" fmla="*/ 2875 w 3693"/>
              <a:gd name="T71" fmla="*/ 1797 h 2000"/>
              <a:gd name="T72" fmla="*/ 2951 w 3693"/>
              <a:gd name="T73" fmla="*/ 1865 h 2000"/>
              <a:gd name="T74" fmla="*/ 2951 w 3693"/>
              <a:gd name="T75" fmla="*/ 1949 h 2000"/>
              <a:gd name="T76" fmla="*/ 2985 w 3693"/>
              <a:gd name="T77" fmla="*/ 1983 h 2000"/>
              <a:gd name="T78" fmla="*/ 2985 w 3693"/>
              <a:gd name="T79" fmla="*/ 1991 h 2000"/>
              <a:gd name="T80" fmla="*/ 3103 w 3693"/>
              <a:gd name="T81" fmla="*/ 2000 h 2000"/>
              <a:gd name="T82" fmla="*/ 3120 w 3693"/>
              <a:gd name="T83" fmla="*/ 1991 h 2000"/>
              <a:gd name="T84" fmla="*/ 3128 w 3693"/>
              <a:gd name="T85" fmla="*/ 1983 h 2000"/>
              <a:gd name="T86" fmla="*/ 3154 w 3693"/>
              <a:gd name="T87" fmla="*/ 1983 h 2000"/>
              <a:gd name="T88" fmla="*/ 3171 w 3693"/>
              <a:gd name="T89" fmla="*/ 1949 h 2000"/>
              <a:gd name="T90" fmla="*/ 3162 w 3693"/>
              <a:gd name="T91" fmla="*/ 1932 h 2000"/>
              <a:gd name="T92" fmla="*/ 3145 w 3693"/>
              <a:gd name="T93" fmla="*/ 1915 h 2000"/>
              <a:gd name="T94" fmla="*/ 3128 w 3693"/>
              <a:gd name="T95" fmla="*/ 1890 h 2000"/>
              <a:gd name="T96" fmla="*/ 3086 w 3693"/>
              <a:gd name="T97" fmla="*/ 1806 h 2000"/>
              <a:gd name="T98" fmla="*/ 3078 w 3693"/>
              <a:gd name="T99" fmla="*/ 1578 h 2000"/>
              <a:gd name="T100" fmla="*/ 3137 w 3693"/>
              <a:gd name="T101" fmla="*/ 1561 h 2000"/>
              <a:gd name="T102" fmla="*/ 3171 w 3693"/>
              <a:gd name="T103" fmla="*/ 1595 h 2000"/>
              <a:gd name="T104" fmla="*/ 3187 w 3693"/>
              <a:gd name="T105" fmla="*/ 1628 h 2000"/>
              <a:gd name="T106" fmla="*/ 3280 w 3693"/>
              <a:gd name="T107" fmla="*/ 1595 h 2000"/>
              <a:gd name="T108" fmla="*/ 3415 w 3693"/>
              <a:gd name="T109" fmla="*/ 1578 h 2000"/>
              <a:gd name="T110" fmla="*/ 3449 w 3693"/>
              <a:gd name="T111" fmla="*/ 1544 h 2000"/>
              <a:gd name="T112" fmla="*/ 3466 w 3693"/>
              <a:gd name="T113" fmla="*/ 1477 h 2000"/>
              <a:gd name="T114" fmla="*/ 3558 w 3693"/>
              <a:gd name="T115" fmla="*/ 1477 h 2000"/>
              <a:gd name="T116" fmla="*/ 3660 w 3693"/>
              <a:gd name="T117" fmla="*/ 1426 h 2000"/>
              <a:gd name="T118" fmla="*/ 3693 w 3693"/>
              <a:gd name="T119" fmla="*/ 1325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3" h="2000">
                <a:moveTo>
                  <a:pt x="84" y="0"/>
                </a:moveTo>
                <a:lnTo>
                  <a:pt x="50" y="85"/>
                </a:lnTo>
                <a:lnTo>
                  <a:pt x="25" y="144"/>
                </a:lnTo>
                <a:lnTo>
                  <a:pt x="0" y="194"/>
                </a:lnTo>
                <a:lnTo>
                  <a:pt x="0" y="245"/>
                </a:lnTo>
                <a:lnTo>
                  <a:pt x="8" y="270"/>
                </a:lnTo>
                <a:lnTo>
                  <a:pt x="25" y="295"/>
                </a:lnTo>
                <a:lnTo>
                  <a:pt x="42" y="321"/>
                </a:lnTo>
                <a:lnTo>
                  <a:pt x="75" y="346"/>
                </a:lnTo>
                <a:lnTo>
                  <a:pt x="92" y="388"/>
                </a:lnTo>
                <a:lnTo>
                  <a:pt x="101" y="439"/>
                </a:lnTo>
                <a:lnTo>
                  <a:pt x="118" y="456"/>
                </a:lnTo>
                <a:lnTo>
                  <a:pt x="135" y="473"/>
                </a:lnTo>
                <a:lnTo>
                  <a:pt x="168" y="489"/>
                </a:lnTo>
                <a:lnTo>
                  <a:pt x="194" y="515"/>
                </a:lnTo>
                <a:lnTo>
                  <a:pt x="219" y="532"/>
                </a:lnTo>
                <a:lnTo>
                  <a:pt x="236" y="565"/>
                </a:lnTo>
                <a:lnTo>
                  <a:pt x="261" y="599"/>
                </a:lnTo>
                <a:lnTo>
                  <a:pt x="261" y="633"/>
                </a:lnTo>
                <a:lnTo>
                  <a:pt x="269" y="667"/>
                </a:lnTo>
                <a:lnTo>
                  <a:pt x="261" y="692"/>
                </a:lnTo>
                <a:lnTo>
                  <a:pt x="286" y="692"/>
                </a:lnTo>
                <a:lnTo>
                  <a:pt x="379" y="726"/>
                </a:lnTo>
                <a:lnTo>
                  <a:pt x="438" y="776"/>
                </a:lnTo>
                <a:lnTo>
                  <a:pt x="514" y="861"/>
                </a:lnTo>
                <a:lnTo>
                  <a:pt x="548" y="911"/>
                </a:lnTo>
                <a:lnTo>
                  <a:pt x="556" y="962"/>
                </a:lnTo>
                <a:lnTo>
                  <a:pt x="565" y="1021"/>
                </a:lnTo>
                <a:lnTo>
                  <a:pt x="565" y="1063"/>
                </a:lnTo>
                <a:lnTo>
                  <a:pt x="573" y="1148"/>
                </a:lnTo>
                <a:lnTo>
                  <a:pt x="581" y="1215"/>
                </a:lnTo>
                <a:lnTo>
                  <a:pt x="598" y="1240"/>
                </a:lnTo>
                <a:lnTo>
                  <a:pt x="615" y="1249"/>
                </a:lnTo>
                <a:lnTo>
                  <a:pt x="641" y="1266"/>
                </a:lnTo>
                <a:lnTo>
                  <a:pt x="666" y="1274"/>
                </a:lnTo>
                <a:lnTo>
                  <a:pt x="700" y="1291"/>
                </a:lnTo>
                <a:lnTo>
                  <a:pt x="716" y="1308"/>
                </a:lnTo>
                <a:lnTo>
                  <a:pt x="725" y="1316"/>
                </a:lnTo>
                <a:lnTo>
                  <a:pt x="733" y="1316"/>
                </a:lnTo>
                <a:lnTo>
                  <a:pt x="742" y="1316"/>
                </a:lnTo>
                <a:lnTo>
                  <a:pt x="750" y="1308"/>
                </a:lnTo>
                <a:lnTo>
                  <a:pt x="775" y="1291"/>
                </a:lnTo>
                <a:lnTo>
                  <a:pt x="801" y="1291"/>
                </a:lnTo>
                <a:lnTo>
                  <a:pt x="826" y="1299"/>
                </a:lnTo>
                <a:lnTo>
                  <a:pt x="860" y="1316"/>
                </a:lnTo>
                <a:lnTo>
                  <a:pt x="927" y="1350"/>
                </a:lnTo>
                <a:lnTo>
                  <a:pt x="1003" y="1375"/>
                </a:lnTo>
                <a:lnTo>
                  <a:pt x="1071" y="1392"/>
                </a:lnTo>
                <a:lnTo>
                  <a:pt x="1155" y="1417"/>
                </a:lnTo>
                <a:lnTo>
                  <a:pt x="1172" y="1426"/>
                </a:lnTo>
                <a:lnTo>
                  <a:pt x="1189" y="1417"/>
                </a:lnTo>
                <a:lnTo>
                  <a:pt x="1197" y="1401"/>
                </a:lnTo>
                <a:lnTo>
                  <a:pt x="1206" y="1392"/>
                </a:lnTo>
                <a:lnTo>
                  <a:pt x="1256" y="1316"/>
                </a:lnTo>
                <a:lnTo>
                  <a:pt x="1315" y="1257"/>
                </a:lnTo>
                <a:lnTo>
                  <a:pt x="1357" y="1249"/>
                </a:lnTo>
                <a:lnTo>
                  <a:pt x="1400" y="1240"/>
                </a:lnTo>
                <a:lnTo>
                  <a:pt x="1450" y="1232"/>
                </a:lnTo>
                <a:lnTo>
                  <a:pt x="1509" y="1232"/>
                </a:lnTo>
                <a:lnTo>
                  <a:pt x="1627" y="1249"/>
                </a:lnTo>
                <a:lnTo>
                  <a:pt x="1745" y="1274"/>
                </a:lnTo>
                <a:lnTo>
                  <a:pt x="1804" y="1299"/>
                </a:lnTo>
                <a:lnTo>
                  <a:pt x="1855" y="1325"/>
                </a:lnTo>
                <a:lnTo>
                  <a:pt x="1906" y="1350"/>
                </a:lnTo>
                <a:lnTo>
                  <a:pt x="1948" y="1375"/>
                </a:lnTo>
                <a:lnTo>
                  <a:pt x="1981" y="1409"/>
                </a:lnTo>
                <a:lnTo>
                  <a:pt x="2007" y="1443"/>
                </a:lnTo>
                <a:lnTo>
                  <a:pt x="2024" y="1485"/>
                </a:lnTo>
                <a:lnTo>
                  <a:pt x="2032" y="1519"/>
                </a:lnTo>
                <a:lnTo>
                  <a:pt x="2057" y="1561"/>
                </a:lnTo>
                <a:lnTo>
                  <a:pt x="2074" y="1603"/>
                </a:lnTo>
                <a:lnTo>
                  <a:pt x="2091" y="1620"/>
                </a:lnTo>
                <a:lnTo>
                  <a:pt x="2108" y="1637"/>
                </a:lnTo>
                <a:lnTo>
                  <a:pt x="2133" y="1637"/>
                </a:lnTo>
                <a:lnTo>
                  <a:pt x="2150" y="1637"/>
                </a:lnTo>
                <a:lnTo>
                  <a:pt x="2192" y="1612"/>
                </a:lnTo>
                <a:lnTo>
                  <a:pt x="2226" y="1578"/>
                </a:lnTo>
                <a:lnTo>
                  <a:pt x="2243" y="1561"/>
                </a:lnTo>
                <a:lnTo>
                  <a:pt x="2268" y="1552"/>
                </a:lnTo>
                <a:lnTo>
                  <a:pt x="2293" y="1552"/>
                </a:lnTo>
                <a:lnTo>
                  <a:pt x="2319" y="1561"/>
                </a:lnTo>
                <a:lnTo>
                  <a:pt x="2327" y="1578"/>
                </a:lnTo>
                <a:lnTo>
                  <a:pt x="2336" y="1603"/>
                </a:lnTo>
                <a:lnTo>
                  <a:pt x="2336" y="1645"/>
                </a:lnTo>
                <a:lnTo>
                  <a:pt x="2352" y="1687"/>
                </a:lnTo>
                <a:lnTo>
                  <a:pt x="2369" y="1704"/>
                </a:lnTo>
                <a:lnTo>
                  <a:pt x="2386" y="1713"/>
                </a:lnTo>
                <a:lnTo>
                  <a:pt x="2403" y="1730"/>
                </a:lnTo>
                <a:lnTo>
                  <a:pt x="2420" y="1730"/>
                </a:lnTo>
                <a:lnTo>
                  <a:pt x="2454" y="1730"/>
                </a:lnTo>
                <a:lnTo>
                  <a:pt x="2504" y="1730"/>
                </a:lnTo>
                <a:lnTo>
                  <a:pt x="2521" y="1721"/>
                </a:lnTo>
                <a:lnTo>
                  <a:pt x="2538" y="1713"/>
                </a:lnTo>
                <a:lnTo>
                  <a:pt x="2546" y="1704"/>
                </a:lnTo>
                <a:lnTo>
                  <a:pt x="2555" y="1696"/>
                </a:lnTo>
                <a:lnTo>
                  <a:pt x="2589" y="1738"/>
                </a:lnTo>
                <a:lnTo>
                  <a:pt x="2605" y="1780"/>
                </a:lnTo>
                <a:lnTo>
                  <a:pt x="2631" y="1822"/>
                </a:lnTo>
                <a:lnTo>
                  <a:pt x="2648" y="1848"/>
                </a:lnTo>
                <a:lnTo>
                  <a:pt x="2681" y="1865"/>
                </a:lnTo>
                <a:lnTo>
                  <a:pt x="2732" y="1881"/>
                </a:lnTo>
                <a:lnTo>
                  <a:pt x="2783" y="1898"/>
                </a:lnTo>
                <a:lnTo>
                  <a:pt x="2850" y="1907"/>
                </a:lnTo>
                <a:lnTo>
                  <a:pt x="2842" y="1890"/>
                </a:lnTo>
                <a:lnTo>
                  <a:pt x="2833" y="1839"/>
                </a:lnTo>
                <a:lnTo>
                  <a:pt x="2833" y="1822"/>
                </a:lnTo>
                <a:lnTo>
                  <a:pt x="2850" y="1806"/>
                </a:lnTo>
                <a:lnTo>
                  <a:pt x="2875" y="1797"/>
                </a:lnTo>
                <a:lnTo>
                  <a:pt x="2926" y="1806"/>
                </a:lnTo>
                <a:lnTo>
                  <a:pt x="2943" y="1822"/>
                </a:lnTo>
                <a:lnTo>
                  <a:pt x="2951" y="1865"/>
                </a:lnTo>
                <a:lnTo>
                  <a:pt x="2951" y="1898"/>
                </a:lnTo>
                <a:lnTo>
                  <a:pt x="2951" y="1924"/>
                </a:lnTo>
                <a:lnTo>
                  <a:pt x="2951" y="1949"/>
                </a:lnTo>
                <a:lnTo>
                  <a:pt x="2951" y="1966"/>
                </a:lnTo>
                <a:lnTo>
                  <a:pt x="2968" y="1974"/>
                </a:lnTo>
                <a:lnTo>
                  <a:pt x="2985" y="1983"/>
                </a:lnTo>
                <a:lnTo>
                  <a:pt x="2985" y="1991"/>
                </a:lnTo>
                <a:lnTo>
                  <a:pt x="2985" y="1991"/>
                </a:lnTo>
                <a:lnTo>
                  <a:pt x="2985" y="1991"/>
                </a:lnTo>
                <a:lnTo>
                  <a:pt x="2993" y="1991"/>
                </a:lnTo>
                <a:lnTo>
                  <a:pt x="3052" y="1991"/>
                </a:lnTo>
                <a:lnTo>
                  <a:pt x="3103" y="2000"/>
                </a:lnTo>
                <a:lnTo>
                  <a:pt x="3111" y="2000"/>
                </a:lnTo>
                <a:lnTo>
                  <a:pt x="3120" y="1991"/>
                </a:lnTo>
                <a:lnTo>
                  <a:pt x="3120" y="1991"/>
                </a:lnTo>
                <a:lnTo>
                  <a:pt x="3128" y="1991"/>
                </a:lnTo>
                <a:lnTo>
                  <a:pt x="3128" y="1991"/>
                </a:lnTo>
                <a:lnTo>
                  <a:pt x="3128" y="1983"/>
                </a:lnTo>
                <a:lnTo>
                  <a:pt x="3137" y="1983"/>
                </a:lnTo>
                <a:lnTo>
                  <a:pt x="3145" y="1983"/>
                </a:lnTo>
                <a:lnTo>
                  <a:pt x="3154" y="1983"/>
                </a:lnTo>
                <a:lnTo>
                  <a:pt x="3162" y="1974"/>
                </a:lnTo>
                <a:lnTo>
                  <a:pt x="3179" y="1957"/>
                </a:lnTo>
                <a:lnTo>
                  <a:pt x="3171" y="1949"/>
                </a:lnTo>
                <a:lnTo>
                  <a:pt x="3171" y="1941"/>
                </a:lnTo>
                <a:lnTo>
                  <a:pt x="3171" y="1941"/>
                </a:lnTo>
                <a:lnTo>
                  <a:pt x="3162" y="1932"/>
                </a:lnTo>
                <a:lnTo>
                  <a:pt x="3162" y="1924"/>
                </a:lnTo>
                <a:lnTo>
                  <a:pt x="3154" y="1915"/>
                </a:lnTo>
                <a:lnTo>
                  <a:pt x="3145" y="1915"/>
                </a:lnTo>
                <a:lnTo>
                  <a:pt x="3145" y="1907"/>
                </a:lnTo>
                <a:lnTo>
                  <a:pt x="3137" y="1898"/>
                </a:lnTo>
                <a:lnTo>
                  <a:pt x="3128" y="1890"/>
                </a:lnTo>
                <a:lnTo>
                  <a:pt x="3120" y="1881"/>
                </a:lnTo>
                <a:lnTo>
                  <a:pt x="3103" y="1848"/>
                </a:lnTo>
                <a:lnTo>
                  <a:pt x="3086" y="1806"/>
                </a:lnTo>
                <a:lnTo>
                  <a:pt x="3086" y="1696"/>
                </a:lnTo>
                <a:lnTo>
                  <a:pt x="3078" y="1586"/>
                </a:lnTo>
                <a:lnTo>
                  <a:pt x="3078" y="1578"/>
                </a:lnTo>
                <a:lnTo>
                  <a:pt x="3078" y="1569"/>
                </a:lnTo>
                <a:lnTo>
                  <a:pt x="3103" y="1561"/>
                </a:lnTo>
                <a:lnTo>
                  <a:pt x="3137" y="1561"/>
                </a:lnTo>
                <a:lnTo>
                  <a:pt x="3154" y="1569"/>
                </a:lnTo>
                <a:lnTo>
                  <a:pt x="3162" y="1578"/>
                </a:lnTo>
                <a:lnTo>
                  <a:pt x="3171" y="1595"/>
                </a:lnTo>
                <a:lnTo>
                  <a:pt x="3171" y="1603"/>
                </a:lnTo>
                <a:lnTo>
                  <a:pt x="3179" y="1620"/>
                </a:lnTo>
                <a:lnTo>
                  <a:pt x="3187" y="1628"/>
                </a:lnTo>
                <a:lnTo>
                  <a:pt x="3204" y="1637"/>
                </a:lnTo>
                <a:lnTo>
                  <a:pt x="3221" y="1637"/>
                </a:lnTo>
                <a:lnTo>
                  <a:pt x="3280" y="1595"/>
                </a:lnTo>
                <a:lnTo>
                  <a:pt x="3331" y="1569"/>
                </a:lnTo>
                <a:lnTo>
                  <a:pt x="3373" y="1578"/>
                </a:lnTo>
                <a:lnTo>
                  <a:pt x="3415" y="1578"/>
                </a:lnTo>
                <a:lnTo>
                  <a:pt x="3432" y="1569"/>
                </a:lnTo>
                <a:lnTo>
                  <a:pt x="3440" y="1561"/>
                </a:lnTo>
                <a:lnTo>
                  <a:pt x="3449" y="1544"/>
                </a:lnTo>
                <a:lnTo>
                  <a:pt x="3449" y="1510"/>
                </a:lnTo>
                <a:lnTo>
                  <a:pt x="3449" y="1493"/>
                </a:lnTo>
                <a:lnTo>
                  <a:pt x="3466" y="1477"/>
                </a:lnTo>
                <a:lnTo>
                  <a:pt x="3483" y="1477"/>
                </a:lnTo>
                <a:lnTo>
                  <a:pt x="3508" y="1477"/>
                </a:lnTo>
                <a:lnTo>
                  <a:pt x="3558" y="1477"/>
                </a:lnTo>
                <a:lnTo>
                  <a:pt x="3601" y="1468"/>
                </a:lnTo>
                <a:lnTo>
                  <a:pt x="3634" y="1451"/>
                </a:lnTo>
                <a:lnTo>
                  <a:pt x="3660" y="1426"/>
                </a:lnTo>
                <a:lnTo>
                  <a:pt x="3677" y="1401"/>
                </a:lnTo>
                <a:lnTo>
                  <a:pt x="3693" y="1367"/>
                </a:lnTo>
                <a:lnTo>
                  <a:pt x="3693" y="1325"/>
                </a:lnTo>
                <a:lnTo>
                  <a:pt x="3693" y="1282"/>
                </a:lnTo>
              </a:path>
            </a:pathLst>
          </a:custGeom>
          <a:noFill/>
          <a:ln w="12700">
            <a:solidFill>
              <a:srgbClr val="0093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486" name="Freeform 6"/>
          <p:cNvSpPr>
            <a:spLocks noEditPoints="1"/>
          </p:cNvSpPr>
          <p:nvPr/>
        </p:nvSpPr>
        <p:spPr bwMode="auto">
          <a:xfrm>
            <a:off x="7493329" y="2402919"/>
            <a:ext cx="356360" cy="1523773"/>
          </a:xfrm>
          <a:custGeom>
            <a:avLst/>
            <a:gdLst>
              <a:gd name="T0" fmla="*/ 101 w 219"/>
              <a:gd name="T1" fmla="*/ 68 h 1241"/>
              <a:gd name="T2" fmla="*/ 118 w 219"/>
              <a:gd name="T3" fmla="*/ 169 h 1241"/>
              <a:gd name="T4" fmla="*/ 76 w 219"/>
              <a:gd name="T5" fmla="*/ 178 h 1241"/>
              <a:gd name="T6" fmla="*/ 67 w 219"/>
              <a:gd name="T7" fmla="*/ 59 h 1241"/>
              <a:gd name="T8" fmla="*/ 143 w 219"/>
              <a:gd name="T9" fmla="*/ 26 h 1241"/>
              <a:gd name="T10" fmla="*/ 126 w 219"/>
              <a:gd name="T11" fmla="*/ 220 h 1241"/>
              <a:gd name="T12" fmla="*/ 168 w 219"/>
              <a:gd name="T13" fmla="*/ 253 h 1241"/>
              <a:gd name="T14" fmla="*/ 135 w 219"/>
              <a:gd name="T15" fmla="*/ 270 h 1241"/>
              <a:gd name="T16" fmla="*/ 151 w 219"/>
              <a:gd name="T17" fmla="*/ 304 h 1241"/>
              <a:gd name="T18" fmla="*/ 151 w 219"/>
              <a:gd name="T19" fmla="*/ 304 h 1241"/>
              <a:gd name="T20" fmla="*/ 185 w 219"/>
              <a:gd name="T21" fmla="*/ 304 h 1241"/>
              <a:gd name="T22" fmla="*/ 151 w 219"/>
              <a:gd name="T23" fmla="*/ 304 h 1241"/>
              <a:gd name="T24" fmla="*/ 185 w 219"/>
              <a:gd name="T25" fmla="*/ 304 h 1241"/>
              <a:gd name="T26" fmla="*/ 185 w 219"/>
              <a:gd name="T27" fmla="*/ 304 h 1241"/>
              <a:gd name="T28" fmla="*/ 219 w 219"/>
              <a:gd name="T29" fmla="*/ 481 h 1241"/>
              <a:gd name="T30" fmla="*/ 185 w 219"/>
              <a:gd name="T31" fmla="*/ 582 h 1241"/>
              <a:gd name="T32" fmla="*/ 185 w 219"/>
              <a:gd name="T33" fmla="*/ 507 h 1241"/>
              <a:gd name="T34" fmla="*/ 168 w 219"/>
              <a:gd name="T35" fmla="*/ 372 h 1241"/>
              <a:gd name="T36" fmla="*/ 185 w 219"/>
              <a:gd name="T37" fmla="*/ 582 h 1241"/>
              <a:gd name="T38" fmla="*/ 92 w 219"/>
              <a:gd name="T39" fmla="*/ 608 h 1241"/>
              <a:gd name="T40" fmla="*/ 185 w 219"/>
              <a:gd name="T41" fmla="*/ 582 h 1241"/>
              <a:gd name="T42" fmla="*/ 50 w 219"/>
              <a:gd name="T43" fmla="*/ 684 h 1241"/>
              <a:gd name="T44" fmla="*/ 92 w 219"/>
              <a:gd name="T45" fmla="*/ 608 h 1241"/>
              <a:gd name="T46" fmla="*/ 50 w 219"/>
              <a:gd name="T47" fmla="*/ 684 h 1241"/>
              <a:gd name="T48" fmla="*/ 25 w 219"/>
              <a:gd name="T49" fmla="*/ 658 h 1241"/>
              <a:gd name="T50" fmla="*/ 50 w 219"/>
              <a:gd name="T51" fmla="*/ 684 h 1241"/>
              <a:gd name="T52" fmla="*/ 50 w 219"/>
              <a:gd name="T53" fmla="*/ 684 h 1241"/>
              <a:gd name="T54" fmla="*/ 42 w 219"/>
              <a:gd name="T55" fmla="*/ 692 h 1241"/>
              <a:gd name="T56" fmla="*/ 16 w 219"/>
              <a:gd name="T57" fmla="*/ 658 h 1241"/>
              <a:gd name="T58" fmla="*/ 42 w 219"/>
              <a:gd name="T59" fmla="*/ 709 h 1241"/>
              <a:gd name="T60" fmla="*/ 8 w 219"/>
              <a:gd name="T61" fmla="*/ 709 h 1241"/>
              <a:gd name="T62" fmla="*/ 42 w 219"/>
              <a:gd name="T63" fmla="*/ 734 h 1241"/>
              <a:gd name="T64" fmla="*/ 8 w 219"/>
              <a:gd name="T65" fmla="*/ 962 h 1241"/>
              <a:gd name="T66" fmla="*/ 42 w 219"/>
              <a:gd name="T67" fmla="*/ 734 h 1241"/>
              <a:gd name="T68" fmla="*/ 25 w 219"/>
              <a:gd name="T69" fmla="*/ 954 h 1241"/>
              <a:gd name="T70" fmla="*/ 42 w 219"/>
              <a:gd name="T71" fmla="*/ 954 h 1241"/>
              <a:gd name="T72" fmla="*/ 42 w 219"/>
              <a:gd name="T73" fmla="*/ 954 h 1241"/>
              <a:gd name="T74" fmla="*/ 25 w 219"/>
              <a:gd name="T75" fmla="*/ 954 h 1241"/>
              <a:gd name="T76" fmla="*/ 67 w 219"/>
              <a:gd name="T77" fmla="*/ 1004 h 1241"/>
              <a:gd name="T78" fmla="*/ 33 w 219"/>
              <a:gd name="T79" fmla="*/ 1021 h 1241"/>
              <a:gd name="T80" fmla="*/ 109 w 219"/>
              <a:gd name="T81" fmla="*/ 1089 h 1241"/>
              <a:gd name="T82" fmla="*/ 160 w 219"/>
              <a:gd name="T83" fmla="*/ 1215 h 1241"/>
              <a:gd name="T84" fmla="*/ 118 w 219"/>
              <a:gd name="T85" fmla="*/ 118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1241">
                <a:moveTo>
                  <a:pt x="143" y="26"/>
                </a:moveTo>
                <a:lnTo>
                  <a:pt x="118" y="51"/>
                </a:lnTo>
                <a:lnTo>
                  <a:pt x="101" y="68"/>
                </a:lnTo>
                <a:lnTo>
                  <a:pt x="101" y="93"/>
                </a:lnTo>
                <a:lnTo>
                  <a:pt x="101" y="119"/>
                </a:lnTo>
                <a:lnTo>
                  <a:pt x="118" y="169"/>
                </a:lnTo>
                <a:lnTo>
                  <a:pt x="143" y="211"/>
                </a:lnTo>
                <a:lnTo>
                  <a:pt x="109" y="237"/>
                </a:lnTo>
                <a:lnTo>
                  <a:pt x="76" y="178"/>
                </a:lnTo>
                <a:lnTo>
                  <a:pt x="59" y="119"/>
                </a:lnTo>
                <a:lnTo>
                  <a:pt x="59" y="85"/>
                </a:lnTo>
                <a:lnTo>
                  <a:pt x="67" y="59"/>
                </a:lnTo>
                <a:lnTo>
                  <a:pt x="84" y="26"/>
                </a:lnTo>
                <a:lnTo>
                  <a:pt x="118" y="0"/>
                </a:lnTo>
                <a:lnTo>
                  <a:pt x="143" y="26"/>
                </a:lnTo>
                <a:close/>
                <a:moveTo>
                  <a:pt x="109" y="237"/>
                </a:moveTo>
                <a:lnTo>
                  <a:pt x="109" y="237"/>
                </a:lnTo>
                <a:lnTo>
                  <a:pt x="126" y="220"/>
                </a:lnTo>
                <a:lnTo>
                  <a:pt x="109" y="237"/>
                </a:lnTo>
                <a:close/>
                <a:moveTo>
                  <a:pt x="143" y="211"/>
                </a:moveTo>
                <a:lnTo>
                  <a:pt x="168" y="253"/>
                </a:lnTo>
                <a:lnTo>
                  <a:pt x="185" y="296"/>
                </a:lnTo>
                <a:lnTo>
                  <a:pt x="151" y="304"/>
                </a:lnTo>
                <a:lnTo>
                  <a:pt x="135" y="270"/>
                </a:lnTo>
                <a:lnTo>
                  <a:pt x="109" y="237"/>
                </a:lnTo>
                <a:lnTo>
                  <a:pt x="143" y="211"/>
                </a:lnTo>
                <a:close/>
                <a:moveTo>
                  <a:pt x="151" y="304"/>
                </a:moveTo>
                <a:lnTo>
                  <a:pt x="151" y="304"/>
                </a:lnTo>
                <a:lnTo>
                  <a:pt x="168" y="296"/>
                </a:lnTo>
                <a:lnTo>
                  <a:pt x="151" y="304"/>
                </a:lnTo>
                <a:close/>
                <a:moveTo>
                  <a:pt x="185" y="296"/>
                </a:moveTo>
                <a:lnTo>
                  <a:pt x="185" y="296"/>
                </a:lnTo>
                <a:lnTo>
                  <a:pt x="185" y="304"/>
                </a:lnTo>
                <a:lnTo>
                  <a:pt x="151" y="313"/>
                </a:lnTo>
                <a:lnTo>
                  <a:pt x="151" y="304"/>
                </a:lnTo>
                <a:lnTo>
                  <a:pt x="151" y="304"/>
                </a:lnTo>
                <a:lnTo>
                  <a:pt x="185" y="296"/>
                </a:lnTo>
                <a:close/>
                <a:moveTo>
                  <a:pt x="185" y="304"/>
                </a:moveTo>
                <a:lnTo>
                  <a:pt x="185" y="304"/>
                </a:lnTo>
                <a:lnTo>
                  <a:pt x="168" y="304"/>
                </a:lnTo>
                <a:lnTo>
                  <a:pt x="185" y="304"/>
                </a:lnTo>
                <a:close/>
                <a:moveTo>
                  <a:pt x="185" y="304"/>
                </a:moveTo>
                <a:lnTo>
                  <a:pt x="202" y="363"/>
                </a:lnTo>
                <a:lnTo>
                  <a:pt x="219" y="448"/>
                </a:lnTo>
                <a:lnTo>
                  <a:pt x="219" y="481"/>
                </a:lnTo>
                <a:lnTo>
                  <a:pt x="219" y="523"/>
                </a:lnTo>
                <a:lnTo>
                  <a:pt x="202" y="557"/>
                </a:lnTo>
                <a:lnTo>
                  <a:pt x="185" y="582"/>
                </a:lnTo>
                <a:lnTo>
                  <a:pt x="160" y="557"/>
                </a:lnTo>
                <a:lnTo>
                  <a:pt x="177" y="532"/>
                </a:lnTo>
                <a:lnTo>
                  <a:pt x="185" y="507"/>
                </a:lnTo>
                <a:lnTo>
                  <a:pt x="185" y="473"/>
                </a:lnTo>
                <a:lnTo>
                  <a:pt x="185" y="439"/>
                </a:lnTo>
                <a:lnTo>
                  <a:pt x="168" y="372"/>
                </a:lnTo>
                <a:lnTo>
                  <a:pt x="151" y="313"/>
                </a:lnTo>
                <a:lnTo>
                  <a:pt x="185" y="304"/>
                </a:lnTo>
                <a:close/>
                <a:moveTo>
                  <a:pt x="185" y="582"/>
                </a:moveTo>
                <a:lnTo>
                  <a:pt x="151" y="608"/>
                </a:lnTo>
                <a:lnTo>
                  <a:pt x="109" y="633"/>
                </a:lnTo>
                <a:lnTo>
                  <a:pt x="92" y="608"/>
                </a:lnTo>
                <a:lnTo>
                  <a:pt x="126" y="582"/>
                </a:lnTo>
                <a:lnTo>
                  <a:pt x="160" y="557"/>
                </a:lnTo>
                <a:lnTo>
                  <a:pt x="185" y="582"/>
                </a:lnTo>
                <a:close/>
                <a:moveTo>
                  <a:pt x="109" y="633"/>
                </a:moveTo>
                <a:lnTo>
                  <a:pt x="76" y="658"/>
                </a:lnTo>
                <a:lnTo>
                  <a:pt x="50" y="684"/>
                </a:lnTo>
                <a:lnTo>
                  <a:pt x="25" y="658"/>
                </a:lnTo>
                <a:lnTo>
                  <a:pt x="59" y="633"/>
                </a:lnTo>
                <a:lnTo>
                  <a:pt x="92" y="608"/>
                </a:lnTo>
                <a:lnTo>
                  <a:pt x="109" y="633"/>
                </a:lnTo>
                <a:close/>
                <a:moveTo>
                  <a:pt x="50" y="684"/>
                </a:moveTo>
                <a:lnTo>
                  <a:pt x="50" y="684"/>
                </a:lnTo>
                <a:lnTo>
                  <a:pt x="50" y="684"/>
                </a:lnTo>
                <a:lnTo>
                  <a:pt x="16" y="658"/>
                </a:lnTo>
                <a:lnTo>
                  <a:pt x="25" y="658"/>
                </a:lnTo>
                <a:lnTo>
                  <a:pt x="25" y="658"/>
                </a:lnTo>
                <a:lnTo>
                  <a:pt x="50" y="684"/>
                </a:lnTo>
                <a:close/>
                <a:moveTo>
                  <a:pt x="50" y="684"/>
                </a:moveTo>
                <a:lnTo>
                  <a:pt x="50" y="684"/>
                </a:lnTo>
                <a:lnTo>
                  <a:pt x="33" y="675"/>
                </a:lnTo>
                <a:lnTo>
                  <a:pt x="50" y="684"/>
                </a:lnTo>
                <a:close/>
                <a:moveTo>
                  <a:pt x="50" y="684"/>
                </a:moveTo>
                <a:lnTo>
                  <a:pt x="50" y="684"/>
                </a:lnTo>
                <a:lnTo>
                  <a:pt x="42" y="692"/>
                </a:lnTo>
                <a:lnTo>
                  <a:pt x="8" y="692"/>
                </a:lnTo>
                <a:lnTo>
                  <a:pt x="16" y="675"/>
                </a:lnTo>
                <a:lnTo>
                  <a:pt x="16" y="658"/>
                </a:lnTo>
                <a:lnTo>
                  <a:pt x="50" y="684"/>
                </a:lnTo>
                <a:close/>
                <a:moveTo>
                  <a:pt x="42" y="692"/>
                </a:moveTo>
                <a:lnTo>
                  <a:pt x="42" y="709"/>
                </a:lnTo>
                <a:lnTo>
                  <a:pt x="42" y="734"/>
                </a:lnTo>
                <a:lnTo>
                  <a:pt x="8" y="726"/>
                </a:lnTo>
                <a:lnTo>
                  <a:pt x="8" y="709"/>
                </a:lnTo>
                <a:lnTo>
                  <a:pt x="8" y="692"/>
                </a:lnTo>
                <a:lnTo>
                  <a:pt x="42" y="692"/>
                </a:lnTo>
                <a:close/>
                <a:moveTo>
                  <a:pt x="42" y="734"/>
                </a:moveTo>
                <a:lnTo>
                  <a:pt x="33" y="861"/>
                </a:lnTo>
                <a:lnTo>
                  <a:pt x="42" y="954"/>
                </a:lnTo>
                <a:lnTo>
                  <a:pt x="8" y="962"/>
                </a:lnTo>
                <a:lnTo>
                  <a:pt x="0" y="869"/>
                </a:lnTo>
                <a:lnTo>
                  <a:pt x="8" y="726"/>
                </a:lnTo>
                <a:lnTo>
                  <a:pt x="42" y="734"/>
                </a:lnTo>
                <a:close/>
                <a:moveTo>
                  <a:pt x="42" y="954"/>
                </a:moveTo>
                <a:lnTo>
                  <a:pt x="42" y="954"/>
                </a:lnTo>
                <a:lnTo>
                  <a:pt x="25" y="954"/>
                </a:lnTo>
                <a:lnTo>
                  <a:pt x="42" y="954"/>
                </a:lnTo>
                <a:close/>
                <a:moveTo>
                  <a:pt x="42" y="954"/>
                </a:moveTo>
                <a:lnTo>
                  <a:pt x="42" y="954"/>
                </a:lnTo>
                <a:lnTo>
                  <a:pt x="8" y="962"/>
                </a:lnTo>
                <a:lnTo>
                  <a:pt x="8" y="962"/>
                </a:lnTo>
                <a:lnTo>
                  <a:pt x="42" y="954"/>
                </a:lnTo>
                <a:close/>
                <a:moveTo>
                  <a:pt x="8" y="962"/>
                </a:moveTo>
                <a:lnTo>
                  <a:pt x="8" y="962"/>
                </a:lnTo>
                <a:lnTo>
                  <a:pt x="25" y="954"/>
                </a:lnTo>
                <a:lnTo>
                  <a:pt x="8" y="962"/>
                </a:lnTo>
                <a:close/>
                <a:moveTo>
                  <a:pt x="42" y="954"/>
                </a:moveTo>
                <a:lnTo>
                  <a:pt x="67" y="1004"/>
                </a:lnTo>
                <a:lnTo>
                  <a:pt x="109" y="1089"/>
                </a:lnTo>
                <a:lnTo>
                  <a:pt x="76" y="1106"/>
                </a:lnTo>
                <a:lnTo>
                  <a:pt x="33" y="1021"/>
                </a:lnTo>
                <a:lnTo>
                  <a:pt x="8" y="962"/>
                </a:lnTo>
                <a:lnTo>
                  <a:pt x="42" y="954"/>
                </a:lnTo>
                <a:close/>
                <a:moveTo>
                  <a:pt x="109" y="1089"/>
                </a:moveTo>
                <a:lnTo>
                  <a:pt x="135" y="1139"/>
                </a:lnTo>
                <a:lnTo>
                  <a:pt x="151" y="1181"/>
                </a:lnTo>
                <a:lnTo>
                  <a:pt x="160" y="1215"/>
                </a:lnTo>
                <a:lnTo>
                  <a:pt x="160" y="1241"/>
                </a:lnTo>
                <a:lnTo>
                  <a:pt x="135" y="1215"/>
                </a:lnTo>
                <a:lnTo>
                  <a:pt x="118" y="1181"/>
                </a:lnTo>
                <a:lnTo>
                  <a:pt x="76" y="1106"/>
                </a:lnTo>
                <a:lnTo>
                  <a:pt x="109" y="1089"/>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487" name="Freeform 7"/>
          <p:cNvSpPr>
            <a:spLocks/>
          </p:cNvSpPr>
          <p:nvPr/>
        </p:nvSpPr>
        <p:spPr bwMode="auto">
          <a:xfrm>
            <a:off x="7534009" y="2423793"/>
            <a:ext cx="301035" cy="1491848"/>
          </a:xfrm>
          <a:custGeom>
            <a:avLst/>
            <a:gdLst>
              <a:gd name="T0" fmla="*/ 110 w 185"/>
              <a:gd name="T1" fmla="*/ 0 h 1215"/>
              <a:gd name="T2" fmla="*/ 76 w 185"/>
              <a:gd name="T3" fmla="*/ 34 h 1215"/>
              <a:gd name="T4" fmla="*/ 59 w 185"/>
              <a:gd name="T5" fmla="*/ 76 h 1215"/>
              <a:gd name="T6" fmla="*/ 59 w 185"/>
              <a:gd name="T7" fmla="*/ 110 h 1215"/>
              <a:gd name="T8" fmla="*/ 67 w 185"/>
              <a:gd name="T9" fmla="*/ 152 h 1215"/>
              <a:gd name="T10" fmla="*/ 110 w 185"/>
              <a:gd name="T11" fmla="*/ 220 h 1215"/>
              <a:gd name="T12" fmla="*/ 143 w 185"/>
              <a:gd name="T13" fmla="*/ 287 h 1215"/>
              <a:gd name="T14" fmla="*/ 169 w 185"/>
              <a:gd name="T15" fmla="*/ 346 h 1215"/>
              <a:gd name="T16" fmla="*/ 185 w 185"/>
              <a:gd name="T17" fmla="*/ 422 h 1215"/>
              <a:gd name="T18" fmla="*/ 185 w 185"/>
              <a:gd name="T19" fmla="*/ 464 h 1215"/>
              <a:gd name="T20" fmla="*/ 185 w 185"/>
              <a:gd name="T21" fmla="*/ 498 h 1215"/>
              <a:gd name="T22" fmla="*/ 169 w 185"/>
              <a:gd name="T23" fmla="*/ 532 h 1215"/>
              <a:gd name="T24" fmla="*/ 152 w 185"/>
              <a:gd name="T25" fmla="*/ 565 h 1215"/>
              <a:gd name="T26" fmla="*/ 84 w 185"/>
              <a:gd name="T27" fmla="*/ 608 h 1215"/>
              <a:gd name="T28" fmla="*/ 17 w 185"/>
              <a:gd name="T29" fmla="*/ 658 h 1215"/>
              <a:gd name="T30" fmla="*/ 8 w 185"/>
              <a:gd name="T31" fmla="*/ 709 h 1215"/>
              <a:gd name="T32" fmla="*/ 0 w 185"/>
              <a:gd name="T33" fmla="*/ 802 h 1215"/>
              <a:gd name="T34" fmla="*/ 0 w 185"/>
              <a:gd name="T35" fmla="*/ 895 h 1215"/>
              <a:gd name="T36" fmla="*/ 8 w 185"/>
              <a:gd name="T37" fmla="*/ 945 h 1215"/>
              <a:gd name="T38" fmla="*/ 34 w 185"/>
              <a:gd name="T39" fmla="*/ 1004 h 1215"/>
              <a:gd name="T40" fmla="*/ 76 w 185"/>
              <a:gd name="T41" fmla="*/ 1097 h 1215"/>
              <a:gd name="T42" fmla="*/ 118 w 185"/>
              <a:gd name="T43" fmla="*/ 1173 h 1215"/>
              <a:gd name="T44" fmla="*/ 126 w 185"/>
              <a:gd name="T45" fmla="*/ 121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 h="1215">
                <a:moveTo>
                  <a:pt x="110" y="0"/>
                </a:moveTo>
                <a:lnTo>
                  <a:pt x="76" y="34"/>
                </a:lnTo>
                <a:lnTo>
                  <a:pt x="59" y="76"/>
                </a:lnTo>
                <a:lnTo>
                  <a:pt x="59" y="110"/>
                </a:lnTo>
                <a:lnTo>
                  <a:pt x="67" y="152"/>
                </a:lnTo>
                <a:lnTo>
                  <a:pt x="110" y="220"/>
                </a:lnTo>
                <a:lnTo>
                  <a:pt x="143" y="287"/>
                </a:lnTo>
                <a:lnTo>
                  <a:pt x="169" y="346"/>
                </a:lnTo>
                <a:lnTo>
                  <a:pt x="185" y="422"/>
                </a:lnTo>
                <a:lnTo>
                  <a:pt x="185" y="464"/>
                </a:lnTo>
                <a:lnTo>
                  <a:pt x="185" y="498"/>
                </a:lnTo>
                <a:lnTo>
                  <a:pt x="169" y="532"/>
                </a:lnTo>
                <a:lnTo>
                  <a:pt x="152" y="565"/>
                </a:lnTo>
                <a:lnTo>
                  <a:pt x="84" y="608"/>
                </a:lnTo>
                <a:lnTo>
                  <a:pt x="17" y="658"/>
                </a:lnTo>
                <a:lnTo>
                  <a:pt x="8" y="709"/>
                </a:lnTo>
                <a:lnTo>
                  <a:pt x="0" y="802"/>
                </a:lnTo>
                <a:lnTo>
                  <a:pt x="0" y="895"/>
                </a:lnTo>
                <a:lnTo>
                  <a:pt x="8" y="945"/>
                </a:lnTo>
                <a:lnTo>
                  <a:pt x="34" y="1004"/>
                </a:lnTo>
                <a:lnTo>
                  <a:pt x="76" y="1097"/>
                </a:lnTo>
                <a:lnTo>
                  <a:pt x="118" y="1173"/>
                </a:lnTo>
                <a:lnTo>
                  <a:pt x="126" y="1215"/>
                </a:lnTo>
              </a:path>
            </a:pathLst>
          </a:custGeom>
          <a:noFill/>
          <a:ln w="26988">
            <a:solidFill>
              <a:srgbClr val="1D496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488" name="Freeform 8"/>
          <p:cNvSpPr>
            <a:spLocks/>
          </p:cNvSpPr>
          <p:nvPr/>
        </p:nvSpPr>
        <p:spPr bwMode="auto">
          <a:xfrm>
            <a:off x="136685" y="3345915"/>
            <a:ext cx="9099392" cy="1699356"/>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489" name="Freeform 9"/>
          <p:cNvSpPr>
            <a:spLocks/>
          </p:cNvSpPr>
          <p:nvPr/>
        </p:nvSpPr>
        <p:spPr bwMode="auto">
          <a:xfrm>
            <a:off x="136685" y="3345915"/>
            <a:ext cx="9099392" cy="1699356"/>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490" name="Freeform 10"/>
          <p:cNvSpPr>
            <a:spLocks/>
          </p:cNvSpPr>
          <p:nvPr/>
        </p:nvSpPr>
        <p:spPr bwMode="auto">
          <a:xfrm>
            <a:off x="795708" y="0"/>
            <a:ext cx="1770411" cy="1118579"/>
          </a:xfrm>
          <a:custGeom>
            <a:avLst/>
            <a:gdLst>
              <a:gd name="T0" fmla="*/ 1063 w 1088"/>
              <a:gd name="T1" fmla="*/ 110 h 911"/>
              <a:gd name="T2" fmla="*/ 1088 w 1088"/>
              <a:gd name="T3" fmla="*/ 160 h 911"/>
              <a:gd name="T4" fmla="*/ 1054 w 1088"/>
              <a:gd name="T5" fmla="*/ 169 h 911"/>
              <a:gd name="T6" fmla="*/ 953 w 1088"/>
              <a:gd name="T7" fmla="*/ 220 h 911"/>
              <a:gd name="T8" fmla="*/ 953 w 1088"/>
              <a:gd name="T9" fmla="*/ 397 h 911"/>
              <a:gd name="T10" fmla="*/ 911 w 1088"/>
              <a:gd name="T11" fmla="*/ 464 h 911"/>
              <a:gd name="T12" fmla="*/ 742 w 1088"/>
              <a:gd name="T13" fmla="*/ 439 h 911"/>
              <a:gd name="T14" fmla="*/ 675 w 1088"/>
              <a:gd name="T15" fmla="*/ 447 h 911"/>
              <a:gd name="T16" fmla="*/ 641 w 1088"/>
              <a:gd name="T17" fmla="*/ 481 h 911"/>
              <a:gd name="T18" fmla="*/ 633 w 1088"/>
              <a:gd name="T19" fmla="*/ 549 h 911"/>
              <a:gd name="T20" fmla="*/ 607 w 1088"/>
              <a:gd name="T21" fmla="*/ 574 h 911"/>
              <a:gd name="T22" fmla="*/ 607 w 1088"/>
              <a:gd name="T23" fmla="*/ 608 h 911"/>
              <a:gd name="T24" fmla="*/ 607 w 1088"/>
              <a:gd name="T25" fmla="*/ 616 h 911"/>
              <a:gd name="T26" fmla="*/ 599 w 1088"/>
              <a:gd name="T27" fmla="*/ 641 h 911"/>
              <a:gd name="T28" fmla="*/ 582 w 1088"/>
              <a:gd name="T29" fmla="*/ 658 h 911"/>
              <a:gd name="T30" fmla="*/ 582 w 1088"/>
              <a:gd name="T31" fmla="*/ 667 h 911"/>
              <a:gd name="T32" fmla="*/ 582 w 1088"/>
              <a:gd name="T33" fmla="*/ 675 h 911"/>
              <a:gd name="T34" fmla="*/ 590 w 1088"/>
              <a:gd name="T35" fmla="*/ 675 h 911"/>
              <a:gd name="T36" fmla="*/ 607 w 1088"/>
              <a:gd name="T37" fmla="*/ 675 h 911"/>
              <a:gd name="T38" fmla="*/ 616 w 1088"/>
              <a:gd name="T39" fmla="*/ 675 h 911"/>
              <a:gd name="T40" fmla="*/ 633 w 1088"/>
              <a:gd name="T41" fmla="*/ 675 h 911"/>
              <a:gd name="T42" fmla="*/ 641 w 1088"/>
              <a:gd name="T43" fmla="*/ 675 h 911"/>
              <a:gd name="T44" fmla="*/ 658 w 1088"/>
              <a:gd name="T45" fmla="*/ 667 h 911"/>
              <a:gd name="T46" fmla="*/ 683 w 1088"/>
              <a:gd name="T47" fmla="*/ 684 h 911"/>
              <a:gd name="T48" fmla="*/ 641 w 1088"/>
              <a:gd name="T49" fmla="*/ 743 h 911"/>
              <a:gd name="T50" fmla="*/ 557 w 1088"/>
              <a:gd name="T51" fmla="*/ 751 h 911"/>
              <a:gd name="T52" fmla="*/ 531 w 1088"/>
              <a:gd name="T53" fmla="*/ 743 h 911"/>
              <a:gd name="T54" fmla="*/ 498 w 1088"/>
              <a:gd name="T55" fmla="*/ 734 h 911"/>
              <a:gd name="T56" fmla="*/ 464 w 1088"/>
              <a:gd name="T57" fmla="*/ 768 h 911"/>
              <a:gd name="T58" fmla="*/ 464 w 1088"/>
              <a:gd name="T59" fmla="*/ 835 h 911"/>
              <a:gd name="T60" fmla="*/ 498 w 1088"/>
              <a:gd name="T61" fmla="*/ 861 h 911"/>
              <a:gd name="T62" fmla="*/ 531 w 1088"/>
              <a:gd name="T63" fmla="*/ 886 h 911"/>
              <a:gd name="T64" fmla="*/ 472 w 1088"/>
              <a:gd name="T65" fmla="*/ 911 h 911"/>
              <a:gd name="T66" fmla="*/ 363 w 1088"/>
              <a:gd name="T67" fmla="*/ 886 h 911"/>
              <a:gd name="T68" fmla="*/ 304 w 1088"/>
              <a:gd name="T69" fmla="*/ 835 h 911"/>
              <a:gd name="T70" fmla="*/ 262 w 1088"/>
              <a:gd name="T71" fmla="*/ 785 h 911"/>
              <a:gd name="T72" fmla="*/ 211 w 1088"/>
              <a:gd name="T73" fmla="*/ 650 h 911"/>
              <a:gd name="T74" fmla="*/ 211 w 1088"/>
              <a:gd name="T75" fmla="*/ 565 h 911"/>
              <a:gd name="T76" fmla="*/ 245 w 1088"/>
              <a:gd name="T77" fmla="*/ 532 h 911"/>
              <a:gd name="T78" fmla="*/ 245 w 1088"/>
              <a:gd name="T79" fmla="*/ 498 h 911"/>
              <a:gd name="T80" fmla="*/ 203 w 1088"/>
              <a:gd name="T81" fmla="*/ 464 h 911"/>
              <a:gd name="T82" fmla="*/ 160 w 1088"/>
              <a:gd name="T83" fmla="*/ 456 h 911"/>
              <a:gd name="T84" fmla="*/ 169 w 1088"/>
              <a:gd name="T85" fmla="*/ 422 h 911"/>
              <a:gd name="T86" fmla="*/ 186 w 1088"/>
              <a:gd name="T87" fmla="*/ 397 h 911"/>
              <a:gd name="T88" fmla="*/ 194 w 1088"/>
              <a:gd name="T89" fmla="*/ 270 h 911"/>
              <a:gd name="T90" fmla="*/ 160 w 1088"/>
              <a:gd name="T91" fmla="*/ 262 h 911"/>
              <a:gd name="T92" fmla="*/ 93 w 1088"/>
              <a:gd name="T93" fmla="*/ 220 h 911"/>
              <a:gd name="T94" fmla="*/ 68 w 1088"/>
              <a:gd name="T95" fmla="*/ 144 h 911"/>
              <a:gd name="T96" fmla="*/ 17 w 1088"/>
              <a:gd name="T97" fmla="*/ 135 h 911"/>
              <a:gd name="T98" fmla="*/ 68 w 1088"/>
              <a:gd name="T99" fmla="*/ 2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8" h="911">
                <a:moveTo>
                  <a:pt x="1088" y="0"/>
                </a:moveTo>
                <a:lnTo>
                  <a:pt x="1071" y="51"/>
                </a:lnTo>
                <a:lnTo>
                  <a:pt x="1063" y="110"/>
                </a:lnTo>
                <a:lnTo>
                  <a:pt x="1071" y="135"/>
                </a:lnTo>
                <a:lnTo>
                  <a:pt x="1088" y="160"/>
                </a:lnTo>
                <a:lnTo>
                  <a:pt x="1088" y="160"/>
                </a:lnTo>
                <a:lnTo>
                  <a:pt x="1088" y="169"/>
                </a:lnTo>
                <a:lnTo>
                  <a:pt x="1080" y="169"/>
                </a:lnTo>
                <a:lnTo>
                  <a:pt x="1054" y="169"/>
                </a:lnTo>
                <a:lnTo>
                  <a:pt x="995" y="177"/>
                </a:lnTo>
                <a:lnTo>
                  <a:pt x="970" y="186"/>
                </a:lnTo>
                <a:lnTo>
                  <a:pt x="953" y="220"/>
                </a:lnTo>
                <a:lnTo>
                  <a:pt x="953" y="279"/>
                </a:lnTo>
                <a:lnTo>
                  <a:pt x="953" y="329"/>
                </a:lnTo>
                <a:lnTo>
                  <a:pt x="953" y="397"/>
                </a:lnTo>
                <a:lnTo>
                  <a:pt x="945" y="422"/>
                </a:lnTo>
                <a:lnTo>
                  <a:pt x="936" y="447"/>
                </a:lnTo>
                <a:lnTo>
                  <a:pt x="911" y="464"/>
                </a:lnTo>
                <a:lnTo>
                  <a:pt x="877" y="473"/>
                </a:lnTo>
                <a:lnTo>
                  <a:pt x="801" y="456"/>
                </a:lnTo>
                <a:lnTo>
                  <a:pt x="742" y="439"/>
                </a:lnTo>
                <a:lnTo>
                  <a:pt x="717" y="439"/>
                </a:lnTo>
                <a:lnTo>
                  <a:pt x="692" y="447"/>
                </a:lnTo>
                <a:lnTo>
                  <a:pt x="675" y="447"/>
                </a:lnTo>
                <a:lnTo>
                  <a:pt x="666" y="464"/>
                </a:lnTo>
                <a:lnTo>
                  <a:pt x="650" y="464"/>
                </a:lnTo>
                <a:lnTo>
                  <a:pt x="641" y="481"/>
                </a:lnTo>
                <a:lnTo>
                  <a:pt x="641" y="498"/>
                </a:lnTo>
                <a:lnTo>
                  <a:pt x="633" y="506"/>
                </a:lnTo>
                <a:lnTo>
                  <a:pt x="633" y="549"/>
                </a:lnTo>
                <a:lnTo>
                  <a:pt x="633" y="565"/>
                </a:lnTo>
                <a:lnTo>
                  <a:pt x="624" y="565"/>
                </a:lnTo>
                <a:lnTo>
                  <a:pt x="607" y="574"/>
                </a:lnTo>
                <a:lnTo>
                  <a:pt x="607" y="591"/>
                </a:lnTo>
                <a:lnTo>
                  <a:pt x="607" y="599"/>
                </a:lnTo>
                <a:lnTo>
                  <a:pt x="607" y="608"/>
                </a:lnTo>
                <a:lnTo>
                  <a:pt x="607" y="616"/>
                </a:lnTo>
                <a:lnTo>
                  <a:pt x="607" y="616"/>
                </a:lnTo>
                <a:lnTo>
                  <a:pt x="607" y="616"/>
                </a:lnTo>
                <a:lnTo>
                  <a:pt x="607" y="624"/>
                </a:lnTo>
                <a:lnTo>
                  <a:pt x="607" y="633"/>
                </a:lnTo>
                <a:lnTo>
                  <a:pt x="599" y="641"/>
                </a:lnTo>
                <a:lnTo>
                  <a:pt x="582" y="641"/>
                </a:lnTo>
                <a:lnTo>
                  <a:pt x="582" y="658"/>
                </a:lnTo>
                <a:lnTo>
                  <a:pt x="582" y="658"/>
                </a:lnTo>
                <a:lnTo>
                  <a:pt x="582" y="658"/>
                </a:lnTo>
                <a:lnTo>
                  <a:pt x="582" y="667"/>
                </a:lnTo>
                <a:lnTo>
                  <a:pt x="582" y="667"/>
                </a:lnTo>
                <a:lnTo>
                  <a:pt x="582" y="667"/>
                </a:lnTo>
                <a:lnTo>
                  <a:pt x="582" y="667"/>
                </a:lnTo>
                <a:lnTo>
                  <a:pt x="582" y="675"/>
                </a:lnTo>
                <a:lnTo>
                  <a:pt x="582" y="675"/>
                </a:lnTo>
                <a:lnTo>
                  <a:pt x="582" y="675"/>
                </a:lnTo>
                <a:lnTo>
                  <a:pt x="590" y="675"/>
                </a:lnTo>
                <a:lnTo>
                  <a:pt x="590" y="675"/>
                </a:lnTo>
                <a:lnTo>
                  <a:pt x="599" y="675"/>
                </a:lnTo>
                <a:lnTo>
                  <a:pt x="607" y="675"/>
                </a:lnTo>
                <a:lnTo>
                  <a:pt x="607" y="675"/>
                </a:lnTo>
                <a:lnTo>
                  <a:pt x="616" y="675"/>
                </a:lnTo>
                <a:lnTo>
                  <a:pt x="616" y="675"/>
                </a:lnTo>
                <a:lnTo>
                  <a:pt x="624" y="675"/>
                </a:lnTo>
                <a:lnTo>
                  <a:pt x="633" y="675"/>
                </a:lnTo>
                <a:lnTo>
                  <a:pt x="633" y="675"/>
                </a:lnTo>
                <a:lnTo>
                  <a:pt x="633" y="675"/>
                </a:lnTo>
                <a:lnTo>
                  <a:pt x="641" y="675"/>
                </a:lnTo>
                <a:lnTo>
                  <a:pt x="641" y="675"/>
                </a:lnTo>
                <a:lnTo>
                  <a:pt x="650" y="667"/>
                </a:lnTo>
                <a:lnTo>
                  <a:pt x="650" y="667"/>
                </a:lnTo>
                <a:lnTo>
                  <a:pt x="658" y="667"/>
                </a:lnTo>
                <a:lnTo>
                  <a:pt x="658" y="667"/>
                </a:lnTo>
                <a:lnTo>
                  <a:pt x="675" y="667"/>
                </a:lnTo>
                <a:lnTo>
                  <a:pt x="683" y="684"/>
                </a:lnTo>
                <a:lnTo>
                  <a:pt x="675" y="700"/>
                </a:lnTo>
                <a:lnTo>
                  <a:pt x="658" y="726"/>
                </a:lnTo>
                <a:lnTo>
                  <a:pt x="641" y="743"/>
                </a:lnTo>
                <a:lnTo>
                  <a:pt x="624" y="751"/>
                </a:lnTo>
                <a:lnTo>
                  <a:pt x="590" y="751"/>
                </a:lnTo>
                <a:lnTo>
                  <a:pt x="557" y="751"/>
                </a:lnTo>
                <a:lnTo>
                  <a:pt x="557" y="751"/>
                </a:lnTo>
                <a:lnTo>
                  <a:pt x="548" y="751"/>
                </a:lnTo>
                <a:lnTo>
                  <a:pt x="531" y="743"/>
                </a:lnTo>
                <a:lnTo>
                  <a:pt x="515" y="726"/>
                </a:lnTo>
                <a:lnTo>
                  <a:pt x="498" y="726"/>
                </a:lnTo>
                <a:lnTo>
                  <a:pt x="498" y="734"/>
                </a:lnTo>
                <a:lnTo>
                  <a:pt x="489" y="743"/>
                </a:lnTo>
                <a:lnTo>
                  <a:pt x="472" y="751"/>
                </a:lnTo>
                <a:lnTo>
                  <a:pt x="464" y="768"/>
                </a:lnTo>
                <a:lnTo>
                  <a:pt x="456" y="793"/>
                </a:lnTo>
                <a:lnTo>
                  <a:pt x="464" y="818"/>
                </a:lnTo>
                <a:lnTo>
                  <a:pt x="464" y="835"/>
                </a:lnTo>
                <a:lnTo>
                  <a:pt x="472" y="844"/>
                </a:lnTo>
                <a:lnTo>
                  <a:pt x="481" y="852"/>
                </a:lnTo>
                <a:lnTo>
                  <a:pt x="498" y="861"/>
                </a:lnTo>
                <a:lnTo>
                  <a:pt x="515" y="878"/>
                </a:lnTo>
                <a:lnTo>
                  <a:pt x="523" y="878"/>
                </a:lnTo>
                <a:lnTo>
                  <a:pt x="531" y="886"/>
                </a:lnTo>
                <a:lnTo>
                  <a:pt x="523" y="903"/>
                </a:lnTo>
                <a:lnTo>
                  <a:pt x="506" y="911"/>
                </a:lnTo>
                <a:lnTo>
                  <a:pt x="472" y="911"/>
                </a:lnTo>
                <a:lnTo>
                  <a:pt x="439" y="911"/>
                </a:lnTo>
                <a:lnTo>
                  <a:pt x="397" y="903"/>
                </a:lnTo>
                <a:lnTo>
                  <a:pt x="363" y="886"/>
                </a:lnTo>
                <a:lnTo>
                  <a:pt x="337" y="878"/>
                </a:lnTo>
                <a:lnTo>
                  <a:pt x="329" y="861"/>
                </a:lnTo>
                <a:lnTo>
                  <a:pt x="304" y="835"/>
                </a:lnTo>
                <a:lnTo>
                  <a:pt x="270" y="818"/>
                </a:lnTo>
                <a:lnTo>
                  <a:pt x="262" y="802"/>
                </a:lnTo>
                <a:lnTo>
                  <a:pt x="262" y="785"/>
                </a:lnTo>
                <a:lnTo>
                  <a:pt x="228" y="743"/>
                </a:lnTo>
                <a:lnTo>
                  <a:pt x="211" y="692"/>
                </a:lnTo>
                <a:lnTo>
                  <a:pt x="211" y="650"/>
                </a:lnTo>
                <a:lnTo>
                  <a:pt x="211" y="608"/>
                </a:lnTo>
                <a:lnTo>
                  <a:pt x="211" y="582"/>
                </a:lnTo>
                <a:lnTo>
                  <a:pt x="211" y="565"/>
                </a:lnTo>
                <a:lnTo>
                  <a:pt x="228" y="549"/>
                </a:lnTo>
                <a:lnTo>
                  <a:pt x="236" y="540"/>
                </a:lnTo>
                <a:lnTo>
                  <a:pt x="245" y="532"/>
                </a:lnTo>
                <a:lnTo>
                  <a:pt x="245" y="523"/>
                </a:lnTo>
                <a:lnTo>
                  <a:pt x="245" y="506"/>
                </a:lnTo>
                <a:lnTo>
                  <a:pt x="245" y="498"/>
                </a:lnTo>
                <a:lnTo>
                  <a:pt x="228" y="481"/>
                </a:lnTo>
                <a:lnTo>
                  <a:pt x="203" y="464"/>
                </a:lnTo>
                <a:lnTo>
                  <a:pt x="203" y="464"/>
                </a:lnTo>
                <a:lnTo>
                  <a:pt x="203" y="464"/>
                </a:lnTo>
                <a:lnTo>
                  <a:pt x="177" y="456"/>
                </a:lnTo>
                <a:lnTo>
                  <a:pt x="160" y="456"/>
                </a:lnTo>
                <a:lnTo>
                  <a:pt x="160" y="447"/>
                </a:lnTo>
                <a:lnTo>
                  <a:pt x="160" y="439"/>
                </a:lnTo>
                <a:lnTo>
                  <a:pt x="169" y="422"/>
                </a:lnTo>
                <a:lnTo>
                  <a:pt x="177" y="422"/>
                </a:lnTo>
                <a:lnTo>
                  <a:pt x="186" y="414"/>
                </a:lnTo>
                <a:lnTo>
                  <a:pt x="186" y="397"/>
                </a:lnTo>
                <a:lnTo>
                  <a:pt x="186" y="346"/>
                </a:lnTo>
                <a:lnTo>
                  <a:pt x="194" y="287"/>
                </a:lnTo>
                <a:lnTo>
                  <a:pt x="194" y="270"/>
                </a:lnTo>
                <a:lnTo>
                  <a:pt x="186" y="262"/>
                </a:lnTo>
                <a:lnTo>
                  <a:pt x="169" y="262"/>
                </a:lnTo>
                <a:lnTo>
                  <a:pt x="160" y="262"/>
                </a:lnTo>
                <a:lnTo>
                  <a:pt x="135" y="253"/>
                </a:lnTo>
                <a:lnTo>
                  <a:pt x="110" y="245"/>
                </a:lnTo>
                <a:lnTo>
                  <a:pt x="93" y="220"/>
                </a:lnTo>
                <a:lnTo>
                  <a:pt x="76" y="186"/>
                </a:lnTo>
                <a:lnTo>
                  <a:pt x="76" y="160"/>
                </a:lnTo>
                <a:lnTo>
                  <a:pt x="68" y="144"/>
                </a:lnTo>
                <a:lnTo>
                  <a:pt x="51" y="144"/>
                </a:lnTo>
                <a:lnTo>
                  <a:pt x="42" y="144"/>
                </a:lnTo>
                <a:lnTo>
                  <a:pt x="17" y="135"/>
                </a:lnTo>
                <a:lnTo>
                  <a:pt x="0" y="127"/>
                </a:lnTo>
                <a:lnTo>
                  <a:pt x="34" y="68"/>
                </a:lnTo>
                <a:lnTo>
                  <a:pt x="68" y="25"/>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491" name="Freeform 11"/>
          <p:cNvSpPr>
            <a:spLocks noEditPoints="1"/>
          </p:cNvSpPr>
          <p:nvPr/>
        </p:nvSpPr>
        <p:spPr bwMode="auto">
          <a:xfrm>
            <a:off x="1659759" y="1067009"/>
            <a:ext cx="5914930" cy="2206462"/>
          </a:xfrm>
          <a:custGeom>
            <a:avLst/>
            <a:gdLst>
              <a:gd name="T0" fmla="*/ 34 w 3635"/>
              <a:gd name="T1" fmla="*/ 17 h 1797"/>
              <a:gd name="T2" fmla="*/ 59 w 3635"/>
              <a:gd name="T3" fmla="*/ 42 h 1797"/>
              <a:gd name="T4" fmla="*/ 68 w 3635"/>
              <a:gd name="T5" fmla="*/ 9 h 1797"/>
              <a:gd name="T6" fmla="*/ 93 w 3635"/>
              <a:gd name="T7" fmla="*/ 34 h 1797"/>
              <a:gd name="T8" fmla="*/ 68 w 3635"/>
              <a:gd name="T9" fmla="*/ 177 h 1797"/>
              <a:gd name="T10" fmla="*/ 211 w 3635"/>
              <a:gd name="T11" fmla="*/ 245 h 1797"/>
              <a:gd name="T12" fmla="*/ 262 w 3635"/>
              <a:gd name="T13" fmla="*/ 236 h 1797"/>
              <a:gd name="T14" fmla="*/ 329 w 3635"/>
              <a:gd name="T15" fmla="*/ 329 h 1797"/>
              <a:gd name="T16" fmla="*/ 397 w 3635"/>
              <a:gd name="T17" fmla="*/ 312 h 1797"/>
              <a:gd name="T18" fmla="*/ 329 w 3635"/>
              <a:gd name="T19" fmla="*/ 388 h 1797"/>
              <a:gd name="T20" fmla="*/ 329 w 3635"/>
              <a:gd name="T21" fmla="*/ 456 h 1797"/>
              <a:gd name="T22" fmla="*/ 346 w 3635"/>
              <a:gd name="T23" fmla="*/ 523 h 1797"/>
              <a:gd name="T24" fmla="*/ 312 w 3635"/>
              <a:gd name="T25" fmla="*/ 532 h 1797"/>
              <a:gd name="T26" fmla="*/ 329 w 3635"/>
              <a:gd name="T27" fmla="*/ 574 h 1797"/>
              <a:gd name="T28" fmla="*/ 372 w 3635"/>
              <a:gd name="T29" fmla="*/ 633 h 1797"/>
              <a:gd name="T30" fmla="*/ 414 w 3635"/>
              <a:gd name="T31" fmla="*/ 650 h 1797"/>
              <a:gd name="T32" fmla="*/ 447 w 3635"/>
              <a:gd name="T33" fmla="*/ 861 h 1797"/>
              <a:gd name="T34" fmla="*/ 498 w 3635"/>
              <a:gd name="T35" fmla="*/ 861 h 1797"/>
              <a:gd name="T36" fmla="*/ 532 w 3635"/>
              <a:gd name="T37" fmla="*/ 869 h 1797"/>
              <a:gd name="T38" fmla="*/ 641 w 3635"/>
              <a:gd name="T39" fmla="*/ 928 h 1797"/>
              <a:gd name="T40" fmla="*/ 700 w 3635"/>
              <a:gd name="T41" fmla="*/ 945 h 1797"/>
              <a:gd name="T42" fmla="*/ 726 w 3635"/>
              <a:gd name="T43" fmla="*/ 928 h 1797"/>
              <a:gd name="T44" fmla="*/ 776 w 3635"/>
              <a:gd name="T45" fmla="*/ 928 h 1797"/>
              <a:gd name="T46" fmla="*/ 818 w 3635"/>
              <a:gd name="T47" fmla="*/ 928 h 1797"/>
              <a:gd name="T48" fmla="*/ 844 w 3635"/>
              <a:gd name="T49" fmla="*/ 852 h 1797"/>
              <a:gd name="T50" fmla="*/ 878 w 3635"/>
              <a:gd name="T51" fmla="*/ 827 h 1797"/>
              <a:gd name="T52" fmla="*/ 894 w 3635"/>
              <a:gd name="T53" fmla="*/ 818 h 1797"/>
              <a:gd name="T54" fmla="*/ 911 w 3635"/>
              <a:gd name="T55" fmla="*/ 793 h 1797"/>
              <a:gd name="T56" fmla="*/ 920 w 3635"/>
              <a:gd name="T57" fmla="*/ 751 h 1797"/>
              <a:gd name="T58" fmla="*/ 911 w 3635"/>
              <a:gd name="T59" fmla="*/ 717 h 1797"/>
              <a:gd name="T60" fmla="*/ 861 w 3635"/>
              <a:gd name="T61" fmla="*/ 675 h 1797"/>
              <a:gd name="T62" fmla="*/ 894 w 3635"/>
              <a:gd name="T63" fmla="*/ 641 h 1797"/>
              <a:gd name="T64" fmla="*/ 920 w 3635"/>
              <a:gd name="T65" fmla="*/ 624 h 1797"/>
              <a:gd name="T66" fmla="*/ 920 w 3635"/>
              <a:gd name="T67" fmla="*/ 608 h 1797"/>
              <a:gd name="T68" fmla="*/ 911 w 3635"/>
              <a:gd name="T69" fmla="*/ 599 h 1797"/>
              <a:gd name="T70" fmla="*/ 945 w 3635"/>
              <a:gd name="T71" fmla="*/ 582 h 1797"/>
              <a:gd name="T72" fmla="*/ 1071 w 3635"/>
              <a:gd name="T73" fmla="*/ 608 h 1797"/>
              <a:gd name="T74" fmla="*/ 1173 w 3635"/>
              <a:gd name="T75" fmla="*/ 633 h 1797"/>
              <a:gd name="T76" fmla="*/ 1240 w 3635"/>
              <a:gd name="T77" fmla="*/ 759 h 1797"/>
              <a:gd name="T78" fmla="*/ 1316 w 3635"/>
              <a:gd name="T79" fmla="*/ 911 h 1797"/>
              <a:gd name="T80" fmla="*/ 1282 w 3635"/>
              <a:gd name="T81" fmla="*/ 1038 h 1797"/>
              <a:gd name="T82" fmla="*/ 1358 w 3635"/>
              <a:gd name="T83" fmla="*/ 1088 h 1797"/>
              <a:gd name="T84" fmla="*/ 1392 w 3635"/>
              <a:gd name="T85" fmla="*/ 1114 h 1797"/>
              <a:gd name="T86" fmla="*/ 1375 w 3635"/>
              <a:gd name="T87" fmla="*/ 1097 h 1797"/>
              <a:gd name="T88" fmla="*/ 1459 w 3635"/>
              <a:gd name="T89" fmla="*/ 937 h 1797"/>
              <a:gd name="T90" fmla="*/ 1569 w 3635"/>
              <a:gd name="T91" fmla="*/ 962 h 1797"/>
              <a:gd name="T92" fmla="*/ 1771 w 3635"/>
              <a:gd name="T93" fmla="*/ 1029 h 1797"/>
              <a:gd name="T94" fmla="*/ 1780 w 3635"/>
              <a:gd name="T95" fmla="*/ 1055 h 1797"/>
              <a:gd name="T96" fmla="*/ 1957 w 3635"/>
              <a:gd name="T97" fmla="*/ 1147 h 1797"/>
              <a:gd name="T98" fmla="*/ 2100 w 3635"/>
              <a:gd name="T99" fmla="*/ 1055 h 1797"/>
              <a:gd name="T100" fmla="*/ 2539 w 3635"/>
              <a:gd name="T101" fmla="*/ 1299 h 1797"/>
              <a:gd name="T102" fmla="*/ 2868 w 3635"/>
              <a:gd name="T103" fmla="*/ 1274 h 1797"/>
              <a:gd name="T104" fmla="*/ 2851 w 3635"/>
              <a:gd name="T105" fmla="*/ 1468 h 1797"/>
              <a:gd name="T106" fmla="*/ 2817 w 3635"/>
              <a:gd name="T107" fmla="*/ 1527 h 1797"/>
              <a:gd name="T108" fmla="*/ 2910 w 3635"/>
              <a:gd name="T109" fmla="*/ 1502 h 1797"/>
              <a:gd name="T110" fmla="*/ 2986 w 3635"/>
              <a:gd name="T111" fmla="*/ 1443 h 1797"/>
              <a:gd name="T112" fmla="*/ 3053 w 3635"/>
              <a:gd name="T113" fmla="*/ 1384 h 1797"/>
              <a:gd name="T114" fmla="*/ 3230 w 3635"/>
              <a:gd name="T115" fmla="*/ 1333 h 1797"/>
              <a:gd name="T116" fmla="*/ 3222 w 3635"/>
              <a:gd name="T117" fmla="*/ 1502 h 1797"/>
              <a:gd name="T118" fmla="*/ 3315 w 3635"/>
              <a:gd name="T119" fmla="*/ 1595 h 1797"/>
              <a:gd name="T120" fmla="*/ 3534 w 3635"/>
              <a:gd name="T121" fmla="*/ 1721 h 1797"/>
              <a:gd name="T122" fmla="*/ 3576 w 3635"/>
              <a:gd name="T123" fmla="*/ 1746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5" h="1797">
                <a:moveTo>
                  <a:pt x="34" y="17"/>
                </a:moveTo>
                <a:lnTo>
                  <a:pt x="34" y="17"/>
                </a:lnTo>
                <a:lnTo>
                  <a:pt x="34" y="17"/>
                </a:lnTo>
                <a:lnTo>
                  <a:pt x="0" y="17"/>
                </a:lnTo>
                <a:lnTo>
                  <a:pt x="0" y="17"/>
                </a:lnTo>
                <a:lnTo>
                  <a:pt x="0" y="17"/>
                </a:lnTo>
                <a:lnTo>
                  <a:pt x="34" y="17"/>
                </a:lnTo>
                <a:close/>
                <a:moveTo>
                  <a:pt x="34" y="17"/>
                </a:moveTo>
                <a:lnTo>
                  <a:pt x="34" y="17"/>
                </a:lnTo>
                <a:lnTo>
                  <a:pt x="34" y="17"/>
                </a:lnTo>
                <a:lnTo>
                  <a:pt x="9" y="42"/>
                </a:lnTo>
                <a:lnTo>
                  <a:pt x="0" y="34"/>
                </a:lnTo>
                <a:lnTo>
                  <a:pt x="0" y="17"/>
                </a:lnTo>
                <a:lnTo>
                  <a:pt x="34" y="17"/>
                </a:lnTo>
                <a:close/>
                <a:moveTo>
                  <a:pt x="34" y="17"/>
                </a:moveTo>
                <a:lnTo>
                  <a:pt x="34" y="17"/>
                </a:lnTo>
                <a:lnTo>
                  <a:pt x="17" y="25"/>
                </a:lnTo>
                <a:lnTo>
                  <a:pt x="34" y="17"/>
                </a:lnTo>
                <a:close/>
                <a:moveTo>
                  <a:pt x="34" y="17"/>
                </a:moveTo>
                <a:lnTo>
                  <a:pt x="34" y="17"/>
                </a:lnTo>
                <a:lnTo>
                  <a:pt x="34" y="17"/>
                </a:lnTo>
                <a:lnTo>
                  <a:pt x="34" y="51"/>
                </a:lnTo>
                <a:lnTo>
                  <a:pt x="17" y="51"/>
                </a:lnTo>
                <a:lnTo>
                  <a:pt x="9" y="42"/>
                </a:lnTo>
                <a:lnTo>
                  <a:pt x="34" y="17"/>
                </a:lnTo>
                <a:close/>
                <a:moveTo>
                  <a:pt x="34" y="17"/>
                </a:moveTo>
                <a:lnTo>
                  <a:pt x="34" y="17"/>
                </a:lnTo>
                <a:lnTo>
                  <a:pt x="34" y="17"/>
                </a:lnTo>
                <a:lnTo>
                  <a:pt x="34" y="51"/>
                </a:lnTo>
                <a:lnTo>
                  <a:pt x="34" y="51"/>
                </a:lnTo>
                <a:lnTo>
                  <a:pt x="34" y="51"/>
                </a:lnTo>
                <a:lnTo>
                  <a:pt x="34" y="17"/>
                </a:lnTo>
                <a:close/>
                <a:moveTo>
                  <a:pt x="34" y="17"/>
                </a:moveTo>
                <a:lnTo>
                  <a:pt x="34" y="17"/>
                </a:lnTo>
                <a:lnTo>
                  <a:pt x="34" y="34"/>
                </a:lnTo>
                <a:lnTo>
                  <a:pt x="34" y="17"/>
                </a:lnTo>
                <a:close/>
                <a:moveTo>
                  <a:pt x="34" y="17"/>
                </a:moveTo>
                <a:lnTo>
                  <a:pt x="34" y="17"/>
                </a:lnTo>
                <a:lnTo>
                  <a:pt x="34" y="17"/>
                </a:lnTo>
                <a:lnTo>
                  <a:pt x="59" y="42"/>
                </a:lnTo>
                <a:lnTo>
                  <a:pt x="51" y="51"/>
                </a:lnTo>
                <a:lnTo>
                  <a:pt x="34" y="51"/>
                </a:lnTo>
                <a:lnTo>
                  <a:pt x="34" y="17"/>
                </a:lnTo>
                <a:close/>
                <a:moveTo>
                  <a:pt x="34" y="17"/>
                </a:moveTo>
                <a:lnTo>
                  <a:pt x="43" y="9"/>
                </a:lnTo>
                <a:lnTo>
                  <a:pt x="59" y="0"/>
                </a:lnTo>
                <a:lnTo>
                  <a:pt x="59" y="42"/>
                </a:lnTo>
                <a:lnTo>
                  <a:pt x="59" y="42"/>
                </a:lnTo>
                <a:lnTo>
                  <a:pt x="59" y="42"/>
                </a:lnTo>
                <a:lnTo>
                  <a:pt x="34" y="17"/>
                </a:lnTo>
                <a:close/>
                <a:moveTo>
                  <a:pt x="59" y="0"/>
                </a:moveTo>
                <a:lnTo>
                  <a:pt x="59" y="0"/>
                </a:lnTo>
                <a:lnTo>
                  <a:pt x="59" y="0"/>
                </a:lnTo>
                <a:lnTo>
                  <a:pt x="59" y="42"/>
                </a:lnTo>
                <a:lnTo>
                  <a:pt x="59" y="42"/>
                </a:lnTo>
                <a:lnTo>
                  <a:pt x="59" y="42"/>
                </a:lnTo>
                <a:lnTo>
                  <a:pt x="59" y="0"/>
                </a:lnTo>
                <a:close/>
                <a:moveTo>
                  <a:pt x="59" y="42"/>
                </a:moveTo>
                <a:lnTo>
                  <a:pt x="59" y="42"/>
                </a:lnTo>
                <a:lnTo>
                  <a:pt x="59" y="17"/>
                </a:lnTo>
                <a:lnTo>
                  <a:pt x="59" y="42"/>
                </a:lnTo>
                <a:close/>
                <a:moveTo>
                  <a:pt x="59" y="0"/>
                </a:moveTo>
                <a:lnTo>
                  <a:pt x="59" y="0"/>
                </a:lnTo>
                <a:lnTo>
                  <a:pt x="68" y="0"/>
                </a:lnTo>
                <a:lnTo>
                  <a:pt x="59" y="34"/>
                </a:lnTo>
                <a:lnTo>
                  <a:pt x="59" y="42"/>
                </a:lnTo>
                <a:lnTo>
                  <a:pt x="59" y="42"/>
                </a:lnTo>
                <a:lnTo>
                  <a:pt x="59" y="0"/>
                </a:lnTo>
                <a:close/>
                <a:moveTo>
                  <a:pt x="68" y="0"/>
                </a:moveTo>
                <a:lnTo>
                  <a:pt x="68" y="0"/>
                </a:lnTo>
                <a:lnTo>
                  <a:pt x="59" y="17"/>
                </a:lnTo>
                <a:lnTo>
                  <a:pt x="68" y="0"/>
                </a:lnTo>
                <a:close/>
                <a:moveTo>
                  <a:pt x="68" y="0"/>
                </a:moveTo>
                <a:lnTo>
                  <a:pt x="68" y="9"/>
                </a:lnTo>
                <a:lnTo>
                  <a:pt x="68" y="9"/>
                </a:lnTo>
                <a:lnTo>
                  <a:pt x="59" y="42"/>
                </a:lnTo>
                <a:lnTo>
                  <a:pt x="59" y="42"/>
                </a:lnTo>
                <a:lnTo>
                  <a:pt x="59" y="34"/>
                </a:lnTo>
                <a:lnTo>
                  <a:pt x="68" y="0"/>
                </a:lnTo>
                <a:close/>
                <a:moveTo>
                  <a:pt x="59" y="42"/>
                </a:moveTo>
                <a:lnTo>
                  <a:pt x="59" y="42"/>
                </a:lnTo>
                <a:lnTo>
                  <a:pt x="68" y="25"/>
                </a:lnTo>
                <a:lnTo>
                  <a:pt x="59" y="42"/>
                </a:lnTo>
                <a:close/>
                <a:moveTo>
                  <a:pt x="68" y="9"/>
                </a:moveTo>
                <a:lnTo>
                  <a:pt x="85" y="17"/>
                </a:lnTo>
                <a:lnTo>
                  <a:pt x="93" y="25"/>
                </a:lnTo>
                <a:lnTo>
                  <a:pt x="59" y="34"/>
                </a:lnTo>
                <a:lnTo>
                  <a:pt x="59" y="34"/>
                </a:lnTo>
                <a:lnTo>
                  <a:pt x="59" y="42"/>
                </a:lnTo>
                <a:lnTo>
                  <a:pt x="68" y="9"/>
                </a:lnTo>
                <a:close/>
                <a:moveTo>
                  <a:pt x="59" y="34"/>
                </a:moveTo>
                <a:lnTo>
                  <a:pt x="59" y="34"/>
                </a:lnTo>
                <a:lnTo>
                  <a:pt x="76" y="25"/>
                </a:lnTo>
                <a:lnTo>
                  <a:pt x="59" y="34"/>
                </a:lnTo>
                <a:close/>
                <a:moveTo>
                  <a:pt x="93" y="25"/>
                </a:moveTo>
                <a:lnTo>
                  <a:pt x="93" y="25"/>
                </a:lnTo>
                <a:lnTo>
                  <a:pt x="93" y="34"/>
                </a:lnTo>
                <a:lnTo>
                  <a:pt x="59" y="42"/>
                </a:lnTo>
                <a:lnTo>
                  <a:pt x="59" y="42"/>
                </a:lnTo>
                <a:lnTo>
                  <a:pt x="59" y="34"/>
                </a:lnTo>
                <a:lnTo>
                  <a:pt x="93" y="25"/>
                </a:lnTo>
                <a:close/>
                <a:moveTo>
                  <a:pt x="93" y="34"/>
                </a:moveTo>
                <a:lnTo>
                  <a:pt x="93" y="34"/>
                </a:lnTo>
                <a:lnTo>
                  <a:pt x="76" y="42"/>
                </a:lnTo>
                <a:lnTo>
                  <a:pt x="93" y="34"/>
                </a:lnTo>
                <a:close/>
                <a:moveTo>
                  <a:pt x="93" y="34"/>
                </a:moveTo>
                <a:lnTo>
                  <a:pt x="102" y="42"/>
                </a:lnTo>
                <a:lnTo>
                  <a:pt x="102" y="51"/>
                </a:lnTo>
                <a:lnTo>
                  <a:pt x="68" y="68"/>
                </a:lnTo>
                <a:lnTo>
                  <a:pt x="68" y="59"/>
                </a:lnTo>
                <a:lnTo>
                  <a:pt x="59" y="42"/>
                </a:lnTo>
                <a:lnTo>
                  <a:pt x="93" y="34"/>
                </a:lnTo>
                <a:close/>
                <a:moveTo>
                  <a:pt x="68" y="68"/>
                </a:moveTo>
                <a:lnTo>
                  <a:pt x="68" y="68"/>
                </a:lnTo>
                <a:lnTo>
                  <a:pt x="85" y="59"/>
                </a:lnTo>
                <a:lnTo>
                  <a:pt x="68" y="68"/>
                </a:lnTo>
                <a:close/>
                <a:moveTo>
                  <a:pt x="102" y="51"/>
                </a:moveTo>
                <a:lnTo>
                  <a:pt x="102" y="51"/>
                </a:lnTo>
                <a:lnTo>
                  <a:pt x="68" y="68"/>
                </a:lnTo>
                <a:lnTo>
                  <a:pt x="68" y="68"/>
                </a:lnTo>
                <a:lnTo>
                  <a:pt x="102" y="51"/>
                </a:lnTo>
                <a:close/>
                <a:moveTo>
                  <a:pt x="68" y="68"/>
                </a:moveTo>
                <a:lnTo>
                  <a:pt x="68" y="68"/>
                </a:lnTo>
                <a:lnTo>
                  <a:pt x="85" y="59"/>
                </a:lnTo>
                <a:lnTo>
                  <a:pt x="68" y="68"/>
                </a:lnTo>
                <a:close/>
                <a:moveTo>
                  <a:pt x="102" y="51"/>
                </a:moveTo>
                <a:lnTo>
                  <a:pt x="110" y="68"/>
                </a:lnTo>
                <a:lnTo>
                  <a:pt x="119" y="84"/>
                </a:lnTo>
                <a:lnTo>
                  <a:pt x="85" y="84"/>
                </a:lnTo>
                <a:lnTo>
                  <a:pt x="76" y="76"/>
                </a:lnTo>
                <a:lnTo>
                  <a:pt x="68" y="68"/>
                </a:lnTo>
                <a:lnTo>
                  <a:pt x="102" y="51"/>
                </a:lnTo>
                <a:close/>
                <a:moveTo>
                  <a:pt x="119" y="84"/>
                </a:moveTo>
                <a:lnTo>
                  <a:pt x="110" y="101"/>
                </a:lnTo>
                <a:lnTo>
                  <a:pt x="102" y="84"/>
                </a:lnTo>
                <a:lnTo>
                  <a:pt x="119" y="84"/>
                </a:lnTo>
                <a:close/>
                <a:moveTo>
                  <a:pt x="110" y="101"/>
                </a:moveTo>
                <a:lnTo>
                  <a:pt x="102" y="135"/>
                </a:lnTo>
                <a:lnTo>
                  <a:pt x="102" y="169"/>
                </a:lnTo>
                <a:lnTo>
                  <a:pt x="68" y="177"/>
                </a:lnTo>
                <a:lnTo>
                  <a:pt x="68" y="152"/>
                </a:lnTo>
                <a:lnTo>
                  <a:pt x="68" y="135"/>
                </a:lnTo>
                <a:lnTo>
                  <a:pt x="68" y="110"/>
                </a:lnTo>
                <a:lnTo>
                  <a:pt x="85" y="76"/>
                </a:lnTo>
                <a:lnTo>
                  <a:pt x="110" y="101"/>
                </a:lnTo>
                <a:close/>
                <a:moveTo>
                  <a:pt x="102" y="169"/>
                </a:moveTo>
                <a:lnTo>
                  <a:pt x="119" y="203"/>
                </a:lnTo>
                <a:lnTo>
                  <a:pt x="144" y="228"/>
                </a:lnTo>
                <a:lnTo>
                  <a:pt x="119" y="253"/>
                </a:lnTo>
                <a:lnTo>
                  <a:pt x="93" y="219"/>
                </a:lnTo>
                <a:lnTo>
                  <a:pt x="68" y="177"/>
                </a:lnTo>
                <a:lnTo>
                  <a:pt x="102" y="169"/>
                </a:lnTo>
                <a:close/>
                <a:moveTo>
                  <a:pt x="144" y="228"/>
                </a:moveTo>
                <a:lnTo>
                  <a:pt x="152" y="236"/>
                </a:lnTo>
                <a:lnTo>
                  <a:pt x="169" y="236"/>
                </a:lnTo>
                <a:lnTo>
                  <a:pt x="178" y="228"/>
                </a:lnTo>
                <a:lnTo>
                  <a:pt x="186" y="219"/>
                </a:lnTo>
                <a:lnTo>
                  <a:pt x="203" y="245"/>
                </a:lnTo>
                <a:lnTo>
                  <a:pt x="186" y="262"/>
                </a:lnTo>
                <a:lnTo>
                  <a:pt x="169" y="270"/>
                </a:lnTo>
                <a:lnTo>
                  <a:pt x="144" y="270"/>
                </a:lnTo>
                <a:lnTo>
                  <a:pt x="119" y="253"/>
                </a:lnTo>
                <a:lnTo>
                  <a:pt x="144" y="228"/>
                </a:lnTo>
                <a:close/>
                <a:moveTo>
                  <a:pt x="186" y="219"/>
                </a:moveTo>
                <a:lnTo>
                  <a:pt x="194" y="211"/>
                </a:lnTo>
                <a:lnTo>
                  <a:pt x="211" y="203"/>
                </a:lnTo>
                <a:lnTo>
                  <a:pt x="211" y="245"/>
                </a:lnTo>
                <a:lnTo>
                  <a:pt x="211" y="245"/>
                </a:lnTo>
                <a:lnTo>
                  <a:pt x="203" y="245"/>
                </a:lnTo>
                <a:lnTo>
                  <a:pt x="186" y="219"/>
                </a:lnTo>
                <a:close/>
                <a:moveTo>
                  <a:pt x="211" y="203"/>
                </a:moveTo>
                <a:lnTo>
                  <a:pt x="211" y="203"/>
                </a:lnTo>
                <a:lnTo>
                  <a:pt x="211" y="245"/>
                </a:lnTo>
                <a:lnTo>
                  <a:pt x="211" y="245"/>
                </a:lnTo>
                <a:lnTo>
                  <a:pt x="211" y="203"/>
                </a:lnTo>
                <a:close/>
                <a:moveTo>
                  <a:pt x="211" y="245"/>
                </a:moveTo>
                <a:lnTo>
                  <a:pt x="211" y="245"/>
                </a:lnTo>
                <a:lnTo>
                  <a:pt x="211" y="219"/>
                </a:lnTo>
                <a:lnTo>
                  <a:pt x="211" y="245"/>
                </a:lnTo>
                <a:close/>
                <a:moveTo>
                  <a:pt x="211" y="203"/>
                </a:moveTo>
                <a:lnTo>
                  <a:pt x="220" y="203"/>
                </a:lnTo>
                <a:lnTo>
                  <a:pt x="220" y="203"/>
                </a:lnTo>
                <a:lnTo>
                  <a:pt x="228" y="245"/>
                </a:lnTo>
                <a:lnTo>
                  <a:pt x="220" y="245"/>
                </a:lnTo>
                <a:lnTo>
                  <a:pt x="211" y="245"/>
                </a:lnTo>
                <a:lnTo>
                  <a:pt x="211" y="203"/>
                </a:lnTo>
                <a:close/>
                <a:moveTo>
                  <a:pt x="220" y="203"/>
                </a:moveTo>
                <a:lnTo>
                  <a:pt x="237" y="203"/>
                </a:lnTo>
                <a:lnTo>
                  <a:pt x="245" y="211"/>
                </a:lnTo>
                <a:lnTo>
                  <a:pt x="253" y="219"/>
                </a:lnTo>
                <a:lnTo>
                  <a:pt x="262" y="236"/>
                </a:lnTo>
                <a:lnTo>
                  <a:pt x="228" y="245"/>
                </a:lnTo>
                <a:lnTo>
                  <a:pt x="228" y="245"/>
                </a:lnTo>
                <a:lnTo>
                  <a:pt x="228" y="245"/>
                </a:lnTo>
                <a:lnTo>
                  <a:pt x="220" y="203"/>
                </a:lnTo>
                <a:close/>
                <a:moveTo>
                  <a:pt x="262" y="236"/>
                </a:moveTo>
                <a:lnTo>
                  <a:pt x="262" y="236"/>
                </a:lnTo>
                <a:lnTo>
                  <a:pt x="245" y="236"/>
                </a:lnTo>
                <a:lnTo>
                  <a:pt x="262" y="236"/>
                </a:lnTo>
                <a:close/>
                <a:moveTo>
                  <a:pt x="262" y="236"/>
                </a:moveTo>
                <a:lnTo>
                  <a:pt x="262" y="236"/>
                </a:lnTo>
                <a:lnTo>
                  <a:pt x="228" y="245"/>
                </a:lnTo>
                <a:lnTo>
                  <a:pt x="228" y="245"/>
                </a:lnTo>
                <a:lnTo>
                  <a:pt x="262" y="236"/>
                </a:lnTo>
                <a:close/>
                <a:moveTo>
                  <a:pt x="262" y="236"/>
                </a:moveTo>
                <a:lnTo>
                  <a:pt x="262" y="262"/>
                </a:lnTo>
                <a:lnTo>
                  <a:pt x="262" y="287"/>
                </a:lnTo>
                <a:lnTo>
                  <a:pt x="228" y="287"/>
                </a:lnTo>
                <a:lnTo>
                  <a:pt x="228" y="262"/>
                </a:lnTo>
                <a:lnTo>
                  <a:pt x="228" y="245"/>
                </a:lnTo>
                <a:lnTo>
                  <a:pt x="262" y="236"/>
                </a:lnTo>
                <a:close/>
                <a:moveTo>
                  <a:pt x="262" y="287"/>
                </a:moveTo>
                <a:lnTo>
                  <a:pt x="270" y="295"/>
                </a:lnTo>
                <a:lnTo>
                  <a:pt x="287" y="295"/>
                </a:lnTo>
                <a:lnTo>
                  <a:pt x="287" y="329"/>
                </a:lnTo>
                <a:lnTo>
                  <a:pt x="262" y="329"/>
                </a:lnTo>
                <a:lnTo>
                  <a:pt x="245" y="321"/>
                </a:lnTo>
                <a:lnTo>
                  <a:pt x="237" y="312"/>
                </a:lnTo>
                <a:lnTo>
                  <a:pt x="228" y="287"/>
                </a:lnTo>
                <a:lnTo>
                  <a:pt x="262" y="287"/>
                </a:lnTo>
                <a:close/>
                <a:moveTo>
                  <a:pt x="287" y="295"/>
                </a:moveTo>
                <a:lnTo>
                  <a:pt x="304" y="295"/>
                </a:lnTo>
                <a:lnTo>
                  <a:pt x="329" y="295"/>
                </a:lnTo>
                <a:lnTo>
                  <a:pt x="329" y="329"/>
                </a:lnTo>
                <a:lnTo>
                  <a:pt x="304" y="329"/>
                </a:lnTo>
                <a:lnTo>
                  <a:pt x="287" y="329"/>
                </a:lnTo>
                <a:lnTo>
                  <a:pt x="287" y="295"/>
                </a:lnTo>
                <a:close/>
                <a:moveTo>
                  <a:pt x="329" y="295"/>
                </a:moveTo>
                <a:lnTo>
                  <a:pt x="346" y="287"/>
                </a:lnTo>
                <a:lnTo>
                  <a:pt x="363" y="287"/>
                </a:lnTo>
                <a:lnTo>
                  <a:pt x="363" y="321"/>
                </a:lnTo>
                <a:lnTo>
                  <a:pt x="346" y="329"/>
                </a:lnTo>
                <a:lnTo>
                  <a:pt x="329" y="329"/>
                </a:lnTo>
                <a:lnTo>
                  <a:pt x="329" y="295"/>
                </a:lnTo>
                <a:close/>
                <a:moveTo>
                  <a:pt x="363" y="287"/>
                </a:moveTo>
                <a:lnTo>
                  <a:pt x="380" y="287"/>
                </a:lnTo>
                <a:lnTo>
                  <a:pt x="388" y="295"/>
                </a:lnTo>
                <a:lnTo>
                  <a:pt x="397" y="304"/>
                </a:lnTo>
                <a:lnTo>
                  <a:pt x="397" y="312"/>
                </a:lnTo>
                <a:lnTo>
                  <a:pt x="363" y="312"/>
                </a:lnTo>
                <a:lnTo>
                  <a:pt x="363" y="321"/>
                </a:lnTo>
                <a:lnTo>
                  <a:pt x="363" y="321"/>
                </a:lnTo>
                <a:lnTo>
                  <a:pt x="363" y="287"/>
                </a:lnTo>
                <a:close/>
                <a:moveTo>
                  <a:pt x="397" y="312"/>
                </a:moveTo>
                <a:lnTo>
                  <a:pt x="388" y="338"/>
                </a:lnTo>
                <a:lnTo>
                  <a:pt x="380" y="346"/>
                </a:lnTo>
                <a:lnTo>
                  <a:pt x="372" y="354"/>
                </a:lnTo>
                <a:lnTo>
                  <a:pt x="355" y="363"/>
                </a:lnTo>
                <a:lnTo>
                  <a:pt x="338" y="338"/>
                </a:lnTo>
                <a:lnTo>
                  <a:pt x="355" y="329"/>
                </a:lnTo>
                <a:lnTo>
                  <a:pt x="363" y="312"/>
                </a:lnTo>
                <a:lnTo>
                  <a:pt x="397" y="312"/>
                </a:lnTo>
                <a:close/>
                <a:moveTo>
                  <a:pt x="355" y="363"/>
                </a:moveTo>
                <a:lnTo>
                  <a:pt x="338" y="371"/>
                </a:lnTo>
                <a:lnTo>
                  <a:pt x="338" y="380"/>
                </a:lnTo>
                <a:lnTo>
                  <a:pt x="304" y="380"/>
                </a:lnTo>
                <a:lnTo>
                  <a:pt x="312" y="354"/>
                </a:lnTo>
                <a:lnTo>
                  <a:pt x="338" y="338"/>
                </a:lnTo>
                <a:lnTo>
                  <a:pt x="355" y="363"/>
                </a:lnTo>
                <a:close/>
                <a:moveTo>
                  <a:pt x="338" y="380"/>
                </a:moveTo>
                <a:lnTo>
                  <a:pt x="338" y="380"/>
                </a:lnTo>
                <a:lnTo>
                  <a:pt x="321" y="380"/>
                </a:lnTo>
                <a:lnTo>
                  <a:pt x="338" y="380"/>
                </a:lnTo>
                <a:close/>
                <a:moveTo>
                  <a:pt x="338" y="380"/>
                </a:moveTo>
                <a:lnTo>
                  <a:pt x="338" y="380"/>
                </a:lnTo>
                <a:lnTo>
                  <a:pt x="304" y="380"/>
                </a:lnTo>
                <a:lnTo>
                  <a:pt x="304" y="380"/>
                </a:lnTo>
                <a:lnTo>
                  <a:pt x="338" y="380"/>
                </a:lnTo>
                <a:close/>
                <a:moveTo>
                  <a:pt x="304" y="380"/>
                </a:moveTo>
                <a:lnTo>
                  <a:pt x="304" y="380"/>
                </a:lnTo>
                <a:lnTo>
                  <a:pt x="321" y="380"/>
                </a:lnTo>
                <a:lnTo>
                  <a:pt x="304" y="380"/>
                </a:lnTo>
                <a:close/>
                <a:moveTo>
                  <a:pt x="338" y="380"/>
                </a:moveTo>
                <a:lnTo>
                  <a:pt x="338" y="388"/>
                </a:lnTo>
                <a:lnTo>
                  <a:pt x="329" y="388"/>
                </a:lnTo>
                <a:lnTo>
                  <a:pt x="296" y="388"/>
                </a:lnTo>
                <a:lnTo>
                  <a:pt x="296" y="380"/>
                </a:lnTo>
                <a:lnTo>
                  <a:pt x="304" y="380"/>
                </a:lnTo>
                <a:lnTo>
                  <a:pt x="338" y="380"/>
                </a:lnTo>
                <a:close/>
                <a:moveTo>
                  <a:pt x="329" y="388"/>
                </a:moveTo>
                <a:lnTo>
                  <a:pt x="329" y="388"/>
                </a:lnTo>
                <a:lnTo>
                  <a:pt x="312" y="388"/>
                </a:lnTo>
                <a:lnTo>
                  <a:pt x="329" y="388"/>
                </a:lnTo>
                <a:close/>
                <a:moveTo>
                  <a:pt x="329" y="388"/>
                </a:moveTo>
                <a:lnTo>
                  <a:pt x="329" y="397"/>
                </a:lnTo>
                <a:lnTo>
                  <a:pt x="329" y="397"/>
                </a:lnTo>
                <a:lnTo>
                  <a:pt x="296" y="397"/>
                </a:lnTo>
                <a:lnTo>
                  <a:pt x="296" y="388"/>
                </a:lnTo>
                <a:lnTo>
                  <a:pt x="296" y="380"/>
                </a:lnTo>
                <a:lnTo>
                  <a:pt x="329" y="388"/>
                </a:lnTo>
                <a:close/>
                <a:moveTo>
                  <a:pt x="296" y="397"/>
                </a:moveTo>
                <a:lnTo>
                  <a:pt x="296" y="397"/>
                </a:lnTo>
                <a:lnTo>
                  <a:pt x="312" y="397"/>
                </a:lnTo>
                <a:lnTo>
                  <a:pt x="296" y="397"/>
                </a:lnTo>
                <a:close/>
                <a:moveTo>
                  <a:pt x="329" y="397"/>
                </a:moveTo>
                <a:lnTo>
                  <a:pt x="329" y="422"/>
                </a:lnTo>
                <a:lnTo>
                  <a:pt x="329" y="439"/>
                </a:lnTo>
                <a:lnTo>
                  <a:pt x="296" y="439"/>
                </a:lnTo>
                <a:lnTo>
                  <a:pt x="296" y="422"/>
                </a:lnTo>
                <a:lnTo>
                  <a:pt x="296" y="397"/>
                </a:lnTo>
                <a:lnTo>
                  <a:pt x="329" y="397"/>
                </a:lnTo>
                <a:close/>
                <a:moveTo>
                  <a:pt x="329" y="439"/>
                </a:moveTo>
                <a:lnTo>
                  <a:pt x="329" y="439"/>
                </a:lnTo>
                <a:lnTo>
                  <a:pt x="296" y="439"/>
                </a:lnTo>
                <a:lnTo>
                  <a:pt x="296" y="439"/>
                </a:lnTo>
                <a:lnTo>
                  <a:pt x="329" y="439"/>
                </a:lnTo>
                <a:close/>
                <a:moveTo>
                  <a:pt x="329" y="439"/>
                </a:moveTo>
                <a:lnTo>
                  <a:pt x="329" y="456"/>
                </a:lnTo>
                <a:lnTo>
                  <a:pt x="329" y="464"/>
                </a:lnTo>
                <a:lnTo>
                  <a:pt x="296" y="473"/>
                </a:lnTo>
                <a:lnTo>
                  <a:pt x="296" y="456"/>
                </a:lnTo>
                <a:lnTo>
                  <a:pt x="296" y="439"/>
                </a:lnTo>
                <a:lnTo>
                  <a:pt x="329" y="439"/>
                </a:lnTo>
                <a:close/>
                <a:moveTo>
                  <a:pt x="329" y="464"/>
                </a:moveTo>
                <a:lnTo>
                  <a:pt x="338" y="481"/>
                </a:lnTo>
                <a:lnTo>
                  <a:pt x="338" y="498"/>
                </a:lnTo>
                <a:lnTo>
                  <a:pt x="296" y="498"/>
                </a:lnTo>
                <a:lnTo>
                  <a:pt x="296" y="489"/>
                </a:lnTo>
                <a:lnTo>
                  <a:pt x="296" y="473"/>
                </a:lnTo>
                <a:lnTo>
                  <a:pt x="329" y="464"/>
                </a:lnTo>
                <a:close/>
                <a:moveTo>
                  <a:pt x="304" y="506"/>
                </a:moveTo>
                <a:lnTo>
                  <a:pt x="296" y="498"/>
                </a:lnTo>
                <a:lnTo>
                  <a:pt x="321" y="498"/>
                </a:lnTo>
                <a:lnTo>
                  <a:pt x="304" y="506"/>
                </a:lnTo>
                <a:close/>
                <a:moveTo>
                  <a:pt x="329" y="489"/>
                </a:moveTo>
                <a:lnTo>
                  <a:pt x="329" y="489"/>
                </a:lnTo>
                <a:lnTo>
                  <a:pt x="304" y="506"/>
                </a:lnTo>
                <a:lnTo>
                  <a:pt x="304" y="506"/>
                </a:lnTo>
                <a:lnTo>
                  <a:pt x="329" y="489"/>
                </a:lnTo>
                <a:close/>
                <a:moveTo>
                  <a:pt x="329" y="489"/>
                </a:moveTo>
                <a:lnTo>
                  <a:pt x="329" y="489"/>
                </a:lnTo>
                <a:lnTo>
                  <a:pt x="321" y="498"/>
                </a:lnTo>
                <a:lnTo>
                  <a:pt x="329" y="489"/>
                </a:lnTo>
                <a:close/>
                <a:moveTo>
                  <a:pt x="329" y="489"/>
                </a:moveTo>
                <a:lnTo>
                  <a:pt x="338" y="506"/>
                </a:lnTo>
                <a:lnTo>
                  <a:pt x="346" y="523"/>
                </a:lnTo>
                <a:lnTo>
                  <a:pt x="312" y="523"/>
                </a:lnTo>
                <a:lnTo>
                  <a:pt x="304" y="515"/>
                </a:lnTo>
                <a:lnTo>
                  <a:pt x="304" y="506"/>
                </a:lnTo>
                <a:lnTo>
                  <a:pt x="329" y="489"/>
                </a:lnTo>
                <a:close/>
                <a:moveTo>
                  <a:pt x="312" y="523"/>
                </a:moveTo>
                <a:lnTo>
                  <a:pt x="312" y="523"/>
                </a:lnTo>
                <a:lnTo>
                  <a:pt x="329" y="523"/>
                </a:lnTo>
                <a:lnTo>
                  <a:pt x="312" y="523"/>
                </a:lnTo>
                <a:close/>
                <a:moveTo>
                  <a:pt x="346" y="523"/>
                </a:moveTo>
                <a:lnTo>
                  <a:pt x="346" y="523"/>
                </a:lnTo>
                <a:lnTo>
                  <a:pt x="346" y="523"/>
                </a:lnTo>
                <a:lnTo>
                  <a:pt x="312" y="532"/>
                </a:lnTo>
                <a:lnTo>
                  <a:pt x="312" y="532"/>
                </a:lnTo>
                <a:lnTo>
                  <a:pt x="312" y="523"/>
                </a:lnTo>
                <a:lnTo>
                  <a:pt x="346" y="523"/>
                </a:lnTo>
                <a:close/>
                <a:moveTo>
                  <a:pt x="312" y="532"/>
                </a:moveTo>
                <a:lnTo>
                  <a:pt x="312" y="532"/>
                </a:lnTo>
                <a:lnTo>
                  <a:pt x="329" y="523"/>
                </a:lnTo>
                <a:lnTo>
                  <a:pt x="312" y="532"/>
                </a:lnTo>
                <a:close/>
                <a:moveTo>
                  <a:pt x="346" y="523"/>
                </a:moveTo>
                <a:lnTo>
                  <a:pt x="346" y="523"/>
                </a:lnTo>
                <a:lnTo>
                  <a:pt x="346" y="523"/>
                </a:lnTo>
                <a:lnTo>
                  <a:pt x="312" y="532"/>
                </a:lnTo>
                <a:lnTo>
                  <a:pt x="312" y="532"/>
                </a:lnTo>
                <a:lnTo>
                  <a:pt x="312" y="532"/>
                </a:lnTo>
                <a:lnTo>
                  <a:pt x="346" y="523"/>
                </a:lnTo>
                <a:close/>
                <a:moveTo>
                  <a:pt x="312" y="532"/>
                </a:moveTo>
                <a:lnTo>
                  <a:pt x="312" y="532"/>
                </a:lnTo>
                <a:lnTo>
                  <a:pt x="329" y="532"/>
                </a:lnTo>
                <a:lnTo>
                  <a:pt x="312" y="532"/>
                </a:lnTo>
                <a:close/>
                <a:moveTo>
                  <a:pt x="346" y="523"/>
                </a:moveTo>
                <a:lnTo>
                  <a:pt x="346" y="532"/>
                </a:lnTo>
                <a:lnTo>
                  <a:pt x="355" y="540"/>
                </a:lnTo>
                <a:lnTo>
                  <a:pt x="321" y="557"/>
                </a:lnTo>
                <a:lnTo>
                  <a:pt x="312" y="548"/>
                </a:lnTo>
                <a:lnTo>
                  <a:pt x="312" y="532"/>
                </a:lnTo>
                <a:lnTo>
                  <a:pt x="346" y="523"/>
                </a:lnTo>
                <a:close/>
                <a:moveTo>
                  <a:pt x="355" y="540"/>
                </a:moveTo>
                <a:lnTo>
                  <a:pt x="355" y="540"/>
                </a:lnTo>
                <a:lnTo>
                  <a:pt x="338" y="548"/>
                </a:lnTo>
                <a:lnTo>
                  <a:pt x="355" y="540"/>
                </a:lnTo>
                <a:close/>
                <a:moveTo>
                  <a:pt x="355" y="540"/>
                </a:moveTo>
                <a:lnTo>
                  <a:pt x="363" y="557"/>
                </a:lnTo>
                <a:lnTo>
                  <a:pt x="363" y="574"/>
                </a:lnTo>
                <a:lnTo>
                  <a:pt x="329" y="574"/>
                </a:lnTo>
                <a:lnTo>
                  <a:pt x="329" y="565"/>
                </a:lnTo>
                <a:lnTo>
                  <a:pt x="321" y="557"/>
                </a:lnTo>
                <a:lnTo>
                  <a:pt x="355" y="540"/>
                </a:lnTo>
                <a:close/>
                <a:moveTo>
                  <a:pt x="329" y="574"/>
                </a:moveTo>
                <a:lnTo>
                  <a:pt x="329" y="574"/>
                </a:lnTo>
                <a:lnTo>
                  <a:pt x="346" y="574"/>
                </a:lnTo>
                <a:lnTo>
                  <a:pt x="329" y="574"/>
                </a:lnTo>
                <a:close/>
                <a:moveTo>
                  <a:pt x="363" y="574"/>
                </a:moveTo>
                <a:lnTo>
                  <a:pt x="363" y="574"/>
                </a:lnTo>
                <a:lnTo>
                  <a:pt x="329" y="574"/>
                </a:lnTo>
                <a:lnTo>
                  <a:pt x="329" y="574"/>
                </a:lnTo>
                <a:lnTo>
                  <a:pt x="363" y="574"/>
                </a:lnTo>
                <a:close/>
                <a:moveTo>
                  <a:pt x="363" y="574"/>
                </a:moveTo>
                <a:lnTo>
                  <a:pt x="363" y="574"/>
                </a:lnTo>
                <a:lnTo>
                  <a:pt x="346" y="574"/>
                </a:lnTo>
                <a:lnTo>
                  <a:pt x="363" y="574"/>
                </a:lnTo>
                <a:close/>
                <a:moveTo>
                  <a:pt x="363" y="574"/>
                </a:moveTo>
                <a:lnTo>
                  <a:pt x="363" y="582"/>
                </a:lnTo>
                <a:lnTo>
                  <a:pt x="372" y="582"/>
                </a:lnTo>
                <a:lnTo>
                  <a:pt x="329" y="591"/>
                </a:lnTo>
                <a:lnTo>
                  <a:pt x="329" y="582"/>
                </a:lnTo>
                <a:lnTo>
                  <a:pt x="329" y="574"/>
                </a:lnTo>
                <a:lnTo>
                  <a:pt x="363" y="574"/>
                </a:lnTo>
                <a:close/>
                <a:moveTo>
                  <a:pt x="372" y="582"/>
                </a:moveTo>
                <a:lnTo>
                  <a:pt x="372" y="582"/>
                </a:lnTo>
                <a:lnTo>
                  <a:pt x="346" y="591"/>
                </a:lnTo>
                <a:lnTo>
                  <a:pt x="372" y="582"/>
                </a:lnTo>
                <a:close/>
                <a:moveTo>
                  <a:pt x="372" y="582"/>
                </a:moveTo>
                <a:lnTo>
                  <a:pt x="372" y="608"/>
                </a:lnTo>
                <a:lnTo>
                  <a:pt x="380" y="616"/>
                </a:lnTo>
                <a:lnTo>
                  <a:pt x="372" y="650"/>
                </a:lnTo>
                <a:lnTo>
                  <a:pt x="346" y="641"/>
                </a:lnTo>
                <a:lnTo>
                  <a:pt x="338" y="624"/>
                </a:lnTo>
                <a:lnTo>
                  <a:pt x="338" y="608"/>
                </a:lnTo>
                <a:lnTo>
                  <a:pt x="329" y="591"/>
                </a:lnTo>
                <a:lnTo>
                  <a:pt x="372" y="582"/>
                </a:lnTo>
                <a:close/>
                <a:moveTo>
                  <a:pt x="372" y="650"/>
                </a:moveTo>
                <a:lnTo>
                  <a:pt x="372" y="650"/>
                </a:lnTo>
                <a:lnTo>
                  <a:pt x="372" y="633"/>
                </a:lnTo>
                <a:lnTo>
                  <a:pt x="372" y="650"/>
                </a:lnTo>
                <a:close/>
                <a:moveTo>
                  <a:pt x="380" y="616"/>
                </a:moveTo>
                <a:lnTo>
                  <a:pt x="380" y="616"/>
                </a:lnTo>
                <a:lnTo>
                  <a:pt x="380" y="616"/>
                </a:lnTo>
                <a:lnTo>
                  <a:pt x="372" y="650"/>
                </a:lnTo>
                <a:lnTo>
                  <a:pt x="372" y="650"/>
                </a:lnTo>
                <a:lnTo>
                  <a:pt x="372" y="650"/>
                </a:lnTo>
                <a:lnTo>
                  <a:pt x="380" y="616"/>
                </a:lnTo>
                <a:close/>
                <a:moveTo>
                  <a:pt x="372" y="650"/>
                </a:moveTo>
                <a:lnTo>
                  <a:pt x="372" y="650"/>
                </a:lnTo>
                <a:lnTo>
                  <a:pt x="372" y="633"/>
                </a:lnTo>
                <a:lnTo>
                  <a:pt x="372" y="650"/>
                </a:lnTo>
                <a:close/>
                <a:moveTo>
                  <a:pt x="380" y="616"/>
                </a:moveTo>
                <a:lnTo>
                  <a:pt x="388" y="624"/>
                </a:lnTo>
                <a:lnTo>
                  <a:pt x="388" y="624"/>
                </a:lnTo>
                <a:lnTo>
                  <a:pt x="363" y="650"/>
                </a:lnTo>
                <a:lnTo>
                  <a:pt x="372" y="650"/>
                </a:lnTo>
                <a:lnTo>
                  <a:pt x="372" y="650"/>
                </a:lnTo>
                <a:lnTo>
                  <a:pt x="380" y="616"/>
                </a:lnTo>
                <a:close/>
                <a:moveTo>
                  <a:pt x="388" y="624"/>
                </a:moveTo>
                <a:lnTo>
                  <a:pt x="388" y="624"/>
                </a:lnTo>
                <a:lnTo>
                  <a:pt x="397" y="633"/>
                </a:lnTo>
                <a:lnTo>
                  <a:pt x="372" y="658"/>
                </a:lnTo>
                <a:lnTo>
                  <a:pt x="372" y="658"/>
                </a:lnTo>
                <a:lnTo>
                  <a:pt x="363" y="650"/>
                </a:lnTo>
                <a:lnTo>
                  <a:pt x="388" y="624"/>
                </a:lnTo>
                <a:close/>
                <a:moveTo>
                  <a:pt x="397" y="633"/>
                </a:moveTo>
                <a:lnTo>
                  <a:pt x="414" y="650"/>
                </a:lnTo>
                <a:lnTo>
                  <a:pt x="431" y="667"/>
                </a:lnTo>
                <a:lnTo>
                  <a:pt x="388" y="675"/>
                </a:lnTo>
                <a:lnTo>
                  <a:pt x="388" y="667"/>
                </a:lnTo>
                <a:lnTo>
                  <a:pt x="372" y="658"/>
                </a:lnTo>
                <a:lnTo>
                  <a:pt x="397" y="633"/>
                </a:lnTo>
                <a:close/>
                <a:moveTo>
                  <a:pt x="397" y="683"/>
                </a:moveTo>
                <a:lnTo>
                  <a:pt x="388" y="675"/>
                </a:lnTo>
                <a:lnTo>
                  <a:pt x="405" y="675"/>
                </a:lnTo>
                <a:lnTo>
                  <a:pt x="397" y="683"/>
                </a:lnTo>
                <a:close/>
                <a:moveTo>
                  <a:pt x="422" y="658"/>
                </a:moveTo>
                <a:lnTo>
                  <a:pt x="439" y="683"/>
                </a:lnTo>
                <a:lnTo>
                  <a:pt x="447" y="709"/>
                </a:lnTo>
                <a:lnTo>
                  <a:pt x="456" y="743"/>
                </a:lnTo>
                <a:lnTo>
                  <a:pt x="456" y="768"/>
                </a:lnTo>
                <a:lnTo>
                  <a:pt x="422" y="768"/>
                </a:lnTo>
                <a:lnTo>
                  <a:pt x="414" y="726"/>
                </a:lnTo>
                <a:lnTo>
                  <a:pt x="397" y="683"/>
                </a:lnTo>
                <a:lnTo>
                  <a:pt x="422" y="658"/>
                </a:lnTo>
                <a:close/>
                <a:moveTo>
                  <a:pt x="456" y="768"/>
                </a:moveTo>
                <a:lnTo>
                  <a:pt x="456" y="810"/>
                </a:lnTo>
                <a:lnTo>
                  <a:pt x="473" y="835"/>
                </a:lnTo>
                <a:lnTo>
                  <a:pt x="447" y="861"/>
                </a:lnTo>
                <a:lnTo>
                  <a:pt x="431" y="844"/>
                </a:lnTo>
                <a:lnTo>
                  <a:pt x="422" y="818"/>
                </a:lnTo>
                <a:lnTo>
                  <a:pt x="422" y="802"/>
                </a:lnTo>
                <a:lnTo>
                  <a:pt x="422" y="768"/>
                </a:lnTo>
                <a:lnTo>
                  <a:pt x="456" y="768"/>
                </a:lnTo>
                <a:close/>
                <a:moveTo>
                  <a:pt x="447" y="861"/>
                </a:moveTo>
                <a:lnTo>
                  <a:pt x="447" y="861"/>
                </a:lnTo>
                <a:lnTo>
                  <a:pt x="456" y="852"/>
                </a:lnTo>
                <a:lnTo>
                  <a:pt x="447" y="861"/>
                </a:lnTo>
                <a:close/>
                <a:moveTo>
                  <a:pt x="473" y="835"/>
                </a:moveTo>
                <a:lnTo>
                  <a:pt x="473" y="835"/>
                </a:lnTo>
                <a:lnTo>
                  <a:pt x="447" y="861"/>
                </a:lnTo>
                <a:lnTo>
                  <a:pt x="447" y="861"/>
                </a:lnTo>
                <a:lnTo>
                  <a:pt x="473" y="835"/>
                </a:lnTo>
                <a:close/>
                <a:moveTo>
                  <a:pt x="473" y="835"/>
                </a:moveTo>
                <a:lnTo>
                  <a:pt x="473" y="844"/>
                </a:lnTo>
                <a:lnTo>
                  <a:pt x="481" y="844"/>
                </a:lnTo>
                <a:lnTo>
                  <a:pt x="456" y="869"/>
                </a:lnTo>
                <a:lnTo>
                  <a:pt x="447" y="869"/>
                </a:lnTo>
                <a:lnTo>
                  <a:pt x="447" y="861"/>
                </a:lnTo>
                <a:lnTo>
                  <a:pt x="473" y="835"/>
                </a:lnTo>
                <a:close/>
                <a:moveTo>
                  <a:pt x="481" y="844"/>
                </a:moveTo>
                <a:lnTo>
                  <a:pt x="481" y="844"/>
                </a:lnTo>
                <a:lnTo>
                  <a:pt x="481" y="852"/>
                </a:lnTo>
                <a:lnTo>
                  <a:pt x="464" y="877"/>
                </a:lnTo>
                <a:lnTo>
                  <a:pt x="456" y="869"/>
                </a:lnTo>
                <a:lnTo>
                  <a:pt x="456" y="869"/>
                </a:lnTo>
                <a:lnTo>
                  <a:pt x="481" y="844"/>
                </a:lnTo>
                <a:close/>
                <a:moveTo>
                  <a:pt x="464" y="877"/>
                </a:moveTo>
                <a:lnTo>
                  <a:pt x="464" y="877"/>
                </a:lnTo>
                <a:lnTo>
                  <a:pt x="473" y="861"/>
                </a:lnTo>
                <a:lnTo>
                  <a:pt x="464" y="877"/>
                </a:lnTo>
                <a:close/>
                <a:moveTo>
                  <a:pt x="481" y="852"/>
                </a:moveTo>
                <a:lnTo>
                  <a:pt x="498" y="861"/>
                </a:lnTo>
                <a:lnTo>
                  <a:pt x="515" y="869"/>
                </a:lnTo>
                <a:lnTo>
                  <a:pt x="506" y="903"/>
                </a:lnTo>
                <a:lnTo>
                  <a:pt x="481" y="894"/>
                </a:lnTo>
                <a:lnTo>
                  <a:pt x="464" y="877"/>
                </a:lnTo>
                <a:lnTo>
                  <a:pt x="481" y="852"/>
                </a:lnTo>
                <a:close/>
                <a:moveTo>
                  <a:pt x="515" y="869"/>
                </a:moveTo>
                <a:lnTo>
                  <a:pt x="515" y="869"/>
                </a:lnTo>
                <a:lnTo>
                  <a:pt x="515" y="886"/>
                </a:lnTo>
                <a:lnTo>
                  <a:pt x="515" y="869"/>
                </a:lnTo>
                <a:close/>
                <a:moveTo>
                  <a:pt x="515" y="869"/>
                </a:moveTo>
                <a:lnTo>
                  <a:pt x="515" y="869"/>
                </a:lnTo>
                <a:lnTo>
                  <a:pt x="506" y="903"/>
                </a:lnTo>
                <a:lnTo>
                  <a:pt x="506" y="903"/>
                </a:lnTo>
                <a:lnTo>
                  <a:pt x="515" y="869"/>
                </a:lnTo>
                <a:close/>
                <a:moveTo>
                  <a:pt x="515" y="869"/>
                </a:moveTo>
                <a:lnTo>
                  <a:pt x="523" y="869"/>
                </a:lnTo>
                <a:lnTo>
                  <a:pt x="532" y="869"/>
                </a:lnTo>
                <a:lnTo>
                  <a:pt x="532" y="911"/>
                </a:lnTo>
                <a:lnTo>
                  <a:pt x="523" y="903"/>
                </a:lnTo>
                <a:lnTo>
                  <a:pt x="506" y="903"/>
                </a:lnTo>
                <a:lnTo>
                  <a:pt x="515" y="869"/>
                </a:lnTo>
                <a:close/>
                <a:moveTo>
                  <a:pt x="532" y="869"/>
                </a:moveTo>
                <a:lnTo>
                  <a:pt x="549" y="877"/>
                </a:lnTo>
                <a:lnTo>
                  <a:pt x="557" y="877"/>
                </a:lnTo>
                <a:lnTo>
                  <a:pt x="549" y="911"/>
                </a:lnTo>
                <a:lnTo>
                  <a:pt x="540" y="911"/>
                </a:lnTo>
                <a:lnTo>
                  <a:pt x="532" y="911"/>
                </a:lnTo>
                <a:lnTo>
                  <a:pt x="532" y="869"/>
                </a:lnTo>
                <a:close/>
                <a:moveTo>
                  <a:pt x="557" y="877"/>
                </a:moveTo>
                <a:lnTo>
                  <a:pt x="557" y="877"/>
                </a:lnTo>
                <a:lnTo>
                  <a:pt x="557" y="894"/>
                </a:lnTo>
                <a:lnTo>
                  <a:pt x="557" y="877"/>
                </a:lnTo>
                <a:close/>
                <a:moveTo>
                  <a:pt x="557" y="877"/>
                </a:moveTo>
                <a:lnTo>
                  <a:pt x="574" y="886"/>
                </a:lnTo>
                <a:lnTo>
                  <a:pt x="582" y="894"/>
                </a:lnTo>
                <a:lnTo>
                  <a:pt x="557" y="911"/>
                </a:lnTo>
                <a:lnTo>
                  <a:pt x="549" y="911"/>
                </a:lnTo>
                <a:lnTo>
                  <a:pt x="549" y="911"/>
                </a:lnTo>
                <a:lnTo>
                  <a:pt x="557" y="877"/>
                </a:lnTo>
                <a:close/>
                <a:moveTo>
                  <a:pt x="557" y="911"/>
                </a:moveTo>
                <a:lnTo>
                  <a:pt x="557" y="911"/>
                </a:lnTo>
                <a:lnTo>
                  <a:pt x="565" y="903"/>
                </a:lnTo>
                <a:lnTo>
                  <a:pt x="557" y="911"/>
                </a:lnTo>
                <a:close/>
                <a:moveTo>
                  <a:pt x="582" y="894"/>
                </a:moveTo>
                <a:lnTo>
                  <a:pt x="582" y="894"/>
                </a:lnTo>
                <a:lnTo>
                  <a:pt x="582" y="894"/>
                </a:lnTo>
                <a:lnTo>
                  <a:pt x="582" y="928"/>
                </a:lnTo>
                <a:lnTo>
                  <a:pt x="565" y="928"/>
                </a:lnTo>
                <a:lnTo>
                  <a:pt x="557" y="911"/>
                </a:lnTo>
                <a:lnTo>
                  <a:pt x="582" y="894"/>
                </a:lnTo>
                <a:close/>
                <a:moveTo>
                  <a:pt x="582" y="894"/>
                </a:moveTo>
                <a:lnTo>
                  <a:pt x="641" y="894"/>
                </a:lnTo>
                <a:lnTo>
                  <a:pt x="641" y="928"/>
                </a:lnTo>
                <a:lnTo>
                  <a:pt x="582" y="928"/>
                </a:lnTo>
                <a:lnTo>
                  <a:pt x="582" y="894"/>
                </a:lnTo>
                <a:close/>
                <a:moveTo>
                  <a:pt x="641" y="928"/>
                </a:moveTo>
                <a:lnTo>
                  <a:pt x="641" y="928"/>
                </a:lnTo>
                <a:lnTo>
                  <a:pt x="641" y="911"/>
                </a:lnTo>
                <a:lnTo>
                  <a:pt x="641" y="928"/>
                </a:lnTo>
                <a:close/>
                <a:moveTo>
                  <a:pt x="641" y="894"/>
                </a:moveTo>
                <a:lnTo>
                  <a:pt x="641" y="894"/>
                </a:lnTo>
                <a:lnTo>
                  <a:pt x="641" y="894"/>
                </a:lnTo>
                <a:lnTo>
                  <a:pt x="641" y="928"/>
                </a:lnTo>
                <a:lnTo>
                  <a:pt x="641" y="928"/>
                </a:lnTo>
                <a:lnTo>
                  <a:pt x="641" y="928"/>
                </a:lnTo>
                <a:lnTo>
                  <a:pt x="641" y="894"/>
                </a:lnTo>
                <a:close/>
                <a:moveTo>
                  <a:pt x="641" y="894"/>
                </a:moveTo>
                <a:lnTo>
                  <a:pt x="667" y="894"/>
                </a:lnTo>
                <a:lnTo>
                  <a:pt x="692" y="894"/>
                </a:lnTo>
                <a:lnTo>
                  <a:pt x="709" y="903"/>
                </a:lnTo>
                <a:lnTo>
                  <a:pt x="717" y="920"/>
                </a:lnTo>
                <a:lnTo>
                  <a:pt x="684" y="928"/>
                </a:lnTo>
                <a:lnTo>
                  <a:pt x="667" y="928"/>
                </a:lnTo>
                <a:lnTo>
                  <a:pt x="641" y="928"/>
                </a:lnTo>
                <a:lnTo>
                  <a:pt x="641" y="894"/>
                </a:lnTo>
                <a:close/>
                <a:moveTo>
                  <a:pt x="692" y="937"/>
                </a:moveTo>
                <a:lnTo>
                  <a:pt x="684" y="928"/>
                </a:lnTo>
                <a:lnTo>
                  <a:pt x="700" y="928"/>
                </a:lnTo>
                <a:lnTo>
                  <a:pt x="692" y="937"/>
                </a:lnTo>
                <a:close/>
                <a:moveTo>
                  <a:pt x="717" y="911"/>
                </a:moveTo>
                <a:lnTo>
                  <a:pt x="717" y="920"/>
                </a:lnTo>
                <a:lnTo>
                  <a:pt x="717" y="920"/>
                </a:lnTo>
                <a:lnTo>
                  <a:pt x="717" y="953"/>
                </a:lnTo>
                <a:lnTo>
                  <a:pt x="700" y="945"/>
                </a:lnTo>
                <a:lnTo>
                  <a:pt x="692" y="937"/>
                </a:lnTo>
                <a:lnTo>
                  <a:pt x="717" y="911"/>
                </a:lnTo>
                <a:close/>
                <a:moveTo>
                  <a:pt x="717" y="920"/>
                </a:moveTo>
                <a:lnTo>
                  <a:pt x="734" y="920"/>
                </a:lnTo>
                <a:lnTo>
                  <a:pt x="734" y="937"/>
                </a:lnTo>
                <a:lnTo>
                  <a:pt x="734" y="945"/>
                </a:lnTo>
                <a:lnTo>
                  <a:pt x="734" y="953"/>
                </a:lnTo>
                <a:lnTo>
                  <a:pt x="700" y="937"/>
                </a:lnTo>
                <a:lnTo>
                  <a:pt x="717" y="945"/>
                </a:lnTo>
                <a:lnTo>
                  <a:pt x="717" y="953"/>
                </a:lnTo>
                <a:lnTo>
                  <a:pt x="717" y="920"/>
                </a:lnTo>
                <a:close/>
                <a:moveTo>
                  <a:pt x="709" y="962"/>
                </a:moveTo>
                <a:lnTo>
                  <a:pt x="700" y="953"/>
                </a:lnTo>
                <a:lnTo>
                  <a:pt x="700" y="937"/>
                </a:lnTo>
                <a:lnTo>
                  <a:pt x="717" y="945"/>
                </a:lnTo>
                <a:lnTo>
                  <a:pt x="709" y="962"/>
                </a:lnTo>
                <a:close/>
                <a:moveTo>
                  <a:pt x="734" y="937"/>
                </a:moveTo>
                <a:lnTo>
                  <a:pt x="734" y="937"/>
                </a:lnTo>
                <a:lnTo>
                  <a:pt x="709" y="962"/>
                </a:lnTo>
                <a:lnTo>
                  <a:pt x="709" y="962"/>
                </a:lnTo>
                <a:lnTo>
                  <a:pt x="734" y="937"/>
                </a:lnTo>
                <a:close/>
                <a:moveTo>
                  <a:pt x="709" y="962"/>
                </a:moveTo>
                <a:lnTo>
                  <a:pt x="709" y="962"/>
                </a:lnTo>
                <a:lnTo>
                  <a:pt x="717" y="945"/>
                </a:lnTo>
                <a:lnTo>
                  <a:pt x="709" y="962"/>
                </a:lnTo>
                <a:close/>
                <a:moveTo>
                  <a:pt x="734" y="937"/>
                </a:moveTo>
                <a:lnTo>
                  <a:pt x="726" y="928"/>
                </a:lnTo>
                <a:lnTo>
                  <a:pt x="726" y="928"/>
                </a:lnTo>
                <a:lnTo>
                  <a:pt x="717" y="962"/>
                </a:lnTo>
                <a:lnTo>
                  <a:pt x="709" y="962"/>
                </a:lnTo>
                <a:lnTo>
                  <a:pt x="709" y="962"/>
                </a:lnTo>
                <a:lnTo>
                  <a:pt x="734" y="937"/>
                </a:lnTo>
                <a:close/>
                <a:moveTo>
                  <a:pt x="726" y="928"/>
                </a:moveTo>
                <a:lnTo>
                  <a:pt x="726" y="928"/>
                </a:lnTo>
                <a:lnTo>
                  <a:pt x="734" y="928"/>
                </a:lnTo>
                <a:lnTo>
                  <a:pt x="726" y="962"/>
                </a:lnTo>
                <a:lnTo>
                  <a:pt x="717" y="962"/>
                </a:lnTo>
                <a:lnTo>
                  <a:pt x="717" y="962"/>
                </a:lnTo>
                <a:lnTo>
                  <a:pt x="726" y="928"/>
                </a:lnTo>
                <a:close/>
                <a:moveTo>
                  <a:pt x="734" y="928"/>
                </a:moveTo>
                <a:lnTo>
                  <a:pt x="751" y="937"/>
                </a:lnTo>
                <a:lnTo>
                  <a:pt x="759" y="937"/>
                </a:lnTo>
                <a:lnTo>
                  <a:pt x="759" y="970"/>
                </a:lnTo>
                <a:lnTo>
                  <a:pt x="743" y="970"/>
                </a:lnTo>
                <a:lnTo>
                  <a:pt x="726" y="962"/>
                </a:lnTo>
                <a:lnTo>
                  <a:pt x="734" y="928"/>
                </a:lnTo>
                <a:close/>
                <a:moveTo>
                  <a:pt x="759" y="937"/>
                </a:moveTo>
                <a:lnTo>
                  <a:pt x="768" y="937"/>
                </a:lnTo>
                <a:lnTo>
                  <a:pt x="776" y="937"/>
                </a:lnTo>
                <a:lnTo>
                  <a:pt x="793" y="962"/>
                </a:lnTo>
                <a:lnTo>
                  <a:pt x="776" y="970"/>
                </a:lnTo>
                <a:lnTo>
                  <a:pt x="759" y="970"/>
                </a:lnTo>
                <a:lnTo>
                  <a:pt x="759" y="937"/>
                </a:lnTo>
                <a:close/>
                <a:moveTo>
                  <a:pt x="776" y="937"/>
                </a:moveTo>
                <a:lnTo>
                  <a:pt x="776" y="928"/>
                </a:lnTo>
                <a:lnTo>
                  <a:pt x="776" y="928"/>
                </a:lnTo>
                <a:lnTo>
                  <a:pt x="810" y="937"/>
                </a:lnTo>
                <a:lnTo>
                  <a:pt x="802" y="953"/>
                </a:lnTo>
                <a:lnTo>
                  <a:pt x="793" y="962"/>
                </a:lnTo>
                <a:lnTo>
                  <a:pt x="776" y="937"/>
                </a:lnTo>
                <a:close/>
                <a:moveTo>
                  <a:pt x="776" y="928"/>
                </a:moveTo>
                <a:lnTo>
                  <a:pt x="776" y="928"/>
                </a:lnTo>
                <a:lnTo>
                  <a:pt x="793" y="937"/>
                </a:lnTo>
                <a:lnTo>
                  <a:pt x="776" y="928"/>
                </a:lnTo>
                <a:close/>
                <a:moveTo>
                  <a:pt x="776" y="928"/>
                </a:moveTo>
                <a:lnTo>
                  <a:pt x="776" y="928"/>
                </a:lnTo>
                <a:lnTo>
                  <a:pt x="810" y="937"/>
                </a:lnTo>
                <a:lnTo>
                  <a:pt x="810" y="937"/>
                </a:lnTo>
                <a:lnTo>
                  <a:pt x="776" y="928"/>
                </a:lnTo>
                <a:close/>
                <a:moveTo>
                  <a:pt x="776" y="928"/>
                </a:moveTo>
                <a:lnTo>
                  <a:pt x="776" y="928"/>
                </a:lnTo>
                <a:lnTo>
                  <a:pt x="793" y="937"/>
                </a:lnTo>
                <a:lnTo>
                  <a:pt x="776" y="928"/>
                </a:lnTo>
                <a:close/>
                <a:moveTo>
                  <a:pt x="776" y="928"/>
                </a:moveTo>
                <a:lnTo>
                  <a:pt x="776" y="920"/>
                </a:lnTo>
                <a:lnTo>
                  <a:pt x="785" y="920"/>
                </a:lnTo>
                <a:lnTo>
                  <a:pt x="810" y="937"/>
                </a:lnTo>
                <a:lnTo>
                  <a:pt x="810" y="937"/>
                </a:lnTo>
                <a:lnTo>
                  <a:pt x="810" y="937"/>
                </a:lnTo>
                <a:lnTo>
                  <a:pt x="776" y="928"/>
                </a:lnTo>
                <a:close/>
                <a:moveTo>
                  <a:pt x="785" y="920"/>
                </a:moveTo>
                <a:lnTo>
                  <a:pt x="785" y="920"/>
                </a:lnTo>
                <a:lnTo>
                  <a:pt x="785" y="911"/>
                </a:lnTo>
                <a:lnTo>
                  <a:pt x="818" y="928"/>
                </a:lnTo>
                <a:lnTo>
                  <a:pt x="810" y="937"/>
                </a:lnTo>
                <a:lnTo>
                  <a:pt x="810" y="937"/>
                </a:lnTo>
                <a:lnTo>
                  <a:pt x="785" y="920"/>
                </a:lnTo>
                <a:close/>
                <a:moveTo>
                  <a:pt x="785" y="911"/>
                </a:moveTo>
                <a:lnTo>
                  <a:pt x="802" y="886"/>
                </a:lnTo>
                <a:lnTo>
                  <a:pt x="810" y="869"/>
                </a:lnTo>
                <a:lnTo>
                  <a:pt x="835" y="894"/>
                </a:lnTo>
                <a:lnTo>
                  <a:pt x="827" y="911"/>
                </a:lnTo>
                <a:lnTo>
                  <a:pt x="818" y="928"/>
                </a:lnTo>
                <a:lnTo>
                  <a:pt x="785" y="911"/>
                </a:lnTo>
                <a:close/>
                <a:moveTo>
                  <a:pt x="810" y="869"/>
                </a:moveTo>
                <a:lnTo>
                  <a:pt x="818" y="869"/>
                </a:lnTo>
                <a:lnTo>
                  <a:pt x="827" y="886"/>
                </a:lnTo>
                <a:lnTo>
                  <a:pt x="810" y="869"/>
                </a:lnTo>
                <a:close/>
                <a:moveTo>
                  <a:pt x="818" y="869"/>
                </a:moveTo>
                <a:lnTo>
                  <a:pt x="818" y="869"/>
                </a:lnTo>
                <a:lnTo>
                  <a:pt x="818" y="869"/>
                </a:lnTo>
                <a:lnTo>
                  <a:pt x="844" y="894"/>
                </a:lnTo>
                <a:lnTo>
                  <a:pt x="835" y="894"/>
                </a:lnTo>
                <a:lnTo>
                  <a:pt x="835" y="894"/>
                </a:lnTo>
                <a:lnTo>
                  <a:pt x="818" y="869"/>
                </a:lnTo>
                <a:close/>
                <a:moveTo>
                  <a:pt x="844" y="894"/>
                </a:moveTo>
                <a:lnTo>
                  <a:pt x="844" y="894"/>
                </a:lnTo>
                <a:lnTo>
                  <a:pt x="835" y="877"/>
                </a:lnTo>
                <a:lnTo>
                  <a:pt x="844" y="894"/>
                </a:lnTo>
                <a:close/>
                <a:moveTo>
                  <a:pt x="818" y="869"/>
                </a:moveTo>
                <a:lnTo>
                  <a:pt x="835" y="861"/>
                </a:lnTo>
                <a:lnTo>
                  <a:pt x="844" y="852"/>
                </a:lnTo>
                <a:lnTo>
                  <a:pt x="869" y="869"/>
                </a:lnTo>
                <a:lnTo>
                  <a:pt x="861" y="886"/>
                </a:lnTo>
                <a:lnTo>
                  <a:pt x="844" y="894"/>
                </a:lnTo>
                <a:lnTo>
                  <a:pt x="818" y="869"/>
                </a:lnTo>
                <a:close/>
                <a:moveTo>
                  <a:pt x="878" y="861"/>
                </a:moveTo>
                <a:lnTo>
                  <a:pt x="869" y="869"/>
                </a:lnTo>
                <a:lnTo>
                  <a:pt x="852" y="861"/>
                </a:lnTo>
                <a:lnTo>
                  <a:pt x="878" y="861"/>
                </a:lnTo>
                <a:close/>
                <a:moveTo>
                  <a:pt x="835" y="861"/>
                </a:moveTo>
                <a:lnTo>
                  <a:pt x="844" y="844"/>
                </a:lnTo>
                <a:lnTo>
                  <a:pt x="861" y="835"/>
                </a:lnTo>
                <a:lnTo>
                  <a:pt x="869" y="869"/>
                </a:lnTo>
                <a:lnTo>
                  <a:pt x="869" y="861"/>
                </a:lnTo>
                <a:lnTo>
                  <a:pt x="878" y="861"/>
                </a:lnTo>
                <a:lnTo>
                  <a:pt x="835" y="861"/>
                </a:lnTo>
                <a:close/>
                <a:moveTo>
                  <a:pt x="869" y="869"/>
                </a:moveTo>
                <a:lnTo>
                  <a:pt x="869" y="869"/>
                </a:lnTo>
                <a:lnTo>
                  <a:pt x="861" y="852"/>
                </a:lnTo>
                <a:lnTo>
                  <a:pt x="869" y="869"/>
                </a:lnTo>
                <a:close/>
                <a:moveTo>
                  <a:pt x="861" y="835"/>
                </a:moveTo>
                <a:lnTo>
                  <a:pt x="861" y="835"/>
                </a:lnTo>
                <a:lnTo>
                  <a:pt x="861" y="835"/>
                </a:lnTo>
                <a:lnTo>
                  <a:pt x="886" y="861"/>
                </a:lnTo>
                <a:lnTo>
                  <a:pt x="878" y="869"/>
                </a:lnTo>
                <a:lnTo>
                  <a:pt x="869" y="869"/>
                </a:lnTo>
                <a:lnTo>
                  <a:pt x="861" y="835"/>
                </a:lnTo>
                <a:close/>
                <a:moveTo>
                  <a:pt x="861" y="835"/>
                </a:moveTo>
                <a:lnTo>
                  <a:pt x="878" y="827"/>
                </a:lnTo>
                <a:lnTo>
                  <a:pt x="894" y="827"/>
                </a:lnTo>
                <a:lnTo>
                  <a:pt x="894" y="861"/>
                </a:lnTo>
                <a:lnTo>
                  <a:pt x="886" y="861"/>
                </a:lnTo>
                <a:lnTo>
                  <a:pt x="886" y="861"/>
                </a:lnTo>
                <a:lnTo>
                  <a:pt x="861" y="835"/>
                </a:lnTo>
                <a:close/>
                <a:moveTo>
                  <a:pt x="894" y="827"/>
                </a:moveTo>
                <a:lnTo>
                  <a:pt x="894" y="827"/>
                </a:lnTo>
                <a:lnTo>
                  <a:pt x="894" y="861"/>
                </a:lnTo>
                <a:lnTo>
                  <a:pt x="894" y="861"/>
                </a:lnTo>
                <a:lnTo>
                  <a:pt x="894" y="827"/>
                </a:lnTo>
                <a:close/>
                <a:moveTo>
                  <a:pt x="894" y="861"/>
                </a:moveTo>
                <a:lnTo>
                  <a:pt x="894" y="861"/>
                </a:lnTo>
                <a:lnTo>
                  <a:pt x="894" y="844"/>
                </a:lnTo>
                <a:lnTo>
                  <a:pt x="894" y="861"/>
                </a:lnTo>
                <a:close/>
                <a:moveTo>
                  <a:pt x="894" y="827"/>
                </a:moveTo>
                <a:lnTo>
                  <a:pt x="894" y="827"/>
                </a:lnTo>
                <a:lnTo>
                  <a:pt x="894" y="818"/>
                </a:lnTo>
                <a:lnTo>
                  <a:pt x="920" y="844"/>
                </a:lnTo>
                <a:lnTo>
                  <a:pt x="903" y="852"/>
                </a:lnTo>
                <a:lnTo>
                  <a:pt x="894" y="861"/>
                </a:lnTo>
                <a:lnTo>
                  <a:pt x="894" y="827"/>
                </a:lnTo>
                <a:close/>
                <a:moveTo>
                  <a:pt x="894" y="818"/>
                </a:moveTo>
                <a:lnTo>
                  <a:pt x="894" y="818"/>
                </a:lnTo>
                <a:lnTo>
                  <a:pt x="903" y="835"/>
                </a:lnTo>
                <a:lnTo>
                  <a:pt x="894" y="818"/>
                </a:lnTo>
                <a:close/>
                <a:moveTo>
                  <a:pt x="894" y="818"/>
                </a:moveTo>
                <a:lnTo>
                  <a:pt x="894" y="818"/>
                </a:lnTo>
                <a:lnTo>
                  <a:pt x="894" y="818"/>
                </a:lnTo>
                <a:lnTo>
                  <a:pt x="928" y="827"/>
                </a:lnTo>
                <a:lnTo>
                  <a:pt x="928" y="835"/>
                </a:lnTo>
                <a:lnTo>
                  <a:pt x="920" y="844"/>
                </a:lnTo>
                <a:lnTo>
                  <a:pt x="894" y="818"/>
                </a:lnTo>
                <a:close/>
                <a:moveTo>
                  <a:pt x="928" y="818"/>
                </a:moveTo>
                <a:lnTo>
                  <a:pt x="928" y="827"/>
                </a:lnTo>
                <a:lnTo>
                  <a:pt x="911" y="818"/>
                </a:lnTo>
                <a:lnTo>
                  <a:pt x="928" y="818"/>
                </a:lnTo>
                <a:close/>
                <a:moveTo>
                  <a:pt x="894" y="818"/>
                </a:moveTo>
                <a:lnTo>
                  <a:pt x="894" y="818"/>
                </a:lnTo>
                <a:lnTo>
                  <a:pt x="928" y="818"/>
                </a:lnTo>
                <a:lnTo>
                  <a:pt x="928" y="818"/>
                </a:lnTo>
                <a:lnTo>
                  <a:pt x="894" y="818"/>
                </a:lnTo>
                <a:close/>
                <a:moveTo>
                  <a:pt x="894" y="818"/>
                </a:moveTo>
                <a:lnTo>
                  <a:pt x="894" y="818"/>
                </a:lnTo>
                <a:lnTo>
                  <a:pt x="928" y="818"/>
                </a:lnTo>
                <a:lnTo>
                  <a:pt x="928" y="818"/>
                </a:lnTo>
                <a:lnTo>
                  <a:pt x="894" y="818"/>
                </a:lnTo>
                <a:close/>
                <a:moveTo>
                  <a:pt x="894" y="818"/>
                </a:moveTo>
                <a:lnTo>
                  <a:pt x="894" y="810"/>
                </a:lnTo>
                <a:lnTo>
                  <a:pt x="894" y="802"/>
                </a:lnTo>
                <a:lnTo>
                  <a:pt x="928" y="793"/>
                </a:lnTo>
                <a:lnTo>
                  <a:pt x="928" y="810"/>
                </a:lnTo>
                <a:lnTo>
                  <a:pt x="928" y="818"/>
                </a:lnTo>
                <a:lnTo>
                  <a:pt x="894" y="818"/>
                </a:lnTo>
                <a:close/>
                <a:moveTo>
                  <a:pt x="894" y="802"/>
                </a:moveTo>
                <a:lnTo>
                  <a:pt x="894" y="802"/>
                </a:lnTo>
                <a:lnTo>
                  <a:pt x="911" y="793"/>
                </a:lnTo>
                <a:lnTo>
                  <a:pt x="894" y="802"/>
                </a:lnTo>
                <a:close/>
                <a:moveTo>
                  <a:pt x="894" y="802"/>
                </a:moveTo>
                <a:lnTo>
                  <a:pt x="894" y="793"/>
                </a:lnTo>
                <a:lnTo>
                  <a:pt x="894" y="793"/>
                </a:lnTo>
                <a:lnTo>
                  <a:pt x="928" y="785"/>
                </a:lnTo>
                <a:lnTo>
                  <a:pt x="928" y="793"/>
                </a:lnTo>
                <a:lnTo>
                  <a:pt x="928" y="793"/>
                </a:lnTo>
                <a:lnTo>
                  <a:pt x="894" y="802"/>
                </a:lnTo>
                <a:close/>
                <a:moveTo>
                  <a:pt x="894" y="793"/>
                </a:moveTo>
                <a:lnTo>
                  <a:pt x="886" y="776"/>
                </a:lnTo>
                <a:lnTo>
                  <a:pt x="886" y="759"/>
                </a:lnTo>
                <a:lnTo>
                  <a:pt x="911" y="743"/>
                </a:lnTo>
                <a:lnTo>
                  <a:pt x="920" y="768"/>
                </a:lnTo>
                <a:lnTo>
                  <a:pt x="928" y="785"/>
                </a:lnTo>
                <a:lnTo>
                  <a:pt x="894" y="793"/>
                </a:lnTo>
                <a:close/>
                <a:moveTo>
                  <a:pt x="886" y="759"/>
                </a:moveTo>
                <a:lnTo>
                  <a:pt x="878" y="751"/>
                </a:lnTo>
                <a:lnTo>
                  <a:pt x="894" y="751"/>
                </a:lnTo>
                <a:lnTo>
                  <a:pt x="886" y="759"/>
                </a:lnTo>
                <a:close/>
                <a:moveTo>
                  <a:pt x="878" y="751"/>
                </a:moveTo>
                <a:lnTo>
                  <a:pt x="878" y="751"/>
                </a:lnTo>
                <a:lnTo>
                  <a:pt x="920" y="751"/>
                </a:lnTo>
                <a:lnTo>
                  <a:pt x="920" y="751"/>
                </a:lnTo>
                <a:lnTo>
                  <a:pt x="878" y="751"/>
                </a:lnTo>
                <a:close/>
                <a:moveTo>
                  <a:pt x="920" y="751"/>
                </a:moveTo>
                <a:lnTo>
                  <a:pt x="920" y="751"/>
                </a:lnTo>
                <a:lnTo>
                  <a:pt x="894" y="751"/>
                </a:lnTo>
                <a:lnTo>
                  <a:pt x="920" y="751"/>
                </a:lnTo>
                <a:close/>
                <a:moveTo>
                  <a:pt x="878" y="751"/>
                </a:moveTo>
                <a:lnTo>
                  <a:pt x="878" y="751"/>
                </a:lnTo>
                <a:lnTo>
                  <a:pt x="878" y="751"/>
                </a:lnTo>
                <a:lnTo>
                  <a:pt x="911" y="743"/>
                </a:lnTo>
                <a:lnTo>
                  <a:pt x="911" y="743"/>
                </a:lnTo>
                <a:lnTo>
                  <a:pt x="920" y="751"/>
                </a:lnTo>
                <a:lnTo>
                  <a:pt x="878" y="751"/>
                </a:lnTo>
                <a:close/>
                <a:moveTo>
                  <a:pt x="878" y="751"/>
                </a:moveTo>
                <a:lnTo>
                  <a:pt x="878" y="734"/>
                </a:lnTo>
                <a:lnTo>
                  <a:pt x="878" y="726"/>
                </a:lnTo>
                <a:lnTo>
                  <a:pt x="911" y="726"/>
                </a:lnTo>
                <a:lnTo>
                  <a:pt x="911" y="734"/>
                </a:lnTo>
                <a:lnTo>
                  <a:pt x="911" y="743"/>
                </a:lnTo>
                <a:lnTo>
                  <a:pt x="878" y="751"/>
                </a:lnTo>
                <a:close/>
                <a:moveTo>
                  <a:pt x="878" y="726"/>
                </a:moveTo>
                <a:lnTo>
                  <a:pt x="878" y="726"/>
                </a:lnTo>
                <a:lnTo>
                  <a:pt x="911" y="726"/>
                </a:lnTo>
                <a:lnTo>
                  <a:pt x="911" y="726"/>
                </a:lnTo>
                <a:lnTo>
                  <a:pt x="878" y="726"/>
                </a:lnTo>
                <a:close/>
                <a:moveTo>
                  <a:pt x="911" y="726"/>
                </a:moveTo>
                <a:lnTo>
                  <a:pt x="911" y="726"/>
                </a:lnTo>
                <a:lnTo>
                  <a:pt x="894" y="726"/>
                </a:lnTo>
                <a:lnTo>
                  <a:pt x="911" y="726"/>
                </a:lnTo>
                <a:close/>
                <a:moveTo>
                  <a:pt x="878" y="726"/>
                </a:moveTo>
                <a:lnTo>
                  <a:pt x="869" y="726"/>
                </a:lnTo>
                <a:lnTo>
                  <a:pt x="869" y="717"/>
                </a:lnTo>
                <a:lnTo>
                  <a:pt x="903" y="709"/>
                </a:lnTo>
                <a:lnTo>
                  <a:pt x="911" y="717"/>
                </a:lnTo>
                <a:lnTo>
                  <a:pt x="911" y="726"/>
                </a:lnTo>
                <a:lnTo>
                  <a:pt x="878" y="726"/>
                </a:lnTo>
                <a:close/>
                <a:moveTo>
                  <a:pt x="869" y="717"/>
                </a:moveTo>
                <a:lnTo>
                  <a:pt x="869" y="717"/>
                </a:lnTo>
                <a:lnTo>
                  <a:pt x="886" y="709"/>
                </a:lnTo>
                <a:lnTo>
                  <a:pt x="869" y="717"/>
                </a:lnTo>
                <a:close/>
                <a:moveTo>
                  <a:pt x="869" y="717"/>
                </a:moveTo>
                <a:lnTo>
                  <a:pt x="869" y="709"/>
                </a:lnTo>
                <a:lnTo>
                  <a:pt x="869" y="700"/>
                </a:lnTo>
                <a:lnTo>
                  <a:pt x="903" y="700"/>
                </a:lnTo>
                <a:lnTo>
                  <a:pt x="903" y="700"/>
                </a:lnTo>
                <a:lnTo>
                  <a:pt x="903" y="709"/>
                </a:lnTo>
                <a:lnTo>
                  <a:pt x="869" y="717"/>
                </a:lnTo>
                <a:close/>
                <a:moveTo>
                  <a:pt x="903" y="692"/>
                </a:moveTo>
                <a:lnTo>
                  <a:pt x="903" y="700"/>
                </a:lnTo>
                <a:lnTo>
                  <a:pt x="886" y="700"/>
                </a:lnTo>
                <a:lnTo>
                  <a:pt x="903" y="692"/>
                </a:lnTo>
                <a:close/>
                <a:moveTo>
                  <a:pt x="869" y="709"/>
                </a:moveTo>
                <a:lnTo>
                  <a:pt x="861" y="683"/>
                </a:lnTo>
                <a:lnTo>
                  <a:pt x="894" y="675"/>
                </a:lnTo>
                <a:lnTo>
                  <a:pt x="903" y="692"/>
                </a:lnTo>
                <a:lnTo>
                  <a:pt x="869" y="709"/>
                </a:lnTo>
                <a:close/>
                <a:moveTo>
                  <a:pt x="861" y="683"/>
                </a:moveTo>
                <a:lnTo>
                  <a:pt x="861" y="675"/>
                </a:lnTo>
                <a:lnTo>
                  <a:pt x="878" y="675"/>
                </a:lnTo>
                <a:lnTo>
                  <a:pt x="861" y="683"/>
                </a:lnTo>
                <a:close/>
                <a:moveTo>
                  <a:pt x="861" y="675"/>
                </a:moveTo>
                <a:lnTo>
                  <a:pt x="861" y="675"/>
                </a:lnTo>
                <a:lnTo>
                  <a:pt x="894" y="675"/>
                </a:lnTo>
                <a:lnTo>
                  <a:pt x="894" y="675"/>
                </a:lnTo>
                <a:lnTo>
                  <a:pt x="861" y="675"/>
                </a:lnTo>
                <a:close/>
                <a:moveTo>
                  <a:pt x="861" y="675"/>
                </a:moveTo>
                <a:lnTo>
                  <a:pt x="861" y="667"/>
                </a:lnTo>
                <a:lnTo>
                  <a:pt x="894" y="667"/>
                </a:lnTo>
                <a:lnTo>
                  <a:pt x="894" y="675"/>
                </a:lnTo>
                <a:lnTo>
                  <a:pt x="861" y="675"/>
                </a:lnTo>
                <a:close/>
                <a:moveTo>
                  <a:pt x="861" y="667"/>
                </a:moveTo>
                <a:lnTo>
                  <a:pt x="861" y="667"/>
                </a:lnTo>
                <a:lnTo>
                  <a:pt x="894" y="667"/>
                </a:lnTo>
                <a:lnTo>
                  <a:pt x="894" y="667"/>
                </a:lnTo>
                <a:lnTo>
                  <a:pt x="861" y="667"/>
                </a:lnTo>
                <a:close/>
                <a:moveTo>
                  <a:pt x="861" y="667"/>
                </a:moveTo>
                <a:lnTo>
                  <a:pt x="861" y="658"/>
                </a:lnTo>
                <a:lnTo>
                  <a:pt x="894" y="658"/>
                </a:lnTo>
                <a:lnTo>
                  <a:pt x="894" y="667"/>
                </a:lnTo>
                <a:lnTo>
                  <a:pt x="861" y="667"/>
                </a:lnTo>
                <a:close/>
                <a:moveTo>
                  <a:pt x="861" y="658"/>
                </a:moveTo>
                <a:lnTo>
                  <a:pt x="861" y="650"/>
                </a:lnTo>
                <a:lnTo>
                  <a:pt x="894" y="650"/>
                </a:lnTo>
                <a:lnTo>
                  <a:pt x="894" y="658"/>
                </a:lnTo>
                <a:lnTo>
                  <a:pt x="861" y="658"/>
                </a:lnTo>
                <a:close/>
                <a:moveTo>
                  <a:pt x="861" y="650"/>
                </a:moveTo>
                <a:lnTo>
                  <a:pt x="861" y="633"/>
                </a:lnTo>
                <a:lnTo>
                  <a:pt x="869" y="616"/>
                </a:lnTo>
                <a:lnTo>
                  <a:pt x="894" y="633"/>
                </a:lnTo>
                <a:lnTo>
                  <a:pt x="894" y="641"/>
                </a:lnTo>
                <a:lnTo>
                  <a:pt x="894" y="650"/>
                </a:lnTo>
                <a:lnTo>
                  <a:pt x="861" y="650"/>
                </a:lnTo>
                <a:close/>
                <a:moveTo>
                  <a:pt x="903" y="633"/>
                </a:moveTo>
                <a:lnTo>
                  <a:pt x="894" y="633"/>
                </a:lnTo>
                <a:lnTo>
                  <a:pt x="886" y="624"/>
                </a:lnTo>
                <a:lnTo>
                  <a:pt x="903" y="633"/>
                </a:lnTo>
                <a:close/>
                <a:moveTo>
                  <a:pt x="869" y="624"/>
                </a:moveTo>
                <a:lnTo>
                  <a:pt x="869" y="608"/>
                </a:lnTo>
                <a:lnTo>
                  <a:pt x="903" y="624"/>
                </a:lnTo>
                <a:lnTo>
                  <a:pt x="903" y="633"/>
                </a:lnTo>
                <a:lnTo>
                  <a:pt x="869" y="624"/>
                </a:lnTo>
                <a:close/>
                <a:moveTo>
                  <a:pt x="869" y="608"/>
                </a:moveTo>
                <a:lnTo>
                  <a:pt x="869" y="608"/>
                </a:lnTo>
                <a:lnTo>
                  <a:pt x="878" y="599"/>
                </a:lnTo>
                <a:lnTo>
                  <a:pt x="886" y="616"/>
                </a:lnTo>
                <a:lnTo>
                  <a:pt x="869" y="608"/>
                </a:lnTo>
                <a:close/>
                <a:moveTo>
                  <a:pt x="878" y="599"/>
                </a:moveTo>
                <a:lnTo>
                  <a:pt x="886" y="599"/>
                </a:lnTo>
                <a:lnTo>
                  <a:pt x="903" y="624"/>
                </a:lnTo>
                <a:lnTo>
                  <a:pt x="894" y="633"/>
                </a:lnTo>
                <a:lnTo>
                  <a:pt x="878" y="599"/>
                </a:lnTo>
                <a:close/>
                <a:moveTo>
                  <a:pt x="886" y="599"/>
                </a:moveTo>
                <a:lnTo>
                  <a:pt x="894" y="591"/>
                </a:lnTo>
                <a:lnTo>
                  <a:pt x="903" y="624"/>
                </a:lnTo>
                <a:lnTo>
                  <a:pt x="903" y="624"/>
                </a:lnTo>
                <a:lnTo>
                  <a:pt x="886" y="599"/>
                </a:lnTo>
                <a:close/>
                <a:moveTo>
                  <a:pt x="920" y="608"/>
                </a:moveTo>
                <a:lnTo>
                  <a:pt x="920" y="624"/>
                </a:lnTo>
                <a:lnTo>
                  <a:pt x="903" y="624"/>
                </a:lnTo>
                <a:lnTo>
                  <a:pt x="894" y="608"/>
                </a:lnTo>
                <a:lnTo>
                  <a:pt x="920" y="608"/>
                </a:lnTo>
                <a:close/>
                <a:moveTo>
                  <a:pt x="878" y="608"/>
                </a:moveTo>
                <a:lnTo>
                  <a:pt x="878" y="608"/>
                </a:lnTo>
                <a:lnTo>
                  <a:pt x="920" y="608"/>
                </a:lnTo>
                <a:lnTo>
                  <a:pt x="920" y="608"/>
                </a:lnTo>
                <a:lnTo>
                  <a:pt x="878" y="608"/>
                </a:lnTo>
                <a:close/>
                <a:moveTo>
                  <a:pt x="878" y="608"/>
                </a:moveTo>
                <a:lnTo>
                  <a:pt x="878" y="599"/>
                </a:lnTo>
                <a:lnTo>
                  <a:pt x="920" y="599"/>
                </a:lnTo>
                <a:lnTo>
                  <a:pt x="920" y="608"/>
                </a:lnTo>
                <a:lnTo>
                  <a:pt x="878" y="608"/>
                </a:lnTo>
                <a:close/>
                <a:moveTo>
                  <a:pt x="878" y="599"/>
                </a:moveTo>
                <a:lnTo>
                  <a:pt x="878" y="582"/>
                </a:lnTo>
                <a:lnTo>
                  <a:pt x="894" y="582"/>
                </a:lnTo>
                <a:lnTo>
                  <a:pt x="894" y="599"/>
                </a:lnTo>
                <a:lnTo>
                  <a:pt x="878" y="599"/>
                </a:lnTo>
                <a:close/>
                <a:moveTo>
                  <a:pt x="894" y="582"/>
                </a:moveTo>
                <a:lnTo>
                  <a:pt x="903" y="582"/>
                </a:lnTo>
                <a:lnTo>
                  <a:pt x="903" y="624"/>
                </a:lnTo>
                <a:lnTo>
                  <a:pt x="894" y="624"/>
                </a:lnTo>
                <a:lnTo>
                  <a:pt x="894" y="582"/>
                </a:lnTo>
                <a:close/>
                <a:moveTo>
                  <a:pt x="920" y="608"/>
                </a:moveTo>
                <a:lnTo>
                  <a:pt x="911" y="624"/>
                </a:lnTo>
                <a:lnTo>
                  <a:pt x="903" y="624"/>
                </a:lnTo>
                <a:lnTo>
                  <a:pt x="903" y="599"/>
                </a:lnTo>
                <a:lnTo>
                  <a:pt x="920" y="608"/>
                </a:lnTo>
                <a:close/>
                <a:moveTo>
                  <a:pt x="886" y="599"/>
                </a:moveTo>
                <a:lnTo>
                  <a:pt x="886" y="591"/>
                </a:lnTo>
                <a:lnTo>
                  <a:pt x="886" y="591"/>
                </a:lnTo>
                <a:lnTo>
                  <a:pt x="920" y="599"/>
                </a:lnTo>
                <a:lnTo>
                  <a:pt x="920" y="608"/>
                </a:lnTo>
                <a:lnTo>
                  <a:pt x="920" y="608"/>
                </a:lnTo>
                <a:lnTo>
                  <a:pt x="886" y="599"/>
                </a:lnTo>
                <a:close/>
                <a:moveTo>
                  <a:pt x="920" y="599"/>
                </a:moveTo>
                <a:lnTo>
                  <a:pt x="920" y="599"/>
                </a:lnTo>
                <a:lnTo>
                  <a:pt x="903" y="591"/>
                </a:lnTo>
                <a:lnTo>
                  <a:pt x="920" y="599"/>
                </a:lnTo>
                <a:close/>
                <a:moveTo>
                  <a:pt x="886" y="591"/>
                </a:moveTo>
                <a:lnTo>
                  <a:pt x="894" y="582"/>
                </a:lnTo>
                <a:lnTo>
                  <a:pt x="894" y="574"/>
                </a:lnTo>
                <a:lnTo>
                  <a:pt x="920" y="599"/>
                </a:lnTo>
                <a:lnTo>
                  <a:pt x="920" y="599"/>
                </a:lnTo>
                <a:lnTo>
                  <a:pt x="920" y="599"/>
                </a:lnTo>
                <a:lnTo>
                  <a:pt x="886" y="591"/>
                </a:lnTo>
                <a:close/>
                <a:moveTo>
                  <a:pt x="894" y="574"/>
                </a:moveTo>
                <a:lnTo>
                  <a:pt x="903" y="565"/>
                </a:lnTo>
                <a:lnTo>
                  <a:pt x="911" y="565"/>
                </a:lnTo>
                <a:lnTo>
                  <a:pt x="911" y="591"/>
                </a:lnTo>
                <a:lnTo>
                  <a:pt x="894" y="574"/>
                </a:lnTo>
                <a:close/>
                <a:moveTo>
                  <a:pt x="911" y="565"/>
                </a:moveTo>
                <a:lnTo>
                  <a:pt x="937" y="574"/>
                </a:lnTo>
                <a:lnTo>
                  <a:pt x="945" y="591"/>
                </a:lnTo>
                <a:lnTo>
                  <a:pt x="911" y="599"/>
                </a:lnTo>
                <a:lnTo>
                  <a:pt x="911" y="599"/>
                </a:lnTo>
                <a:lnTo>
                  <a:pt x="911" y="608"/>
                </a:lnTo>
                <a:lnTo>
                  <a:pt x="911" y="565"/>
                </a:lnTo>
                <a:close/>
                <a:moveTo>
                  <a:pt x="911" y="599"/>
                </a:moveTo>
                <a:lnTo>
                  <a:pt x="911" y="599"/>
                </a:lnTo>
                <a:lnTo>
                  <a:pt x="928" y="591"/>
                </a:lnTo>
                <a:lnTo>
                  <a:pt x="911" y="599"/>
                </a:lnTo>
                <a:close/>
                <a:moveTo>
                  <a:pt x="945" y="591"/>
                </a:moveTo>
                <a:lnTo>
                  <a:pt x="937" y="582"/>
                </a:lnTo>
                <a:lnTo>
                  <a:pt x="937" y="582"/>
                </a:lnTo>
                <a:lnTo>
                  <a:pt x="928" y="616"/>
                </a:lnTo>
                <a:lnTo>
                  <a:pt x="911" y="608"/>
                </a:lnTo>
                <a:lnTo>
                  <a:pt x="911" y="599"/>
                </a:lnTo>
                <a:lnTo>
                  <a:pt x="945" y="591"/>
                </a:lnTo>
                <a:close/>
                <a:moveTo>
                  <a:pt x="937" y="582"/>
                </a:moveTo>
                <a:lnTo>
                  <a:pt x="937" y="582"/>
                </a:lnTo>
                <a:lnTo>
                  <a:pt x="928" y="599"/>
                </a:lnTo>
                <a:lnTo>
                  <a:pt x="937" y="582"/>
                </a:lnTo>
                <a:close/>
                <a:moveTo>
                  <a:pt x="937" y="582"/>
                </a:moveTo>
                <a:lnTo>
                  <a:pt x="945" y="582"/>
                </a:lnTo>
                <a:lnTo>
                  <a:pt x="945" y="582"/>
                </a:lnTo>
                <a:lnTo>
                  <a:pt x="928" y="616"/>
                </a:lnTo>
                <a:lnTo>
                  <a:pt x="928" y="616"/>
                </a:lnTo>
                <a:lnTo>
                  <a:pt x="920" y="616"/>
                </a:lnTo>
                <a:lnTo>
                  <a:pt x="937" y="582"/>
                </a:lnTo>
                <a:close/>
                <a:moveTo>
                  <a:pt x="945" y="582"/>
                </a:moveTo>
                <a:lnTo>
                  <a:pt x="945" y="582"/>
                </a:lnTo>
                <a:lnTo>
                  <a:pt x="937" y="599"/>
                </a:lnTo>
                <a:lnTo>
                  <a:pt x="945" y="582"/>
                </a:lnTo>
                <a:close/>
                <a:moveTo>
                  <a:pt x="945" y="582"/>
                </a:moveTo>
                <a:lnTo>
                  <a:pt x="953" y="582"/>
                </a:lnTo>
                <a:lnTo>
                  <a:pt x="962" y="591"/>
                </a:lnTo>
                <a:lnTo>
                  <a:pt x="937" y="616"/>
                </a:lnTo>
                <a:lnTo>
                  <a:pt x="937" y="616"/>
                </a:lnTo>
                <a:lnTo>
                  <a:pt x="928" y="616"/>
                </a:lnTo>
                <a:lnTo>
                  <a:pt x="945" y="582"/>
                </a:lnTo>
                <a:close/>
                <a:moveTo>
                  <a:pt x="962" y="591"/>
                </a:moveTo>
                <a:lnTo>
                  <a:pt x="962" y="591"/>
                </a:lnTo>
                <a:lnTo>
                  <a:pt x="937" y="616"/>
                </a:lnTo>
                <a:lnTo>
                  <a:pt x="937" y="616"/>
                </a:lnTo>
                <a:lnTo>
                  <a:pt x="962" y="591"/>
                </a:lnTo>
                <a:close/>
                <a:moveTo>
                  <a:pt x="937" y="616"/>
                </a:moveTo>
                <a:lnTo>
                  <a:pt x="937" y="616"/>
                </a:lnTo>
                <a:lnTo>
                  <a:pt x="953" y="608"/>
                </a:lnTo>
                <a:lnTo>
                  <a:pt x="937" y="616"/>
                </a:lnTo>
                <a:close/>
                <a:moveTo>
                  <a:pt x="962" y="591"/>
                </a:moveTo>
                <a:lnTo>
                  <a:pt x="1004" y="608"/>
                </a:lnTo>
                <a:lnTo>
                  <a:pt x="1046" y="608"/>
                </a:lnTo>
                <a:lnTo>
                  <a:pt x="1046" y="641"/>
                </a:lnTo>
                <a:lnTo>
                  <a:pt x="1021" y="641"/>
                </a:lnTo>
                <a:lnTo>
                  <a:pt x="987" y="641"/>
                </a:lnTo>
                <a:lnTo>
                  <a:pt x="962" y="633"/>
                </a:lnTo>
                <a:lnTo>
                  <a:pt x="937" y="616"/>
                </a:lnTo>
                <a:lnTo>
                  <a:pt x="962" y="591"/>
                </a:lnTo>
                <a:close/>
                <a:moveTo>
                  <a:pt x="1046" y="608"/>
                </a:moveTo>
                <a:lnTo>
                  <a:pt x="1063" y="608"/>
                </a:lnTo>
                <a:lnTo>
                  <a:pt x="1071" y="608"/>
                </a:lnTo>
                <a:lnTo>
                  <a:pt x="1071" y="641"/>
                </a:lnTo>
                <a:lnTo>
                  <a:pt x="1063" y="641"/>
                </a:lnTo>
                <a:lnTo>
                  <a:pt x="1046" y="641"/>
                </a:lnTo>
                <a:lnTo>
                  <a:pt x="1046" y="608"/>
                </a:lnTo>
                <a:close/>
                <a:moveTo>
                  <a:pt x="1071" y="608"/>
                </a:moveTo>
                <a:lnTo>
                  <a:pt x="1105" y="608"/>
                </a:lnTo>
                <a:lnTo>
                  <a:pt x="1139" y="616"/>
                </a:lnTo>
                <a:lnTo>
                  <a:pt x="1114" y="641"/>
                </a:lnTo>
                <a:lnTo>
                  <a:pt x="1097" y="641"/>
                </a:lnTo>
                <a:lnTo>
                  <a:pt x="1071" y="641"/>
                </a:lnTo>
                <a:lnTo>
                  <a:pt x="1071" y="608"/>
                </a:lnTo>
                <a:close/>
                <a:moveTo>
                  <a:pt x="1114" y="650"/>
                </a:moveTo>
                <a:lnTo>
                  <a:pt x="1114" y="641"/>
                </a:lnTo>
                <a:lnTo>
                  <a:pt x="1122" y="633"/>
                </a:lnTo>
                <a:lnTo>
                  <a:pt x="1114" y="650"/>
                </a:lnTo>
                <a:close/>
                <a:moveTo>
                  <a:pt x="1131" y="616"/>
                </a:moveTo>
                <a:lnTo>
                  <a:pt x="1147" y="624"/>
                </a:lnTo>
                <a:lnTo>
                  <a:pt x="1156" y="633"/>
                </a:lnTo>
                <a:lnTo>
                  <a:pt x="1156" y="667"/>
                </a:lnTo>
                <a:lnTo>
                  <a:pt x="1139" y="658"/>
                </a:lnTo>
                <a:lnTo>
                  <a:pt x="1114" y="650"/>
                </a:lnTo>
                <a:lnTo>
                  <a:pt x="1131" y="616"/>
                </a:lnTo>
                <a:close/>
                <a:moveTo>
                  <a:pt x="1156" y="633"/>
                </a:moveTo>
                <a:lnTo>
                  <a:pt x="1173" y="633"/>
                </a:lnTo>
                <a:lnTo>
                  <a:pt x="1156" y="650"/>
                </a:lnTo>
                <a:lnTo>
                  <a:pt x="1156" y="633"/>
                </a:lnTo>
                <a:close/>
                <a:moveTo>
                  <a:pt x="1173" y="633"/>
                </a:moveTo>
                <a:lnTo>
                  <a:pt x="1173" y="633"/>
                </a:lnTo>
                <a:lnTo>
                  <a:pt x="1147" y="667"/>
                </a:lnTo>
                <a:lnTo>
                  <a:pt x="1147" y="667"/>
                </a:lnTo>
                <a:lnTo>
                  <a:pt x="1173" y="633"/>
                </a:lnTo>
                <a:close/>
                <a:moveTo>
                  <a:pt x="1173" y="633"/>
                </a:moveTo>
                <a:lnTo>
                  <a:pt x="1173" y="633"/>
                </a:lnTo>
                <a:lnTo>
                  <a:pt x="1173" y="641"/>
                </a:lnTo>
                <a:lnTo>
                  <a:pt x="1156" y="667"/>
                </a:lnTo>
                <a:lnTo>
                  <a:pt x="1156" y="667"/>
                </a:lnTo>
                <a:lnTo>
                  <a:pt x="1147" y="667"/>
                </a:lnTo>
                <a:lnTo>
                  <a:pt x="1173" y="633"/>
                </a:lnTo>
                <a:close/>
                <a:moveTo>
                  <a:pt x="1173" y="641"/>
                </a:moveTo>
                <a:lnTo>
                  <a:pt x="1198" y="650"/>
                </a:lnTo>
                <a:lnTo>
                  <a:pt x="1215" y="658"/>
                </a:lnTo>
                <a:lnTo>
                  <a:pt x="1223" y="675"/>
                </a:lnTo>
                <a:lnTo>
                  <a:pt x="1232" y="700"/>
                </a:lnTo>
                <a:lnTo>
                  <a:pt x="1198" y="700"/>
                </a:lnTo>
                <a:lnTo>
                  <a:pt x="1181" y="683"/>
                </a:lnTo>
                <a:lnTo>
                  <a:pt x="1156" y="667"/>
                </a:lnTo>
                <a:lnTo>
                  <a:pt x="1173" y="641"/>
                </a:lnTo>
                <a:close/>
                <a:moveTo>
                  <a:pt x="1232" y="700"/>
                </a:moveTo>
                <a:lnTo>
                  <a:pt x="1240" y="717"/>
                </a:lnTo>
                <a:lnTo>
                  <a:pt x="1265" y="734"/>
                </a:lnTo>
                <a:lnTo>
                  <a:pt x="1240" y="759"/>
                </a:lnTo>
                <a:lnTo>
                  <a:pt x="1215" y="734"/>
                </a:lnTo>
                <a:lnTo>
                  <a:pt x="1198" y="700"/>
                </a:lnTo>
                <a:lnTo>
                  <a:pt x="1232" y="700"/>
                </a:lnTo>
                <a:close/>
                <a:moveTo>
                  <a:pt x="1240" y="759"/>
                </a:moveTo>
                <a:lnTo>
                  <a:pt x="1240" y="759"/>
                </a:lnTo>
                <a:lnTo>
                  <a:pt x="1249" y="743"/>
                </a:lnTo>
                <a:lnTo>
                  <a:pt x="1240" y="759"/>
                </a:lnTo>
                <a:close/>
                <a:moveTo>
                  <a:pt x="1265" y="734"/>
                </a:moveTo>
                <a:lnTo>
                  <a:pt x="1291" y="759"/>
                </a:lnTo>
                <a:lnTo>
                  <a:pt x="1308" y="793"/>
                </a:lnTo>
                <a:lnTo>
                  <a:pt x="1274" y="793"/>
                </a:lnTo>
                <a:lnTo>
                  <a:pt x="1257" y="776"/>
                </a:lnTo>
                <a:lnTo>
                  <a:pt x="1240" y="759"/>
                </a:lnTo>
                <a:lnTo>
                  <a:pt x="1265" y="734"/>
                </a:lnTo>
                <a:close/>
                <a:moveTo>
                  <a:pt x="1308" y="793"/>
                </a:moveTo>
                <a:lnTo>
                  <a:pt x="1308" y="818"/>
                </a:lnTo>
                <a:lnTo>
                  <a:pt x="1308" y="852"/>
                </a:lnTo>
                <a:lnTo>
                  <a:pt x="1274" y="852"/>
                </a:lnTo>
                <a:lnTo>
                  <a:pt x="1274" y="818"/>
                </a:lnTo>
                <a:lnTo>
                  <a:pt x="1274" y="793"/>
                </a:lnTo>
                <a:lnTo>
                  <a:pt x="1308" y="793"/>
                </a:lnTo>
                <a:close/>
                <a:moveTo>
                  <a:pt x="1308" y="852"/>
                </a:moveTo>
                <a:lnTo>
                  <a:pt x="1316" y="877"/>
                </a:lnTo>
                <a:lnTo>
                  <a:pt x="1316" y="911"/>
                </a:lnTo>
                <a:lnTo>
                  <a:pt x="1282" y="911"/>
                </a:lnTo>
                <a:lnTo>
                  <a:pt x="1274" y="886"/>
                </a:lnTo>
                <a:lnTo>
                  <a:pt x="1274" y="852"/>
                </a:lnTo>
                <a:lnTo>
                  <a:pt x="1308" y="852"/>
                </a:lnTo>
                <a:close/>
                <a:moveTo>
                  <a:pt x="1316" y="911"/>
                </a:moveTo>
                <a:lnTo>
                  <a:pt x="1316" y="1012"/>
                </a:lnTo>
                <a:lnTo>
                  <a:pt x="1282" y="1012"/>
                </a:lnTo>
                <a:lnTo>
                  <a:pt x="1282" y="911"/>
                </a:lnTo>
                <a:lnTo>
                  <a:pt x="1316" y="911"/>
                </a:lnTo>
                <a:close/>
                <a:moveTo>
                  <a:pt x="1316" y="1012"/>
                </a:moveTo>
                <a:lnTo>
                  <a:pt x="1316" y="1012"/>
                </a:lnTo>
                <a:lnTo>
                  <a:pt x="1282" y="1012"/>
                </a:lnTo>
                <a:lnTo>
                  <a:pt x="1282" y="1012"/>
                </a:lnTo>
                <a:lnTo>
                  <a:pt x="1316" y="1012"/>
                </a:lnTo>
                <a:close/>
                <a:moveTo>
                  <a:pt x="1282" y="1012"/>
                </a:moveTo>
                <a:lnTo>
                  <a:pt x="1282" y="1012"/>
                </a:lnTo>
                <a:lnTo>
                  <a:pt x="1299" y="1012"/>
                </a:lnTo>
                <a:lnTo>
                  <a:pt x="1282" y="1012"/>
                </a:lnTo>
                <a:close/>
                <a:moveTo>
                  <a:pt x="1316" y="1012"/>
                </a:moveTo>
                <a:lnTo>
                  <a:pt x="1316" y="1012"/>
                </a:lnTo>
                <a:lnTo>
                  <a:pt x="1316" y="1021"/>
                </a:lnTo>
                <a:lnTo>
                  <a:pt x="1282" y="1029"/>
                </a:lnTo>
                <a:lnTo>
                  <a:pt x="1282" y="1021"/>
                </a:lnTo>
                <a:lnTo>
                  <a:pt x="1282" y="1012"/>
                </a:lnTo>
                <a:lnTo>
                  <a:pt x="1316" y="1012"/>
                </a:lnTo>
                <a:close/>
                <a:moveTo>
                  <a:pt x="1316" y="1021"/>
                </a:moveTo>
                <a:lnTo>
                  <a:pt x="1316" y="1021"/>
                </a:lnTo>
                <a:lnTo>
                  <a:pt x="1299" y="1021"/>
                </a:lnTo>
                <a:lnTo>
                  <a:pt x="1316" y="1021"/>
                </a:lnTo>
                <a:close/>
                <a:moveTo>
                  <a:pt x="1316" y="1021"/>
                </a:moveTo>
                <a:lnTo>
                  <a:pt x="1316" y="1029"/>
                </a:lnTo>
                <a:lnTo>
                  <a:pt x="1316" y="1038"/>
                </a:lnTo>
                <a:lnTo>
                  <a:pt x="1282" y="1038"/>
                </a:lnTo>
                <a:lnTo>
                  <a:pt x="1282" y="1029"/>
                </a:lnTo>
                <a:lnTo>
                  <a:pt x="1282" y="1029"/>
                </a:lnTo>
                <a:lnTo>
                  <a:pt x="1316" y="1021"/>
                </a:lnTo>
                <a:close/>
                <a:moveTo>
                  <a:pt x="1282" y="1038"/>
                </a:moveTo>
                <a:lnTo>
                  <a:pt x="1282" y="1038"/>
                </a:lnTo>
                <a:lnTo>
                  <a:pt x="1299" y="1038"/>
                </a:lnTo>
                <a:lnTo>
                  <a:pt x="1282" y="1038"/>
                </a:lnTo>
                <a:close/>
                <a:moveTo>
                  <a:pt x="1316" y="1029"/>
                </a:moveTo>
                <a:lnTo>
                  <a:pt x="1324" y="1046"/>
                </a:lnTo>
                <a:lnTo>
                  <a:pt x="1333" y="1055"/>
                </a:lnTo>
                <a:lnTo>
                  <a:pt x="1308" y="1080"/>
                </a:lnTo>
                <a:lnTo>
                  <a:pt x="1291" y="1063"/>
                </a:lnTo>
                <a:lnTo>
                  <a:pt x="1282" y="1038"/>
                </a:lnTo>
                <a:lnTo>
                  <a:pt x="1316" y="1029"/>
                </a:lnTo>
                <a:close/>
                <a:moveTo>
                  <a:pt x="1333" y="1055"/>
                </a:moveTo>
                <a:lnTo>
                  <a:pt x="1341" y="1072"/>
                </a:lnTo>
                <a:lnTo>
                  <a:pt x="1358" y="1080"/>
                </a:lnTo>
                <a:lnTo>
                  <a:pt x="1333" y="1105"/>
                </a:lnTo>
                <a:lnTo>
                  <a:pt x="1316" y="1097"/>
                </a:lnTo>
                <a:lnTo>
                  <a:pt x="1308" y="1080"/>
                </a:lnTo>
                <a:lnTo>
                  <a:pt x="1333" y="1055"/>
                </a:lnTo>
                <a:close/>
                <a:moveTo>
                  <a:pt x="1358" y="1080"/>
                </a:moveTo>
                <a:lnTo>
                  <a:pt x="1358" y="1080"/>
                </a:lnTo>
                <a:lnTo>
                  <a:pt x="1333" y="1105"/>
                </a:lnTo>
                <a:lnTo>
                  <a:pt x="1333" y="1105"/>
                </a:lnTo>
                <a:lnTo>
                  <a:pt x="1358" y="1080"/>
                </a:lnTo>
                <a:close/>
                <a:moveTo>
                  <a:pt x="1358" y="1080"/>
                </a:moveTo>
                <a:lnTo>
                  <a:pt x="1358" y="1080"/>
                </a:lnTo>
                <a:lnTo>
                  <a:pt x="1341" y="1097"/>
                </a:lnTo>
                <a:lnTo>
                  <a:pt x="1358" y="1080"/>
                </a:lnTo>
                <a:close/>
                <a:moveTo>
                  <a:pt x="1358" y="1080"/>
                </a:moveTo>
                <a:lnTo>
                  <a:pt x="1358" y="1088"/>
                </a:lnTo>
                <a:lnTo>
                  <a:pt x="1367" y="1088"/>
                </a:lnTo>
                <a:lnTo>
                  <a:pt x="1333" y="1114"/>
                </a:lnTo>
                <a:lnTo>
                  <a:pt x="1333" y="1105"/>
                </a:lnTo>
                <a:lnTo>
                  <a:pt x="1333" y="1105"/>
                </a:lnTo>
                <a:lnTo>
                  <a:pt x="1358" y="1080"/>
                </a:lnTo>
                <a:close/>
                <a:moveTo>
                  <a:pt x="1367" y="1088"/>
                </a:moveTo>
                <a:lnTo>
                  <a:pt x="1367" y="1088"/>
                </a:lnTo>
                <a:lnTo>
                  <a:pt x="1350" y="1105"/>
                </a:lnTo>
                <a:lnTo>
                  <a:pt x="1367" y="1088"/>
                </a:lnTo>
                <a:close/>
                <a:moveTo>
                  <a:pt x="1367" y="1088"/>
                </a:moveTo>
                <a:lnTo>
                  <a:pt x="1367" y="1097"/>
                </a:lnTo>
                <a:lnTo>
                  <a:pt x="1375" y="1105"/>
                </a:lnTo>
                <a:lnTo>
                  <a:pt x="1375" y="1139"/>
                </a:lnTo>
                <a:lnTo>
                  <a:pt x="1350" y="1131"/>
                </a:lnTo>
                <a:lnTo>
                  <a:pt x="1333" y="1114"/>
                </a:lnTo>
                <a:lnTo>
                  <a:pt x="1367" y="1088"/>
                </a:lnTo>
                <a:close/>
                <a:moveTo>
                  <a:pt x="1375" y="1105"/>
                </a:moveTo>
                <a:lnTo>
                  <a:pt x="1384" y="1105"/>
                </a:lnTo>
                <a:lnTo>
                  <a:pt x="1375" y="1122"/>
                </a:lnTo>
                <a:lnTo>
                  <a:pt x="1375" y="1105"/>
                </a:lnTo>
                <a:close/>
                <a:moveTo>
                  <a:pt x="1384" y="1105"/>
                </a:moveTo>
                <a:lnTo>
                  <a:pt x="1384" y="1114"/>
                </a:lnTo>
                <a:lnTo>
                  <a:pt x="1392" y="1114"/>
                </a:lnTo>
                <a:lnTo>
                  <a:pt x="1392" y="1147"/>
                </a:lnTo>
                <a:lnTo>
                  <a:pt x="1375" y="1147"/>
                </a:lnTo>
                <a:lnTo>
                  <a:pt x="1367" y="1139"/>
                </a:lnTo>
                <a:lnTo>
                  <a:pt x="1384" y="1105"/>
                </a:lnTo>
                <a:close/>
                <a:moveTo>
                  <a:pt x="1392" y="1114"/>
                </a:moveTo>
                <a:lnTo>
                  <a:pt x="1409" y="1114"/>
                </a:lnTo>
                <a:lnTo>
                  <a:pt x="1409" y="1147"/>
                </a:lnTo>
                <a:lnTo>
                  <a:pt x="1392" y="1147"/>
                </a:lnTo>
                <a:lnTo>
                  <a:pt x="1392" y="1114"/>
                </a:lnTo>
                <a:close/>
                <a:moveTo>
                  <a:pt x="1426" y="1131"/>
                </a:moveTo>
                <a:lnTo>
                  <a:pt x="1434" y="1147"/>
                </a:lnTo>
                <a:lnTo>
                  <a:pt x="1409" y="1147"/>
                </a:lnTo>
                <a:lnTo>
                  <a:pt x="1409" y="1131"/>
                </a:lnTo>
                <a:lnTo>
                  <a:pt x="1426" y="1131"/>
                </a:lnTo>
                <a:close/>
                <a:moveTo>
                  <a:pt x="1392" y="1139"/>
                </a:moveTo>
                <a:lnTo>
                  <a:pt x="1392" y="1139"/>
                </a:lnTo>
                <a:lnTo>
                  <a:pt x="1392" y="1139"/>
                </a:lnTo>
                <a:lnTo>
                  <a:pt x="1426" y="1131"/>
                </a:lnTo>
                <a:lnTo>
                  <a:pt x="1426" y="1131"/>
                </a:lnTo>
                <a:lnTo>
                  <a:pt x="1426" y="1131"/>
                </a:lnTo>
                <a:lnTo>
                  <a:pt x="1392" y="1139"/>
                </a:lnTo>
                <a:close/>
                <a:moveTo>
                  <a:pt x="1426" y="1131"/>
                </a:moveTo>
                <a:lnTo>
                  <a:pt x="1426" y="1131"/>
                </a:lnTo>
                <a:lnTo>
                  <a:pt x="1409" y="1131"/>
                </a:lnTo>
                <a:lnTo>
                  <a:pt x="1426" y="1131"/>
                </a:lnTo>
                <a:close/>
                <a:moveTo>
                  <a:pt x="1392" y="1139"/>
                </a:moveTo>
                <a:lnTo>
                  <a:pt x="1392" y="1122"/>
                </a:lnTo>
                <a:lnTo>
                  <a:pt x="1375" y="1097"/>
                </a:lnTo>
                <a:lnTo>
                  <a:pt x="1409" y="1080"/>
                </a:lnTo>
                <a:lnTo>
                  <a:pt x="1417" y="1105"/>
                </a:lnTo>
                <a:lnTo>
                  <a:pt x="1426" y="1131"/>
                </a:lnTo>
                <a:lnTo>
                  <a:pt x="1392" y="1139"/>
                </a:lnTo>
                <a:close/>
                <a:moveTo>
                  <a:pt x="1375" y="1097"/>
                </a:moveTo>
                <a:lnTo>
                  <a:pt x="1367" y="1063"/>
                </a:lnTo>
                <a:lnTo>
                  <a:pt x="1358" y="1046"/>
                </a:lnTo>
                <a:lnTo>
                  <a:pt x="1392" y="1046"/>
                </a:lnTo>
                <a:lnTo>
                  <a:pt x="1400" y="1055"/>
                </a:lnTo>
                <a:lnTo>
                  <a:pt x="1409" y="1080"/>
                </a:lnTo>
                <a:lnTo>
                  <a:pt x="1375" y="1097"/>
                </a:lnTo>
                <a:close/>
                <a:moveTo>
                  <a:pt x="1358" y="1046"/>
                </a:moveTo>
                <a:lnTo>
                  <a:pt x="1367" y="1004"/>
                </a:lnTo>
                <a:lnTo>
                  <a:pt x="1384" y="970"/>
                </a:lnTo>
                <a:lnTo>
                  <a:pt x="1400" y="945"/>
                </a:lnTo>
                <a:lnTo>
                  <a:pt x="1426" y="920"/>
                </a:lnTo>
                <a:lnTo>
                  <a:pt x="1451" y="945"/>
                </a:lnTo>
                <a:lnTo>
                  <a:pt x="1434" y="962"/>
                </a:lnTo>
                <a:lnTo>
                  <a:pt x="1409" y="987"/>
                </a:lnTo>
                <a:lnTo>
                  <a:pt x="1400" y="1012"/>
                </a:lnTo>
                <a:lnTo>
                  <a:pt x="1392" y="1046"/>
                </a:lnTo>
                <a:lnTo>
                  <a:pt x="1358" y="1046"/>
                </a:lnTo>
                <a:close/>
                <a:moveTo>
                  <a:pt x="1426" y="920"/>
                </a:moveTo>
                <a:lnTo>
                  <a:pt x="1426" y="920"/>
                </a:lnTo>
                <a:lnTo>
                  <a:pt x="1434" y="911"/>
                </a:lnTo>
                <a:lnTo>
                  <a:pt x="1459" y="937"/>
                </a:lnTo>
                <a:lnTo>
                  <a:pt x="1459" y="937"/>
                </a:lnTo>
                <a:lnTo>
                  <a:pt x="1451" y="945"/>
                </a:lnTo>
                <a:lnTo>
                  <a:pt x="1426" y="920"/>
                </a:lnTo>
                <a:close/>
                <a:moveTo>
                  <a:pt x="1434" y="911"/>
                </a:moveTo>
                <a:lnTo>
                  <a:pt x="1434" y="911"/>
                </a:lnTo>
                <a:lnTo>
                  <a:pt x="1459" y="937"/>
                </a:lnTo>
                <a:lnTo>
                  <a:pt x="1459" y="937"/>
                </a:lnTo>
                <a:lnTo>
                  <a:pt x="1434" y="911"/>
                </a:lnTo>
                <a:close/>
                <a:moveTo>
                  <a:pt x="1434" y="911"/>
                </a:moveTo>
                <a:lnTo>
                  <a:pt x="1434" y="911"/>
                </a:lnTo>
                <a:lnTo>
                  <a:pt x="1451" y="920"/>
                </a:lnTo>
                <a:lnTo>
                  <a:pt x="1434" y="911"/>
                </a:lnTo>
                <a:close/>
                <a:moveTo>
                  <a:pt x="1434" y="911"/>
                </a:moveTo>
                <a:lnTo>
                  <a:pt x="1451" y="903"/>
                </a:lnTo>
                <a:lnTo>
                  <a:pt x="1476" y="894"/>
                </a:lnTo>
                <a:lnTo>
                  <a:pt x="1502" y="894"/>
                </a:lnTo>
                <a:lnTo>
                  <a:pt x="1527" y="903"/>
                </a:lnTo>
                <a:lnTo>
                  <a:pt x="1510" y="937"/>
                </a:lnTo>
                <a:lnTo>
                  <a:pt x="1485" y="928"/>
                </a:lnTo>
                <a:lnTo>
                  <a:pt x="1459" y="937"/>
                </a:lnTo>
                <a:lnTo>
                  <a:pt x="1434" y="911"/>
                </a:lnTo>
                <a:close/>
                <a:moveTo>
                  <a:pt x="1527" y="903"/>
                </a:moveTo>
                <a:lnTo>
                  <a:pt x="1569" y="920"/>
                </a:lnTo>
                <a:lnTo>
                  <a:pt x="1594" y="937"/>
                </a:lnTo>
                <a:lnTo>
                  <a:pt x="1569" y="962"/>
                </a:lnTo>
                <a:lnTo>
                  <a:pt x="1552" y="945"/>
                </a:lnTo>
                <a:lnTo>
                  <a:pt x="1510" y="937"/>
                </a:lnTo>
                <a:lnTo>
                  <a:pt x="1527" y="903"/>
                </a:lnTo>
                <a:close/>
                <a:moveTo>
                  <a:pt x="1594" y="937"/>
                </a:moveTo>
                <a:lnTo>
                  <a:pt x="1594" y="937"/>
                </a:lnTo>
                <a:lnTo>
                  <a:pt x="1586" y="953"/>
                </a:lnTo>
                <a:lnTo>
                  <a:pt x="1594" y="937"/>
                </a:lnTo>
                <a:close/>
                <a:moveTo>
                  <a:pt x="1594" y="937"/>
                </a:moveTo>
                <a:lnTo>
                  <a:pt x="1594" y="937"/>
                </a:lnTo>
                <a:lnTo>
                  <a:pt x="1569" y="962"/>
                </a:lnTo>
                <a:lnTo>
                  <a:pt x="1569" y="962"/>
                </a:lnTo>
                <a:lnTo>
                  <a:pt x="1594" y="937"/>
                </a:lnTo>
                <a:close/>
                <a:moveTo>
                  <a:pt x="1594" y="937"/>
                </a:moveTo>
                <a:lnTo>
                  <a:pt x="1611" y="953"/>
                </a:lnTo>
                <a:lnTo>
                  <a:pt x="1628" y="962"/>
                </a:lnTo>
                <a:lnTo>
                  <a:pt x="1620" y="996"/>
                </a:lnTo>
                <a:lnTo>
                  <a:pt x="1594" y="987"/>
                </a:lnTo>
                <a:lnTo>
                  <a:pt x="1569" y="962"/>
                </a:lnTo>
                <a:lnTo>
                  <a:pt x="1594" y="937"/>
                </a:lnTo>
                <a:close/>
                <a:moveTo>
                  <a:pt x="1628" y="962"/>
                </a:moveTo>
                <a:lnTo>
                  <a:pt x="1653" y="962"/>
                </a:lnTo>
                <a:lnTo>
                  <a:pt x="1679" y="962"/>
                </a:lnTo>
                <a:lnTo>
                  <a:pt x="1679" y="996"/>
                </a:lnTo>
                <a:lnTo>
                  <a:pt x="1653" y="996"/>
                </a:lnTo>
                <a:lnTo>
                  <a:pt x="1620" y="996"/>
                </a:lnTo>
                <a:lnTo>
                  <a:pt x="1628" y="962"/>
                </a:lnTo>
                <a:close/>
                <a:moveTo>
                  <a:pt x="1679" y="962"/>
                </a:moveTo>
                <a:lnTo>
                  <a:pt x="1721" y="962"/>
                </a:lnTo>
                <a:lnTo>
                  <a:pt x="1738" y="979"/>
                </a:lnTo>
                <a:lnTo>
                  <a:pt x="1755" y="996"/>
                </a:lnTo>
                <a:lnTo>
                  <a:pt x="1771" y="1029"/>
                </a:lnTo>
                <a:lnTo>
                  <a:pt x="1746" y="1046"/>
                </a:lnTo>
                <a:lnTo>
                  <a:pt x="1729" y="1021"/>
                </a:lnTo>
                <a:lnTo>
                  <a:pt x="1721" y="1012"/>
                </a:lnTo>
                <a:lnTo>
                  <a:pt x="1704" y="996"/>
                </a:lnTo>
                <a:lnTo>
                  <a:pt x="1679" y="996"/>
                </a:lnTo>
                <a:lnTo>
                  <a:pt x="1679" y="962"/>
                </a:lnTo>
                <a:close/>
                <a:moveTo>
                  <a:pt x="1771" y="1029"/>
                </a:moveTo>
                <a:lnTo>
                  <a:pt x="1771" y="1029"/>
                </a:lnTo>
                <a:lnTo>
                  <a:pt x="1746" y="1046"/>
                </a:lnTo>
                <a:lnTo>
                  <a:pt x="1746" y="1046"/>
                </a:lnTo>
                <a:lnTo>
                  <a:pt x="1771" y="1029"/>
                </a:lnTo>
                <a:close/>
                <a:moveTo>
                  <a:pt x="1771" y="1029"/>
                </a:moveTo>
                <a:lnTo>
                  <a:pt x="1771" y="1029"/>
                </a:lnTo>
                <a:lnTo>
                  <a:pt x="1755" y="1038"/>
                </a:lnTo>
                <a:lnTo>
                  <a:pt x="1771" y="1029"/>
                </a:lnTo>
                <a:close/>
                <a:moveTo>
                  <a:pt x="1771" y="1029"/>
                </a:moveTo>
                <a:lnTo>
                  <a:pt x="1780" y="1038"/>
                </a:lnTo>
                <a:lnTo>
                  <a:pt x="1780" y="1055"/>
                </a:lnTo>
                <a:lnTo>
                  <a:pt x="1746" y="1063"/>
                </a:lnTo>
                <a:lnTo>
                  <a:pt x="1746" y="1055"/>
                </a:lnTo>
                <a:lnTo>
                  <a:pt x="1746" y="1046"/>
                </a:lnTo>
                <a:lnTo>
                  <a:pt x="1771" y="1029"/>
                </a:lnTo>
                <a:close/>
                <a:moveTo>
                  <a:pt x="1746" y="1063"/>
                </a:moveTo>
                <a:lnTo>
                  <a:pt x="1746" y="1063"/>
                </a:lnTo>
                <a:lnTo>
                  <a:pt x="1763" y="1055"/>
                </a:lnTo>
                <a:lnTo>
                  <a:pt x="1746" y="1063"/>
                </a:lnTo>
                <a:close/>
                <a:moveTo>
                  <a:pt x="1780" y="1055"/>
                </a:moveTo>
                <a:lnTo>
                  <a:pt x="1788" y="1063"/>
                </a:lnTo>
                <a:lnTo>
                  <a:pt x="1797" y="1072"/>
                </a:lnTo>
                <a:lnTo>
                  <a:pt x="1797" y="1105"/>
                </a:lnTo>
                <a:lnTo>
                  <a:pt x="1780" y="1105"/>
                </a:lnTo>
                <a:lnTo>
                  <a:pt x="1763" y="1097"/>
                </a:lnTo>
                <a:lnTo>
                  <a:pt x="1755" y="1080"/>
                </a:lnTo>
                <a:lnTo>
                  <a:pt x="1746" y="1063"/>
                </a:lnTo>
                <a:lnTo>
                  <a:pt x="1780" y="1055"/>
                </a:lnTo>
                <a:close/>
                <a:moveTo>
                  <a:pt x="1797" y="1072"/>
                </a:moveTo>
                <a:lnTo>
                  <a:pt x="1822" y="1072"/>
                </a:lnTo>
                <a:lnTo>
                  <a:pt x="1847" y="1080"/>
                </a:lnTo>
                <a:lnTo>
                  <a:pt x="1864" y="1080"/>
                </a:lnTo>
                <a:lnTo>
                  <a:pt x="1881" y="1088"/>
                </a:lnTo>
                <a:lnTo>
                  <a:pt x="1890" y="1097"/>
                </a:lnTo>
                <a:lnTo>
                  <a:pt x="1890" y="1105"/>
                </a:lnTo>
                <a:lnTo>
                  <a:pt x="1856" y="1105"/>
                </a:lnTo>
                <a:lnTo>
                  <a:pt x="1830" y="1105"/>
                </a:lnTo>
                <a:lnTo>
                  <a:pt x="1797" y="1105"/>
                </a:lnTo>
                <a:lnTo>
                  <a:pt x="1797" y="1072"/>
                </a:lnTo>
                <a:close/>
                <a:moveTo>
                  <a:pt x="1864" y="1122"/>
                </a:moveTo>
                <a:lnTo>
                  <a:pt x="1856" y="1122"/>
                </a:lnTo>
                <a:lnTo>
                  <a:pt x="1856" y="1105"/>
                </a:lnTo>
                <a:lnTo>
                  <a:pt x="1873" y="1105"/>
                </a:lnTo>
                <a:lnTo>
                  <a:pt x="1864" y="1122"/>
                </a:lnTo>
                <a:close/>
                <a:moveTo>
                  <a:pt x="1873" y="1088"/>
                </a:moveTo>
                <a:lnTo>
                  <a:pt x="1898" y="1097"/>
                </a:lnTo>
                <a:lnTo>
                  <a:pt x="1906" y="1097"/>
                </a:lnTo>
                <a:lnTo>
                  <a:pt x="1898" y="1131"/>
                </a:lnTo>
                <a:lnTo>
                  <a:pt x="1881" y="1131"/>
                </a:lnTo>
                <a:lnTo>
                  <a:pt x="1864" y="1122"/>
                </a:lnTo>
                <a:lnTo>
                  <a:pt x="1873" y="1088"/>
                </a:lnTo>
                <a:close/>
                <a:moveTo>
                  <a:pt x="1906" y="1097"/>
                </a:moveTo>
                <a:lnTo>
                  <a:pt x="1965" y="1114"/>
                </a:lnTo>
                <a:lnTo>
                  <a:pt x="2033" y="1122"/>
                </a:lnTo>
                <a:lnTo>
                  <a:pt x="2033" y="1156"/>
                </a:lnTo>
                <a:lnTo>
                  <a:pt x="1957" y="1147"/>
                </a:lnTo>
                <a:lnTo>
                  <a:pt x="1898" y="1131"/>
                </a:lnTo>
                <a:lnTo>
                  <a:pt x="1906" y="1097"/>
                </a:lnTo>
                <a:close/>
                <a:moveTo>
                  <a:pt x="2033" y="1122"/>
                </a:moveTo>
                <a:lnTo>
                  <a:pt x="2050" y="1114"/>
                </a:lnTo>
                <a:lnTo>
                  <a:pt x="2067" y="1097"/>
                </a:lnTo>
                <a:lnTo>
                  <a:pt x="2083" y="1072"/>
                </a:lnTo>
                <a:lnTo>
                  <a:pt x="2100" y="1055"/>
                </a:lnTo>
                <a:lnTo>
                  <a:pt x="2126" y="1063"/>
                </a:lnTo>
                <a:lnTo>
                  <a:pt x="2109" y="1097"/>
                </a:lnTo>
                <a:lnTo>
                  <a:pt x="2092" y="1122"/>
                </a:lnTo>
                <a:lnTo>
                  <a:pt x="2067" y="1147"/>
                </a:lnTo>
                <a:lnTo>
                  <a:pt x="2033" y="1156"/>
                </a:lnTo>
                <a:lnTo>
                  <a:pt x="2033" y="1122"/>
                </a:lnTo>
                <a:close/>
                <a:moveTo>
                  <a:pt x="2100" y="1055"/>
                </a:moveTo>
                <a:lnTo>
                  <a:pt x="2126" y="1004"/>
                </a:lnTo>
                <a:lnTo>
                  <a:pt x="2159" y="970"/>
                </a:lnTo>
                <a:lnTo>
                  <a:pt x="2176" y="962"/>
                </a:lnTo>
                <a:lnTo>
                  <a:pt x="2210" y="962"/>
                </a:lnTo>
                <a:lnTo>
                  <a:pt x="2244" y="962"/>
                </a:lnTo>
                <a:lnTo>
                  <a:pt x="2286" y="979"/>
                </a:lnTo>
                <a:lnTo>
                  <a:pt x="2269" y="1012"/>
                </a:lnTo>
                <a:lnTo>
                  <a:pt x="2235" y="1004"/>
                </a:lnTo>
                <a:lnTo>
                  <a:pt x="2210" y="996"/>
                </a:lnTo>
                <a:lnTo>
                  <a:pt x="2193" y="996"/>
                </a:lnTo>
                <a:lnTo>
                  <a:pt x="2176" y="1004"/>
                </a:lnTo>
                <a:lnTo>
                  <a:pt x="2151" y="1029"/>
                </a:lnTo>
                <a:lnTo>
                  <a:pt x="2126" y="1063"/>
                </a:lnTo>
                <a:lnTo>
                  <a:pt x="2100" y="1055"/>
                </a:lnTo>
                <a:close/>
                <a:moveTo>
                  <a:pt x="2286" y="979"/>
                </a:moveTo>
                <a:lnTo>
                  <a:pt x="2286" y="979"/>
                </a:lnTo>
                <a:lnTo>
                  <a:pt x="2269" y="1012"/>
                </a:lnTo>
                <a:lnTo>
                  <a:pt x="2269" y="1012"/>
                </a:lnTo>
                <a:lnTo>
                  <a:pt x="2286" y="979"/>
                </a:lnTo>
                <a:close/>
                <a:moveTo>
                  <a:pt x="2269" y="1012"/>
                </a:moveTo>
                <a:lnTo>
                  <a:pt x="2269" y="1012"/>
                </a:lnTo>
                <a:lnTo>
                  <a:pt x="2277" y="996"/>
                </a:lnTo>
                <a:lnTo>
                  <a:pt x="2269" y="1012"/>
                </a:lnTo>
                <a:close/>
                <a:moveTo>
                  <a:pt x="2286" y="979"/>
                </a:moveTo>
                <a:lnTo>
                  <a:pt x="2328" y="1012"/>
                </a:lnTo>
                <a:lnTo>
                  <a:pt x="2362" y="1055"/>
                </a:lnTo>
                <a:lnTo>
                  <a:pt x="2396" y="1105"/>
                </a:lnTo>
                <a:lnTo>
                  <a:pt x="2421" y="1156"/>
                </a:lnTo>
                <a:lnTo>
                  <a:pt x="2396" y="1173"/>
                </a:lnTo>
                <a:lnTo>
                  <a:pt x="2362" y="1122"/>
                </a:lnTo>
                <a:lnTo>
                  <a:pt x="2336" y="1080"/>
                </a:lnTo>
                <a:lnTo>
                  <a:pt x="2303" y="1038"/>
                </a:lnTo>
                <a:lnTo>
                  <a:pt x="2269" y="1012"/>
                </a:lnTo>
                <a:lnTo>
                  <a:pt x="2286" y="979"/>
                </a:lnTo>
                <a:close/>
                <a:moveTo>
                  <a:pt x="2421" y="1156"/>
                </a:moveTo>
                <a:lnTo>
                  <a:pt x="2421" y="1156"/>
                </a:lnTo>
                <a:lnTo>
                  <a:pt x="2412" y="1164"/>
                </a:lnTo>
                <a:lnTo>
                  <a:pt x="2421" y="1156"/>
                </a:lnTo>
                <a:close/>
                <a:moveTo>
                  <a:pt x="2421" y="1156"/>
                </a:moveTo>
                <a:lnTo>
                  <a:pt x="2463" y="1223"/>
                </a:lnTo>
                <a:lnTo>
                  <a:pt x="2514" y="1274"/>
                </a:lnTo>
                <a:lnTo>
                  <a:pt x="2539" y="1299"/>
                </a:lnTo>
                <a:lnTo>
                  <a:pt x="2573" y="1308"/>
                </a:lnTo>
                <a:lnTo>
                  <a:pt x="2606" y="1308"/>
                </a:lnTo>
                <a:lnTo>
                  <a:pt x="2640" y="1291"/>
                </a:lnTo>
                <a:lnTo>
                  <a:pt x="2657" y="1325"/>
                </a:lnTo>
                <a:lnTo>
                  <a:pt x="2606" y="1341"/>
                </a:lnTo>
                <a:lnTo>
                  <a:pt x="2564" y="1341"/>
                </a:lnTo>
                <a:lnTo>
                  <a:pt x="2530" y="1333"/>
                </a:lnTo>
                <a:lnTo>
                  <a:pt x="2497" y="1316"/>
                </a:lnTo>
                <a:lnTo>
                  <a:pt x="2446" y="1249"/>
                </a:lnTo>
                <a:lnTo>
                  <a:pt x="2396" y="1173"/>
                </a:lnTo>
                <a:lnTo>
                  <a:pt x="2421" y="1156"/>
                </a:lnTo>
                <a:close/>
                <a:moveTo>
                  <a:pt x="2640" y="1291"/>
                </a:moveTo>
                <a:lnTo>
                  <a:pt x="2640" y="1291"/>
                </a:lnTo>
                <a:lnTo>
                  <a:pt x="2649" y="1308"/>
                </a:lnTo>
                <a:lnTo>
                  <a:pt x="2640" y="1291"/>
                </a:lnTo>
                <a:close/>
                <a:moveTo>
                  <a:pt x="2640" y="1291"/>
                </a:moveTo>
                <a:lnTo>
                  <a:pt x="2699" y="1266"/>
                </a:lnTo>
                <a:lnTo>
                  <a:pt x="2750" y="1257"/>
                </a:lnTo>
                <a:lnTo>
                  <a:pt x="2792" y="1257"/>
                </a:lnTo>
                <a:lnTo>
                  <a:pt x="2834" y="1257"/>
                </a:lnTo>
                <a:lnTo>
                  <a:pt x="2826" y="1299"/>
                </a:lnTo>
                <a:lnTo>
                  <a:pt x="2792" y="1291"/>
                </a:lnTo>
                <a:lnTo>
                  <a:pt x="2750" y="1291"/>
                </a:lnTo>
                <a:lnTo>
                  <a:pt x="2708" y="1299"/>
                </a:lnTo>
                <a:lnTo>
                  <a:pt x="2657" y="1325"/>
                </a:lnTo>
                <a:lnTo>
                  <a:pt x="2640" y="1291"/>
                </a:lnTo>
                <a:close/>
                <a:moveTo>
                  <a:pt x="2834" y="1257"/>
                </a:moveTo>
                <a:lnTo>
                  <a:pt x="2868" y="1274"/>
                </a:lnTo>
                <a:lnTo>
                  <a:pt x="2893" y="1291"/>
                </a:lnTo>
                <a:lnTo>
                  <a:pt x="2868" y="1316"/>
                </a:lnTo>
                <a:lnTo>
                  <a:pt x="2851" y="1308"/>
                </a:lnTo>
                <a:lnTo>
                  <a:pt x="2826" y="1299"/>
                </a:lnTo>
                <a:lnTo>
                  <a:pt x="2834" y="1257"/>
                </a:lnTo>
                <a:close/>
                <a:moveTo>
                  <a:pt x="2893" y="1291"/>
                </a:moveTo>
                <a:lnTo>
                  <a:pt x="2910" y="1316"/>
                </a:lnTo>
                <a:lnTo>
                  <a:pt x="2910" y="1350"/>
                </a:lnTo>
                <a:lnTo>
                  <a:pt x="2876" y="1350"/>
                </a:lnTo>
                <a:lnTo>
                  <a:pt x="2876" y="1333"/>
                </a:lnTo>
                <a:lnTo>
                  <a:pt x="2868" y="1316"/>
                </a:lnTo>
                <a:lnTo>
                  <a:pt x="2893" y="1291"/>
                </a:lnTo>
                <a:close/>
                <a:moveTo>
                  <a:pt x="2910" y="1350"/>
                </a:moveTo>
                <a:lnTo>
                  <a:pt x="2910" y="1384"/>
                </a:lnTo>
                <a:lnTo>
                  <a:pt x="2893" y="1409"/>
                </a:lnTo>
                <a:lnTo>
                  <a:pt x="2876" y="1443"/>
                </a:lnTo>
                <a:lnTo>
                  <a:pt x="2842" y="1476"/>
                </a:lnTo>
                <a:lnTo>
                  <a:pt x="2817" y="1451"/>
                </a:lnTo>
                <a:lnTo>
                  <a:pt x="2842" y="1417"/>
                </a:lnTo>
                <a:lnTo>
                  <a:pt x="2868" y="1392"/>
                </a:lnTo>
                <a:lnTo>
                  <a:pt x="2876" y="1375"/>
                </a:lnTo>
                <a:lnTo>
                  <a:pt x="2876" y="1350"/>
                </a:lnTo>
                <a:lnTo>
                  <a:pt x="2910" y="1350"/>
                </a:lnTo>
                <a:close/>
                <a:moveTo>
                  <a:pt x="2817" y="1460"/>
                </a:moveTo>
                <a:lnTo>
                  <a:pt x="2817" y="1451"/>
                </a:lnTo>
                <a:lnTo>
                  <a:pt x="2834" y="1460"/>
                </a:lnTo>
                <a:lnTo>
                  <a:pt x="2817" y="1460"/>
                </a:lnTo>
                <a:close/>
                <a:moveTo>
                  <a:pt x="2851" y="1468"/>
                </a:moveTo>
                <a:lnTo>
                  <a:pt x="2851" y="1468"/>
                </a:lnTo>
                <a:lnTo>
                  <a:pt x="2817" y="1460"/>
                </a:lnTo>
                <a:lnTo>
                  <a:pt x="2817" y="1460"/>
                </a:lnTo>
                <a:lnTo>
                  <a:pt x="2851" y="1468"/>
                </a:lnTo>
                <a:close/>
                <a:moveTo>
                  <a:pt x="2851" y="1468"/>
                </a:moveTo>
                <a:lnTo>
                  <a:pt x="2851" y="1468"/>
                </a:lnTo>
                <a:lnTo>
                  <a:pt x="2834" y="1460"/>
                </a:lnTo>
                <a:lnTo>
                  <a:pt x="2851" y="1468"/>
                </a:lnTo>
                <a:close/>
                <a:moveTo>
                  <a:pt x="2851" y="1468"/>
                </a:moveTo>
                <a:lnTo>
                  <a:pt x="2851" y="1468"/>
                </a:lnTo>
                <a:lnTo>
                  <a:pt x="2851" y="1476"/>
                </a:lnTo>
                <a:lnTo>
                  <a:pt x="2817" y="1468"/>
                </a:lnTo>
                <a:lnTo>
                  <a:pt x="2817" y="1468"/>
                </a:lnTo>
                <a:lnTo>
                  <a:pt x="2817" y="1460"/>
                </a:lnTo>
                <a:lnTo>
                  <a:pt x="2851" y="1468"/>
                </a:lnTo>
                <a:close/>
                <a:moveTo>
                  <a:pt x="2851" y="1476"/>
                </a:moveTo>
                <a:lnTo>
                  <a:pt x="2842" y="1485"/>
                </a:lnTo>
                <a:lnTo>
                  <a:pt x="2842" y="1493"/>
                </a:lnTo>
                <a:lnTo>
                  <a:pt x="2809" y="1493"/>
                </a:lnTo>
                <a:lnTo>
                  <a:pt x="2809" y="1485"/>
                </a:lnTo>
                <a:lnTo>
                  <a:pt x="2817" y="1468"/>
                </a:lnTo>
                <a:lnTo>
                  <a:pt x="2851" y="1476"/>
                </a:lnTo>
                <a:close/>
                <a:moveTo>
                  <a:pt x="2842" y="1493"/>
                </a:moveTo>
                <a:lnTo>
                  <a:pt x="2851" y="1502"/>
                </a:lnTo>
                <a:lnTo>
                  <a:pt x="2859" y="1502"/>
                </a:lnTo>
                <a:lnTo>
                  <a:pt x="2859" y="1536"/>
                </a:lnTo>
                <a:lnTo>
                  <a:pt x="2834" y="1536"/>
                </a:lnTo>
                <a:lnTo>
                  <a:pt x="2817" y="1527"/>
                </a:lnTo>
                <a:lnTo>
                  <a:pt x="2809" y="1510"/>
                </a:lnTo>
                <a:lnTo>
                  <a:pt x="2809" y="1493"/>
                </a:lnTo>
                <a:lnTo>
                  <a:pt x="2842" y="1493"/>
                </a:lnTo>
                <a:close/>
                <a:moveTo>
                  <a:pt x="2859" y="1502"/>
                </a:moveTo>
                <a:lnTo>
                  <a:pt x="2859" y="1502"/>
                </a:lnTo>
                <a:lnTo>
                  <a:pt x="2859" y="1536"/>
                </a:lnTo>
                <a:lnTo>
                  <a:pt x="2859" y="1536"/>
                </a:lnTo>
                <a:lnTo>
                  <a:pt x="2859" y="1502"/>
                </a:lnTo>
                <a:close/>
                <a:moveTo>
                  <a:pt x="2859" y="1502"/>
                </a:moveTo>
                <a:lnTo>
                  <a:pt x="2859" y="1502"/>
                </a:lnTo>
                <a:lnTo>
                  <a:pt x="2859" y="1519"/>
                </a:lnTo>
                <a:lnTo>
                  <a:pt x="2859" y="1502"/>
                </a:lnTo>
                <a:close/>
                <a:moveTo>
                  <a:pt x="2859" y="1502"/>
                </a:moveTo>
                <a:lnTo>
                  <a:pt x="2868" y="1502"/>
                </a:lnTo>
                <a:lnTo>
                  <a:pt x="2885" y="1502"/>
                </a:lnTo>
                <a:lnTo>
                  <a:pt x="2885" y="1536"/>
                </a:lnTo>
                <a:lnTo>
                  <a:pt x="2868" y="1536"/>
                </a:lnTo>
                <a:lnTo>
                  <a:pt x="2859" y="1536"/>
                </a:lnTo>
                <a:lnTo>
                  <a:pt x="2859" y="1502"/>
                </a:lnTo>
                <a:close/>
                <a:moveTo>
                  <a:pt x="2885" y="1502"/>
                </a:moveTo>
                <a:lnTo>
                  <a:pt x="2902" y="1502"/>
                </a:lnTo>
                <a:lnTo>
                  <a:pt x="2910" y="1502"/>
                </a:lnTo>
                <a:lnTo>
                  <a:pt x="2918" y="1536"/>
                </a:lnTo>
                <a:lnTo>
                  <a:pt x="2910" y="1536"/>
                </a:lnTo>
                <a:lnTo>
                  <a:pt x="2885" y="1536"/>
                </a:lnTo>
                <a:lnTo>
                  <a:pt x="2885" y="1502"/>
                </a:lnTo>
                <a:close/>
                <a:moveTo>
                  <a:pt x="2910" y="1502"/>
                </a:moveTo>
                <a:lnTo>
                  <a:pt x="2910" y="1502"/>
                </a:lnTo>
                <a:lnTo>
                  <a:pt x="2918" y="1519"/>
                </a:lnTo>
                <a:lnTo>
                  <a:pt x="2910" y="1502"/>
                </a:lnTo>
                <a:close/>
                <a:moveTo>
                  <a:pt x="2910" y="1502"/>
                </a:moveTo>
                <a:lnTo>
                  <a:pt x="2910" y="1502"/>
                </a:lnTo>
                <a:lnTo>
                  <a:pt x="2918" y="1536"/>
                </a:lnTo>
                <a:lnTo>
                  <a:pt x="2918" y="1536"/>
                </a:lnTo>
                <a:lnTo>
                  <a:pt x="2910" y="1502"/>
                </a:lnTo>
                <a:close/>
                <a:moveTo>
                  <a:pt x="2918" y="1536"/>
                </a:moveTo>
                <a:lnTo>
                  <a:pt x="2918" y="1536"/>
                </a:lnTo>
                <a:lnTo>
                  <a:pt x="2918" y="1519"/>
                </a:lnTo>
                <a:lnTo>
                  <a:pt x="2918" y="1536"/>
                </a:lnTo>
                <a:close/>
                <a:moveTo>
                  <a:pt x="2910" y="1502"/>
                </a:moveTo>
                <a:lnTo>
                  <a:pt x="2910" y="1502"/>
                </a:lnTo>
                <a:lnTo>
                  <a:pt x="2910" y="1502"/>
                </a:lnTo>
                <a:lnTo>
                  <a:pt x="2935" y="1527"/>
                </a:lnTo>
                <a:lnTo>
                  <a:pt x="2927" y="1536"/>
                </a:lnTo>
                <a:lnTo>
                  <a:pt x="2918" y="1536"/>
                </a:lnTo>
                <a:lnTo>
                  <a:pt x="2910" y="1502"/>
                </a:lnTo>
                <a:close/>
                <a:moveTo>
                  <a:pt x="2910" y="1502"/>
                </a:moveTo>
                <a:lnTo>
                  <a:pt x="2918" y="1493"/>
                </a:lnTo>
                <a:lnTo>
                  <a:pt x="2927" y="1493"/>
                </a:lnTo>
                <a:lnTo>
                  <a:pt x="2944" y="1519"/>
                </a:lnTo>
                <a:lnTo>
                  <a:pt x="2935" y="1527"/>
                </a:lnTo>
                <a:lnTo>
                  <a:pt x="2935" y="1527"/>
                </a:lnTo>
                <a:lnTo>
                  <a:pt x="2910" y="1502"/>
                </a:lnTo>
                <a:close/>
                <a:moveTo>
                  <a:pt x="2927" y="1493"/>
                </a:moveTo>
                <a:lnTo>
                  <a:pt x="2961" y="1468"/>
                </a:lnTo>
                <a:lnTo>
                  <a:pt x="2986" y="1443"/>
                </a:lnTo>
                <a:lnTo>
                  <a:pt x="3011" y="1468"/>
                </a:lnTo>
                <a:lnTo>
                  <a:pt x="2977" y="1493"/>
                </a:lnTo>
                <a:lnTo>
                  <a:pt x="2944" y="1519"/>
                </a:lnTo>
                <a:lnTo>
                  <a:pt x="2927" y="1493"/>
                </a:lnTo>
                <a:close/>
                <a:moveTo>
                  <a:pt x="2986" y="1443"/>
                </a:moveTo>
                <a:lnTo>
                  <a:pt x="2986" y="1443"/>
                </a:lnTo>
                <a:lnTo>
                  <a:pt x="3011" y="1468"/>
                </a:lnTo>
                <a:lnTo>
                  <a:pt x="3011" y="1468"/>
                </a:lnTo>
                <a:lnTo>
                  <a:pt x="2986" y="1443"/>
                </a:lnTo>
                <a:close/>
                <a:moveTo>
                  <a:pt x="3011" y="1468"/>
                </a:moveTo>
                <a:lnTo>
                  <a:pt x="3011" y="1468"/>
                </a:lnTo>
                <a:lnTo>
                  <a:pt x="2994" y="1451"/>
                </a:lnTo>
                <a:lnTo>
                  <a:pt x="3011" y="1468"/>
                </a:lnTo>
                <a:close/>
                <a:moveTo>
                  <a:pt x="2986" y="1443"/>
                </a:moveTo>
                <a:lnTo>
                  <a:pt x="2986" y="1434"/>
                </a:lnTo>
                <a:lnTo>
                  <a:pt x="2994" y="1426"/>
                </a:lnTo>
                <a:lnTo>
                  <a:pt x="3020" y="1451"/>
                </a:lnTo>
                <a:lnTo>
                  <a:pt x="3020" y="1460"/>
                </a:lnTo>
                <a:lnTo>
                  <a:pt x="3011" y="1468"/>
                </a:lnTo>
                <a:lnTo>
                  <a:pt x="2986" y="1443"/>
                </a:lnTo>
                <a:close/>
                <a:moveTo>
                  <a:pt x="2994" y="1426"/>
                </a:moveTo>
                <a:lnTo>
                  <a:pt x="3020" y="1401"/>
                </a:lnTo>
                <a:lnTo>
                  <a:pt x="3053" y="1384"/>
                </a:lnTo>
                <a:lnTo>
                  <a:pt x="3062" y="1417"/>
                </a:lnTo>
                <a:lnTo>
                  <a:pt x="3036" y="1426"/>
                </a:lnTo>
                <a:lnTo>
                  <a:pt x="3020" y="1451"/>
                </a:lnTo>
                <a:lnTo>
                  <a:pt x="2994" y="1426"/>
                </a:lnTo>
                <a:close/>
                <a:moveTo>
                  <a:pt x="3053" y="1384"/>
                </a:moveTo>
                <a:lnTo>
                  <a:pt x="3079" y="1367"/>
                </a:lnTo>
                <a:lnTo>
                  <a:pt x="3095" y="1358"/>
                </a:lnTo>
                <a:lnTo>
                  <a:pt x="3112" y="1392"/>
                </a:lnTo>
                <a:lnTo>
                  <a:pt x="3087" y="1401"/>
                </a:lnTo>
                <a:lnTo>
                  <a:pt x="3062" y="1417"/>
                </a:lnTo>
                <a:lnTo>
                  <a:pt x="3053" y="1384"/>
                </a:lnTo>
                <a:close/>
                <a:moveTo>
                  <a:pt x="3095" y="1358"/>
                </a:moveTo>
                <a:lnTo>
                  <a:pt x="3129" y="1341"/>
                </a:lnTo>
                <a:lnTo>
                  <a:pt x="3155" y="1333"/>
                </a:lnTo>
                <a:lnTo>
                  <a:pt x="3188" y="1325"/>
                </a:lnTo>
                <a:lnTo>
                  <a:pt x="3230" y="1333"/>
                </a:lnTo>
                <a:lnTo>
                  <a:pt x="3214" y="1367"/>
                </a:lnTo>
                <a:lnTo>
                  <a:pt x="3188" y="1367"/>
                </a:lnTo>
                <a:lnTo>
                  <a:pt x="3163" y="1367"/>
                </a:lnTo>
                <a:lnTo>
                  <a:pt x="3138" y="1375"/>
                </a:lnTo>
                <a:lnTo>
                  <a:pt x="3112" y="1392"/>
                </a:lnTo>
                <a:lnTo>
                  <a:pt x="3095" y="1358"/>
                </a:lnTo>
                <a:close/>
                <a:moveTo>
                  <a:pt x="3214" y="1367"/>
                </a:moveTo>
                <a:lnTo>
                  <a:pt x="3214" y="1367"/>
                </a:lnTo>
                <a:lnTo>
                  <a:pt x="3222" y="1350"/>
                </a:lnTo>
                <a:lnTo>
                  <a:pt x="3214" y="1367"/>
                </a:lnTo>
                <a:close/>
                <a:moveTo>
                  <a:pt x="3230" y="1333"/>
                </a:moveTo>
                <a:lnTo>
                  <a:pt x="3230" y="1333"/>
                </a:lnTo>
                <a:lnTo>
                  <a:pt x="3230" y="1333"/>
                </a:lnTo>
                <a:lnTo>
                  <a:pt x="3214" y="1367"/>
                </a:lnTo>
                <a:lnTo>
                  <a:pt x="3214" y="1367"/>
                </a:lnTo>
                <a:lnTo>
                  <a:pt x="3214" y="1367"/>
                </a:lnTo>
                <a:lnTo>
                  <a:pt x="3230" y="1333"/>
                </a:lnTo>
                <a:close/>
                <a:moveTo>
                  <a:pt x="3214" y="1367"/>
                </a:moveTo>
                <a:lnTo>
                  <a:pt x="3214" y="1367"/>
                </a:lnTo>
                <a:lnTo>
                  <a:pt x="3222" y="1350"/>
                </a:lnTo>
                <a:lnTo>
                  <a:pt x="3214" y="1367"/>
                </a:lnTo>
                <a:close/>
                <a:moveTo>
                  <a:pt x="3230" y="1333"/>
                </a:moveTo>
                <a:lnTo>
                  <a:pt x="3247" y="1358"/>
                </a:lnTo>
                <a:lnTo>
                  <a:pt x="3256" y="1401"/>
                </a:lnTo>
                <a:lnTo>
                  <a:pt x="3256" y="1451"/>
                </a:lnTo>
                <a:lnTo>
                  <a:pt x="3256" y="1485"/>
                </a:lnTo>
                <a:lnTo>
                  <a:pt x="3222" y="1485"/>
                </a:lnTo>
                <a:lnTo>
                  <a:pt x="3222" y="1417"/>
                </a:lnTo>
                <a:lnTo>
                  <a:pt x="3214" y="1367"/>
                </a:lnTo>
                <a:lnTo>
                  <a:pt x="3230" y="1333"/>
                </a:lnTo>
                <a:close/>
                <a:moveTo>
                  <a:pt x="3222" y="1485"/>
                </a:moveTo>
                <a:lnTo>
                  <a:pt x="3222" y="1485"/>
                </a:lnTo>
                <a:lnTo>
                  <a:pt x="3239" y="1485"/>
                </a:lnTo>
                <a:lnTo>
                  <a:pt x="3222" y="1485"/>
                </a:lnTo>
                <a:close/>
                <a:moveTo>
                  <a:pt x="3256" y="1485"/>
                </a:moveTo>
                <a:lnTo>
                  <a:pt x="3256" y="1493"/>
                </a:lnTo>
                <a:lnTo>
                  <a:pt x="3256" y="1502"/>
                </a:lnTo>
                <a:lnTo>
                  <a:pt x="3222" y="1502"/>
                </a:lnTo>
                <a:lnTo>
                  <a:pt x="3222" y="1493"/>
                </a:lnTo>
                <a:lnTo>
                  <a:pt x="3222" y="1485"/>
                </a:lnTo>
                <a:lnTo>
                  <a:pt x="3256" y="1485"/>
                </a:lnTo>
                <a:close/>
                <a:moveTo>
                  <a:pt x="3222" y="1502"/>
                </a:moveTo>
                <a:lnTo>
                  <a:pt x="3222" y="1502"/>
                </a:lnTo>
                <a:lnTo>
                  <a:pt x="3239" y="1502"/>
                </a:lnTo>
                <a:lnTo>
                  <a:pt x="3222" y="1502"/>
                </a:lnTo>
                <a:close/>
                <a:moveTo>
                  <a:pt x="3256" y="1493"/>
                </a:moveTo>
                <a:lnTo>
                  <a:pt x="3273" y="1510"/>
                </a:lnTo>
                <a:lnTo>
                  <a:pt x="3298" y="1527"/>
                </a:lnTo>
                <a:lnTo>
                  <a:pt x="3273" y="1561"/>
                </a:lnTo>
                <a:lnTo>
                  <a:pt x="3247" y="1536"/>
                </a:lnTo>
                <a:lnTo>
                  <a:pt x="3222" y="1502"/>
                </a:lnTo>
                <a:lnTo>
                  <a:pt x="3256" y="1493"/>
                </a:lnTo>
                <a:close/>
                <a:moveTo>
                  <a:pt x="3273" y="1561"/>
                </a:moveTo>
                <a:lnTo>
                  <a:pt x="3273" y="1561"/>
                </a:lnTo>
                <a:lnTo>
                  <a:pt x="3281" y="1544"/>
                </a:lnTo>
                <a:lnTo>
                  <a:pt x="3273" y="1561"/>
                </a:lnTo>
                <a:close/>
                <a:moveTo>
                  <a:pt x="3298" y="1527"/>
                </a:moveTo>
                <a:lnTo>
                  <a:pt x="3323" y="1552"/>
                </a:lnTo>
                <a:lnTo>
                  <a:pt x="3340" y="1578"/>
                </a:lnTo>
                <a:lnTo>
                  <a:pt x="3315" y="1595"/>
                </a:lnTo>
                <a:lnTo>
                  <a:pt x="3298" y="1578"/>
                </a:lnTo>
                <a:lnTo>
                  <a:pt x="3273" y="1561"/>
                </a:lnTo>
                <a:lnTo>
                  <a:pt x="3298" y="1527"/>
                </a:lnTo>
                <a:close/>
                <a:moveTo>
                  <a:pt x="3315" y="1595"/>
                </a:moveTo>
                <a:lnTo>
                  <a:pt x="3315" y="1595"/>
                </a:lnTo>
                <a:lnTo>
                  <a:pt x="3323" y="1586"/>
                </a:lnTo>
                <a:lnTo>
                  <a:pt x="3315" y="1595"/>
                </a:lnTo>
                <a:close/>
                <a:moveTo>
                  <a:pt x="3340" y="1578"/>
                </a:moveTo>
                <a:lnTo>
                  <a:pt x="3357" y="1595"/>
                </a:lnTo>
                <a:lnTo>
                  <a:pt x="3365" y="1620"/>
                </a:lnTo>
                <a:lnTo>
                  <a:pt x="3332" y="1637"/>
                </a:lnTo>
                <a:lnTo>
                  <a:pt x="3323" y="1611"/>
                </a:lnTo>
                <a:lnTo>
                  <a:pt x="3315" y="1595"/>
                </a:lnTo>
                <a:lnTo>
                  <a:pt x="3340" y="1578"/>
                </a:lnTo>
                <a:close/>
                <a:moveTo>
                  <a:pt x="3365" y="1620"/>
                </a:moveTo>
                <a:lnTo>
                  <a:pt x="3382" y="1645"/>
                </a:lnTo>
                <a:lnTo>
                  <a:pt x="3399" y="1662"/>
                </a:lnTo>
                <a:lnTo>
                  <a:pt x="3424" y="1670"/>
                </a:lnTo>
                <a:lnTo>
                  <a:pt x="3475" y="1679"/>
                </a:lnTo>
                <a:lnTo>
                  <a:pt x="3475" y="1713"/>
                </a:lnTo>
                <a:lnTo>
                  <a:pt x="3416" y="1704"/>
                </a:lnTo>
                <a:lnTo>
                  <a:pt x="3382" y="1687"/>
                </a:lnTo>
                <a:lnTo>
                  <a:pt x="3357" y="1670"/>
                </a:lnTo>
                <a:lnTo>
                  <a:pt x="3332" y="1637"/>
                </a:lnTo>
                <a:lnTo>
                  <a:pt x="3365" y="1620"/>
                </a:lnTo>
                <a:close/>
                <a:moveTo>
                  <a:pt x="3475" y="1679"/>
                </a:moveTo>
                <a:lnTo>
                  <a:pt x="3475" y="1679"/>
                </a:lnTo>
                <a:lnTo>
                  <a:pt x="3475" y="1713"/>
                </a:lnTo>
                <a:lnTo>
                  <a:pt x="3475" y="1713"/>
                </a:lnTo>
                <a:lnTo>
                  <a:pt x="3475" y="1679"/>
                </a:lnTo>
                <a:close/>
                <a:moveTo>
                  <a:pt x="3475" y="1679"/>
                </a:moveTo>
                <a:lnTo>
                  <a:pt x="3500" y="1679"/>
                </a:lnTo>
                <a:lnTo>
                  <a:pt x="3534" y="1687"/>
                </a:lnTo>
                <a:lnTo>
                  <a:pt x="3526" y="1721"/>
                </a:lnTo>
                <a:lnTo>
                  <a:pt x="3500" y="1713"/>
                </a:lnTo>
                <a:lnTo>
                  <a:pt x="3475" y="1713"/>
                </a:lnTo>
                <a:lnTo>
                  <a:pt x="3475" y="1679"/>
                </a:lnTo>
                <a:close/>
                <a:moveTo>
                  <a:pt x="3534" y="1687"/>
                </a:moveTo>
                <a:lnTo>
                  <a:pt x="3542" y="1687"/>
                </a:lnTo>
                <a:lnTo>
                  <a:pt x="3542" y="1687"/>
                </a:lnTo>
                <a:lnTo>
                  <a:pt x="3534" y="1721"/>
                </a:lnTo>
                <a:lnTo>
                  <a:pt x="3534" y="1721"/>
                </a:lnTo>
                <a:lnTo>
                  <a:pt x="3526" y="1721"/>
                </a:lnTo>
                <a:lnTo>
                  <a:pt x="3534" y="1687"/>
                </a:lnTo>
                <a:close/>
                <a:moveTo>
                  <a:pt x="3542" y="1687"/>
                </a:moveTo>
                <a:lnTo>
                  <a:pt x="3576" y="1696"/>
                </a:lnTo>
                <a:lnTo>
                  <a:pt x="3593" y="1713"/>
                </a:lnTo>
                <a:lnTo>
                  <a:pt x="3568" y="1738"/>
                </a:lnTo>
                <a:lnTo>
                  <a:pt x="3559" y="1730"/>
                </a:lnTo>
                <a:lnTo>
                  <a:pt x="3534" y="1721"/>
                </a:lnTo>
                <a:lnTo>
                  <a:pt x="3542" y="1687"/>
                </a:lnTo>
                <a:close/>
                <a:moveTo>
                  <a:pt x="3568" y="1738"/>
                </a:moveTo>
                <a:lnTo>
                  <a:pt x="3568" y="1738"/>
                </a:lnTo>
                <a:lnTo>
                  <a:pt x="3585" y="1721"/>
                </a:lnTo>
                <a:lnTo>
                  <a:pt x="3568" y="1738"/>
                </a:lnTo>
                <a:close/>
                <a:moveTo>
                  <a:pt x="3593" y="1713"/>
                </a:moveTo>
                <a:lnTo>
                  <a:pt x="3593" y="1713"/>
                </a:lnTo>
                <a:lnTo>
                  <a:pt x="3568" y="1738"/>
                </a:lnTo>
                <a:lnTo>
                  <a:pt x="3568" y="1738"/>
                </a:lnTo>
                <a:lnTo>
                  <a:pt x="3593" y="1713"/>
                </a:lnTo>
                <a:close/>
                <a:moveTo>
                  <a:pt x="3593" y="1713"/>
                </a:moveTo>
                <a:lnTo>
                  <a:pt x="3593" y="1713"/>
                </a:lnTo>
                <a:lnTo>
                  <a:pt x="3585" y="1721"/>
                </a:lnTo>
                <a:lnTo>
                  <a:pt x="3593" y="1713"/>
                </a:lnTo>
                <a:close/>
                <a:moveTo>
                  <a:pt x="3593" y="1713"/>
                </a:moveTo>
                <a:lnTo>
                  <a:pt x="3601" y="1721"/>
                </a:lnTo>
                <a:lnTo>
                  <a:pt x="3610" y="1738"/>
                </a:lnTo>
                <a:lnTo>
                  <a:pt x="3585" y="1755"/>
                </a:lnTo>
                <a:lnTo>
                  <a:pt x="3576" y="1746"/>
                </a:lnTo>
                <a:lnTo>
                  <a:pt x="3568" y="1738"/>
                </a:lnTo>
                <a:lnTo>
                  <a:pt x="3593" y="1713"/>
                </a:lnTo>
                <a:close/>
                <a:moveTo>
                  <a:pt x="3610" y="1738"/>
                </a:moveTo>
                <a:lnTo>
                  <a:pt x="3627" y="1755"/>
                </a:lnTo>
                <a:lnTo>
                  <a:pt x="3635" y="1763"/>
                </a:lnTo>
                <a:lnTo>
                  <a:pt x="3618" y="1797"/>
                </a:lnTo>
                <a:lnTo>
                  <a:pt x="3601" y="1780"/>
                </a:lnTo>
                <a:lnTo>
                  <a:pt x="3585" y="1755"/>
                </a:lnTo>
                <a:lnTo>
                  <a:pt x="3610" y="1738"/>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492" name="Freeform 12"/>
          <p:cNvSpPr>
            <a:spLocks/>
          </p:cNvSpPr>
          <p:nvPr/>
        </p:nvSpPr>
        <p:spPr bwMode="auto">
          <a:xfrm>
            <a:off x="1702067" y="1087883"/>
            <a:ext cx="5872622" cy="2164715"/>
          </a:xfrm>
          <a:custGeom>
            <a:avLst/>
            <a:gdLst>
              <a:gd name="T0" fmla="*/ 25 w 3609"/>
              <a:gd name="T1" fmla="*/ 8 h 1763"/>
              <a:gd name="T2" fmla="*/ 67 w 3609"/>
              <a:gd name="T3" fmla="*/ 25 h 1763"/>
              <a:gd name="T4" fmla="*/ 76 w 3609"/>
              <a:gd name="T5" fmla="*/ 93 h 1763"/>
              <a:gd name="T6" fmla="*/ 93 w 3609"/>
              <a:gd name="T7" fmla="*/ 194 h 1763"/>
              <a:gd name="T8" fmla="*/ 152 w 3609"/>
              <a:gd name="T9" fmla="*/ 236 h 1763"/>
              <a:gd name="T10" fmla="*/ 211 w 3609"/>
              <a:gd name="T11" fmla="*/ 202 h 1763"/>
              <a:gd name="T12" fmla="*/ 227 w 3609"/>
              <a:gd name="T13" fmla="*/ 245 h 1763"/>
              <a:gd name="T14" fmla="*/ 270 w 3609"/>
              <a:gd name="T15" fmla="*/ 295 h 1763"/>
              <a:gd name="T16" fmla="*/ 337 w 3609"/>
              <a:gd name="T17" fmla="*/ 329 h 1763"/>
              <a:gd name="T18" fmla="*/ 295 w 3609"/>
              <a:gd name="T19" fmla="*/ 456 h 1763"/>
              <a:gd name="T20" fmla="*/ 320 w 3609"/>
              <a:gd name="T21" fmla="*/ 531 h 1763"/>
              <a:gd name="T22" fmla="*/ 346 w 3609"/>
              <a:gd name="T23" fmla="*/ 607 h 1763"/>
              <a:gd name="T24" fmla="*/ 421 w 3609"/>
              <a:gd name="T25" fmla="*/ 751 h 1763"/>
              <a:gd name="T26" fmla="*/ 514 w 3609"/>
              <a:gd name="T27" fmla="*/ 869 h 1763"/>
              <a:gd name="T28" fmla="*/ 624 w 3609"/>
              <a:gd name="T29" fmla="*/ 894 h 1763"/>
              <a:gd name="T30" fmla="*/ 700 w 3609"/>
              <a:gd name="T31" fmla="*/ 920 h 1763"/>
              <a:gd name="T32" fmla="*/ 742 w 3609"/>
              <a:gd name="T33" fmla="*/ 936 h 1763"/>
              <a:gd name="T34" fmla="*/ 809 w 3609"/>
              <a:gd name="T35" fmla="*/ 869 h 1763"/>
              <a:gd name="T36" fmla="*/ 860 w 3609"/>
              <a:gd name="T37" fmla="*/ 835 h 1763"/>
              <a:gd name="T38" fmla="*/ 902 w 3609"/>
              <a:gd name="T39" fmla="*/ 801 h 1763"/>
              <a:gd name="T40" fmla="*/ 877 w 3609"/>
              <a:gd name="T41" fmla="*/ 709 h 1763"/>
              <a:gd name="T42" fmla="*/ 860 w 3609"/>
              <a:gd name="T43" fmla="*/ 658 h 1763"/>
              <a:gd name="T44" fmla="*/ 860 w 3609"/>
              <a:gd name="T45" fmla="*/ 650 h 1763"/>
              <a:gd name="T46" fmla="*/ 860 w 3609"/>
              <a:gd name="T47" fmla="*/ 624 h 1763"/>
              <a:gd name="T48" fmla="*/ 868 w 3609"/>
              <a:gd name="T49" fmla="*/ 599 h 1763"/>
              <a:gd name="T50" fmla="*/ 885 w 3609"/>
              <a:gd name="T51" fmla="*/ 591 h 1763"/>
              <a:gd name="T52" fmla="*/ 885 w 3609"/>
              <a:gd name="T53" fmla="*/ 574 h 1763"/>
              <a:gd name="T54" fmla="*/ 927 w 3609"/>
              <a:gd name="T55" fmla="*/ 582 h 1763"/>
              <a:gd name="T56" fmla="*/ 1020 w 3609"/>
              <a:gd name="T57" fmla="*/ 607 h 1763"/>
              <a:gd name="T58" fmla="*/ 1121 w 3609"/>
              <a:gd name="T59" fmla="*/ 624 h 1763"/>
              <a:gd name="T60" fmla="*/ 1231 w 3609"/>
              <a:gd name="T61" fmla="*/ 726 h 1763"/>
              <a:gd name="T62" fmla="*/ 1282 w 3609"/>
              <a:gd name="T63" fmla="*/ 945 h 1763"/>
              <a:gd name="T64" fmla="*/ 1307 w 3609"/>
              <a:gd name="T65" fmla="*/ 1055 h 1763"/>
              <a:gd name="T66" fmla="*/ 1366 w 3609"/>
              <a:gd name="T67" fmla="*/ 1114 h 1763"/>
              <a:gd name="T68" fmla="*/ 1374 w 3609"/>
              <a:gd name="T69" fmla="*/ 1071 h 1763"/>
              <a:gd name="T70" fmla="*/ 1408 w 3609"/>
              <a:gd name="T71" fmla="*/ 928 h 1763"/>
              <a:gd name="T72" fmla="*/ 1484 w 3609"/>
              <a:gd name="T73" fmla="*/ 894 h 1763"/>
              <a:gd name="T74" fmla="*/ 1585 w 3609"/>
              <a:gd name="T75" fmla="*/ 953 h 1763"/>
              <a:gd name="T76" fmla="*/ 1695 w 3609"/>
              <a:gd name="T77" fmla="*/ 962 h 1763"/>
              <a:gd name="T78" fmla="*/ 1745 w 3609"/>
              <a:gd name="T79" fmla="*/ 1038 h 1763"/>
              <a:gd name="T80" fmla="*/ 1821 w 3609"/>
              <a:gd name="T81" fmla="*/ 1071 h 1763"/>
              <a:gd name="T82" fmla="*/ 2032 w 3609"/>
              <a:gd name="T83" fmla="*/ 1114 h 1763"/>
              <a:gd name="T84" fmla="*/ 2091 w 3609"/>
              <a:gd name="T85" fmla="*/ 1055 h 1763"/>
              <a:gd name="T86" fmla="*/ 2176 w 3609"/>
              <a:gd name="T87" fmla="*/ 962 h 1763"/>
              <a:gd name="T88" fmla="*/ 2285 w 3609"/>
              <a:gd name="T89" fmla="*/ 995 h 1763"/>
              <a:gd name="T90" fmla="*/ 2386 w 3609"/>
              <a:gd name="T91" fmla="*/ 1139 h 1763"/>
              <a:gd name="T92" fmla="*/ 2538 w 3609"/>
              <a:gd name="T93" fmla="*/ 1308 h 1763"/>
              <a:gd name="T94" fmla="*/ 2698 w 3609"/>
              <a:gd name="T95" fmla="*/ 1265 h 1763"/>
              <a:gd name="T96" fmla="*/ 2867 w 3609"/>
              <a:gd name="T97" fmla="*/ 1291 h 1763"/>
              <a:gd name="T98" fmla="*/ 2876 w 3609"/>
              <a:gd name="T99" fmla="*/ 1367 h 1763"/>
              <a:gd name="T100" fmla="*/ 2816 w 3609"/>
              <a:gd name="T101" fmla="*/ 1468 h 1763"/>
              <a:gd name="T102" fmla="*/ 2867 w 3609"/>
              <a:gd name="T103" fmla="*/ 1502 h 1763"/>
              <a:gd name="T104" fmla="*/ 3002 w 3609"/>
              <a:gd name="T105" fmla="*/ 1409 h 1763"/>
              <a:gd name="T106" fmla="*/ 3137 w 3609"/>
              <a:gd name="T107" fmla="*/ 1333 h 1763"/>
              <a:gd name="T108" fmla="*/ 3221 w 3609"/>
              <a:gd name="T109" fmla="*/ 1358 h 1763"/>
              <a:gd name="T110" fmla="*/ 3263 w 3609"/>
              <a:gd name="T111" fmla="*/ 1527 h 1763"/>
              <a:gd name="T112" fmla="*/ 3373 w 3609"/>
              <a:gd name="T113" fmla="*/ 1662 h 1763"/>
              <a:gd name="T114" fmla="*/ 3516 w 3609"/>
              <a:gd name="T115" fmla="*/ 1687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09" h="1763">
                <a:moveTo>
                  <a:pt x="0" y="0"/>
                </a:moveTo>
                <a:lnTo>
                  <a:pt x="0" y="8"/>
                </a:lnTo>
                <a:lnTo>
                  <a:pt x="17" y="17"/>
                </a:lnTo>
                <a:lnTo>
                  <a:pt x="25" y="8"/>
                </a:lnTo>
                <a:lnTo>
                  <a:pt x="42" y="0"/>
                </a:lnTo>
                <a:lnTo>
                  <a:pt x="50" y="8"/>
                </a:lnTo>
                <a:lnTo>
                  <a:pt x="59" y="8"/>
                </a:lnTo>
                <a:lnTo>
                  <a:pt x="67" y="25"/>
                </a:lnTo>
                <a:lnTo>
                  <a:pt x="67" y="42"/>
                </a:lnTo>
                <a:lnTo>
                  <a:pt x="76" y="59"/>
                </a:lnTo>
                <a:lnTo>
                  <a:pt x="84" y="67"/>
                </a:lnTo>
                <a:lnTo>
                  <a:pt x="76" y="93"/>
                </a:lnTo>
                <a:lnTo>
                  <a:pt x="67" y="118"/>
                </a:lnTo>
                <a:lnTo>
                  <a:pt x="67" y="135"/>
                </a:lnTo>
                <a:lnTo>
                  <a:pt x="67" y="160"/>
                </a:lnTo>
                <a:lnTo>
                  <a:pt x="93" y="194"/>
                </a:lnTo>
                <a:lnTo>
                  <a:pt x="118" y="228"/>
                </a:lnTo>
                <a:lnTo>
                  <a:pt x="135" y="236"/>
                </a:lnTo>
                <a:lnTo>
                  <a:pt x="143" y="236"/>
                </a:lnTo>
                <a:lnTo>
                  <a:pt x="152" y="236"/>
                </a:lnTo>
                <a:lnTo>
                  <a:pt x="168" y="228"/>
                </a:lnTo>
                <a:lnTo>
                  <a:pt x="185" y="211"/>
                </a:lnTo>
                <a:lnTo>
                  <a:pt x="194" y="202"/>
                </a:lnTo>
                <a:lnTo>
                  <a:pt x="211" y="202"/>
                </a:lnTo>
                <a:lnTo>
                  <a:pt x="219" y="202"/>
                </a:lnTo>
                <a:lnTo>
                  <a:pt x="219" y="211"/>
                </a:lnTo>
                <a:lnTo>
                  <a:pt x="227" y="219"/>
                </a:lnTo>
                <a:lnTo>
                  <a:pt x="227" y="245"/>
                </a:lnTo>
                <a:lnTo>
                  <a:pt x="227" y="270"/>
                </a:lnTo>
                <a:lnTo>
                  <a:pt x="236" y="287"/>
                </a:lnTo>
                <a:lnTo>
                  <a:pt x="253" y="295"/>
                </a:lnTo>
                <a:lnTo>
                  <a:pt x="270" y="295"/>
                </a:lnTo>
                <a:lnTo>
                  <a:pt x="295" y="295"/>
                </a:lnTo>
                <a:lnTo>
                  <a:pt x="337" y="287"/>
                </a:lnTo>
                <a:lnTo>
                  <a:pt x="362" y="295"/>
                </a:lnTo>
                <a:lnTo>
                  <a:pt x="337" y="329"/>
                </a:lnTo>
                <a:lnTo>
                  <a:pt x="303" y="363"/>
                </a:lnTo>
                <a:lnTo>
                  <a:pt x="295" y="396"/>
                </a:lnTo>
                <a:lnTo>
                  <a:pt x="295" y="422"/>
                </a:lnTo>
                <a:lnTo>
                  <a:pt x="295" y="456"/>
                </a:lnTo>
                <a:lnTo>
                  <a:pt x="303" y="481"/>
                </a:lnTo>
                <a:lnTo>
                  <a:pt x="303" y="498"/>
                </a:lnTo>
                <a:lnTo>
                  <a:pt x="312" y="506"/>
                </a:lnTo>
                <a:lnTo>
                  <a:pt x="320" y="531"/>
                </a:lnTo>
                <a:lnTo>
                  <a:pt x="337" y="557"/>
                </a:lnTo>
                <a:lnTo>
                  <a:pt x="337" y="574"/>
                </a:lnTo>
                <a:lnTo>
                  <a:pt x="337" y="591"/>
                </a:lnTo>
                <a:lnTo>
                  <a:pt x="346" y="607"/>
                </a:lnTo>
                <a:lnTo>
                  <a:pt x="362" y="616"/>
                </a:lnTo>
                <a:lnTo>
                  <a:pt x="379" y="633"/>
                </a:lnTo>
                <a:lnTo>
                  <a:pt x="396" y="658"/>
                </a:lnTo>
                <a:lnTo>
                  <a:pt x="421" y="751"/>
                </a:lnTo>
                <a:lnTo>
                  <a:pt x="438" y="835"/>
                </a:lnTo>
                <a:lnTo>
                  <a:pt x="464" y="852"/>
                </a:lnTo>
                <a:lnTo>
                  <a:pt x="497" y="869"/>
                </a:lnTo>
                <a:lnTo>
                  <a:pt x="514" y="869"/>
                </a:lnTo>
                <a:lnTo>
                  <a:pt x="539" y="877"/>
                </a:lnTo>
                <a:lnTo>
                  <a:pt x="556" y="886"/>
                </a:lnTo>
                <a:lnTo>
                  <a:pt x="565" y="894"/>
                </a:lnTo>
                <a:lnTo>
                  <a:pt x="624" y="894"/>
                </a:lnTo>
                <a:lnTo>
                  <a:pt x="658" y="894"/>
                </a:lnTo>
                <a:lnTo>
                  <a:pt x="683" y="911"/>
                </a:lnTo>
                <a:lnTo>
                  <a:pt x="691" y="911"/>
                </a:lnTo>
                <a:lnTo>
                  <a:pt x="700" y="920"/>
                </a:lnTo>
                <a:lnTo>
                  <a:pt x="700" y="928"/>
                </a:lnTo>
                <a:lnTo>
                  <a:pt x="700" y="928"/>
                </a:lnTo>
                <a:lnTo>
                  <a:pt x="725" y="936"/>
                </a:lnTo>
                <a:lnTo>
                  <a:pt x="742" y="936"/>
                </a:lnTo>
                <a:lnTo>
                  <a:pt x="767" y="928"/>
                </a:lnTo>
                <a:lnTo>
                  <a:pt x="776" y="920"/>
                </a:lnTo>
                <a:lnTo>
                  <a:pt x="792" y="894"/>
                </a:lnTo>
                <a:lnTo>
                  <a:pt x="809" y="869"/>
                </a:lnTo>
                <a:lnTo>
                  <a:pt x="826" y="852"/>
                </a:lnTo>
                <a:lnTo>
                  <a:pt x="843" y="844"/>
                </a:lnTo>
                <a:lnTo>
                  <a:pt x="843" y="835"/>
                </a:lnTo>
                <a:lnTo>
                  <a:pt x="860" y="835"/>
                </a:lnTo>
                <a:lnTo>
                  <a:pt x="868" y="827"/>
                </a:lnTo>
                <a:lnTo>
                  <a:pt x="877" y="827"/>
                </a:lnTo>
                <a:lnTo>
                  <a:pt x="894" y="818"/>
                </a:lnTo>
                <a:lnTo>
                  <a:pt x="902" y="801"/>
                </a:lnTo>
                <a:lnTo>
                  <a:pt x="894" y="768"/>
                </a:lnTo>
                <a:lnTo>
                  <a:pt x="885" y="734"/>
                </a:lnTo>
                <a:lnTo>
                  <a:pt x="877" y="726"/>
                </a:lnTo>
                <a:lnTo>
                  <a:pt x="877" y="709"/>
                </a:lnTo>
                <a:lnTo>
                  <a:pt x="868" y="692"/>
                </a:lnTo>
                <a:lnTo>
                  <a:pt x="868" y="683"/>
                </a:lnTo>
                <a:lnTo>
                  <a:pt x="860" y="658"/>
                </a:lnTo>
                <a:lnTo>
                  <a:pt x="860" y="658"/>
                </a:lnTo>
                <a:lnTo>
                  <a:pt x="860" y="658"/>
                </a:lnTo>
                <a:lnTo>
                  <a:pt x="860" y="650"/>
                </a:lnTo>
                <a:lnTo>
                  <a:pt x="860" y="650"/>
                </a:lnTo>
                <a:lnTo>
                  <a:pt x="860" y="650"/>
                </a:lnTo>
                <a:lnTo>
                  <a:pt x="860" y="641"/>
                </a:lnTo>
                <a:lnTo>
                  <a:pt x="860" y="641"/>
                </a:lnTo>
                <a:lnTo>
                  <a:pt x="860" y="633"/>
                </a:lnTo>
                <a:lnTo>
                  <a:pt x="860" y="624"/>
                </a:lnTo>
                <a:lnTo>
                  <a:pt x="868" y="607"/>
                </a:lnTo>
                <a:lnTo>
                  <a:pt x="868" y="607"/>
                </a:lnTo>
                <a:lnTo>
                  <a:pt x="868" y="599"/>
                </a:lnTo>
                <a:lnTo>
                  <a:pt x="868" y="599"/>
                </a:lnTo>
                <a:lnTo>
                  <a:pt x="877" y="599"/>
                </a:lnTo>
                <a:lnTo>
                  <a:pt x="877" y="591"/>
                </a:lnTo>
                <a:lnTo>
                  <a:pt x="885" y="591"/>
                </a:lnTo>
                <a:lnTo>
                  <a:pt x="885" y="591"/>
                </a:lnTo>
                <a:lnTo>
                  <a:pt x="885" y="591"/>
                </a:lnTo>
                <a:lnTo>
                  <a:pt x="885" y="582"/>
                </a:lnTo>
                <a:lnTo>
                  <a:pt x="885" y="582"/>
                </a:lnTo>
                <a:lnTo>
                  <a:pt x="885" y="574"/>
                </a:lnTo>
                <a:lnTo>
                  <a:pt x="894" y="574"/>
                </a:lnTo>
                <a:lnTo>
                  <a:pt x="911" y="574"/>
                </a:lnTo>
                <a:lnTo>
                  <a:pt x="919" y="582"/>
                </a:lnTo>
                <a:lnTo>
                  <a:pt x="927" y="582"/>
                </a:lnTo>
                <a:lnTo>
                  <a:pt x="936" y="591"/>
                </a:lnTo>
                <a:lnTo>
                  <a:pt x="961" y="599"/>
                </a:lnTo>
                <a:lnTo>
                  <a:pt x="986" y="607"/>
                </a:lnTo>
                <a:lnTo>
                  <a:pt x="1020" y="607"/>
                </a:lnTo>
                <a:lnTo>
                  <a:pt x="1054" y="607"/>
                </a:lnTo>
                <a:lnTo>
                  <a:pt x="1079" y="607"/>
                </a:lnTo>
                <a:lnTo>
                  <a:pt x="1105" y="616"/>
                </a:lnTo>
                <a:lnTo>
                  <a:pt x="1121" y="624"/>
                </a:lnTo>
                <a:lnTo>
                  <a:pt x="1147" y="633"/>
                </a:lnTo>
                <a:lnTo>
                  <a:pt x="1180" y="650"/>
                </a:lnTo>
                <a:lnTo>
                  <a:pt x="1197" y="683"/>
                </a:lnTo>
                <a:lnTo>
                  <a:pt x="1231" y="726"/>
                </a:lnTo>
                <a:lnTo>
                  <a:pt x="1273" y="776"/>
                </a:lnTo>
                <a:lnTo>
                  <a:pt x="1273" y="835"/>
                </a:lnTo>
                <a:lnTo>
                  <a:pt x="1282" y="894"/>
                </a:lnTo>
                <a:lnTo>
                  <a:pt x="1282" y="945"/>
                </a:lnTo>
                <a:lnTo>
                  <a:pt x="1282" y="995"/>
                </a:lnTo>
                <a:lnTo>
                  <a:pt x="1282" y="1004"/>
                </a:lnTo>
                <a:lnTo>
                  <a:pt x="1282" y="1021"/>
                </a:lnTo>
                <a:lnTo>
                  <a:pt x="1307" y="1055"/>
                </a:lnTo>
                <a:lnTo>
                  <a:pt x="1324" y="1080"/>
                </a:lnTo>
                <a:lnTo>
                  <a:pt x="1341" y="1097"/>
                </a:lnTo>
                <a:lnTo>
                  <a:pt x="1358" y="1105"/>
                </a:lnTo>
                <a:lnTo>
                  <a:pt x="1366" y="1114"/>
                </a:lnTo>
                <a:lnTo>
                  <a:pt x="1374" y="1114"/>
                </a:lnTo>
                <a:lnTo>
                  <a:pt x="1383" y="1114"/>
                </a:lnTo>
                <a:lnTo>
                  <a:pt x="1391" y="1114"/>
                </a:lnTo>
                <a:lnTo>
                  <a:pt x="1374" y="1071"/>
                </a:lnTo>
                <a:lnTo>
                  <a:pt x="1358" y="1029"/>
                </a:lnTo>
                <a:lnTo>
                  <a:pt x="1366" y="987"/>
                </a:lnTo>
                <a:lnTo>
                  <a:pt x="1383" y="953"/>
                </a:lnTo>
                <a:lnTo>
                  <a:pt x="1408" y="928"/>
                </a:lnTo>
                <a:lnTo>
                  <a:pt x="1433" y="903"/>
                </a:lnTo>
                <a:lnTo>
                  <a:pt x="1442" y="894"/>
                </a:lnTo>
                <a:lnTo>
                  <a:pt x="1459" y="894"/>
                </a:lnTo>
                <a:lnTo>
                  <a:pt x="1484" y="894"/>
                </a:lnTo>
                <a:lnTo>
                  <a:pt x="1501" y="903"/>
                </a:lnTo>
                <a:lnTo>
                  <a:pt x="1543" y="920"/>
                </a:lnTo>
                <a:lnTo>
                  <a:pt x="1568" y="936"/>
                </a:lnTo>
                <a:lnTo>
                  <a:pt x="1585" y="953"/>
                </a:lnTo>
                <a:lnTo>
                  <a:pt x="1611" y="962"/>
                </a:lnTo>
                <a:lnTo>
                  <a:pt x="1636" y="962"/>
                </a:lnTo>
                <a:lnTo>
                  <a:pt x="1661" y="962"/>
                </a:lnTo>
                <a:lnTo>
                  <a:pt x="1695" y="962"/>
                </a:lnTo>
                <a:lnTo>
                  <a:pt x="1712" y="979"/>
                </a:lnTo>
                <a:lnTo>
                  <a:pt x="1729" y="995"/>
                </a:lnTo>
                <a:lnTo>
                  <a:pt x="1745" y="1021"/>
                </a:lnTo>
                <a:lnTo>
                  <a:pt x="1745" y="1038"/>
                </a:lnTo>
                <a:lnTo>
                  <a:pt x="1754" y="1055"/>
                </a:lnTo>
                <a:lnTo>
                  <a:pt x="1762" y="1071"/>
                </a:lnTo>
                <a:lnTo>
                  <a:pt x="1788" y="1071"/>
                </a:lnTo>
                <a:lnTo>
                  <a:pt x="1821" y="1071"/>
                </a:lnTo>
                <a:lnTo>
                  <a:pt x="1855" y="1088"/>
                </a:lnTo>
                <a:lnTo>
                  <a:pt x="1931" y="1105"/>
                </a:lnTo>
                <a:lnTo>
                  <a:pt x="2015" y="1122"/>
                </a:lnTo>
                <a:lnTo>
                  <a:pt x="2032" y="1114"/>
                </a:lnTo>
                <a:lnTo>
                  <a:pt x="2049" y="1105"/>
                </a:lnTo>
                <a:lnTo>
                  <a:pt x="2057" y="1097"/>
                </a:lnTo>
                <a:lnTo>
                  <a:pt x="2074" y="1088"/>
                </a:lnTo>
                <a:lnTo>
                  <a:pt x="2091" y="1055"/>
                </a:lnTo>
                <a:lnTo>
                  <a:pt x="2108" y="1021"/>
                </a:lnTo>
                <a:lnTo>
                  <a:pt x="2133" y="987"/>
                </a:lnTo>
                <a:lnTo>
                  <a:pt x="2159" y="962"/>
                </a:lnTo>
                <a:lnTo>
                  <a:pt x="2176" y="962"/>
                </a:lnTo>
                <a:lnTo>
                  <a:pt x="2201" y="962"/>
                </a:lnTo>
                <a:lnTo>
                  <a:pt x="2226" y="970"/>
                </a:lnTo>
                <a:lnTo>
                  <a:pt x="2260" y="979"/>
                </a:lnTo>
                <a:lnTo>
                  <a:pt x="2285" y="995"/>
                </a:lnTo>
                <a:lnTo>
                  <a:pt x="2310" y="1021"/>
                </a:lnTo>
                <a:lnTo>
                  <a:pt x="2327" y="1046"/>
                </a:lnTo>
                <a:lnTo>
                  <a:pt x="2353" y="1071"/>
                </a:lnTo>
                <a:lnTo>
                  <a:pt x="2386" y="1139"/>
                </a:lnTo>
                <a:lnTo>
                  <a:pt x="2429" y="1198"/>
                </a:lnTo>
                <a:lnTo>
                  <a:pt x="2462" y="1257"/>
                </a:lnTo>
                <a:lnTo>
                  <a:pt x="2513" y="1291"/>
                </a:lnTo>
                <a:lnTo>
                  <a:pt x="2538" y="1308"/>
                </a:lnTo>
                <a:lnTo>
                  <a:pt x="2563" y="1308"/>
                </a:lnTo>
                <a:lnTo>
                  <a:pt x="2597" y="1299"/>
                </a:lnTo>
                <a:lnTo>
                  <a:pt x="2631" y="1291"/>
                </a:lnTo>
                <a:lnTo>
                  <a:pt x="2698" y="1265"/>
                </a:lnTo>
                <a:lnTo>
                  <a:pt x="2757" y="1257"/>
                </a:lnTo>
                <a:lnTo>
                  <a:pt x="2808" y="1257"/>
                </a:lnTo>
                <a:lnTo>
                  <a:pt x="2850" y="1274"/>
                </a:lnTo>
                <a:lnTo>
                  <a:pt x="2867" y="1291"/>
                </a:lnTo>
                <a:lnTo>
                  <a:pt x="2876" y="1308"/>
                </a:lnTo>
                <a:lnTo>
                  <a:pt x="2876" y="1324"/>
                </a:lnTo>
                <a:lnTo>
                  <a:pt x="2876" y="1341"/>
                </a:lnTo>
                <a:lnTo>
                  <a:pt x="2876" y="1367"/>
                </a:lnTo>
                <a:lnTo>
                  <a:pt x="2859" y="1392"/>
                </a:lnTo>
                <a:lnTo>
                  <a:pt x="2842" y="1417"/>
                </a:lnTo>
                <a:lnTo>
                  <a:pt x="2816" y="1443"/>
                </a:lnTo>
                <a:lnTo>
                  <a:pt x="2816" y="1468"/>
                </a:lnTo>
                <a:lnTo>
                  <a:pt x="2816" y="1485"/>
                </a:lnTo>
                <a:lnTo>
                  <a:pt x="2816" y="1493"/>
                </a:lnTo>
                <a:lnTo>
                  <a:pt x="2842" y="1502"/>
                </a:lnTo>
                <a:lnTo>
                  <a:pt x="2867" y="1502"/>
                </a:lnTo>
                <a:lnTo>
                  <a:pt x="2901" y="1502"/>
                </a:lnTo>
                <a:lnTo>
                  <a:pt x="2943" y="1468"/>
                </a:lnTo>
                <a:lnTo>
                  <a:pt x="2977" y="1434"/>
                </a:lnTo>
                <a:lnTo>
                  <a:pt x="3002" y="1409"/>
                </a:lnTo>
                <a:lnTo>
                  <a:pt x="3036" y="1384"/>
                </a:lnTo>
                <a:lnTo>
                  <a:pt x="3078" y="1358"/>
                </a:lnTo>
                <a:lnTo>
                  <a:pt x="3120" y="1341"/>
                </a:lnTo>
                <a:lnTo>
                  <a:pt x="3137" y="1333"/>
                </a:lnTo>
                <a:lnTo>
                  <a:pt x="3162" y="1333"/>
                </a:lnTo>
                <a:lnTo>
                  <a:pt x="3179" y="1333"/>
                </a:lnTo>
                <a:lnTo>
                  <a:pt x="3204" y="1333"/>
                </a:lnTo>
                <a:lnTo>
                  <a:pt x="3221" y="1358"/>
                </a:lnTo>
                <a:lnTo>
                  <a:pt x="3221" y="1400"/>
                </a:lnTo>
                <a:lnTo>
                  <a:pt x="3221" y="1451"/>
                </a:lnTo>
                <a:lnTo>
                  <a:pt x="3221" y="1485"/>
                </a:lnTo>
                <a:lnTo>
                  <a:pt x="3263" y="1527"/>
                </a:lnTo>
                <a:lnTo>
                  <a:pt x="3314" y="1569"/>
                </a:lnTo>
                <a:lnTo>
                  <a:pt x="3339" y="1611"/>
                </a:lnTo>
                <a:lnTo>
                  <a:pt x="3356" y="1645"/>
                </a:lnTo>
                <a:lnTo>
                  <a:pt x="3373" y="1662"/>
                </a:lnTo>
                <a:lnTo>
                  <a:pt x="3390" y="1670"/>
                </a:lnTo>
                <a:lnTo>
                  <a:pt x="3424" y="1679"/>
                </a:lnTo>
                <a:lnTo>
                  <a:pt x="3457" y="1679"/>
                </a:lnTo>
                <a:lnTo>
                  <a:pt x="3516" y="1687"/>
                </a:lnTo>
                <a:lnTo>
                  <a:pt x="3567" y="1704"/>
                </a:lnTo>
                <a:lnTo>
                  <a:pt x="3584" y="1738"/>
                </a:lnTo>
                <a:lnTo>
                  <a:pt x="3609" y="1763"/>
                </a:lnTo>
              </a:path>
            </a:pathLst>
          </a:custGeom>
          <a:noFill/>
          <a:ln w="26988">
            <a:solidFill>
              <a:srgbClr val="3C746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493" name="Freeform 13"/>
          <p:cNvSpPr>
            <a:spLocks/>
          </p:cNvSpPr>
          <p:nvPr/>
        </p:nvSpPr>
        <p:spPr bwMode="auto">
          <a:xfrm>
            <a:off x="136685" y="1937561"/>
            <a:ext cx="2182097" cy="817754"/>
          </a:xfrm>
          <a:custGeom>
            <a:avLst/>
            <a:gdLst>
              <a:gd name="T0" fmla="*/ 1265 w 1341"/>
              <a:gd name="T1" fmla="*/ 34 h 666"/>
              <a:gd name="T2" fmla="*/ 1248 w 1341"/>
              <a:gd name="T3" fmla="*/ 118 h 666"/>
              <a:gd name="T4" fmla="*/ 1097 w 1341"/>
              <a:gd name="T5" fmla="*/ 135 h 666"/>
              <a:gd name="T6" fmla="*/ 962 w 1341"/>
              <a:gd name="T7" fmla="*/ 135 h 666"/>
              <a:gd name="T8" fmla="*/ 962 w 1341"/>
              <a:gd name="T9" fmla="*/ 168 h 666"/>
              <a:gd name="T10" fmla="*/ 979 w 1341"/>
              <a:gd name="T11" fmla="*/ 185 h 666"/>
              <a:gd name="T12" fmla="*/ 987 w 1341"/>
              <a:gd name="T13" fmla="*/ 219 h 666"/>
              <a:gd name="T14" fmla="*/ 1021 w 1341"/>
              <a:gd name="T15" fmla="*/ 228 h 666"/>
              <a:gd name="T16" fmla="*/ 1088 w 1341"/>
              <a:gd name="T17" fmla="*/ 253 h 666"/>
              <a:gd name="T18" fmla="*/ 1147 w 1341"/>
              <a:gd name="T19" fmla="*/ 278 h 666"/>
              <a:gd name="T20" fmla="*/ 1189 w 1341"/>
              <a:gd name="T21" fmla="*/ 346 h 666"/>
              <a:gd name="T22" fmla="*/ 1147 w 1341"/>
              <a:gd name="T23" fmla="*/ 405 h 666"/>
              <a:gd name="T24" fmla="*/ 1147 w 1341"/>
              <a:gd name="T25" fmla="*/ 447 h 666"/>
              <a:gd name="T26" fmla="*/ 1139 w 1341"/>
              <a:gd name="T27" fmla="*/ 464 h 666"/>
              <a:gd name="T28" fmla="*/ 1088 w 1341"/>
              <a:gd name="T29" fmla="*/ 464 h 666"/>
              <a:gd name="T30" fmla="*/ 1097 w 1341"/>
              <a:gd name="T31" fmla="*/ 523 h 666"/>
              <a:gd name="T32" fmla="*/ 1114 w 1341"/>
              <a:gd name="T33" fmla="*/ 557 h 666"/>
              <a:gd name="T34" fmla="*/ 1105 w 1341"/>
              <a:gd name="T35" fmla="*/ 607 h 666"/>
              <a:gd name="T36" fmla="*/ 1097 w 1341"/>
              <a:gd name="T37" fmla="*/ 632 h 666"/>
              <a:gd name="T38" fmla="*/ 1080 w 1341"/>
              <a:gd name="T39" fmla="*/ 641 h 666"/>
              <a:gd name="T40" fmla="*/ 1063 w 1341"/>
              <a:gd name="T41" fmla="*/ 649 h 666"/>
              <a:gd name="T42" fmla="*/ 1029 w 1341"/>
              <a:gd name="T43" fmla="*/ 666 h 666"/>
              <a:gd name="T44" fmla="*/ 1004 w 1341"/>
              <a:gd name="T45" fmla="*/ 649 h 666"/>
              <a:gd name="T46" fmla="*/ 987 w 1341"/>
              <a:gd name="T47" fmla="*/ 632 h 666"/>
              <a:gd name="T48" fmla="*/ 987 w 1341"/>
              <a:gd name="T49" fmla="*/ 616 h 666"/>
              <a:gd name="T50" fmla="*/ 987 w 1341"/>
              <a:gd name="T51" fmla="*/ 590 h 666"/>
              <a:gd name="T52" fmla="*/ 987 w 1341"/>
              <a:gd name="T53" fmla="*/ 565 h 666"/>
              <a:gd name="T54" fmla="*/ 995 w 1341"/>
              <a:gd name="T55" fmla="*/ 548 h 666"/>
              <a:gd name="T56" fmla="*/ 970 w 1341"/>
              <a:gd name="T57" fmla="*/ 531 h 666"/>
              <a:gd name="T58" fmla="*/ 953 w 1341"/>
              <a:gd name="T59" fmla="*/ 540 h 666"/>
              <a:gd name="T60" fmla="*/ 945 w 1341"/>
              <a:gd name="T61" fmla="*/ 565 h 666"/>
              <a:gd name="T62" fmla="*/ 877 w 1341"/>
              <a:gd name="T63" fmla="*/ 590 h 666"/>
              <a:gd name="T64" fmla="*/ 869 w 1341"/>
              <a:gd name="T65" fmla="*/ 565 h 666"/>
              <a:gd name="T66" fmla="*/ 886 w 1341"/>
              <a:gd name="T67" fmla="*/ 523 h 666"/>
              <a:gd name="T68" fmla="*/ 894 w 1341"/>
              <a:gd name="T69" fmla="*/ 506 h 666"/>
              <a:gd name="T70" fmla="*/ 920 w 1341"/>
              <a:gd name="T71" fmla="*/ 489 h 666"/>
              <a:gd name="T72" fmla="*/ 945 w 1341"/>
              <a:gd name="T73" fmla="*/ 481 h 666"/>
              <a:gd name="T74" fmla="*/ 962 w 1341"/>
              <a:gd name="T75" fmla="*/ 464 h 666"/>
              <a:gd name="T76" fmla="*/ 953 w 1341"/>
              <a:gd name="T77" fmla="*/ 447 h 666"/>
              <a:gd name="T78" fmla="*/ 936 w 1341"/>
              <a:gd name="T79" fmla="*/ 447 h 666"/>
              <a:gd name="T80" fmla="*/ 920 w 1341"/>
              <a:gd name="T81" fmla="*/ 447 h 666"/>
              <a:gd name="T82" fmla="*/ 903 w 1341"/>
              <a:gd name="T83" fmla="*/ 447 h 666"/>
              <a:gd name="T84" fmla="*/ 886 w 1341"/>
              <a:gd name="T85" fmla="*/ 447 h 666"/>
              <a:gd name="T86" fmla="*/ 835 w 1341"/>
              <a:gd name="T87" fmla="*/ 447 h 666"/>
              <a:gd name="T88" fmla="*/ 818 w 1341"/>
              <a:gd name="T89" fmla="*/ 447 h 666"/>
              <a:gd name="T90" fmla="*/ 818 w 1341"/>
              <a:gd name="T91" fmla="*/ 464 h 666"/>
              <a:gd name="T92" fmla="*/ 768 w 1341"/>
              <a:gd name="T93" fmla="*/ 498 h 666"/>
              <a:gd name="T94" fmla="*/ 742 w 1341"/>
              <a:gd name="T95" fmla="*/ 481 h 666"/>
              <a:gd name="T96" fmla="*/ 717 w 1341"/>
              <a:gd name="T97" fmla="*/ 523 h 666"/>
              <a:gd name="T98" fmla="*/ 447 w 1341"/>
              <a:gd name="T99" fmla="*/ 607 h 666"/>
              <a:gd name="T100" fmla="*/ 279 w 1341"/>
              <a:gd name="T101" fmla="*/ 607 h 666"/>
              <a:gd name="T102" fmla="*/ 220 w 1341"/>
              <a:gd name="T103" fmla="*/ 607 h 666"/>
              <a:gd name="T104" fmla="*/ 203 w 1341"/>
              <a:gd name="T105" fmla="*/ 607 h 666"/>
              <a:gd name="T106" fmla="*/ 161 w 1341"/>
              <a:gd name="T107" fmla="*/ 607 h 666"/>
              <a:gd name="T108" fmla="*/ 135 w 1341"/>
              <a:gd name="T109" fmla="*/ 590 h 666"/>
              <a:gd name="T110" fmla="*/ 118 w 1341"/>
              <a:gd name="T111" fmla="*/ 573 h 666"/>
              <a:gd name="T112" fmla="*/ 102 w 1341"/>
              <a:gd name="T113" fmla="*/ 573 h 666"/>
              <a:gd name="T114" fmla="*/ 85 w 1341"/>
              <a:gd name="T115" fmla="*/ 565 h 666"/>
              <a:gd name="T116" fmla="*/ 59 w 1341"/>
              <a:gd name="T117" fmla="*/ 548 h 666"/>
              <a:gd name="T118" fmla="*/ 34 w 1341"/>
              <a:gd name="T119" fmla="*/ 531 h 666"/>
              <a:gd name="T120" fmla="*/ 17 w 1341"/>
              <a:gd name="T121" fmla="*/ 523 h 666"/>
              <a:gd name="T122" fmla="*/ 0 w 1341"/>
              <a:gd name="T123" fmla="*/ 50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1" h="666">
                <a:moveTo>
                  <a:pt x="1341" y="0"/>
                </a:moveTo>
                <a:lnTo>
                  <a:pt x="1308" y="8"/>
                </a:lnTo>
                <a:lnTo>
                  <a:pt x="1282" y="25"/>
                </a:lnTo>
                <a:lnTo>
                  <a:pt x="1265" y="34"/>
                </a:lnTo>
                <a:lnTo>
                  <a:pt x="1257" y="50"/>
                </a:lnTo>
                <a:lnTo>
                  <a:pt x="1248" y="76"/>
                </a:lnTo>
                <a:lnTo>
                  <a:pt x="1248" y="101"/>
                </a:lnTo>
                <a:lnTo>
                  <a:pt x="1248" y="118"/>
                </a:lnTo>
                <a:lnTo>
                  <a:pt x="1232" y="135"/>
                </a:lnTo>
                <a:lnTo>
                  <a:pt x="1206" y="135"/>
                </a:lnTo>
                <a:lnTo>
                  <a:pt x="1189" y="135"/>
                </a:lnTo>
                <a:lnTo>
                  <a:pt x="1097" y="135"/>
                </a:lnTo>
                <a:lnTo>
                  <a:pt x="1004" y="135"/>
                </a:lnTo>
                <a:lnTo>
                  <a:pt x="987" y="135"/>
                </a:lnTo>
                <a:lnTo>
                  <a:pt x="970" y="126"/>
                </a:lnTo>
                <a:lnTo>
                  <a:pt x="962" y="135"/>
                </a:lnTo>
                <a:lnTo>
                  <a:pt x="962" y="143"/>
                </a:lnTo>
                <a:lnTo>
                  <a:pt x="962" y="152"/>
                </a:lnTo>
                <a:lnTo>
                  <a:pt x="962" y="160"/>
                </a:lnTo>
                <a:lnTo>
                  <a:pt x="962" y="168"/>
                </a:lnTo>
                <a:lnTo>
                  <a:pt x="970" y="168"/>
                </a:lnTo>
                <a:lnTo>
                  <a:pt x="970" y="177"/>
                </a:lnTo>
                <a:lnTo>
                  <a:pt x="970" y="185"/>
                </a:lnTo>
                <a:lnTo>
                  <a:pt x="979" y="185"/>
                </a:lnTo>
                <a:lnTo>
                  <a:pt x="979" y="185"/>
                </a:lnTo>
                <a:lnTo>
                  <a:pt x="987" y="194"/>
                </a:lnTo>
                <a:lnTo>
                  <a:pt x="987" y="202"/>
                </a:lnTo>
                <a:lnTo>
                  <a:pt x="987" y="219"/>
                </a:lnTo>
                <a:lnTo>
                  <a:pt x="995" y="228"/>
                </a:lnTo>
                <a:lnTo>
                  <a:pt x="995" y="228"/>
                </a:lnTo>
                <a:lnTo>
                  <a:pt x="1012" y="228"/>
                </a:lnTo>
                <a:lnTo>
                  <a:pt x="1021" y="228"/>
                </a:lnTo>
                <a:lnTo>
                  <a:pt x="1038" y="228"/>
                </a:lnTo>
                <a:lnTo>
                  <a:pt x="1038" y="236"/>
                </a:lnTo>
                <a:lnTo>
                  <a:pt x="1055" y="236"/>
                </a:lnTo>
                <a:lnTo>
                  <a:pt x="1088" y="253"/>
                </a:lnTo>
                <a:lnTo>
                  <a:pt x="1114" y="261"/>
                </a:lnTo>
                <a:lnTo>
                  <a:pt x="1130" y="261"/>
                </a:lnTo>
                <a:lnTo>
                  <a:pt x="1139" y="270"/>
                </a:lnTo>
                <a:lnTo>
                  <a:pt x="1147" y="278"/>
                </a:lnTo>
                <a:lnTo>
                  <a:pt x="1164" y="295"/>
                </a:lnTo>
                <a:lnTo>
                  <a:pt x="1181" y="303"/>
                </a:lnTo>
                <a:lnTo>
                  <a:pt x="1189" y="320"/>
                </a:lnTo>
                <a:lnTo>
                  <a:pt x="1189" y="346"/>
                </a:lnTo>
                <a:lnTo>
                  <a:pt x="1181" y="363"/>
                </a:lnTo>
                <a:lnTo>
                  <a:pt x="1164" y="388"/>
                </a:lnTo>
                <a:lnTo>
                  <a:pt x="1156" y="396"/>
                </a:lnTo>
                <a:lnTo>
                  <a:pt x="1147" y="405"/>
                </a:lnTo>
                <a:lnTo>
                  <a:pt x="1147" y="413"/>
                </a:lnTo>
                <a:lnTo>
                  <a:pt x="1147" y="422"/>
                </a:lnTo>
                <a:lnTo>
                  <a:pt x="1147" y="430"/>
                </a:lnTo>
                <a:lnTo>
                  <a:pt x="1147" y="447"/>
                </a:lnTo>
                <a:lnTo>
                  <a:pt x="1147" y="447"/>
                </a:lnTo>
                <a:lnTo>
                  <a:pt x="1147" y="455"/>
                </a:lnTo>
                <a:lnTo>
                  <a:pt x="1139" y="464"/>
                </a:lnTo>
                <a:lnTo>
                  <a:pt x="1139" y="464"/>
                </a:lnTo>
                <a:lnTo>
                  <a:pt x="1130" y="464"/>
                </a:lnTo>
                <a:lnTo>
                  <a:pt x="1122" y="464"/>
                </a:lnTo>
                <a:lnTo>
                  <a:pt x="1105" y="464"/>
                </a:lnTo>
                <a:lnTo>
                  <a:pt x="1088" y="464"/>
                </a:lnTo>
                <a:lnTo>
                  <a:pt x="1088" y="498"/>
                </a:lnTo>
                <a:lnTo>
                  <a:pt x="1088" y="506"/>
                </a:lnTo>
                <a:lnTo>
                  <a:pt x="1088" y="514"/>
                </a:lnTo>
                <a:lnTo>
                  <a:pt x="1097" y="523"/>
                </a:lnTo>
                <a:lnTo>
                  <a:pt x="1105" y="531"/>
                </a:lnTo>
                <a:lnTo>
                  <a:pt x="1105" y="548"/>
                </a:lnTo>
                <a:lnTo>
                  <a:pt x="1114" y="548"/>
                </a:lnTo>
                <a:lnTo>
                  <a:pt x="1114" y="557"/>
                </a:lnTo>
                <a:lnTo>
                  <a:pt x="1114" y="565"/>
                </a:lnTo>
                <a:lnTo>
                  <a:pt x="1114" y="573"/>
                </a:lnTo>
                <a:lnTo>
                  <a:pt x="1114" y="590"/>
                </a:lnTo>
                <a:lnTo>
                  <a:pt x="1105" y="607"/>
                </a:lnTo>
                <a:lnTo>
                  <a:pt x="1105" y="607"/>
                </a:lnTo>
                <a:lnTo>
                  <a:pt x="1105" y="624"/>
                </a:lnTo>
                <a:lnTo>
                  <a:pt x="1097" y="624"/>
                </a:lnTo>
                <a:lnTo>
                  <a:pt x="1097" y="632"/>
                </a:lnTo>
                <a:lnTo>
                  <a:pt x="1097" y="641"/>
                </a:lnTo>
                <a:lnTo>
                  <a:pt x="1088" y="641"/>
                </a:lnTo>
                <a:lnTo>
                  <a:pt x="1088" y="641"/>
                </a:lnTo>
                <a:lnTo>
                  <a:pt x="1080" y="641"/>
                </a:lnTo>
                <a:lnTo>
                  <a:pt x="1080" y="649"/>
                </a:lnTo>
                <a:lnTo>
                  <a:pt x="1080" y="649"/>
                </a:lnTo>
                <a:lnTo>
                  <a:pt x="1071" y="649"/>
                </a:lnTo>
                <a:lnTo>
                  <a:pt x="1063" y="649"/>
                </a:lnTo>
                <a:lnTo>
                  <a:pt x="1063" y="658"/>
                </a:lnTo>
                <a:lnTo>
                  <a:pt x="1063" y="666"/>
                </a:lnTo>
                <a:lnTo>
                  <a:pt x="1046" y="666"/>
                </a:lnTo>
                <a:lnTo>
                  <a:pt x="1029" y="666"/>
                </a:lnTo>
                <a:lnTo>
                  <a:pt x="1021" y="666"/>
                </a:lnTo>
                <a:lnTo>
                  <a:pt x="1021" y="666"/>
                </a:lnTo>
                <a:lnTo>
                  <a:pt x="1004" y="658"/>
                </a:lnTo>
                <a:lnTo>
                  <a:pt x="1004" y="649"/>
                </a:lnTo>
                <a:lnTo>
                  <a:pt x="1004" y="649"/>
                </a:lnTo>
                <a:lnTo>
                  <a:pt x="1004" y="641"/>
                </a:lnTo>
                <a:lnTo>
                  <a:pt x="1004" y="641"/>
                </a:lnTo>
                <a:lnTo>
                  <a:pt x="987" y="632"/>
                </a:lnTo>
                <a:lnTo>
                  <a:pt x="987" y="632"/>
                </a:lnTo>
                <a:lnTo>
                  <a:pt x="987" y="624"/>
                </a:lnTo>
                <a:lnTo>
                  <a:pt x="987" y="616"/>
                </a:lnTo>
                <a:lnTo>
                  <a:pt x="987" y="616"/>
                </a:lnTo>
                <a:lnTo>
                  <a:pt x="987" y="607"/>
                </a:lnTo>
                <a:lnTo>
                  <a:pt x="987" y="607"/>
                </a:lnTo>
                <a:lnTo>
                  <a:pt x="987" y="599"/>
                </a:lnTo>
                <a:lnTo>
                  <a:pt x="987" y="590"/>
                </a:lnTo>
                <a:lnTo>
                  <a:pt x="987" y="590"/>
                </a:lnTo>
                <a:lnTo>
                  <a:pt x="987" y="582"/>
                </a:lnTo>
                <a:lnTo>
                  <a:pt x="987" y="582"/>
                </a:lnTo>
                <a:lnTo>
                  <a:pt x="987" y="565"/>
                </a:lnTo>
                <a:lnTo>
                  <a:pt x="995" y="565"/>
                </a:lnTo>
                <a:lnTo>
                  <a:pt x="995" y="565"/>
                </a:lnTo>
                <a:lnTo>
                  <a:pt x="995" y="557"/>
                </a:lnTo>
                <a:lnTo>
                  <a:pt x="995" y="548"/>
                </a:lnTo>
                <a:lnTo>
                  <a:pt x="995" y="540"/>
                </a:lnTo>
                <a:lnTo>
                  <a:pt x="987" y="531"/>
                </a:lnTo>
                <a:lnTo>
                  <a:pt x="979" y="531"/>
                </a:lnTo>
                <a:lnTo>
                  <a:pt x="970" y="531"/>
                </a:lnTo>
                <a:lnTo>
                  <a:pt x="970" y="531"/>
                </a:lnTo>
                <a:lnTo>
                  <a:pt x="962" y="540"/>
                </a:lnTo>
                <a:lnTo>
                  <a:pt x="953" y="540"/>
                </a:lnTo>
                <a:lnTo>
                  <a:pt x="953" y="540"/>
                </a:lnTo>
                <a:lnTo>
                  <a:pt x="953" y="548"/>
                </a:lnTo>
                <a:lnTo>
                  <a:pt x="953" y="548"/>
                </a:lnTo>
                <a:lnTo>
                  <a:pt x="953" y="565"/>
                </a:lnTo>
                <a:lnTo>
                  <a:pt x="945" y="565"/>
                </a:lnTo>
                <a:lnTo>
                  <a:pt x="920" y="582"/>
                </a:lnTo>
                <a:lnTo>
                  <a:pt x="903" y="590"/>
                </a:lnTo>
                <a:lnTo>
                  <a:pt x="894" y="590"/>
                </a:lnTo>
                <a:lnTo>
                  <a:pt x="877" y="590"/>
                </a:lnTo>
                <a:lnTo>
                  <a:pt x="869" y="582"/>
                </a:lnTo>
                <a:lnTo>
                  <a:pt x="861" y="582"/>
                </a:lnTo>
                <a:lnTo>
                  <a:pt x="861" y="565"/>
                </a:lnTo>
                <a:lnTo>
                  <a:pt x="869" y="565"/>
                </a:lnTo>
                <a:lnTo>
                  <a:pt x="869" y="557"/>
                </a:lnTo>
                <a:lnTo>
                  <a:pt x="886" y="548"/>
                </a:lnTo>
                <a:lnTo>
                  <a:pt x="894" y="540"/>
                </a:lnTo>
                <a:lnTo>
                  <a:pt x="886" y="523"/>
                </a:lnTo>
                <a:lnTo>
                  <a:pt x="886" y="523"/>
                </a:lnTo>
                <a:lnTo>
                  <a:pt x="894" y="514"/>
                </a:lnTo>
                <a:lnTo>
                  <a:pt x="894" y="514"/>
                </a:lnTo>
                <a:lnTo>
                  <a:pt x="894" y="506"/>
                </a:lnTo>
                <a:lnTo>
                  <a:pt x="894" y="506"/>
                </a:lnTo>
                <a:lnTo>
                  <a:pt x="903" y="506"/>
                </a:lnTo>
                <a:lnTo>
                  <a:pt x="903" y="498"/>
                </a:lnTo>
                <a:lnTo>
                  <a:pt x="920" y="489"/>
                </a:lnTo>
                <a:lnTo>
                  <a:pt x="920" y="489"/>
                </a:lnTo>
                <a:lnTo>
                  <a:pt x="928" y="481"/>
                </a:lnTo>
                <a:lnTo>
                  <a:pt x="936" y="481"/>
                </a:lnTo>
                <a:lnTo>
                  <a:pt x="945" y="481"/>
                </a:lnTo>
                <a:lnTo>
                  <a:pt x="945" y="472"/>
                </a:lnTo>
                <a:lnTo>
                  <a:pt x="945" y="464"/>
                </a:lnTo>
                <a:lnTo>
                  <a:pt x="953" y="464"/>
                </a:lnTo>
                <a:lnTo>
                  <a:pt x="962" y="464"/>
                </a:lnTo>
                <a:lnTo>
                  <a:pt x="962" y="455"/>
                </a:lnTo>
                <a:lnTo>
                  <a:pt x="962" y="447"/>
                </a:lnTo>
                <a:lnTo>
                  <a:pt x="962" y="447"/>
                </a:lnTo>
                <a:lnTo>
                  <a:pt x="953" y="447"/>
                </a:lnTo>
                <a:lnTo>
                  <a:pt x="945" y="447"/>
                </a:lnTo>
                <a:lnTo>
                  <a:pt x="945" y="447"/>
                </a:lnTo>
                <a:lnTo>
                  <a:pt x="945" y="447"/>
                </a:lnTo>
                <a:lnTo>
                  <a:pt x="936" y="447"/>
                </a:lnTo>
                <a:lnTo>
                  <a:pt x="928" y="447"/>
                </a:lnTo>
                <a:lnTo>
                  <a:pt x="928" y="447"/>
                </a:lnTo>
                <a:lnTo>
                  <a:pt x="920" y="447"/>
                </a:lnTo>
                <a:lnTo>
                  <a:pt x="920" y="447"/>
                </a:lnTo>
                <a:lnTo>
                  <a:pt x="920" y="447"/>
                </a:lnTo>
                <a:lnTo>
                  <a:pt x="911" y="447"/>
                </a:lnTo>
                <a:lnTo>
                  <a:pt x="911" y="447"/>
                </a:lnTo>
                <a:lnTo>
                  <a:pt x="903" y="447"/>
                </a:lnTo>
                <a:lnTo>
                  <a:pt x="903" y="447"/>
                </a:lnTo>
                <a:lnTo>
                  <a:pt x="894" y="447"/>
                </a:lnTo>
                <a:lnTo>
                  <a:pt x="894" y="447"/>
                </a:lnTo>
                <a:lnTo>
                  <a:pt x="886" y="447"/>
                </a:lnTo>
                <a:lnTo>
                  <a:pt x="877" y="447"/>
                </a:lnTo>
                <a:lnTo>
                  <a:pt x="861" y="447"/>
                </a:lnTo>
                <a:lnTo>
                  <a:pt x="852" y="447"/>
                </a:lnTo>
                <a:lnTo>
                  <a:pt x="835" y="447"/>
                </a:lnTo>
                <a:lnTo>
                  <a:pt x="827" y="438"/>
                </a:lnTo>
                <a:lnTo>
                  <a:pt x="818" y="438"/>
                </a:lnTo>
                <a:lnTo>
                  <a:pt x="818" y="438"/>
                </a:lnTo>
                <a:lnTo>
                  <a:pt x="818" y="447"/>
                </a:lnTo>
                <a:lnTo>
                  <a:pt x="818" y="447"/>
                </a:lnTo>
                <a:lnTo>
                  <a:pt x="818" y="455"/>
                </a:lnTo>
                <a:lnTo>
                  <a:pt x="818" y="455"/>
                </a:lnTo>
                <a:lnTo>
                  <a:pt x="818" y="464"/>
                </a:lnTo>
                <a:lnTo>
                  <a:pt x="818" y="472"/>
                </a:lnTo>
                <a:lnTo>
                  <a:pt x="810" y="481"/>
                </a:lnTo>
                <a:lnTo>
                  <a:pt x="776" y="498"/>
                </a:lnTo>
                <a:lnTo>
                  <a:pt x="768" y="498"/>
                </a:lnTo>
                <a:lnTo>
                  <a:pt x="759" y="489"/>
                </a:lnTo>
                <a:lnTo>
                  <a:pt x="759" y="481"/>
                </a:lnTo>
                <a:lnTo>
                  <a:pt x="751" y="481"/>
                </a:lnTo>
                <a:lnTo>
                  <a:pt x="742" y="481"/>
                </a:lnTo>
                <a:lnTo>
                  <a:pt x="726" y="498"/>
                </a:lnTo>
                <a:lnTo>
                  <a:pt x="717" y="514"/>
                </a:lnTo>
                <a:lnTo>
                  <a:pt x="717" y="514"/>
                </a:lnTo>
                <a:lnTo>
                  <a:pt x="717" y="523"/>
                </a:lnTo>
                <a:lnTo>
                  <a:pt x="641" y="565"/>
                </a:lnTo>
                <a:lnTo>
                  <a:pt x="557" y="590"/>
                </a:lnTo>
                <a:lnTo>
                  <a:pt x="506" y="599"/>
                </a:lnTo>
                <a:lnTo>
                  <a:pt x="447" y="607"/>
                </a:lnTo>
                <a:lnTo>
                  <a:pt x="397" y="607"/>
                </a:lnTo>
                <a:lnTo>
                  <a:pt x="346" y="607"/>
                </a:lnTo>
                <a:lnTo>
                  <a:pt x="312" y="607"/>
                </a:lnTo>
                <a:lnTo>
                  <a:pt x="279" y="607"/>
                </a:lnTo>
                <a:lnTo>
                  <a:pt x="262" y="607"/>
                </a:lnTo>
                <a:lnTo>
                  <a:pt x="245" y="607"/>
                </a:lnTo>
                <a:lnTo>
                  <a:pt x="236" y="607"/>
                </a:lnTo>
                <a:lnTo>
                  <a:pt x="220" y="607"/>
                </a:lnTo>
                <a:lnTo>
                  <a:pt x="220" y="607"/>
                </a:lnTo>
                <a:lnTo>
                  <a:pt x="211" y="607"/>
                </a:lnTo>
                <a:lnTo>
                  <a:pt x="211" y="607"/>
                </a:lnTo>
                <a:lnTo>
                  <a:pt x="203" y="607"/>
                </a:lnTo>
                <a:lnTo>
                  <a:pt x="194" y="607"/>
                </a:lnTo>
                <a:lnTo>
                  <a:pt x="186" y="607"/>
                </a:lnTo>
                <a:lnTo>
                  <a:pt x="177" y="607"/>
                </a:lnTo>
                <a:lnTo>
                  <a:pt x="161" y="607"/>
                </a:lnTo>
                <a:lnTo>
                  <a:pt x="144" y="599"/>
                </a:lnTo>
                <a:lnTo>
                  <a:pt x="144" y="590"/>
                </a:lnTo>
                <a:lnTo>
                  <a:pt x="135" y="590"/>
                </a:lnTo>
                <a:lnTo>
                  <a:pt x="135" y="590"/>
                </a:lnTo>
                <a:lnTo>
                  <a:pt x="127" y="590"/>
                </a:lnTo>
                <a:lnTo>
                  <a:pt x="118" y="582"/>
                </a:lnTo>
                <a:lnTo>
                  <a:pt x="118" y="582"/>
                </a:lnTo>
                <a:lnTo>
                  <a:pt x="118" y="573"/>
                </a:lnTo>
                <a:lnTo>
                  <a:pt x="110" y="573"/>
                </a:lnTo>
                <a:lnTo>
                  <a:pt x="110" y="573"/>
                </a:lnTo>
                <a:lnTo>
                  <a:pt x="102" y="573"/>
                </a:lnTo>
                <a:lnTo>
                  <a:pt x="102" y="573"/>
                </a:lnTo>
                <a:lnTo>
                  <a:pt x="102" y="573"/>
                </a:lnTo>
                <a:lnTo>
                  <a:pt x="102" y="565"/>
                </a:lnTo>
                <a:lnTo>
                  <a:pt x="93" y="565"/>
                </a:lnTo>
                <a:lnTo>
                  <a:pt x="85" y="565"/>
                </a:lnTo>
                <a:lnTo>
                  <a:pt x="76" y="565"/>
                </a:lnTo>
                <a:lnTo>
                  <a:pt x="76" y="557"/>
                </a:lnTo>
                <a:lnTo>
                  <a:pt x="68" y="548"/>
                </a:lnTo>
                <a:lnTo>
                  <a:pt x="59" y="548"/>
                </a:lnTo>
                <a:lnTo>
                  <a:pt x="51" y="548"/>
                </a:lnTo>
                <a:lnTo>
                  <a:pt x="43" y="540"/>
                </a:lnTo>
                <a:lnTo>
                  <a:pt x="34" y="531"/>
                </a:lnTo>
                <a:lnTo>
                  <a:pt x="34" y="531"/>
                </a:lnTo>
                <a:lnTo>
                  <a:pt x="26" y="531"/>
                </a:lnTo>
                <a:lnTo>
                  <a:pt x="26" y="523"/>
                </a:lnTo>
                <a:lnTo>
                  <a:pt x="26" y="523"/>
                </a:lnTo>
                <a:lnTo>
                  <a:pt x="17" y="523"/>
                </a:lnTo>
                <a:lnTo>
                  <a:pt x="17" y="514"/>
                </a:lnTo>
                <a:lnTo>
                  <a:pt x="17" y="514"/>
                </a:lnTo>
                <a:lnTo>
                  <a:pt x="9" y="514"/>
                </a:lnTo>
                <a:lnTo>
                  <a:pt x="0" y="506"/>
                </a:lnTo>
                <a:lnTo>
                  <a:pt x="0" y="498"/>
                </a:lnTo>
              </a:path>
            </a:pathLst>
          </a:custGeom>
          <a:noFill/>
          <a:ln w="12700">
            <a:solidFill>
              <a:srgbClr val="0093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05" name="Rectangle 25"/>
          <p:cNvSpPr>
            <a:spLocks noChangeArrowheads="1"/>
          </p:cNvSpPr>
          <p:nvPr/>
        </p:nvSpPr>
        <p:spPr bwMode="auto">
          <a:xfrm rot="4080000">
            <a:off x="5541310" y="2100940"/>
            <a:ext cx="124014" cy="35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S</a:t>
            </a:r>
            <a:endParaRPr lang="en-US" sz="1800"/>
          </a:p>
        </p:txBody>
      </p:sp>
      <p:sp>
        <p:nvSpPr>
          <p:cNvPr id="148506" name="Rectangle 26"/>
          <p:cNvSpPr>
            <a:spLocks noChangeArrowheads="1"/>
          </p:cNvSpPr>
          <p:nvPr/>
        </p:nvSpPr>
        <p:spPr bwMode="auto">
          <a:xfrm rot="4080000">
            <a:off x="5614943" y="2179523"/>
            <a:ext cx="56481" cy="35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a:t>
            </a:r>
            <a:endParaRPr lang="en-US" sz="1800"/>
          </a:p>
        </p:txBody>
      </p:sp>
      <p:sp>
        <p:nvSpPr>
          <p:cNvPr id="148507" name="Rectangle 27"/>
          <p:cNvSpPr>
            <a:spLocks noChangeArrowheads="1"/>
          </p:cNvSpPr>
          <p:nvPr/>
        </p:nvSpPr>
        <p:spPr bwMode="auto">
          <a:xfrm rot="4080000">
            <a:off x="5642606" y="2242144"/>
            <a:ext cx="56481" cy="35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 </a:t>
            </a:r>
            <a:endParaRPr lang="en-US" sz="1800"/>
          </a:p>
        </p:txBody>
      </p:sp>
      <p:sp>
        <p:nvSpPr>
          <p:cNvPr id="148508" name="Rectangle 28"/>
          <p:cNvSpPr>
            <a:spLocks noChangeArrowheads="1"/>
          </p:cNvSpPr>
          <p:nvPr/>
        </p:nvSpPr>
        <p:spPr bwMode="auto">
          <a:xfrm rot="1380000">
            <a:off x="5774989" y="2313286"/>
            <a:ext cx="206656" cy="25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50">
                <a:solidFill>
                  <a:srgbClr val="1F1A17"/>
                </a:solidFill>
                <a:latin typeface=".VnTime" pitchFamily="34" charset="0"/>
              </a:rPr>
              <a:t>N</a:t>
            </a:r>
            <a:endParaRPr lang="en-US" sz="1800"/>
          </a:p>
        </p:txBody>
      </p:sp>
      <p:sp>
        <p:nvSpPr>
          <p:cNvPr id="148509" name="Rectangle 29"/>
          <p:cNvSpPr>
            <a:spLocks noChangeArrowheads="1"/>
          </p:cNvSpPr>
          <p:nvPr/>
        </p:nvSpPr>
        <p:spPr bwMode="auto">
          <a:xfrm rot="1380000">
            <a:off x="5952355" y="2366084"/>
            <a:ext cx="143195" cy="25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50">
                <a:solidFill>
                  <a:srgbClr val="1F1A17"/>
                </a:solidFill>
                <a:latin typeface=".VnTime" pitchFamily="34" charset="0"/>
              </a:rPr>
              <a:t>h</a:t>
            </a:r>
            <a:endParaRPr lang="en-US" sz="1800"/>
          </a:p>
        </p:txBody>
      </p:sp>
      <p:sp>
        <p:nvSpPr>
          <p:cNvPr id="148510" name="Rectangle 30"/>
          <p:cNvSpPr>
            <a:spLocks noChangeArrowheads="1"/>
          </p:cNvSpPr>
          <p:nvPr/>
        </p:nvSpPr>
        <p:spPr bwMode="auto">
          <a:xfrm rot="1380000">
            <a:off x="6085787" y="2409059"/>
            <a:ext cx="156213" cy="25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vi-VN" sz="1650" dirty="0">
                <a:solidFill>
                  <a:srgbClr val="1F1A17"/>
                </a:solidFill>
                <a:latin typeface=".VnTime" pitchFamily="34" charset="0"/>
              </a:rPr>
              <a:t>ư</a:t>
            </a:r>
            <a:r>
              <a:rPr lang="en-US" sz="1650" dirty="0">
                <a:solidFill>
                  <a:srgbClr val="1F1A17"/>
                </a:solidFill>
                <a:latin typeface=".VnTime" pitchFamily="34" charset="0"/>
              </a:rPr>
              <a:t>­</a:t>
            </a:r>
            <a:endParaRPr lang="en-US" sz="1800" dirty="0"/>
          </a:p>
        </p:txBody>
      </p:sp>
      <p:sp>
        <p:nvSpPr>
          <p:cNvPr id="148511" name="Rectangle 31"/>
          <p:cNvSpPr>
            <a:spLocks noChangeArrowheads="1"/>
          </p:cNvSpPr>
          <p:nvPr/>
        </p:nvSpPr>
        <p:spPr bwMode="auto">
          <a:xfrm rot="1380000">
            <a:off x="6215964" y="2438527"/>
            <a:ext cx="71598" cy="25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50">
                <a:solidFill>
                  <a:srgbClr val="1F1A17"/>
                </a:solidFill>
                <a:latin typeface=".VnTime" pitchFamily="34" charset="0"/>
              </a:rPr>
              <a:t> </a:t>
            </a:r>
            <a:endParaRPr lang="en-US" sz="1800"/>
          </a:p>
        </p:txBody>
      </p:sp>
      <p:sp>
        <p:nvSpPr>
          <p:cNvPr id="148512" name="Rectangle 32"/>
          <p:cNvSpPr>
            <a:spLocks noChangeArrowheads="1"/>
          </p:cNvSpPr>
          <p:nvPr/>
        </p:nvSpPr>
        <p:spPr bwMode="auto">
          <a:xfrm>
            <a:off x="6281717" y="2409058"/>
            <a:ext cx="623224" cy="25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50" dirty="0" err="1">
                <a:solidFill>
                  <a:srgbClr val="1F1A17"/>
                </a:solidFill>
                <a:latin typeface=".VnTime" pitchFamily="34" charset="0"/>
              </a:rPr>
              <a:t>Nguyệt</a:t>
            </a:r>
            <a:endParaRPr lang="en-US" sz="1800" dirty="0"/>
          </a:p>
        </p:txBody>
      </p:sp>
      <p:sp>
        <p:nvSpPr>
          <p:cNvPr id="148514" name="Rectangle 34"/>
          <p:cNvSpPr>
            <a:spLocks noChangeArrowheads="1"/>
          </p:cNvSpPr>
          <p:nvPr/>
        </p:nvSpPr>
        <p:spPr bwMode="auto">
          <a:xfrm rot="3120000">
            <a:off x="7203106" y="2625236"/>
            <a:ext cx="56481" cy="35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a:t>
            </a:r>
            <a:endParaRPr lang="en-US" sz="1800"/>
          </a:p>
        </p:txBody>
      </p:sp>
      <p:sp>
        <p:nvSpPr>
          <p:cNvPr id="148515" name="Rectangle 35"/>
          <p:cNvSpPr>
            <a:spLocks noChangeArrowheads="1"/>
          </p:cNvSpPr>
          <p:nvPr/>
        </p:nvSpPr>
        <p:spPr bwMode="auto">
          <a:xfrm rot="3120000">
            <a:off x="7247041" y="2666983"/>
            <a:ext cx="56481" cy="35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 </a:t>
            </a:r>
            <a:endParaRPr lang="en-US" sz="1800"/>
          </a:p>
        </p:txBody>
      </p:sp>
      <p:sp>
        <p:nvSpPr>
          <p:cNvPr id="148519" name="Rectangle 39"/>
          <p:cNvSpPr>
            <a:spLocks noChangeArrowheads="1"/>
          </p:cNvSpPr>
          <p:nvPr/>
        </p:nvSpPr>
        <p:spPr bwMode="auto">
          <a:xfrm rot="19140000">
            <a:off x="7781346" y="2474135"/>
            <a:ext cx="167603"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S</a:t>
            </a:r>
            <a:endParaRPr lang="en-US" sz="1800"/>
          </a:p>
        </p:txBody>
      </p:sp>
      <p:sp>
        <p:nvSpPr>
          <p:cNvPr id="148520" name="Rectangle 40"/>
          <p:cNvSpPr>
            <a:spLocks noChangeArrowheads="1"/>
          </p:cNvSpPr>
          <p:nvPr/>
        </p:nvSpPr>
        <p:spPr bwMode="auto">
          <a:xfrm rot="19140000">
            <a:off x="7908269" y="2420109"/>
            <a:ext cx="76479"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dirty="0">
                <a:solidFill>
                  <a:srgbClr val="1F1A17"/>
                </a:solidFill>
                <a:latin typeface=".VnTime" pitchFamily="34" charset="0"/>
              </a:rPr>
              <a:t>.</a:t>
            </a:r>
            <a:endParaRPr lang="en-US" sz="1800" dirty="0"/>
          </a:p>
        </p:txBody>
      </p:sp>
      <p:sp>
        <p:nvSpPr>
          <p:cNvPr id="148521" name="Rectangle 41"/>
          <p:cNvSpPr>
            <a:spLocks noChangeArrowheads="1"/>
          </p:cNvSpPr>
          <p:nvPr/>
        </p:nvSpPr>
        <p:spPr bwMode="auto">
          <a:xfrm rot="19140000">
            <a:off x="7963594" y="2389413"/>
            <a:ext cx="76479"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 </a:t>
            </a:r>
            <a:endParaRPr lang="en-US" sz="1800"/>
          </a:p>
        </p:txBody>
      </p:sp>
      <p:sp>
        <p:nvSpPr>
          <p:cNvPr id="148522" name="Rectangle 42"/>
          <p:cNvSpPr>
            <a:spLocks noChangeArrowheads="1"/>
          </p:cNvSpPr>
          <p:nvPr/>
        </p:nvSpPr>
        <p:spPr bwMode="auto">
          <a:xfrm rot="19140000">
            <a:off x="8005902" y="2321881"/>
            <a:ext cx="182248"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L</a:t>
            </a:r>
            <a:endParaRPr lang="en-US" sz="1800"/>
          </a:p>
        </p:txBody>
      </p:sp>
      <p:sp>
        <p:nvSpPr>
          <p:cNvPr id="148523" name="Rectangle 43"/>
          <p:cNvSpPr>
            <a:spLocks noChangeArrowheads="1"/>
          </p:cNvSpPr>
          <p:nvPr/>
        </p:nvSpPr>
        <p:spPr bwMode="auto">
          <a:xfrm rot="19140000">
            <a:off x="8145842" y="2245754"/>
            <a:ext cx="149704"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ô</a:t>
            </a:r>
            <a:endParaRPr lang="en-US" sz="1800"/>
          </a:p>
        </p:txBody>
      </p:sp>
      <p:sp>
        <p:nvSpPr>
          <p:cNvPr id="148524" name="Rectangle 44"/>
          <p:cNvSpPr>
            <a:spLocks noChangeArrowheads="1"/>
          </p:cNvSpPr>
          <p:nvPr/>
        </p:nvSpPr>
        <p:spPr bwMode="auto">
          <a:xfrm rot="19140000">
            <a:off x="8274392" y="2167171"/>
            <a:ext cx="133432"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c</a:t>
            </a:r>
            <a:endParaRPr lang="en-US" sz="1800"/>
          </a:p>
        </p:txBody>
      </p:sp>
      <p:sp>
        <p:nvSpPr>
          <p:cNvPr id="148525" name="Rectangle 45"/>
          <p:cNvSpPr>
            <a:spLocks noChangeArrowheads="1"/>
          </p:cNvSpPr>
          <p:nvPr/>
        </p:nvSpPr>
        <p:spPr bwMode="auto">
          <a:xfrm rot="19140000">
            <a:off x="8375280" y="2119284"/>
            <a:ext cx="76479"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 </a:t>
            </a:r>
            <a:endParaRPr lang="en-US" sz="1800"/>
          </a:p>
        </p:txBody>
      </p:sp>
      <p:sp>
        <p:nvSpPr>
          <p:cNvPr id="148526" name="Rectangle 46"/>
          <p:cNvSpPr>
            <a:spLocks noChangeArrowheads="1"/>
          </p:cNvSpPr>
          <p:nvPr/>
        </p:nvSpPr>
        <p:spPr bwMode="auto">
          <a:xfrm rot="19140000">
            <a:off x="8412706" y="2056663"/>
            <a:ext cx="218047"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N</a:t>
            </a:r>
            <a:endParaRPr lang="en-US" sz="1800"/>
          </a:p>
        </p:txBody>
      </p:sp>
      <p:sp>
        <p:nvSpPr>
          <p:cNvPr id="148527" name="Rectangle 47"/>
          <p:cNvSpPr>
            <a:spLocks noChangeArrowheads="1"/>
          </p:cNvSpPr>
          <p:nvPr/>
        </p:nvSpPr>
        <p:spPr bwMode="auto">
          <a:xfrm rot="19140000">
            <a:off x="8590072" y="1970713"/>
            <a:ext cx="133432"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a</a:t>
            </a:r>
            <a:endParaRPr lang="en-US" sz="1800"/>
          </a:p>
        </p:txBody>
      </p:sp>
      <p:sp>
        <p:nvSpPr>
          <p:cNvPr id="148528" name="Rectangle 48"/>
          <p:cNvSpPr>
            <a:spLocks noChangeArrowheads="1"/>
          </p:cNvSpPr>
          <p:nvPr/>
        </p:nvSpPr>
        <p:spPr bwMode="auto">
          <a:xfrm rot="19140000">
            <a:off x="8687705" y="1876168"/>
            <a:ext cx="232692" cy="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25">
                <a:solidFill>
                  <a:srgbClr val="1F1A17"/>
                </a:solidFill>
                <a:latin typeface=".VnTime" pitchFamily="34" charset="0"/>
              </a:rPr>
              <a:t>m</a:t>
            </a:r>
            <a:endParaRPr lang="en-US" sz="1800"/>
          </a:p>
        </p:txBody>
      </p:sp>
      <p:sp>
        <p:nvSpPr>
          <p:cNvPr id="148529" name="Freeform 49"/>
          <p:cNvSpPr>
            <a:spLocks/>
          </p:cNvSpPr>
          <p:nvPr/>
        </p:nvSpPr>
        <p:spPr bwMode="auto">
          <a:xfrm>
            <a:off x="7862707" y="2993519"/>
            <a:ext cx="178994" cy="207508"/>
          </a:xfrm>
          <a:custGeom>
            <a:avLst/>
            <a:gdLst>
              <a:gd name="T0" fmla="*/ 59 w 110"/>
              <a:gd name="T1" fmla="*/ 169 h 169"/>
              <a:gd name="T2" fmla="*/ 17 w 110"/>
              <a:gd name="T3" fmla="*/ 34 h 169"/>
              <a:gd name="T4" fmla="*/ 17 w 110"/>
              <a:gd name="T5" fmla="*/ 26 h 169"/>
              <a:gd name="T6" fmla="*/ 17 w 110"/>
              <a:gd name="T7" fmla="*/ 26 h 169"/>
              <a:gd name="T8" fmla="*/ 17 w 110"/>
              <a:gd name="T9" fmla="*/ 26 h 169"/>
              <a:gd name="T10" fmla="*/ 17 w 110"/>
              <a:gd name="T11" fmla="*/ 17 h 169"/>
              <a:gd name="T12" fmla="*/ 9 w 110"/>
              <a:gd name="T13" fmla="*/ 17 h 169"/>
              <a:gd name="T14" fmla="*/ 9 w 110"/>
              <a:gd name="T15" fmla="*/ 9 h 169"/>
              <a:gd name="T16" fmla="*/ 0 w 110"/>
              <a:gd name="T17" fmla="*/ 9 h 169"/>
              <a:gd name="T18" fmla="*/ 0 w 110"/>
              <a:gd name="T19" fmla="*/ 0 h 169"/>
              <a:gd name="T20" fmla="*/ 42 w 110"/>
              <a:gd name="T21" fmla="*/ 0 h 169"/>
              <a:gd name="T22" fmla="*/ 42 w 110"/>
              <a:gd name="T23" fmla="*/ 9 h 169"/>
              <a:gd name="T24" fmla="*/ 42 w 110"/>
              <a:gd name="T25" fmla="*/ 9 h 169"/>
              <a:gd name="T26" fmla="*/ 34 w 110"/>
              <a:gd name="T27" fmla="*/ 9 h 169"/>
              <a:gd name="T28" fmla="*/ 34 w 110"/>
              <a:gd name="T29" fmla="*/ 9 h 169"/>
              <a:gd name="T30" fmla="*/ 34 w 110"/>
              <a:gd name="T31" fmla="*/ 17 h 169"/>
              <a:gd name="T32" fmla="*/ 34 w 110"/>
              <a:gd name="T33" fmla="*/ 17 h 169"/>
              <a:gd name="T34" fmla="*/ 34 w 110"/>
              <a:gd name="T35" fmla="*/ 17 h 169"/>
              <a:gd name="T36" fmla="*/ 34 w 110"/>
              <a:gd name="T37" fmla="*/ 34 h 169"/>
              <a:gd name="T38" fmla="*/ 42 w 110"/>
              <a:gd name="T39" fmla="*/ 42 h 169"/>
              <a:gd name="T40" fmla="*/ 59 w 110"/>
              <a:gd name="T41" fmla="*/ 127 h 169"/>
              <a:gd name="T42" fmla="*/ 85 w 110"/>
              <a:gd name="T43" fmla="*/ 34 h 169"/>
              <a:gd name="T44" fmla="*/ 85 w 110"/>
              <a:gd name="T45" fmla="*/ 34 h 169"/>
              <a:gd name="T46" fmla="*/ 85 w 110"/>
              <a:gd name="T47" fmla="*/ 26 h 169"/>
              <a:gd name="T48" fmla="*/ 93 w 110"/>
              <a:gd name="T49" fmla="*/ 17 h 169"/>
              <a:gd name="T50" fmla="*/ 93 w 110"/>
              <a:gd name="T51" fmla="*/ 17 h 169"/>
              <a:gd name="T52" fmla="*/ 93 w 110"/>
              <a:gd name="T53" fmla="*/ 9 h 169"/>
              <a:gd name="T54" fmla="*/ 85 w 110"/>
              <a:gd name="T55" fmla="*/ 9 h 169"/>
              <a:gd name="T56" fmla="*/ 85 w 110"/>
              <a:gd name="T57" fmla="*/ 9 h 169"/>
              <a:gd name="T58" fmla="*/ 76 w 110"/>
              <a:gd name="T59" fmla="*/ 9 h 169"/>
              <a:gd name="T60" fmla="*/ 76 w 110"/>
              <a:gd name="T61" fmla="*/ 0 h 169"/>
              <a:gd name="T62" fmla="*/ 110 w 110"/>
              <a:gd name="T63" fmla="*/ 0 h 169"/>
              <a:gd name="T64" fmla="*/ 110 w 110"/>
              <a:gd name="T65" fmla="*/ 9 h 169"/>
              <a:gd name="T66" fmla="*/ 110 w 110"/>
              <a:gd name="T67" fmla="*/ 9 h 169"/>
              <a:gd name="T68" fmla="*/ 102 w 110"/>
              <a:gd name="T69" fmla="*/ 9 h 169"/>
              <a:gd name="T70" fmla="*/ 102 w 110"/>
              <a:gd name="T71" fmla="*/ 17 h 169"/>
              <a:gd name="T72" fmla="*/ 102 w 110"/>
              <a:gd name="T73" fmla="*/ 17 h 169"/>
              <a:gd name="T74" fmla="*/ 102 w 110"/>
              <a:gd name="T75" fmla="*/ 17 h 169"/>
              <a:gd name="T76" fmla="*/ 102 w 110"/>
              <a:gd name="T77" fmla="*/ 26 h 169"/>
              <a:gd name="T78" fmla="*/ 93 w 110"/>
              <a:gd name="T79" fmla="*/ 42 h 169"/>
              <a:gd name="T80" fmla="*/ 85 w 110"/>
              <a:gd name="T81" fmla="*/ 68 h 169"/>
              <a:gd name="T82" fmla="*/ 76 w 110"/>
              <a:gd name="T83" fmla="*/ 101 h 169"/>
              <a:gd name="T84" fmla="*/ 59 w 110"/>
              <a:gd name="T85" fmla="*/ 169 h 169"/>
              <a:gd name="T86" fmla="*/ 59 w 110"/>
              <a:gd name="T8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169">
                <a:moveTo>
                  <a:pt x="59" y="169"/>
                </a:moveTo>
                <a:lnTo>
                  <a:pt x="17" y="34"/>
                </a:lnTo>
                <a:lnTo>
                  <a:pt x="17" y="26"/>
                </a:lnTo>
                <a:lnTo>
                  <a:pt x="17" y="26"/>
                </a:lnTo>
                <a:lnTo>
                  <a:pt x="17" y="26"/>
                </a:lnTo>
                <a:lnTo>
                  <a:pt x="17" y="17"/>
                </a:lnTo>
                <a:lnTo>
                  <a:pt x="9" y="17"/>
                </a:lnTo>
                <a:lnTo>
                  <a:pt x="9" y="9"/>
                </a:lnTo>
                <a:lnTo>
                  <a:pt x="0" y="9"/>
                </a:lnTo>
                <a:lnTo>
                  <a:pt x="0" y="0"/>
                </a:lnTo>
                <a:lnTo>
                  <a:pt x="42" y="0"/>
                </a:lnTo>
                <a:lnTo>
                  <a:pt x="42" y="9"/>
                </a:lnTo>
                <a:lnTo>
                  <a:pt x="42" y="9"/>
                </a:lnTo>
                <a:lnTo>
                  <a:pt x="34" y="9"/>
                </a:lnTo>
                <a:lnTo>
                  <a:pt x="34" y="9"/>
                </a:lnTo>
                <a:lnTo>
                  <a:pt x="34" y="17"/>
                </a:lnTo>
                <a:lnTo>
                  <a:pt x="34" y="17"/>
                </a:lnTo>
                <a:lnTo>
                  <a:pt x="34" y="17"/>
                </a:lnTo>
                <a:lnTo>
                  <a:pt x="34" y="34"/>
                </a:lnTo>
                <a:lnTo>
                  <a:pt x="42" y="42"/>
                </a:lnTo>
                <a:lnTo>
                  <a:pt x="59" y="127"/>
                </a:lnTo>
                <a:lnTo>
                  <a:pt x="85" y="34"/>
                </a:lnTo>
                <a:lnTo>
                  <a:pt x="85" y="34"/>
                </a:lnTo>
                <a:lnTo>
                  <a:pt x="85" y="26"/>
                </a:lnTo>
                <a:lnTo>
                  <a:pt x="93" y="17"/>
                </a:lnTo>
                <a:lnTo>
                  <a:pt x="93" y="17"/>
                </a:lnTo>
                <a:lnTo>
                  <a:pt x="93" y="9"/>
                </a:lnTo>
                <a:lnTo>
                  <a:pt x="85" y="9"/>
                </a:lnTo>
                <a:lnTo>
                  <a:pt x="85" y="9"/>
                </a:lnTo>
                <a:lnTo>
                  <a:pt x="76" y="9"/>
                </a:lnTo>
                <a:lnTo>
                  <a:pt x="76" y="0"/>
                </a:lnTo>
                <a:lnTo>
                  <a:pt x="110" y="0"/>
                </a:lnTo>
                <a:lnTo>
                  <a:pt x="110" y="9"/>
                </a:lnTo>
                <a:lnTo>
                  <a:pt x="110" y="9"/>
                </a:lnTo>
                <a:lnTo>
                  <a:pt x="102" y="9"/>
                </a:lnTo>
                <a:lnTo>
                  <a:pt x="102" y="17"/>
                </a:lnTo>
                <a:lnTo>
                  <a:pt x="102" y="17"/>
                </a:lnTo>
                <a:lnTo>
                  <a:pt x="102" y="17"/>
                </a:lnTo>
                <a:lnTo>
                  <a:pt x="102" y="26"/>
                </a:lnTo>
                <a:lnTo>
                  <a:pt x="93" y="42"/>
                </a:lnTo>
                <a:lnTo>
                  <a:pt x="85" y="68"/>
                </a:lnTo>
                <a:lnTo>
                  <a:pt x="76" y="101"/>
                </a:lnTo>
                <a:lnTo>
                  <a:pt x="59" y="169"/>
                </a:lnTo>
                <a:lnTo>
                  <a:pt x="59" y="1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30" name="Freeform 50"/>
          <p:cNvSpPr>
            <a:spLocks noEditPoints="1"/>
          </p:cNvSpPr>
          <p:nvPr/>
        </p:nvSpPr>
        <p:spPr bwMode="auto">
          <a:xfrm>
            <a:off x="8054718" y="3056140"/>
            <a:ext cx="110651" cy="196457"/>
          </a:xfrm>
          <a:custGeom>
            <a:avLst/>
            <a:gdLst>
              <a:gd name="T0" fmla="*/ 59 w 68"/>
              <a:gd name="T1" fmla="*/ 101 h 160"/>
              <a:gd name="T2" fmla="*/ 59 w 68"/>
              <a:gd name="T3" fmla="*/ 101 h 160"/>
              <a:gd name="T4" fmla="*/ 59 w 68"/>
              <a:gd name="T5" fmla="*/ 101 h 160"/>
              <a:gd name="T6" fmla="*/ 68 w 68"/>
              <a:gd name="T7" fmla="*/ 101 h 160"/>
              <a:gd name="T8" fmla="*/ 59 w 68"/>
              <a:gd name="T9" fmla="*/ 110 h 160"/>
              <a:gd name="T10" fmla="*/ 51 w 68"/>
              <a:gd name="T11" fmla="*/ 118 h 160"/>
              <a:gd name="T12" fmla="*/ 43 w 68"/>
              <a:gd name="T13" fmla="*/ 110 h 160"/>
              <a:gd name="T14" fmla="*/ 43 w 68"/>
              <a:gd name="T15" fmla="*/ 101 h 160"/>
              <a:gd name="T16" fmla="*/ 34 w 68"/>
              <a:gd name="T17" fmla="*/ 110 h 160"/>
              <a:gd name="T18" fmla="*/ 26 w 68"/>
              <a:gd name="T19" fmla="*/ 110 h 160"/>
              <a:gd name="T20" fmla="*/ 26 w 68"/>
              <a:gd name="T21" fmla="*/ 118 h 160"/>
              <a:gd name="T22" fmla="*/ 17 w 68"/>
              <a:gd name="T23" fmla="*/ 118 h 160"/>
              <a:gd name="T24" fmla="*/ 9 w 68"/>
              <a:gd name="T25" fmla="*/ 110 h 160"/>
              <a:gd name="T26" fmla="*/ 0 w 68"/>
              <a:gd name="T27" fmla="*/ 101 h 160"/>
              <a:gd name="T28" fmla="*/ 0 w 68"/>
              <a:gd name="T29" fmla="*/ 93 h 160"/>
              <a:gd name="T30" fmla="*/ 9 w 68"/>
              <a:gd name="T31" fmla="*/ 67 h 160"/>
              <a:gd name="T32" fmla="*/ 26 w 68"/>
              <a:gd name="T33" fmla="*/ 50 h 160"/>
              <a:gd name="T34" fmla="*/ 43 w 68"/>
              <a:gd name="T35" fmla="*/ 25 h 160"/>
              <a:gd name="T36" fmla="*/ 34 w 68"/>
              <a:gd name="T37" fmla="*/ 8 h 160"/>
              <a:gd name="T38" fmla="*/ 26 w 68"/>
              <a:gd name="T39" fmla="*/ 8 h 160"/>
              <a:gd name="T40" fmla="*/ 26 w 68"/>
              <a:gd name="T41" fmla="*/ 8 h 160"/>
              <a:gd name="T42" fmla="*/ 17 w 68"/>
              <a:gd name="T43" fmla="*/ 17 h 160"/>
              <a:gd name="T44" fmla="*/ 17 w 68"/>
              <a:gd name="T45" fmla="*/ 25 h 160"/>
              <a:gd name="T46" fmla="*/ 17 w 68"/>
              <a:gd name="T47" fmla="*/ 34 h 160"/>
              <a:gd name="T48" fmla="*/ 17 w 68"/>
              <a:gd name="T49" fmla="*/ 34 h 160"/>
              <a:gd name="T50" fmla="*/ 9 w 68"/>
              <a:gd name="T51" fmla="*/ 34 h 160"/>
              <a:gd name="T52" fmla="*/ 9 w 68"/>
              <a:gd name="T53" fmla="*/ 34 h 160"/>
              <a:gd name="T54" fmla="*/ 9 w 68"/>
              <a:gd name="T55" fmla="*/ 25 h 160"/>
              <a:gd name="T56" fmla="*/ 9 w 68"/>
              <a:gd name="T57" fmla="*/ 8 h 160"/>
              <a:gd name="T58" fmla="*/ 26 w 68"/>
              <a:gd name="T59" fmla="*/ 0 h 160"/>
              <a:gd name="T60" fmla="*/ 43 w 68"/>
              <a:gd name="T61" fmla="*/ 0 h 160"/>
              <a:gd name="T62" fmla="*/ 51 w 68"/>
              <a:gd name="T63" fmla="*/ 25 h 160"/>
              <a:gd name="T64" fmla="*/ 59 w 68"/>
              <a:gd name="T65" fmla="*/ 93 h 160"/>
              <a:gd name="T66" fmla="*/ 26 w 68"/>
              <a:gd name="T67" fmla="*/ 59 h 160"/>
              <a:gd name="T68" fmla="*/ 17 w 68"/>
              <a:gd name="T69" fmla="*/ 84 h 160"/>
              <a:gd name="T70" fmla="*/ 17 w 68"/>
              <a:gd name="T71" fmla="*/ 93 h 160"/>
              <a:gd name="T72" fmla="*/ 26 w 68"/>
              <a:gd name="T73" fmla="*/ 101 h 160"/>
              <a:gd name="T74" fmla="*/ 34 w 68"/>
              <a:gd name="T75" fmla="*/ 101 h 160"/>
              <a:gd name="T76" fmla="*/ 43 w 68"/>
              <a:gd name="T77" fmla="*/ 93 h 160"/>
              <a:gd name="T78" fmla="*/ 26 w 68"/>
              <a:gd name="T79" fmla="*/ 152 h 160"/>
              <a:gd name="T80" fmla="*/ 26 w 68"/>
              <a:gd name="T81" fmla="*/ 143 h 160"/>
              <a:gd name="T82" fmla="*/ 34 w 68"/>
              <a:gd name="T83" fmla="*/ 135 h 160"/>
              <a:gd name="T84" fmla="*/ 43 w 68"/>
              <a:gd name="T85" fmla="*/ 143 h 160"/>
              <a:gd name="T86" fmla="*/ 43 w 68"/>
              <a:gd name="T87" fmla="*/ 152 h 160"/>
              <a:gd name="T88" fmla="*/ 43 w 68"/>
              <a:gd name="T89" fmla="*/ 160 h 160"/>
              <a:gd name="T90" fmla="*/ 34 w 68"/>
              <a:gd name="T91" fmla="*/ 160 h 160"/>
              <a:gd name="T92" fmla="*/ 26 w 68"/>
              <a:gd name="T93" fmla="*/ 160 h 160"/>
              <a:gd name="T94" fmla="*/ 26 w 68"/>
              <a:gd name="T9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60">
                <a:moveTo>
                  <a:pt x="59" y="93"/>
                </a:moveTo>
                <a:lnTo>
                  <a:pt x="59" y="101"/>
                </a:lnTo>
                <a:lnTo>
                  <a:pt x="59" y="101"/>
                </a:lnTo>
                <a:lnTo>
                  <a:pt x="59" y="101"/>
                </a:lnTo>
                <a:lnTo>
                  <a:pt x="59" y="101"/>
                </a:lnTo>
                <a:lnTo>
                  <a:pt x="59" y="101"/>
                </a:lnTo>
                <a:lnTo>
                  <a:pt x="68" y="93"/>
                </a:lnTo>
                <a:lnTo>
                  <a:pt x="68" y="101"/>
                </a:lnTo>
                <a:lnTo>
                  <a:pt x="68" y="110"/>
                </a:lnTo>
                <a:lnTo>
                  <a:pt x="59" y="110"/>
                </a:lnTo>
                <a:lnTo>
                  <a:pt x="59" y="118"/>
                </a:lnTo>
                <a:lnTo>
                  <a:pt x="51" y="118"/>
                </a:lnTo>
                <a:lnTo>
                  <a:pt x="51" y="118"/>
                </a:lnTo>
                <a:lnTo>
                  <a:pt x="43" y="110"/>
                </a:lnTo>
                <a:lnTo>
                  <a:pt x="43" y="101"/>
                </a:lnTo>
                <a:lnTo>
                  <a:pt x="43" y="101"/>
                </a:lnTo>
                <a:lnTo>
                  <a:pt x="34" y="101"/>
                </a:lnTo>
                <a:lnTo>
                  <a:pt x="34" y="110"/>
                </a:lnTo>
                <a:lnTo>
                  <a:pt x="34" y="110"/>
                </a:lnTo>
                <a:lnTo>
                  <a:pt x="26" y="110"/>
                </a:lnTo>
                <a:lnTo>
                  <a:pt x="26" y="110"/>
                </a:lnTo>
                <a:lnTo>
                  <a:pt x="26" y="118"/>
                </a:lnTo>
                <a:lnTo>
                  <a:pt x="26" y="118"/>
                </a:lnTo>
                <a:lnTo>
                  <a:pt x="17" y="118"/>
                </a:lnTo>
                <a:lnTo>
                  <a:pt x="17" y="118"/>
                </a:lnTo>
                <a:lnTo>
                  <a:pt x="9" y="110"/>
                </a:lnTo>
                <a:lnTo>
                  <a:pt x="9" y="101"/>
                </a:lnTo>
                <a:lnTo>
                  <a:pt x="0" y="101"/>
                </a:lnTo>
                <a:lnTo>
                  <a:pt x="0" y="93"/>
                </a:lnTo>
                <a:lnTo>
                  <a:pt x="0" y="93"/>
                </a:lnTo>
                <a:lnTo>
                  <a:pt x="9" y="76"/>
                </a:lnTo>
                <a:lnTo>
                  <a:pt x="9" y="67"/>
                </a:lnTo>
                <a:lnTo>
                  <a:pt x="17" y="59"/>
                </a:lnTo>
                <a:lnTo>
                  <a:pt x="26" y="50"/>
                </a:lnTo>
                <a:lnTo>
                  <a:pt x="43" y="42"/>
                </a:lnTo>
                <a:lnTo>
                  <a:pt x="43" y="25"/>
                </a:lnTo>
                <a:lnTo>
                  <a:pt x="43" y="17"/>
                </a:lnTo>
                <a:lnTo>
                  <a:pt x="34" y="8"/>
                </a:lnTo>
                <a:lnTo>
                  <a:pt x="34" y="8"/>
                </a:lnTo>
                <a:lnTo>
                  <a:pt x="26" y="8"/>
                </a:lnTo>
                <a:lnTo>
                  <a:pt x="26" y="8"/>
                </a:lnTo>
                <a:lnTo>
                  <a:pt x="26" y="8"/>
                </a:lnTo>
                <a:lnTo>
                  <a:pt x="17" y="17"/>
                </a:lnTo>
                <a:lnTo>
                  <a:pt x="17" y="17"/>
                </a:lnTo>
                <a:lnTo>
                  <a:pt x="17" y="17"/>
                </a:lnTo>
                <a:lnTo>
                  <a:pt x="17" y="25"/>
                </a:lnTo>
                <a:lnTo>
                  <a:pt x="17" y="25"/>
                </a:lnTo>
                <a:lnTo>
                  <a:pt x="17" y="34"/>
                </a:lnTo>
                <a:lnTo>
                  <a:pt x="17" y="34"/>
                </a:lnTo>
                <a:lnTo>
                  <a:pt x="17" y="34"/>
                </a:lnTo>
                <a:lnTo>
                  <a:pt x="17" y="42"/>
                </a:lnTo>
                <a:lnTo>
                  <a:pt x="9" y="34"/>
                </a:lnTo>
                <a:lnTo>
                  <a:pt x="9" y="34"/>
                </a:lnTo>
                <a:lnTo>
                  <a:pt x="9" y="34"/>
                </a:lnTo>
                <a:lnTo>
                  <a:pt x="9" y="25"/>
                </a:lnTo>
                <a:lnTo>
                  <a:pt x="9" y="25"/>
                </a:lnTo>
                <a:lnTo>
                  <a:pt x="9" y="17"/>
                </a:lnTo>
                <a:lnTo>
                  <a:pt x="9" y="8"/>
                </a:lnTo>
                <a:lnTo>
                  <a:pt x="17" y="8"/>
                </a:lnTo>
                <a:lnTo>
                  <a:pt x="26" y="0"/>
                </a:lnTo>
                <a:lnTo>
                  <a:pt x="34" y="0"/>
                </a:lnTo>
                <a:lnTo>
                  <a:pt x="43" y="0"/>
                </a:lnTo>
                <a:lnTo>
                  <a:pt x="51" y="8"/>
                </a:lnTo>
                <a:lnTo>
                  <a:pt x="51" y="25"/>
                </a:lnTo>
                <a:lnTo>
                  <a:pt x="59" y="42"/>
                </a:lnTo>
                <a:lnTo>
                  <a:pt x="59" y="93"/>
                </a:lnTo>
                <a:close/>
                <a:moveTo>
                  <a:pt x="43" y="50"/>
                </a:moveTo>
                <a:lnTo>
                  <a:pt x="26" y="59"/>
                </a:lnTo>
                <a:lnTo>
                  <a:pt x="17" y="67"/>
                </a:lnTo>
                <a:lnTo>
                  <a:pt x="17" y="84"/>
                </a:lnTo>
                <a:lnTo>
                  <a:pt x="17" y="93"/>
                </a:lnTo>
                <a:lnTo>
                  <a:pt x="17" y="93"/>
                </a:lnTo>
                <a:lnTo>
                  <a:pt x="26" y="101"/>
                </a:lnTo>
                <a:lnTo>
                  <a:pt x="26" y="101"/>
                </a:lnTo>
                <a:lnTo>
                  <a:pt x="34" y="101"/>
                </a:lnTo>
                <a:lnTo>
                  <a:pt x="34" y="101"/>
                </a:lnTo>
                <a:lnTo>
                  <a:pt x="43" y="93"/>
                </a:lnTo>
                <a:lnTo>
                  <a:pt x="43" y="93"/>
                </a:lnTo>
                <a:lnTo>
                  <a:pt x="43" y="50"/>
                </a:lnTo>
                <a:close/>
                <a:moveTo>
                  <a:pt x="26" y="152"/>
                </a:moveTo>
                <a:lnTo>
                  <a:pt x="26" y="143"/>
                </a:lnTo>
                <a:lnTo>
                  <a:pt x="26" y="143"/>
                </a:lnTo>
                <a:lnTo>
                  <a:pt x="34" y="135"/>
                </a:lnTo>
                <a:lnTo>
                  <a:pt x="34" y="135"/>
                </a:lnTo>
                <a:lnTo>
                  <a:pt x="34" y="135"/>
                </a:lnTo>
                <a:lnTo>
                  <a:pt x="43" y="143"/>
                </a:lnTo>
                <a:lnTo>
                  <a:pt x="43" y="143"/>
                </a:lnTo>
                <a:lnTo>
                  <a:pt x="43" y="152"/>
                </a:lnTo>
                <a:lnTo>
                  <a:pt x="43" y="152"/>
                </a:lnTo>
                <a:lnTo>
                  <a:pt x="43" y="160"/>
                </a:lnTo>
                <a:lnTo>
                  <a:pt x="34" y="160"/>
                </a:lnTo>
                <a:lnTo>
                  <a:pt x="34" y="160"/>
                </a:lnTo>
                <a:lnTo>
                  <a:pt x="34" y="160"/>
                </a:lnTo>
                <a:lnTo>
                  <a:pt x="26" y="160"/>
                </a:lnTo>
                <a:lnTo>
                  <a:pt x="26" y="152"/>
                </a:lnTo>
                <a:lnTo>
                  <a:pt x="26" y="15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31" name="Freeform 51"/>
          <p:cNvSpPr>
            <a:spLocks/>
          </p:cNvSpPr>
          <p:nvPr/>
        </p:nvSpPr>
        <p:spPr bwMode="auto">
          <a:xfrm>
            <a:off x="8165369" y="3056140"/>
            <a:ext cx="123668" cy="135064"/>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50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9 w 76"/>
              <a:gd name="T59" fmla="*/ 101 h 110"/>
              <a:gd name="T60" fmla="*/ 59 w 76"/>
              <a:gd name="T61" fmla="*/ 93 h 110"/>
              <a:gd name="T62" fmla="*/ 59 w 76"/>
              <a:gd name="T63" fmla="*/ 42 h 110"/>
              <a:gd name="T64" fmla="*/ 59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34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50"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9" y="101"/>
                </a:lnTo>
                <a:lnTo>
                  <a:pt x="59" y="93"/>
                </a:lnTo>
                <a:lnTo>
                  <a:pt x="59" y="42"/>
                </a:lnTo>
                <a:lnTo>
                  <a:pt x="59" y="25"/>
                </a:lnTo>
                <a:lnTo>
                  <a:pt x="50" y="17"/>
                </a:lnTo>
                <a:lnTo>
                  <a:pt x="50" y="17"/>
                </a:lnTo>
                <a:lnTo>
                  <a:pt x="42" y="17"/>
                </a:lnTo>
                <a:lnTo>
                  <a:pt x="42" y="17"/>
                </a:lnTo>
                <a:lnTo>
                  <a:pt x="42" y="17"/>
                </a:lnTo>
                <a:lnTo>
                  <a:pt x="34" y="17"/>
                </a:lnTo>
                <a:lnTo>
                  <a:pt x="34" y="17"/>
                </a:lnTo>
                <a:lnTo>
                  <a:pt x="34"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32" name="Freeform 52"/>
          <p:cNvSpPr>
            <a:spLocks/>
          </p:cNvSpPr>
          <p:nvPr/>
        </p:nvSpPr>
        <p:spPr bwMode="auto">
          <a:xfrm>
            <a:off x="8370398" y="2993519"/>
            <a:ext cx="178994" cy="197685"/>
          </a:xfrm>
          <a:custGeom>
            <a:avLst/>
            <a:gdLst>
              <a:gd name="T0" fmla="*/ 59 w 110"/>
              <a:gd name="T1" fmla="*/ 76 h 161"/>
              <a:gd name="T2" fmla="*/ 93 w 110"/>
              <a:gd name="T3" fmla="*/ 152 h 161"/>
              <a:gd name="T4" fmla="*/ 102 w 110"/>
              <a:gd name="T5" fmla="*/ 161 h 161"/>
              <a:gd name="T6" fmla="*/ 110 w 110"/>
              <a:gd name="T7" fmla="*/ 161 h 161"/>
              <a:gd name="T8" fmla="*/ 59 w 110"/>
              <a:gd name="T9" fmla="*/ 161 h 161"/>
              <a:gd name="T10" fmla="*/ 76 w 110"/>
              <a:gd name="T11" fmla="*/ 152 h 161"/>
              <a:gd name="T12" fmla="*/ 76 w 110"/>
              <a:gd name="T13" fmla="*/ 152 h 161"/>
              <a:gd name="T14" fmla="*/ 68 w 110"/>
              <a:gd name="T15" fmla="*/ 144 h 161"/>
              <a:gd name="T16" fmla="*/ 68 w 110"/>
              <a:gd name="T17" fmla="*/ 135 h 161"/>
              <a:gd name="T18" fmla="*/ 68 w 110"/>
              <a:gd name="T19" fmla="*/ 127 h 161"/>
              <a:gd name="T20" fmla="*/ 51 w 110"/>
              <a:gd name="T21" fmla="*/ 93 h 161"/>
              <a:gd name="T22" fmla="*/ 26 w 110"/>
              <a:gd name="T23" fmla="*/ 135 h 161"/>
              <a:gd name="T24" fmla="*/ 26 w 110"/>
              <a:gd name="T25" fmla="*/ 144 h 161"/>
              <a:gd name="T26" fmla="*/ 26 w 110"/>
              <a:gd name="T27" fmla="*/ 144 h 161"/>
              <a:gd name="T28" fmla="*/ 26 w 110"/>
              <a:gd name="T29" fmla="*/ 152 h 161"/>
              <a:gd name="T30" fmla="*/ 26 w 110"/>
              <a:gd name="T31" fmla="*/ 161 h 161"/>
              <a:gd name="T32" fmla="*/ 34 w 110"/>
              <a:gd name="T33" fmla="*/ 161 h 161"/>
              <a:gd name="T34" fmla="*/ 34 w 110"/>
              <a:gd name="T35" fmla="*/ 161 h 161"/>
              <a:gd name="T36" fmla="*/ 0 w 110"/>
              <a:gd name="T37" fmla="*/ 161 h 161"/>
              <a:gd name="T38" fmla="*/ 9 w 110"/>
              <a:gd name="T39" fmla="*/ 152 h 161"/>
              <a:gd name="T40" fmla="*/ 26 w 110"/>
              <a:gd name="T41" fmla="*/ 127 h 161"/>
              <a:gd name="T42" fmla="*/ 26 w 110"/>
              <a:gd name="T43" fmla="*/ 51 h 161"/>
              <a:gd name="T44" fmla="*/ 0 w 110"/>
              <a:gd name="T45" fmla="*/ 9 h 161"/>
              <a:gd name="T46" fmla="*/ 51 w 110"/>
              <a:gd name="T47" fmla="*/ 0 h 161"/>
              <a:gd name="T48" fmla="*/ 43 w 110"/>
              <a:gd name="T49" fmla="*/ 9 h 161"/>
              <a:gd name="T50" fmla="*/ 34 w 110"/>
              <a:gd name="T51" fmla="*/ 9 h 161"/>
              <a:gd name="T52" fmla="*/ 34 w 110"/>
              <a:gd name="T53" fmla="*/ 17 h 161"/>
              <a:gd name="T54" fmla="*/ 43 w 110"/>
              <a:gd name="T55" fmla="*/ 34 h 161"/>
              <a:gd name="T56" fmla="*/ 51 w 110"/>
              <a:gd name="T57" fmla="*/ 51 h 161"/>
              <a:gd name="T58" fmla="*/ 76 w 110"/>
              <a:gd name="T59" fmla="*/ 34 h 161"/>
              <a:gd name="T60" fmla="*/ 76 w 110"/>
              <a:gd name="T61" fmla="*/ 26 h 161"/>
              <a:gd name="T62" fmla="*/ 76 w 110"/>
              <a:gd name="T63" fmla="*/ 17 h 161"/>
              <a:gd name="T64" fmla="*/ 76 w 110"/>
              <a:gd name="T65" fmla="*/ 9 h 161"/>
              <a:gd name="T66" fmla="*/ 68 w 110"/>
              <a:gd name="T67" fmla="*/ 0 h 161"/>
              <a:gd name="T68" fmla="*/ 110 w 110"/>
              <a:gd name="T69" fmla="*/ 9 h 161"/>
              <a:gd name="T70" fmla="*/ 93 w 110"/>
              <a:gd name="T71" fmla="*/ 17 h 161"/>
              <a:gd name="T72" fmla="*/ 85 w 110"/>
              <a:gd name="T73" fmla="*/ 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61">
                <a:moveTo>
                  <a:pt x="85" y="34"/>
                </a:moveTo>
                <a:lnTo>
                  <a:pt x="59" y="76"/>
                </a:lnTo>
                <a:lnTo>
                  <a:pt x="93" y="135"/>
                </a:lnTo>
                <a:lnTo>
                  <a:pt x="93" y="152"/>
                </a:lnTo>
                <a:lnTo>
                  <a:pt x="102" y="152"/>
                </a:lnTo>
                <a:lnTo>
                  <a:pt x="102" y="161"/>
                </a:lnTo>
                <a:lnTo>
                  <a:pt x="110" y="161"/>
                </a:lnTo>
                <a:lnTo>
                  <a:pt x="110" y="161"/>
                </a:lnTo>
                <a:lnTo>
                  <a:pt x="59" y="161"/>
                </a:lnTo>
                <a:lnTo>
                  <a:pt x="59" y="161"/>
                </a:lnTo>
                <a:lnTo>
                  <a:pt x="68" y="161"/>
                </a:lnTo>
                <a:lnTo>
                  <a:pt x="76" y="152"/>
                </a:lnTo>
                <a:lnTo>
                  <a:pt x="76" y="152"/>
                </a:lnTo>
                <a:lnTo>
                  <a:pt x="76" y="152"/>
                </a:lnTo>
                <a:lnTo>
                  <a:pt x="76" y="144"/>
                </a:lnTo>
                <a:lnTo>
                  <a:pt x="68" y="144"/>
                </a:lnTo>
                <a:lnTo>
                  <a:pt x="68" y="144"/>
                </a:lnTo>
                <a:lnTo>
                  <a:pt x="68" y="135"/>
                </a:lnTo>
                <a:lnTo>
                  <a:pt x="68" y="135"/>
                </a:lnTo>
                <a:lnTo>
                  <a:pt x="68" y="127"/>
                </a:lnTo>
                <a:lnTo>
                  <a:pt x="68" y="127"/>
                </a:lnTo>
                <a:lnTo>
                  <a:pt x="51" y="93"/>
                </a:lnTo>
                <a:lnTo>
                  <a:pt x="34" y="127"/>
                </a:lnTo>
                <a:lnTo>
                  <a:pt x="26" y="135"/>
                </a:lnTo>
                <a:lnTo>
                  <a:pt x="26" y="135"/>
                </a:lnTo>
                <a:lnTo>
                  <a:pt x="26" y="144"/>
                </a:lnTo>
                <a:lnTo>
                  <a:pt x="26" y="144"/>
                </a:lnTo>
                <a:lnTo>
                  <a:pt x="26" y="144"/>
                </a:lnTo>
                <a:lnTo>
                  <a:pt x="26" y="152"/>
                </a:lnTo>
                <a:lnTo>
                  <a:pt x="26" y="152"/>
                </a:lnTo>
                <a:lnTo>
                  <a:pt x="26" y="161"/>
                </a:lnTo>
                <a:lnTo>
                  <a:pt x="26" y="161"/>
                </a:lnTo>
                <a:lnTo>
                  <a:pt x="26" y="161"/>
                </a:lnTo>
                <a:lnTo>
                  <a:pt x="34" y="161"/>
                </a:lnTo>
                <a:lnTo>
                  <a:pt x="34" y="161"/>
                </a:lnTo>
                <a:lnTo>
                  <a:pt x="34" y="161"/>
                </a:lnTo>
                <a:lnTo>
                  <a:pt x="0" y="161"/>
                </a:lnTo>
                <a:lnTo>
                  <a:pt x="0" y="161"/>
                </a:lnTo>
                <a:lnTo>
                  <a:pt x="0" y="161"/>
                </a:lnTo>
                <a:lnTo>
                  <a:pt x="9" y="152"/>
                </a:lnTo>
                <a:lnTo>
                  <a:pt x="9" y="144"/>
                </a:lnTo>
                <a:lnTo>
                  <a:pt x="26" y="127"/>
                </a:lnTo>
                <a:lnTo>
                  <a:pt x="43" y="85"/>
                </a:lnTo>
                <a:lnTo>
                  <a:pt x="26" y="51"/>
                </a:lnTo>
                <a:lnTo>
                  <a:pt x="9" y="17"/>
                </a:lnTo>
                <a:lnTo>
                  <a:pt x="0" y="9"/>
                </a:lnTo>
                <a:lnTo>
                  <a:pt x="0" y="0"/>
                </a:lnTo>
                <a:lnTo>
                  <a:pt x="51" y="0"/>
                </a:lnTo>
                <a:lnTo>
                  <a:pt x="51" y="9"/>
                </a:lnTo>
                <a:lnTo>
                  <a:pt x="43" y="9"/>
                </a:lnTo>
                <a:lnTo>
                  <a:pt x="34" y="9"/>
                </a:lnTo>
                <a:lnTo>
                  <a:pt x="34" y="9"/>
                </a:lnTo>
                <a:lnTo>
                  <a:pt x="34" y="17"/>
                </a:lnTo>
                <a:lnTo>
                  <a:pt x="34" y="17"/>
                </a:lnTo>
                <a:lnTo>
                  <a:pt x="43" y="26"/>
                </a:lnTo>
                <a:lnTo>
                  <a:pt x="43" y="34"/>
                </a:lnTo>
                <a:lnTo>
                  <a:pt x="43" y="42"/>
                </a:lnTo>
                <a:lnTo>
                  <a:pt x="51" y="51"/>
                </a:lnTo>
                <a:lnTo>
                  <a:pt x="59" y="68"/>
                </a:lnTo>
                <a:lnTo>
                  <a:pt x="76" y="34"/>
                </a:lnTo>
                <a:lnTo>
                  <a:pt x="76" y="26"/>
                </a:lnTo>
                <a:lnTo>
                  <a:pt x="76" y="26"/>
                </a:lnTo>
                <a:lnTo>
                  <a:pt x="76" y="17"/>
                </a:lnTo>
                <a:lnTo>
                  <a:pt x="76" y="17"/>
                </a:lnTo>
                <a:lnTo>
                  <a:pt x="76" y="9"/>
                </a:lnTo>
                <a:lnTo>
                  <a:pt x="76" y="9"/>
                </a:lnTo>
                <a:lnTo>
                  <a:pt x="68" y="9"/>
                </a:lnTo>
                <a:lnTo>
                  <a:pt x="68" y="0"/>
                </a:lnTo>
                <a:lnTo>
                  <a:pt x="110" y="0"/>
                </a:lnTo>
                <a:lnTo>
                  <a:pt x="110" y="9"/>
                </a:lnTo>
                <a:lnTo>
                  <a:pt x="102" y="9"/>
                </a:lnTo>
                <a:lnTo>
                  <a:pt x="93" y="17"/>
                </a:lnTo>
                <a:lnTo>
                  <a:pt x="93" y="17"/>
                </a:lnTo>
                <a:lnTo>
                  <a:pt x="85" y="26"/>
                </a:lnTo>
                <a:lnTo>
                  <a:pt x="8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33" name="Freeform 53"/>
          <p:cNvSpPr>
            <a:spLocks/>
          </p:cNvSpPr>
          <p:nvPr/>
        </p:nvSpPr>
        <p:spPr bwMode="auto">
          <a:xfrm>
            <a:off x="8549392" y="3056140"/>
            <a:ext cx="123668" cy="144887"/>
          </a:xfrm>
          <a:custGeom>
            <a:avLst/>
            <a:gdLst>
              <a:gd name="T0" fmla="*/ 67 w 76"/>
              <a:gd name="T1" fmla="*/ 0 h 118"/>
              <a:gd name="T2" fmla="*/ 67 w 76"/>
              <a:gd name="T3" fmla="*/ 84 h 118"/>
              <a:gd name="T4" fmla="*/ 67 w 76"/>
              <a:gd name="T5" fmla="*/ 93 h 118"/>
              <a:gd name="T6" fmla="*/ 67 w 76"/>
              <a:gd name="T7" fmla="*/ 101 h 118"/>
              <a:gd name="T8" fmla="*/ 67 w 76"/>
              <a:gd name="T9" fmla="*/ 101 h 118"/>
              <a:gd name="T10" fmla="*/ 76 w 76"/>
              <a:gd name="T11" fmla="*/ 101 h 118"/>
              <a:gd name="T12" fmla="*/ 76 w 76"/>
              <a:gd name="T13" fmla="*/ 101 h 118"/>
              <a:gd name="T14" fmla="*/ 51 w 76"/>
              <a:gd name="T15" fmla="*/ 118 h 118"/>
              <a:gd name="T16" fmla="*/ 51 w 76"/>
              <a:gd name="T17" fmla="*/ 93 h 118"/>
              <a:gd name="T18" fmla="*/ 51 w 76"/>
              <a:gd name="T19" fmla="*/ 101 h 118"/>
              <a:gd name="T20" fmla="*/ 51 w 76"/>
              <a:gd name="T21" fmla="*/ 110 h 118"/>
              <a:gd name="T22" fmla="*/ 42 w 76"/>
              <a:gd name="T23" fmla="*/ 110 h 118"/>
              <a:gd name="T24" fmla="*/ 34 w 76"/>
              <a:gd name="T25" fmla="*/ 118 h 118"/>
              <a:gd name="T26" fmla="*/ 34 w 76"/>
              <a:gd name="T27" fmla="*/ 118 h 118"/>
              <a:gd name="T28" fmla="*/ 25 w 76"/>
              <a:gd name="T29" fmla="*/ 110 h 118"/>
              <a:gd name="T30" fmla="*/ 17 w 76"/>
              <a:gd name="T31" fmla="*/ 110 h 118"/>
              <a:gd name="T32" fmla="*/ 8 w 76"/>
              <a:gd name="T33" fmla="*/ 93 h 118"/>
              <a:gd name="T34" fmla="*/ 8 w 76"/>
              <a:gd name="T35" fmla="*/ 84 h 118"/>
              <a:gd name="T36" fmla="*/ 8 w 76"/>
              <a:gd name="T37" fmla="*/ 25 h 118"/>
              <a:gd name="T38" fmla="*/ 8 w 76"/>
              <a:gd name="T39" fmla="*/ 17 h 118"/>
              <a:gd name="T40" fmla="*/ 8 w 76"/>
              <a:gd name="T41" fmla="*/ 8 h 118"/>
              <a:gd name="T42" fmla="*/ 8 w 76"/>
              <a:gd name="T43" fmla="*/ 8 h 118"/>
              <a:gd name="T44" fmla="*/ 0 w 76"/>
              <a:gd name="T45" fmla="*/ 8 h 118"/>
              <a:gd name="T46" fmla="*/ 0 w 76"/>
              <a:gd name="T47" fmla="*/ 0 h 118"/>
              <a:gd name="T48" fmla="*/ 25 w 76"/>
              <a:gd name="T49" fmla="*/ 0 h 118"/>
              <a:gd name="T50" fmla="*/ 25 w 76"/>
              <a:gd name="T51" fmla="*/ 76 h 118"/>
              <a:gd name="T52" fmla="*/ 25 w 76"/>
              <a:gd name="T53" fmla="*/ 93 h 118"/>
              <a:gd name="T54" fmla="*/ 25 w 76"/>
              <a:gd name="T55" fmla="*/ 93 h 118"/>
              <a:gd name="T56" fmla="*/ 34 w 76"/>
              <a:gd name="T57" fmla="*/ 101 h 118"/>
              <a:gd name="T58" fmla="*/ 34 w 76"/>
              <a:gd name="T59" fmla="*/ 101 h 118"/>
              <a:gd name="T60" fmla="*/ 42 w 76"/>
              <a:gd name="T61" fmla="*/ 101 h 118"/>
              <a:gd name="T62" fmla="*/ 42 w 76"/>
              <a:gd name="T63" fmla="*/ 101 h 118"/>
              <a:gd name="T64" fmla="*/ 51 w 76"/>
              <a:gd name="T65" fmla="*/ 93 h 118"/>
              <a:gd name="T66" fmla="*/ 51 w 76"/>
              <a:gd name="T67" fmla="*/ 93 h 118"/>
              <a:gd name="T68" fmla="*/ 51 w 76"/>
              <a:gd name="T69" fmla="*/ 93 h 118"/>
              <a:gd name="T70" fmla="*/ 51 w 76"/>
              <a:gd name="T71" fmla="*/ 93 h 118"/>
              <a:gd name="T72" fmla="*/ 51 w 76"/>
              <a:gd name="T73" fmla="*/ 93 h 118"/>
              <a:gd name="T74" fmla="*/ 51 w 76"/>
              <a:gd name="T75" fmla="*/ 93 h 118"/>
              <a:gd name="T76" fmla="*/ 51 w 76"/>
              <a:gd name="T77" fmla="*/ 84 h 118"/>
              <a:gd name="T78" fmla="*/ 51 w 76"/>
              <a:gd name="T79" fmla="*/ 84 h 118"/>
              <a:gd name="T80" fmla="*/ 51 w 76"/>
              <a:gd name="T81" fmla="*/ 84 h 118"/>
              <a:gd name="T82" fmla="*/ 51 w 76"/>
              <a:gd name="T83" fmla="*/ 76 h 118"/>
              <a:gd name="T84" fmla="*/ 51 w 76"/>
              <a:gd name="T85" fmla="*/ 25 h 118"/>
              <a:gd name="T86" fmla="*/ 51 w 76"/>
              <a:gd name="T87" fmla="*/ 17 h 118"/>
              <a:gd name="T88" fmla="*/ 51 w 76"/>
              <a:gd name="T89" fmla="*/ 8 h 118"/>
              <a:gd name="T90" fmla="*/ 51 w 76"/>
              <a:gd name="T91" fmla="*/ 8 h 118"/>
              <a:gd name="T92" fmla="*/ 42 w 76"/>
              <a:gd name="T93" fmla="*/ 8 h 118"/>
              <a:gd name="T94" fmla="*/ 42 w 76"/>
              <a:gd name="T95" fmla="*/ 0 h 118"/>
              <a:gd name="T96" fmla="*/ 67 w 76"/>
              <a:gd name="T9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18">
                <a:moveTo>
                  <a:pt x="67" y="0"/>
                </a:moveTo>
                <a:lnTo>
                  <a:pt x="67" y="84"/>
                </a:lnTo>
                <a:lnTo>
                  <a:pt x="67" y="93"/>
                </a:lnTo>
                <a:lnTo>
                  <a:pt x="67" y="101"/>
                </a:lnTo>
                <a:lnTo>
                  <a:pt x="67" y="101"/>
                </a:lnTo>
                <a:lnTo>
                  <a:pt x="76" y="101"/>
                </a:lnTo>
                <a:lnTo>
                  <a:pt x="76" y="101"/>
                </a:lnTo>
                <a:lnTo>
                  <a:pt x="51" y="118"/>
                </a:lnTo>
                <a:lnTo>
                  <a:pt x="51" y="93"/>
                </a:lnTo>
                <a:lnTo>
                  <a:pt x="51" y="101"/>
                </a:lnTo>
                <a:lnTo>
                  <a:pt x="51" y="110"/>
                </a:lnTo>
                <a:lnTo>
                  <a:pt x="42" y="110"/>
                </a:lnTo>
                <a:lnTo>
                  <a:pt x="34" y="118"/>
                </a:lnTo>
                <a:lnTo>
                  <a:pt x="34" y="118"/>
                </a:lnTo>
                <a:lnTo>
                  <a:pt x="25" y="110"/>
                </a:lnTo>
                <a:lnTo>
                  <a:pt x="17" y="110"/>
                </a:lnTo>
                <a:lnTo>
                  <a:pt x="8" y="93"/>
                </a:lnTo>
                <a:lnTo>
                  <a:pt x="8" y="84"/>
                </a:lnTo>
                <a:lnTo>
                  <a:pt x="8" y="25"/>
                </a:lnTo>
                <a:lnTo>
                  <a:pt x="8" y="17"/>
                </a:lnTo>
                <a:lnTo>
                  <a:pt x="8" y="8"/>
                </a:lnTo>
                <a:lnTo>
                  <a:pt x="8" y="8"/>
                </a:lnTo>
                <a:lnTo>
                  <a:pt x="0" y="8"/>
                </a:lnTo>
                <a:lnTo>
                  <a:pt x="0" y="0"/>
                </a:lnTo>
                <a:lnTo>
                  <a:pt x="25" y="0"/>
                </a:lnTo>
                <a:lnTo>
                  <a:pt x="25" y="76"/>
                </a:lnTo>
                <a:lnTo>
                  <a:pt x="25" y="93"/>
                </a:lnTo>
                <a:lnTo>
                  <a:pt x="25" y="93"/>
                </a:lnTo>
                <a:lnTo>
                  <a:pt x="34" y="101"/>
                </a:lnTo>
                <a:lnTo>
                  <a:pt x="34" y="101"/>
                </a:lnTo>
                <a:lnTo>
                  <a:pt x="42" y="101"/>
                </a:lnTo>
                <a:lnTo>
                  <a:pt x="42" y="101"/>
                </a:lnTo>
                <a:lnTo>
                  <a:pt x="51" y="93"/>
                </a:lnTo>
                <a:lnTo>
                  <a:pt x="51" y="93"/>
                </a:lnTo>
                <a:lnTo>
                  <a:pt x="51" y="93"/>
                </a:lnTo>
                <a:lnTo>
                  <a:pt x="51" y="93"/>
                </a:lnTo>
                <a:lnTo>
                  <a:pt x="51" y="93"/>
                </a:lnTo>
                <a:lnTo>
                  <a:pt x="51" y="93"/>
                </a:lnTo>
                <a:lnTo>
                  <a:pt x="51" y="84"/>
                </a:lnTo>
                <a:lnTo>
                  <a:pt x="51" y="84"/>
                </a:lnTo>
                <a:lnTo>
                  <a:pt x="51" y="84"/>
                </a:lnTo>
                <a:lnTo>
                  <a:pt x="51" y="76"/>
                </a:lnTo>
                <a:lnTo>
                  <a:pt x="51" y="25"/>
                </a:lnTo>
                <a:lnTo>
                  <a:pt x="51" y="17"/>
                </a:lnTo>
                <a:lnTo>
                  <a:pt x="51" y="8"/>
                </a:lnTo>
                <a:lnTo>
                  <a:pt x="51" y="8"/>
                </a:lnTo>
                <a:lnTo>
                  <a:pt x="42" y="8"/>
                </a:lnTo>
                <a:lnTo>
                  <a:pt x="42" y="0"/>
                </a:lnTo>
                <a:lnTo>
                  <a:pt x="6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34" name="Freeform 54"/>
          <p:cNvSpPr>
            <a:spLocks noEditPoints="1"/>
          </p:cNvSpPr>
          <p:nvPr/>
        </p:nvSpPr>
        <p:spPr bwMode="auto">
          <a:xfrm>
            <a:off x="8686078" y="3014393"/>
            <a:ext cx="110651" cy="186635"/>
          </a:xfrm>
          <a:custGeom>
            <a:avLst/>
            <a:gdLst>
              <a:gd name="T0" fmla="*/ 59 w 68"/>
              <a:gd name="T1" fmla="*/ 135 h 152"/>
              <a:gd name="T2" fmla="*/ 59 w 68"/>
              <a:gd name="T3" fmla="*/ 135 h 152"/>
              <a:gd name="T4" fmla="*/ 59 w 68"/>
              <a:gd name="T5" fmla="*/ 135 h 152"/>
              <a:gd name="T6" fmla="*/ 68 w 68"/>
              <a:gd name="T7" fmla="*/ 135 h 152"/>
              <a:gd name="T8" fmla="*/ 59 w 68"/>
              <a:gd name="T9" fmla="*/ 144 h 152"/>
              <a:gd name="T10" fmla="*/ 51 w 68"/>
              <a:gd name="T11" fmla="*/ 152 h 152"/>
              <a:gd name="T12" fmla="*/ 42 w 68"/>
              <a:gd name="T13" fmla="*/ 144 h 152"/>
              <a:gd name="T14" fmla="*/ 42 w 68"/>
              <a:gd name="T15" fmla="*/ 135 h 152"/>
              <a:gd name="T16" fmla="*/ 34 w 68"/>
              <a:gd name="T17" fmla="*/ 144 h 152"/>
              <a:gd name="T18" fmla="*/ 26 w 68"/>
              <a:gd name="T19" fmla="*/ 144 h 152"/>
              <a:gd name="T20" fmla="*/ 26 w 68"/>
              <a:gd name="T21" fmla="*/ 152 h 152"/>
              <a:gd name="T22" fmla="*/ 17 w 68"/>
              <a:gd name="T23" fmla="*/ 152 h 152"/>
              <a:gd name="T24" fmla="*/ 9 w 68"/>
              <a:gd name="T25" fmla="*/ 144 h 152"/>
              <a:gd name="T26" fmla="*/ 0 w 68"/>
              <a:gd name="T27" fmla="*/ 135 h 152"/>
              <a:gd name="T28" fmla="*/ 0 w 68"/>
              <a:gd name="T29" fmla="*/ 127 h 152"/>
              <a:gd name="T30" fmla="*/ 9 w 68"/>
              <a:gd name="T31" fmla="*/ 101 h 152"/>
              <a:gd name="T32" fmla="*/ 26 w 68"/>
              <a:gd name="T33" fmla="*/ 84 h 152"/>
              <a:gd name="T34" fmla="*/ 42 w 68"/>
              <a:gd name="T35" fmla="*/ 59 h 152"/>
              <a:gd name="T36" fmla="*/ 34 w 68"/>
              <a:gd name="T37" fmla="*/ 42 h 152"/>
              <a:gd name="T38" fmla="*/ 26 w 68"/>
              <a:gd name="T39" fmla="*/ 42 h 152"/>
              <a:gd name="T40" fmla="*/ 17 w 68"/>
              <a:gd name="T41" fmla="*/ 42 h 152"/>
              <a:gd name="T42" fmla="*/ 17 w 68"/>
              <a:gd name="T43" fmla="*/ 51 h 152"/>
              <a:gd name="T44" fmla="*/ 17 w 68"/>
              <a:gd name="T45" fmla="*/ 59 h 152"/>
              <a:gd name="T46" fmla="*/ 17 w 68"/>
              <a:gd name="T47" fmla="*/ 68 h 152"/>
              <a:gd name="T48" fmla="*/ 17 w 68"/>
              <a:gd name="T49" fmla="*/ 68 h 152"/>
              <a:gd name="T50" fmla="*/ 9 w 68"/>
              <a:gd name="T51" fmla="*/ 68 h 152"/>
              <a:gd name="T52" fmla="*/ 9 w 68"/>
              <a:gd name="T53" fmla="*/ 68 h 152"/>
              <a:gd name="T54" fmla="*/ 9 w 68"/>
              <a:gd name="T55" fmla="*/ 59 h 152"/>
              <a:gd name="T56" fmla="*/ 9 w 68"/>
              <a:gd name="T57" fmla="*/ 42 h 152"/>
              <a:gd name="T58" fmla="*/ 26 w 68"/>
              <a:gd name="T59" fmla="*/ 34 h 152"/>
              <a:gd name="T60" fmla="*/ 42 w 68"/>
              <a:gd name="T61" fmla="*/ 34 h 152"/>
              <a:gd name="T62" fmla="*/ 51 w 68"/>
              <a:gd name="T63" fmla="*/ 59 h 152"/>
              <a:gd name="T64" fmla="*/ 51 w 68"/>
              <a:gd name="T65" fmla="*/ 127 h 152"/>
              <a:gd name="T66" fmla="*/ 26 w 68"/>
              <a:gd name="T67" fmla="*/ 93 h 152"/>
              <a:gd name="T68" fmla="*/ 17 w 68"/>
              <a:gd name="T69" fmla="*/ 118 h 152"/>
              <a:gd name="T70" fmla="*/ 17 w 68"/>
              <a:gd name="T71" fmla="*/ 127 h 152"/>
              <a:gd name="T72" fmla="*/ 26 w 68"/>
              <a:gd name="T73" fmla="*/ 135 h 152"/>
              <a:gd name="T74" fmla="*/ 34 w 68"/>
              <a:gd name="T75" fmla="*/ 135 h 152"/>
              <a:gd name="T76" fmla="*/ 42 w 68"/>
              <a:gd name="T77" fmla="*/ 127 h 152"/>
              <a:gd name="T78" fmla="*/ 17 w 68"/>
              <a:gd name="T79" fmla="*/ 34 h 152"/>
              <a:gd name="T80" fmla="*/ 26 w 68"/>
              <a:gd name="T81" fmla="*/ 0 h 152"/>
              <a:gd name="T82" fmla="*/ 51 w 68"/>
              <a:gd name="T83" fmla="*/ 34 h 152"/>
              <a:gd name="T84" fmla="*/ 34 w 68"/>
              <a:gd name="T85"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52">
                <a:moveTo>
                  <a:pt x="51" y="127"/>
                </a:moveTo>
                <a:lnTo>
                  <a:pt x="59" y="135"/>
                </a:lnTo>
                <a:lnTo>
                  <a:pt x="59" y="135"/>
                </a:lnTo>
                <a:lnTo>
                  <a:pt x="59" y="135"/>
                </a:lnTo>
                <a:lnTo>
                  <a:pt x="59" y="135"/>
                </a:lnTo>
                <a:lnTo>
                  <a:pt x="59" y="135"/>
                </a:lnTo>
                <a:lnTo>
                  <a:pt x="68" y="127"/>
                </a:lnTo>
                <a:lnTo>
                  <a:pt x="68" y="135"/>
                </a:lnTo>
                <a:lnTo>
                  <a:pt x="68" y="144"/>
                </a:lnTo>
                <a:lnTo>
                  <a:pt x="59" y="144"/>
                </a:lnTo>
                <a:lnTo>
                  <a:pt x="59" y="152"/>
                </a:lnTo>
                <a:lnTo>
                  <a:pt x="51" y="152"/>
                </a:lnTo>
                <a:lnTo>
                  <a:pt x="51" y="152"/>
                </a:lnTo>
                <a:lnTo>
                  <a:pt x="42" y="144"/>
                </a:lnTo>
                <a:lnTo>
                  <a:pt x="42" y="135"/>
                </a:lnTo>
                <a:lnTo>
                  <a:pt x="42" y="135"/>
                </a:lnTo>
                <a:lnTo>
                  <a:pt x="34" y="135"/>
                </a:lnTo>
                <a:lnTo>
                  <a:pt x="34" y="144"/>
                </a:lnTo>
                <a:lnTo>
                  <a:pt x="26" y="144"/>
                </a:lnTo>
                <a:lnTo>
                  <a:pt x="26" y="144"/>
                </a:lnTo>
                <a:lnTo>
                  <a:pt x="26" y="144"/>
                </a:lnTo>
                <a:lnTo>
                  <a:pt x="26" y="152"/>
                </a:lnTo>
                <a:lnTo>
                  <a:pt x="17" y="152"/>
                </a:lnTo>
                <a:lnTo>
                  <a:pt x="17" y="152"/>
                </a:lnTo>
                <a:lnTo>
                  <a:pt x="9" y="152"/>
                </a:lnTo>
                <a:lnTo>
                  <a:pt x="9" y="144"/>
                </a:lnTo>
                <a:lnTo>
                  <a:pt x="9" y="135"/>
                </a:lnTo>
                <a:lnTo>
                  <a:pt x="0" y="135"/>
                </a:lnTo>
                <a:lnTo>
                  <a:pt x="0" y="127"/>
                </a:lnTo>
                <a:lnTo>
                  <a:pt x="0" y="127"/>
                </a:lnTo>
                <a:lnTo>
                  <a:pt x="0" y="110"/>
                </a:lnTo>
                <a:lnTo>
                  <a:pt x="9" y="101"/>
                </a:lnTo>
                <a:lnTo>
                  <a:pt x="17" y="93"/>
                </a:lnTo>
                <a:lnTo>
                  <a:pt x="26" y="84"/>
                </a:lnTo>
                <a:lnTo>
                  <a:pt x="42" y="76"/>
                </a:lnTo>
                <a:lnTo>
                  <a:pt x="42" y="59"/>
                </a:lnTo>
                <a:lnTo>
                  <a:pt x="42" y="51"/>
                </a:lnTo>
                <a:lnTo>
                  <a:pt x="34" y="42"/>
                </a:lnTo>
                <a:lnTo>
                  <a:pt x="26" y="42"/>
                </a:lnTo>
                <a:lnTo>
                  <a:pt x="26" y="42"/>
                </a:lnTo>
                <a:lnTo>
                  <a:pt x="26" y="42"/>
                </a:lnTo>
                <a:lnTo>
                  <a:pt x="17" y="42"/>
                </a:lnTo>
                <a:lnTo>
                  <a:pt x="17" y="51"/>
                </a:lnTo>
                <a:lnTo>
                  <a:pt x="17" y="51"/>
                </a:lnTo>
                <a:lnTo>
                  <a:pt x="17" y="51"/>
                </a:lnTo>
                <a:lnTo>
                  <a:pt x="17" y="59"/>
                </a:lnTo>
                <a:lnTo>
                  <a:pt x="17" y="59"/>
                </a:lnTo>
                <a:lnTo>
                  <a:pt x="17" y="68"/>
                </a:lnTo>
                <a:lnTo>
                  <a:pt x="17" y="68"/>
                </a:lnTo>
                <a:lnTo>
                  <a:pt x="17" y="68"/>
                </a:lnTo>
                <a:lnTo>
                  <a:pt x="9" y="76"/>
                </a:lnTo>
                <a:lnTo>
                  <a:pt x="9" y="68"/>
                </a:lnTo>
                <a:lnTo>
                  <a:pt x="9" y="68"/>
                </a:lnTo>
                <a:lnTo>
                  <a:pt x="9" y="68"/>
                </a:lnTo>
                <a:lnTo>
                  <a:pt x="9" y="59"/>
                </a:lnTo>
                <a:lnTo>
                  <a:pt x="9" y="59"/>
                </a:lnTo>
                <a:lnTo>
                  <a:pt x="9" y="51"/>
                </a:lnTo>
                <a:lnTo>
                  <a:pt x="9" y="42"/>
                </a:lnTo>
                <a:lnTo>
                  <a:pt x="17" y="42"/>
                </a:lnTo>
                <a:lnTo>
                  <a:pt x="26" y="34"/>
                </a:lnTo>
                <a:lnTo>
                  <a:pt x="34" y="34"/>
                </a:lnTo>
                <a:lnTo>
                  <a:pt x="42" y="34"/>
                </a:lnTo>
                <a:lnTo>
                  <a:pt x="51" y="42"/>
                </a:lnTo>
                <a:lnTo>
                  <a:pt x="51" y="59"/>
                </a:lnTo>
                <a:lnTo>
                  <a:pt x="51" y="76"/>
                </a:lnTo>
                <a:lnTo>
                  <a:pt x="51" y="127"/>
                </a:lnTo>
                <a:close/>
                <a:moveTo>
                  <a:pt x="42" y="84"/>
                </a:moveTo>
                <a:lnTo>
                  <a:pt x="26" y="93"/>
                </a:lnTo>
                <a:lnTo>
                  <a:pt x="17" y="101"/>
                </a:lnTo>
                <a:lnTo>
                  <a:pt x="17" y="118"/>
                </a:lnTo>
                <a:lnTo>
                  <a:pt x="17" y="127"/>
                </a:lnTo>
                <a:lnTo>
                  <a:pt x="17" y="127"/>
                </a:lnTo>
                <a:lnTo>
                  <a:pt x="26" y="135"/>
                </a:lnTo>
                <a:lnTo>
                  <a:pt x="26" y="135"/>
                </a:lnTo>
                <a:lnTo>
                  <a:pt x="34" y="135"/>
                </a:lnTo>
                <a:lnTo>
                  <a:pt x="34" y="135"/>
                </a:lnTo>
                <a:lnTo>
                  <a:pt x="42" y="127"/>
                </a:lnTo>
                <a:lnTo>
                  <a:pt x="42" y="127"/>
                </a:lnTo>
                <a:lnTo>
                  <a:pt x="42" y="84"/>
                </a:lnTo>
                <a:close/>
                <a:moveTo>
                  <a:pt x="17" y="34"/>
                </a:moveTo>
                <a:lnTo>
                  <a:pt x="9" y="34"/>
                </a:lnTo>
                <a:lnTo>
                  <a:pt x="26" y="0"/>
                </a:lnTo>
                <a:lnTo>
                  <a:pt x="34" y="0"/>
                </a:lnTo>
                <a:lnTo>
                  <a:pt x="51" y="34"/>
                </a:lnTo>
                <a:lnTo>
                  <a:pt x="42" y="34"/>
                </a:lnTo>
                <a:lnTo>
                  <a:pt x="34" y="9"/>
                </a:lnTo>
                <a:lnTo>
                  <a:pt x="1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35" name="Freeform 55"/>
          <p:cNvSpPr>
            <a:spLocks/>
          </p:cNvSpPr>
          <p:nvPr/>
        </p:nvSpPr>
        <p:spPr bwMode="auto">
          <a:xfrm>
            <a:off x="8796729" y="3056140"/>
            <a:ext cx="123668" cy="135064"/>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42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0 w 76"/>
              <a:gd name="T59" fmla="*/ 101 h 110"/>
              <a:gd name="T60" fmla="*/ 50 w 76"/>
              <a:gd name="T61" fmla="*/ 93 h 110"/>
              <a:gd name="T62" fmla="*/ 50 w 76"/>
              <a:gd name="T63" fmla="*/ 42 h 110"/>
              <a:gd name="T64" fmla="*/ 50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25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42"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0" y="101"/>
                </a:lnTo>
                <a:lnTo>
                  <a:pt x="50" y="93"/>
                </a:lnTo>
                <a:lnTo>
                  <a:pt x="50" y="42"/>
                </a:lnTo>
                <a:lnTo>
                  <a:pt x="50" y="25"/>
                </a:lnTo>
                <a:lnTo>
                  <a:pt x="50" y="17"/>
                </a:lnTo>
                <a:lnTo>
                  <a:pt x="50" y="17"/>
                </a:lnTo>
                <a:lnTo>
                  <a:pt x="42" y="17"/>
                </a:lnTo>
                <a:lnTo>
                  <a:pt x="42" y="17"/>
                </a:lnTo>
                <a:lnTo>
                  <a:pt x="42" y="17"/>
                </a:lnTo>
                <a:lnTo>
                  <a:pt x="34" y="17"/>
                </a:lnTo>
                <a:lnTo>
                  <a:pt x="34" y="17"/>
                </a:lnTo>
                <a:lnTo>
                  <a:pt x="25"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49" name="Freeform 69"/>
          <p:cNvSpPr>
            <a:spLocks/>
          </p:cNvSpPr>
          <p:nvPr/>
        </p:nvSpPr>
        <p:spPr bwMode="auto">
          <a:xfrm>
            <a:off x="3485496" y="4102276"/>
            <a:ext cx="123668" cy="196457"/>
          </a:xfrm>
          <a:custGeom>
            <a:avLst/>
            <a:gdLst>
              <a:gd name="T0" fmla="*/ 17 w 76"/>
              <a:gd name="T1" fmla="*/ 118 h 160"/>
              <a:gd name="T2" fmla="*/ 25 w 76"/>
              <a:gd name="T3" fmla="*/ 126 h 160"/>
              <a:gd name="T4" fmla="*/ 42 w 76"/>
              <a:gd name="T5" fmla="*/ 143 h 160"/>
              <a:gd name="T6" fmla="*/ 59 w 76"/>
              <a:gd name="T7" fmla="*/ 143 h 160"/>
              <a:gd name="T8" fmla="*/ 59 w 76"/>
              <a:gd name="T9" fmla="*/ 126 h 160"/>
              <a:gd name="T10" fmla="*/ 59 w 76"/>
              <a:gd name="T11" fmla="*/ 118 h 160"/>
              <a:gd name="T12" fmla="*/ 59 w 76"/>
              <a:gd name="T13" fmla="*/ 110 h 160"/>
              <a:gd name="T14" fmla="*/ 51 w 76"/>
              <a:gd name="T15" fmla="*/ 101 h 160"/>
              <a:gd name="T16" fmla="*/ 17 w 76"/>
              <a:gd name="T17" fmla="*/ 76 h 160"/>
              <a:gd name="T18" fmla="*/ 0 w 76"/>
              <a:gd name="T19" fmla="*/ 51 h 160"/>
              <a:gd name="T20" fmla="*/ 0 w 76"/>
              <a:gd name="T21" fmla="*/ 25 h 160"/>
              <a:gd name="T22" fmla="*/ 17 w 76"/>
              <a:gd name="T23" fmla="*/ 8 h 160"/>
              <a:gd name="T24" fmla="*/ 17 w 76"/>
              <a:gd name="T25" fmla="*/ 8 h 160"/>
              <a:gd name="T26" fmla="*/ 25 w 76"/>
              <a:gd name="T27" fmla="*/ 8 h 160"/>
              <a:gd name="T28" fmla="*/ 34 w 76"/>
              <a:gd name="T29" fmla="*/ 8 h 160"/>
              <a:gd name="T30" fmla="*/ 34 w 76"/>
              <a:gd name="T31" fmla="*/ 8 h 160"/>
              <a:gd name="T32" fmla="*/ 51 w 76"/>
              <a:gd name="T33" fmla="*/ 51 h 160"/>
              <a:gd name="T34" fmla="*/ 42 w 76"/>
              <a:gd name="T35" fmla="*/ 34 h 160"/>
              <a:gd name="T36" fmla="*/ 25 w 76"/>
              <a:gd name="T37" fmla="*/ 17 h 160"/>
              <a:gd name="T38" fmla="*/ 17 w 76"/>
              <a:gd name="T39" fmla="*/ 17 h 160"/>
              <a:gd name="T40" fmla="*/ 9 w 76"/>
              <a:gd name="T41" fmla="*/ 34 h 160"/>
              <a:gd name="T42" fmla="*/ 17 w 76"/>
              <a:gd name="T43" fmla="*/ 51 h 160"/>
              <a:gd name="T44" fmla="*/ 17 w 76"/>
              <a:gd name="T45" fmla="*/ 59 h 160"/>
              <a:gd name="T46" fmla="*/ 25 w 76"/>
              <a:gd name="T47" fmla="*/ 59 h 160"/>
              <a:gd name="T48" fmla="*/ 42 w 76"/>
              <a:gd name="T49" fmla="*/ 67 h 160"/>
              <a:gd name="T50" fmla="*/ 59 w 76"/>
              <a:gd name="T51" fmla="*/ 84 h 160"/>
              <a:gd name="T52" fmla="*/ 68 w 76"/>
              <a:gd name="T53" fmla="*/ 93 h 160"/>
              <a:gd name="T54" fmla="*/ 76 w 76"/>
              <a:gd name="T55" fmla="*/ 118 h 160"/>
              <a:gd name="T56" fmla="*/ 68 w 76"/>
              <a:gd name="T57" fmla="*/ 143 h 160"/>
              <a:gd name="T58" fmla="*/ 51 w 76"/>
              <a:gd name="T59" fmla="*/ 152 h 160"/>
              <a:gd name="T60" fmla="*/ 34 w 76"/>
              <a:gd name="T61" fmla="*/ 152 h 160"/>
              <a:gd name="T62" fmla="*/ 34 w 76"/>
              <a:gd name="T63" fmla="*/ 152 h 160"/>
              <a:gd name="T64" fmla="*/ 34 w 76"/>
              <a:gd name="T65" fmla="*/ 152 h 160"/>
              <a:gd name="T66" fmla="*/ 25 w 76"/>
              <a:gd name="T6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160">
                <a:moveTo>
                  <a:pt x="25" y="160"/>
                </a:moveTo>
                <a:lnTo>
                  <a:pt x="17" y="118"/>
                </a:lnTo>
                <a:lnTo>
                  <a:pt x="17" y="110"/>
                </a:lnTo>
                <a:lnTo>
                  <a:pt x="25" y="126"/>
                </a:lnTo>
                <a:lnTo>
                  <a:pt x="34" y="135"/>
                </a:lnTo>
                <a:lnTo>
                  <a:pt x="42" y="143"/>
                </a:lnTo>
                <a:lnTo>
                  <a:pt x="51" y="143"/>
                </a:lnTo>
                <a:lnTo>
                  <a:pt x="59" y="143"/>
                </a:lnTo>
                <a:lnTo>
                  <a:pt x="59" y="135"/>
                </a:lnTo>
                <a:lnTo>
                  <a:pt x="59" y="126"/>
                </a:lnTo>
                <a:lnTo>
                  <a:pt x="59" y="118"/>
                </a:lnTo>
                <a:lnTo>
                  <a:pt x="59" y="118"/>
                </a:lnTo>
                <a:lnTo>
                  <a:pt x="59" y="110"/>
                </a:lnTo>
                <a:lnTo>
                  <a:pt x="59" y="110"/>
                </a:lnTo>
                <a:lnTo>
                  <a:pt x="59" y="110"/>
                </a:lnTo>
                <a:lnTo>
                  <a:pt x="51" y="101"/>
                </a:lnTo>
                <a:lnTo>
                  <a:pt x="42" y="93"/>
                </a:lnTo>
                <a:lnTo>
                  <a:pt x="17" y="76"/>
                </a:lnTo>
                <a:lnTo>
                  <a:pt x="9" y="67"/>
                </a:lnTo>
                <a:lnTo>
                  <a:pt x="0" y="51"/>
                </a:lnTo>
                <a:lnTo>
                  <a:pt x="0" y="34"/>
                </a:lnTo>
                <a:lnTo>
                  <a:pt x="0" y="25"/>
                </a:lnTo>
                <a:lnTo>
                  <a:pt x="9" y="17"/>
                </a:lnTo>
                <a:lnTo>
                  <a:pt x="17" y="8"/>
                </a:lnTo>
                <a:lnTo>
                  <a:pt x="17" y="8"/>
                </a:lnTo>
                <a:lnTo>
                  <a:pt x="17" y="8"/>
                </a:lnTo>
                <a:lnTo>
                  <a:pt x="25" y="8"/>
                </a:lnTo>
                <a:lnTo>
                  <a:pt x="25" y="8"/>
                </a:lnTo>
                <a:lnTo>
                  <a:pt x="34" y="8"/>
                </a:lnTo>
                <a:lnTo>
                  <a:pt x="34" y="8"/>
                </a:lnTo>
                <a:lnTo>
                  <a:pt x="34" y="8"/>
                </a:lnTo>
                <a:lnTo>
                  <a:pt x="34" y="8"/>
                </a:lnTo>
                <a:lnTo>
                  <a:pt x="42" y="0"/>
                </a:lnTo>
                <a:lnTo>
                  <a:pt x="51" y="51"/>
                </a:lnTo>
                <a:lnTo>
                  <a:pt x="51" y="51"/>
                </a:lnTo>
                <a:lnTo>
                  <a:pt x="42" y="34"/>
                </a:lnTo>
                <a:lnTo>
                  <a:pt x="34" y="25"/>
                </a:lnTo>
                <a:lnTo>
                  <a:pt x="25" y="17"/>
                </a:lnTo>
                <a:lnTo>
                  <a:pt x="17" y="17"/>
                </a:lnTo>
                <a:lnTo>
                  <a:pt x="17" y="17"/>
                </a:lnTo>
                <a:lnTo>
                  <a:pt x="9" y="25"/>
                </a:lnTo>
                <a:lnTo>
                  <a:pt x="9" y="34"/>
                </a:lnTo>
                <a:lnTo>
                  <a:pt x="9" y="42"/>
                </a:lnTo>
                <a:lnTo>
                  <a:pt x="17" y="51"/>
                </a:lnTo>
                <a:lnTo>
                  <a:pt x="17" y="59"/>
                </a:lnTo>
                <a:lnTo>
                  <a:pt x="17" y="59"/>
                </a:lnTo>
                <a:lnTo>
                  <a:pt x="25" y="59"/>
                </a:lnTo>
                <a:lnTo>
                  <a:pt x="25" y="59"/>
                </a:lnTo>
                <a:lnTo>
                  <a:pt x="34" y="67"/>
                </a:lnTo>
                <a:lnTo>
                  <a:pt x="42" y="67"/>
                </a:lnTo>
                <a:lnTo>
                  <a:pt x="51" y="76"/>
                </a:lnTo>
                <a:lnTo>
                  <a:pt x="59" y="84"/>
                </a:lnTo>
                <a:lnTo>
                  <a:pt x="59" y="84"/>
                </a:lnTo>
                <a:lnTo>
                  <a:pt x="68" y="93"/>
                </a:lnTo>
                <a:lnTo>
                  <a:pt x="68" y="110"/>
                </a:lnTo>
                <a:lnTo>
                  <a:pt x="76" y="118"/>
                </a:lnTo>
                <a:lnTo>
                  <a:pt x="68" y="135"/>
                </a:lnTo>
                <a:lnTo>
                  <a:pt x="68" y="143"/>
                </a:lnTo>
                <a:lnTo>
                  <a:pt x="51" y="152"/>
                </a:lnTo>
                <a:lnTo>
                  <a:pt x="51" y="152"/>
                </a:lnTo>
                <a:lnTo>
                  <a:pt x="42" y="152"/>
                </a:lnTo>
                <a:lnTo>
                  <a:pt x="34" y="152"/>
                </a:lnTo>
                <a:lnTo>
                  <a:pt x="34" y="152"/>
                </a:lnTo>
                <a:lnTo>
                  <a:pt x="34" y="152"/>
                </a:lnTo>
                <a:lnTo>
                  <a:pt x="34" y="152"/>
                </a:lnTo>
                <a:lnTo>
                  <a:pt x="34" y="152"/>
                </a:lnTo>
                <a:lnTo>
                  <a:pt x="34" y="160"/>
                </a:lnTo>
                <a:lnTo>
                  <a:pt x="25"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50" name="Freeform 70"/>
          <p:cNvSpPr>
            <a:spLocks/>
          </p:cNvSpPr>
          <p:nvPr/>
        </p:nvSpPr>
        <p:spPr bwMode="auto">
          <a:xfrm>
            <a:off x="3622182" y="4247163"/>
            <a:ext cx="27663" cy="30696"/>
          </a:xfrm>
          <a:custGeom>
            <a:avLst/>
            <a:gdLst>
              <a:gd name="T0" fmla="*/ 0 w 17"/>
              <a:gd name="T1" fmla="*/ 0 h 25"/>
              <a:gd name="T2" fmla="*/ 9 w 17"/>
              <a:gd name="T3" fmla="*/ 0 h 25"/>
              <a:gd name="T4" fmla="*/ 9 w 17"/>
              <a:gd name="T5" fmla="*/ 0 h 25"/>
              <a:gd name="T6" fmla="*/ 9 w 17"/>
              <a:gd name="T7" fmla="*/ 8 h 25"/>
              <a:gd name="T8" fmla="*/ 17 w 17"/>
              <a:gd name="T9" fmla="*/ 8 h 25"/>
              <a:gd name="T10" fmla="*/ 17 w 17"/>
              <a:gd name="T11" fmla="*/ 17 h 25"/>
              <a:gd name="T12" fmla="*/ 17 w 17"/>
              <a:gd name="T13" fmla="*/ 17 h 25"/>
              <a:gd name="T14" fmla="*/ 17 w 17"/>
              <a:gd name="T15" fmla="*/ 17 h 25"/>
              <a:gd name="T16" fmla="*/ 9 w 17"/>
              <a:gd name="T17" fmla="*/ 25 h 25"/>
              <a:gd name="T18" fmla="*/ 9 w 17"/>
              <a:gd name="T19" fmla="*/ 25 h 25"/>
              <a:gd name="T20" fmla="*/ 9 w 17"/>
              <a:gd name="T21" fmla="*/ 25 h 25"/>
              <a:gd name="T22" fmla="*/ 9 w 17"/>
              <a:gd name="T23" fmla="*/ 25 h 25"/>
              <a:gd name="T24" fmla="*/ 0 w 17"/>
              <a:gd name="T25" fmla="*/ 25 h 25"/>
              <a:gd name="T26" fmla="*/ 0 w 17"/>
              <a:gd name="T27" fmla="*/ 17 h 25"/>
              <a:gd name="T28" fmla="*/ 0 w 17"/>
              <a:gd name="T29" fmla="*/ 17 h 25"/>
              <a:gd name="T30" fmla="*/ 0 w 17"/>
              <a:gd name="T31" fmla="*/ 8 h 25"/>
              <a:gd name="T32" fmla="*/ 0 w 17"/>
              <a:gd name="T33" fmla="*/ 8 h 25"/>
              <a:gd name="T34" fmla="*/ 0 w 17"/>
              <a:gd name="T35" fmla="*/ 0 h 25"/>
              <a:gd name="T36" fmla="*/ 0 w 17"/>
              <a:gd name="T37" fmla="*/ 0 h 25"/>
              <a:gd name="T38" fmla="*/ 0 w 17"/>
              <a:gd name="T39" fmla="*/ 0 h 25"/>
              <a:gd name="T40" fmla="*/ 0 w 17"/>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5">
                <a:moveTo>
                  <a:pt x="0" y="0"/>
                </a:moveTo>
                <a:lnTo>
                  <a:pt x="9" y="0"/>
                </a:lnTo>
                <a:lnTo>
                  <a:pt x="9" y="0"/>
                </a:lnTo>
                <a:lnTo>
                  <a:pt x="9" y="8"/>
                </a:lnTo>
                <a:lnTo>
                  <a:pt x="17" y="8"/>
                </a:lnTo>
                <a:lnTo>
                  <a:pt x="17" y="17"/>
                </a:lnTo>
                <a:lnTo>
                  <a:pt x="17" y="17"/>
                </a:lnTo>
                <a:lnTo>
                  <a:pt x="17" y="17"/>
                </a:lnTo>
                <a:lnTo>
                  <a:pt x="9" y="25"/>
                </a:lnTo>
                <a:lnTo>
                  <a:pt x="9" y="25"/>
                </a:lnTo>
                <a:lnTo>
                  <a:pt x="9" y="25"/>
                </a:lnTo>
                <a:lnTo>
                  <a:pt x="9" y="25"/>
                </a:lnTo>
                <a:lnTo>
                  <a:pt x="0" y="25"/>
                </a:lnTo>
                <a:lnTo>
                  <a:pt x="0" y="17"/>
                </a:lnTo>
                <a:lnTo>
                  <a:pt x="0" y="17"/>
                </a:lnTo>
                <a:lnTo>
                  <a:pt x="0" y="8"/>
                </a:lnTo>
                <a:lnTo>
                  <a:pt x="0" y="8"/>
                </a:lnTo>
                <a:lnTo>
                  <a:pt x="0" y="0"/>
                </a:lnTo>
                <a:lnTo>
                  <a:pt x="0" y="0"/>
                </a:lnTo>
                <a:lnTo>
                  <a:pt x="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51" name="Freeform 71"/>
          <p:cNvSpPr>
            <a:spLocks noEditPoints="1"/>
          </p:cNvSpPr>
          <p:nvPr/>
        </p:nvSpPr>
        <p:spPr bwMode="auto">
          <a:xfrm>
            <a:off x="3664489" y="4081402"/>
            <a:ext cx="164349" cy="175584"/>
          </a:xfrm>
          <a:custGeom>
            <a:avLst/>
            <a:gdLst>
              <a:gd name="T0" fmla="*/ 33 w 101"/>
              <a:gd name="T1" fmla="*/ 143 h 143"/>
              <a:gd name="T2" fmla="*/ 33 w 101"/>
              <a:gd name="T3" fmla="*/ 143 h 143"/>
              <a:gd name="T4" fmla="*/ 33 w 101"/>
              <a:gd name="T5" fmla="*/ 135 h 143"/>
              <a:gd name="T6" fmla="*/ 42 w 101"/>
              <a:gd name="T7" fmla="*/ 135 h 143"/>
              <a:gd name="T8" fmla="*/ 42 w 101"/>
              <a:gd name="T9" fmla="*/ 127 h 143"/>
              <a:gd name="T10" fmla="*/ 33 w 101"/>
              <a:gd name="T11" fmla="*/ 127 h 143"/>
              <a:gd name="T12" fmla="*/ 25 w 101"/>
              <a:gd name="T13" fmla="*/ 76 h 143"/>
              <a:gd name="T14" fmla="*/ 17 w 101"/>
              <a:gd name="T15" fmla="*/ 84 h 143"/>
              <a:gd name="T16" fmla="*/ 8 w 101"/>
              <a:gd name="T17" fmla="*/ 68 h 143"/>
              <a:gd name="T18" fmla="*/ 25 w 101"/>
              <a:gd name="T19" fmla="*/ 68 h 143"/>
              <a:gd name="T20" fmla="*/ 8 w 101"/>
              <a:gd name="T21" fmla="*/ 17 h 143"/>
              <a:gd name="T22" fmla="*/ 8 w 101"/>
              <a:gd name="T23" fmla="*/ 17 h 143"/>
              <a:gd name="T24" fmla="*/ 8 w 101"/>
              <a:gd name="T25" fmla="*/ 9 h 143"/>
              <a:gd name="T26" fmla="*/ 8 w 101"/>
              <a:gd name="T27" fmla="*/ 9 h 143"/>
              <a:gd name="T28" fmla="*/ 0 w 101"/>
              <a:gd name="T29" fmla="*/ 9 h 143"/>
              <a:gd name="T30" fmla="*/ 0 w 101"/>
              <a:gd name="T31" fmla="*/ 9 h 143"/>
              <a:gd name="T32" fmla="*/ 0 w 101"/>
              <a:gd name="T33" fmla="*/ 9 h 143"/>
              <a:gd name="T34" fmla="*/ 0 w 101"/>
              <a:gd name="T35" fmla="*/ 9 h 143"/>
              <a:gd name="T36" fmla="*/ 25 w 101"/>
              <a:gd name="T37" fmla="*/ 0 h 143"/>
              <a:gd name="T38" fmla="*/ 50 w 101"/>
              <a:gd name="T39" fmla="*/ 0 h 143"/>
              <a:gd name="T40" fmla="*/ 67 w 101"/>
              <a:gd name="T41" fmla="*/ 9 h 143"/>
              <a:gd name="T42" fmla="*/ 84 w 101"/>
              <a:gd name="T43" fmla="*/ 25 h 143"/>
              <a:gd name="T44" fmla="*/ 92 w 101"/>
              <a:gd name="T45" fmla="*/ 59 h 143"/>
              <a:gd name="T46" fmla="*/ 101 w 101"/>
              <a:gd name="T47" fmla="*/ 84 h 143"/>
              <a:gd name="T48" fmla="*/ 92 w 101"/>
              <a:gd name="T49" fmla="*/ 110 h 143"/>
              <a:gd name="T50" fmla="*/ 84 w 101"/>
              <a:gd name="T51" fmla="*/ 127 h 143"/>
              <a:gd name="T52" fmla="*/ 67 w 101"/>
              <a:gd name="T53" fmla="*/ 135 h 143"/>
              <a:gd name="T54" fmla="*/ 33 w 101"/>
              <a:gd name="T55" fmla="*/ 143 h 143"/>
              <a:gd name="T56" fmla="*/ 33 w 101"/>
              <a:gd name="T57" fmla="*/ 59 h 143"/>
              <a:gd name="T58" fmla="*/ 50 w 101"/>
              <a:gd name="T59" fmla="*/ 59 h 143"/>
              <a:gd name="T60" fmla="*/ 50 w 101"/>
              <a:gd name="T61" fmla="*/ 76 h 143"/>
              <a:gd name="T62" fmla="*/ 42 w 101"/>
              <a:gd name="T63" fmla="*/ 76 h 143"/>
              <a:gd name="T64" fmla="*/ 50 w 101"/>
              <a:gd name="T65" fmla="*/ 118 h 143"/>
              <a:gd name="T66" fmla="*/ 50 w 101"/>
              <a:gd name="T67" fmla="*/ 127 h 143"/>
              <a:gd name="T68" fmla="*/ 50 w 101"/>
              <a:gd name="T69" fmla="*/ 127 h 143"/>
              <a:gd name="T70" fmla="*/ 59 w 101"/>
              <a:gd name="T71" fmla="*/ 127 h 143"/>
              <a:gd name="T72" fmla="*/ 59 w 101"/>
              <a:gd name="T73" fmla="*/ 127 h 143"/>
              <a:gd name="T74" fmla="*/ 76 w 101"/>
              <a:gd name="T75" fmla="*/ 118 h 143"/>
              <a:gd name="T76" fmla="*/ 84 w 101"/>
              <a:gd name="T77" fmla="*/ 101 h 143"/>
              <a:gd name="T78" fmla="*/ 84 w 101"/>
              <a:gd name="T79" fmla="*/ 84 h 143"/>
              <a:gd name="T80" fmla="*/ 84 w 101"/>
              <a:gd name="T81" fmla="*/ 59 h 143"/>
              <a:gd name="T82" fmla="*/ 76 w 101"/>
              <a:gd name="T83" fmla="*/ 34 h 143"/>
              <a:gd name="T84" fmla="*/ 59 w 101"/>
              <a:gd name="T85" fmla="*/ 17 h 143"/>
              <a:gd name="T86" fmla="*/ 42 w 101"/>
              <a:gd name="T87" fmla="*/ 9 h 143"/>
              <a:gd name="T88" fmla="*/ 25 w 101"/>
              <a:gd name="T89" fmla="*/ 9 h 143"/>
              <a:gd name="T90" fmla="*/ 25 w 101"/>
              <a:gd name="T91" fmla="*/ 9 h 143"/>
              <a:gd name="T92" fmla="*/ 25 w 101"/>
              <a:gd name="T93" fmla="*/ 9 h 143"/>
              <a:gd name="T94" fmla="*/ 25 w 101"/>
              <a:gd name="T95" fmla="*/ 9 h 143"/>
              <a:gd name="T96" fmla="*/ 25 w 101"/>
              <a:gd name="T97" fmla="*/ 17 h 143"/>
              <a:gd name="T98" fmla="*/ 33 w 101"/>
              <a:gd name="T99"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143">
                <a:moveTo>
                  <a:pt x="33" y="143"/>
                </a:moveTo>
                <a:lnTo>
                  <a:pt x="33" y="143"/>
                </a:lnTo>
                <a:lnTo>
                  <a:pt x="33" y="135"/>
                </a:lnTo>
                <a:lnTo>
                  <a:pt x="42" y="135"/>
                </a:lnTo>
                <a:lnTo>
                  <a:pt x="42" y="127"/>
                </a:lnTo>
                <a:lnTo>
                  <a:pt x="33" y="127"/>
                </a:lnTo>
                <a:lnTo>
                  <a:pt x="25" y="76"/>
                </a:lnTo>
                <a:lnTo>
                  <a:pt x="17" y="84"/>
                </a:lnTo>
                <a:lnTo>
                  <a:pt x="8" y="68"/>
                </a:lnTo>
                <a:lnTo>
                  <a:pt x="25" y="68"/>
                </a:lnTo>
                <a:lnTo>
                  <a:pt x="8" y="17"/>
                </a:lnTo>
                <a:lnTo>
                  <a:pt x="8" y="17"/>
                </a:lnTo>
                <a:lnTo>
                  <a:pt x="8" y="9"/>
                </a:lnTo>
                <a:lnTo>
                  <a:pt x="8" y="9"/>
                </a:lnTo>
                <a:lnTo>
                  <a:pt x="0" y="9"/>
                </a:lnTo>
                <a:lnTo>
                  <a:pt x="0" y="9"/>
                </a:lnTo>
                <a:lnTo>
                  <a:pt x="0" y="9"/>
                </a:lnTo>
                <a:lnTo>
                  <a:pt x="0" y="9"/>
                </a:lnTo>
                <a:lnTo>
                  <a:pt x="25" y="0"/>
                </a:lnTo>
                <a:lnTo>
                  <a:pt x="50" y="0"/>
                </a:lnTo>
                <a:lnTo>
                  <a:pt x="67" y="9"/>
                </a:lnTo>
                <a:lnTo>
                  <a:pt x="84" y="25"/>
                </a:lnTo>
                <a:lnTo>
                  <a:pt x="92" y="59"/>
                </a:lnTo>
                <a:lnTo>
                  <a:pt x="101" y="84"/>
                </a:lnTo>
                <a:lnTo>
                  <a:pt x="92" y="110"/>
                </a:lnTo>
                <a:lnTo>
                  <a:pt x="84" y="127"/>
                </a:lnTo>
                <a:lnTo>
                  <a:pt x="67" y="135"/>
                </a:lnTo>
                <a:lnTo>
                  <a:pt x="33" y="143"/>
                </a:lnTo>
                <a:close/>
                <a:moveTo>
                  <a:pt x="33" y="59"/>
                </a:moveTo>
                <a:lnTo>
                  <a:pt x="50" y="59"/>
                </a:lnTo>
                <a:lnTo>
                  <a:pt x="50" y="76"/>
                </a:lnTo>
                <a:lnTo>
                  <a:pt x="42" y="76"/>
                </a:lnTo>
                <a:lnTo>
                  <a:pt x="50" y="118"/>
                </a:lnTo>
                <a:lnTo>
                  <a:pt x="50" y="127"/>
                </a:lnTo>
                <a:lnTo>
                  <a:pt x="50" y="127"/>
                </a:lnTo>
                <a:lnTo>
                  <a:pt x="59" y="127"/>
                </a:lnTo>
                <a:lnTo>
                  <a:pt x="59" y="127"/>
                </a:lnTo>
                <a:lnTo>
                  <a:pt x="76" y="118"/>
                </a:lnTo>
                <a:lnTo>
                  <a:pt x="84" y="101"/>
                </a:lnTo>
                <a:lnTo>
                  <a:pt x="84" y="84"/>
                </a:lnTo>
                <a:lnTo>
                  <a:pt x="84" y="59"/>
                </a:lnTo>
                <a:lnTo>
                  <a:pt x="76" y="34"/>
                </a:lnTo>
                <a:lnTo>
                  <a:pt x="59" y="17"/>
                </a:lnTo>
                <a:lnTo>
                  <a:pt x="42" y="9"/>
                </a:lnTo>
                <a:lnTo>
                  <a:pt x="25" y="9"/>
                </a:lnTo>
                <a:lnTo>
                  <a:pt x="25" y="9"/>
                </a:lnTo>
                <a:lnTo>
                  <a:pt x="25" y="9"/>
                </a:lnTo>
                <a:lnTo>
                  <a:pt x="25" y="9"/>
                </a:lnTo>
                <a:lnTo>
                  <a:pt x="25" y="17"/>
                </a:lnTo>
                <a:lnTo>
                  <a:pt x="33" y="5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52" name="Freeform 72"/>
          <p:cNvSpPr>
            <a:spLocks/>
          </p:cNvSpPr>
          <p:nvPr/>
        </p:nvSpPr>
        <p:spPr bwMode="auto">
          <a:xfrm>
            <a:off x="3814193" y="4102276"/>
            <a:ext cx="123668" cy="124014"/>
          </a:xfrm>
          <a:custGeom>
            <a:avLst/>
            <a:gdLst>
              <a:gd name="T0" fmla="*/ 51 w 76"/>
              <a:gd name="T1" fmla="*/ 0 h 101"/>
              <a:gd name="T2" fmla="*/ 68 w 76"/>
              <a:gd name="T3" fmla="*/ 67 h 101"/>
              <a:gd name="T4" fmla="*/ 68 w 76"/>
              <a:gd name="T5" fmla="*/ 76 h 101"/>
              <a:gd name="T6" fmla="*/ 68 w 76"/>
              <a:gd name="T7" fmla="*/ 76 h 101"/>
              <a:gd name="T8" fmla="*/ 76 w 76"/>
              <a:gd name="T9" fmla="*/ 84 h 101"/>
              <a:gd name="T10" fmla="*/ 76 w 76"/>
              <a:gd name="T11" fmla="*/ 84 h 101"/>
              <a:gd name="T12" fmla="*/ 76 w 76"/>
              <a:gd name="T13" fmla="*/ 84 h 101"/>
              <a:gd name="T14" fmla="*/ 68 w 76"/>
              <a:gd name="T15" fmla="*/ 101 h 101"/>
              <a:gd name="T16" fmla="*/ 60 w 76"/>
              <a:gd name="T17" fmla="*/ 76 h 101"/>
              <a:gd name="T18" fmla="*/ 60 w 76"/>
              <a:gd name="T19" fmla="*/ 84 h 101"/>
              <a:gd name="T20" fmla="*/ 60 w 76"/>
              <a:gd name="T21" fmla="*/ 93 h 101"/>
              <a:gd name="T22" fmla="*/ 60 w 76"/>
              <a:gd name="T23" fmla="*/ 93 h 101"/>
              <a:gd name="T24" fmla="*/ 51 w 76"/>
              <a:gd name="T25" fmla="*/ 101 h 101"/>
              <a:gd name="T26" fmla="*/ 51 w 76"/>
              <a:gd name="T27" fmla="*/ 101 h 101"/>
              <a:gd name="T28" fmla="*/ 43 w 76"/>
              <a:gd name="T29" fmla="*/ 101 h 101"/>
              <a:gd name="T30" fmla="*/ 34 w 76"/>
              <a:gd name="T31" fmla="*/ 93 h 101"/>
              <a:gd name="T32" fmla="*/ 26 w 76"/>
              <a:gd name="T33" fmla="*/ 84 h 101"/>
              <a:gd name="T34" fmla="*/ 26 w 76"/>
              <a:gd name="T35" fmla="*/ 76 h 101"/>
              <a:gd name="T36" fmla="*/ 17 w 76"/>
              <a:gd name="T37" fmla="*/ 25 h 101"/>
              <a:gd name="T38" fmla="*/ 9 w 76"/>
              <a:gd name="T39" fmla="*/ 17 h 101"/>
              <a:gd name="T40" fmla="*/ 9 w 76"/>
              <a:gd name="T41" fmla="*/ 17 h 101"/>
              <a:gd name="T42" fmla="*/ 9 w 76"/>
              <a:gd name="T43" fmla="*/ 17 h 101"/>
              <a:gd name="T44" fmla="*/ 0 w 76"/>
              <a:gd name="T45" fmla="*/ 17 h 101"/>
              <a:gd name="T46" fmla="*/ 0 w 76"/>
              <a:gd name="T47" fmla="*/ 8 h 101"/>
              <a:gd name="T48" fmla="*/ 17 w 76"/>
              <a:gd name="T49" fmla="*/ 8 h 101"/>
              <a:gd name="T50" fmla="*/ 34 w 76"/>
              <a:gd name="T51" fmla="*/ 76 h 101"/>
              <a:gd name="T52" fmla="*/ 34 w 76"/>
              <a:gd name="T53" fmla="*/ 76 h 101"/>
              <a:gd name="T54" fmla="*/ 43 w 76"/>
              <a:gd name="T55" fmla="*/ 84 h 101"/>
              <a:gd name="T56" fmla="*/ 43 w 76"/>
              <a:gd name="T57" fmla="*/ 84 h 101"/>
              <a:gd name="T58" fmla="*/ 51 w 76"/>
              <a:gd name="T59" fmla="*/ 84 h 101"/>
              <a:gd name="T60" fmla="*/ 51 w 76"/>
              <a:gd name="T61" fmla="*/ 84 h 101"/>
              <a:gd name="T62" fmla="*/ 51 w 76"/>
              <a:gd name="T63" fmla="*/ 84 h 101"/>
              <a:gd name="T64" fmla="*/ 60 w 76"/>
              <a:gd name="T65" fmla="*/ 84 h 101"/>
              <a:gd name="T66" fmla="*/ 60 w 76"/>
              <a:gd name="T67" fmla="*/ 84 h 101"/>
              <a:gd name="T68" fmla="*/ 60 w 76"/>
              <a:gd name="T69" fmla="*/ 84 h 101"/>
              <a:gd name="T70" fmla="*/ 60 w 76"/>
              <a:gd name="T71" fmla="*/ 76 h 101"/>
              <a:gd name="T72" fmla="*/ 60 w 76"/>
              <a:gd name="T73" fmla="*/ 76 h 101"/>
              <a:gd name="T74" fmla="*/ 60 w 76"/>
              <a:gd name="T75" fmla="*/ 76 h 101"/>
              <a:gd name="T76" fmla="*/ 60 w 76"/>
              <a:gd name="T77" fmla="*/ 76 h 101"/>
              <a:gd name="T78" fmla="*/ 60 w 76"/>
              <a:gd name="T79" fmla="*/ 67 h 101"/>
              <a:gd name="T80" fmla="*/ 60 w 76"/>
              <a:gd name="T81" fmla="*/ 67 h 101"/>
              <a:gd name="T82" fmla="*/ 60 w 76"/>
              <a:gd name="T83" fmla="*/ 67 h 101"/>
              <a:gd name="T84" fmla="*/ 43 w 76"/>
              <a:gd name="T85" fmla="*/ 17 h 101"/>
              <a:gd name="T86" fmla="*/ 43 w 76"/>
              <a:gd name="T87" fmla="*/ 17 h 101"/>
              <a:gd name="T88" fmla="*/ 43 w 76"/>
              <a:gd name="T89" fmla="*/ 8 h 101"/>
              <a:gd name="T90" fmla="*/ 34 w 76"/>
              <a:gd name="T91" fmla="*/ 8 h 101"/>
              <a:gd name="T92" fmla="*/ 34 w 76"/>
              <a:gd name="T93" fmla="*/ 8 h 101"/>
              <a:gd name="T94" fmla="*/ 34 w 76"/>
              <a:gd name="T95" fmla="*/ 8 h 101"/>
              <a:gd name="T96" fmla="*/ 51 w 76"/>
              <a:gd name="T9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01">
                <a:moveTo>
                  <a:pt x="51" y="0"/>
                </a:moveTo>
                <a:lnTo>
                  <a:pt x="68" y="67"/>
                </a:lnTo>
                <a:lnTo>
                  <a:pt x="68" y="76"/>
                </a:lnTo>
                <a:lnTo>
                  <a:pt x="68" y="76"/>
                </a:lnTo>
                <a:lnTo>
                  <a:pt x="76" y="84"/>
                </a:lnTo>
                <a:lnTo>
                  <a:pt x="76" y="84"/>
                </a:lnTo>
                <a:lnTo>
                  <a:pt x="76" y="84"/>
                </a:lnTo>
                <a:lnTo>
                  <a:pt x="68" y="101"/>
                </a:lnTo>
                <a:lnTo>
                  <a:pt x="60" y="76"/>
                </a:lnTo>
                <a:lnTo>
                  <a:pt x="60" y="84"/>
                </a:lnTo>
                <a:lnTo>
                  <a:pt x="60" y="93"/>
                </a:lnTo>
                <a:lnTo>
                  <a:pt x="60" y="93"/>
                </a:lnTo>
                <a:lnTo>
                  <a:pt x="51" y="101"/>
                </a:lnTo>
                <a:lnTo>
                  <a:pt x="51" y="101"/>
                </a:lnTo>
                <a:lnTo>
                  <a:pt x="43" y="101"/>
                </a:lnTo>
                <a:lnTo>
                  <a:pt x="34" y="93"/>
                </a:lnTo>
                <a:lnTo>
                  <a:pt x="26" y="84"/>
                </a:lnTo>
                <a:lnTo>
                  <a:pt x="26" y="76"/>
                </a:lnTo>
                <a:lnTo>
                  <a:pt x="17" y="25"/>
                </a:lnTo>
                <a:lnTo>
                  <a:pt x="9" y="17"/>
                </a:lnTo>
                <a:lnTo>
                  <a:pt x="9" y="17"/>
                </a:lnTo>
                <a:lnTo>
                  <a:pt x="9" y="17"/>
                </a:lnTo>
                <a:lnTo>
                  <a:pt x="0" y="17"/>
                </a:lnTo>
                <a:lnTo>
                  <a:pt x="0" y="8"/>
                </a:lnTo>
                <a:lnTo>
                  <a:pt x="17" y="8"/>
                </a:lnTo>
                <a:lnTo>
                  <a:pt x="34" y="76"/>
                </a:lnTo>
                <a:lnTo>
                  <a:pt x="34" y="76"/>
                </a:lnTo>
                <a:lnTo>
                  <a:pt x="43" y="84"/>
                </a:lnTo>
                <a:lnTo>
                  <a:pt x="43" y="84"/>
                </a:lnTo>
                <a:lnTo>
                  <a:pt x="51" y="84"/>
                </a:lnTo>
                <a:lnTo>
                  <a:pt x="51" y="84"/>
                </a:lnTo>
                <a:lnTo>
                  <a:pt x="51" y="84"/>
                </a:lnTo>
                <a:lnTo>
                  <a:pt x="60" y="84"/>
                </a:lnTo>
                <a:lnTo>
                  <a:pt x="60" y="84"/>
                </a:lnTo>
                <a:lnTo>
                  <a:pt x="60" y="84"/>
                </a:lnTo>
                <a:lnTo>
                  <a:pt x="60" y="76"/>
                </a:lnTo>
                <a:lnTo>
                  <a:pt x="60" y="76"/>
                </a:lnTo>
                <a:lnTo>
                  <a:pt x="60" y="76"/>
                </a:lnTo>
                <a:lnTo>
                  <a:pt x="60" y="76"/>
                </a:lnTo>
                <a:lnTo>
                  <a:pt x="60" y="67"/>
                </a:lnTo>
                <a:lnTo>
                  <a:pt x="60" y="67"/>
                </a:lnTo>
                <a:lnTo>
                  <a:pt x="60" y="67"/>
                </a:lnTo>
                <a:lnTo>
                  <a:pt x="43" y="17"/>
                </a:lnTo>
                <a:lnTo>
                  <a:pt x="43" y="17"/>
                </a:lnTo>
                <a:lnTo>
                  <a:pt x="43" y="8"/>
                </a:lnTo>
                <a:lnTo>
                  <a:pt x="34" y="8"/>
                </a:lnTo>
                <a:lnTo>
                  <a:pt x="34" y="8"/>
                </a:lnTo>
                <a:lnTo>
                  <a:pt x="34" y="8"/>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53" name="Freeform 73"/>
          <p:cNvSpPr>
            <a:spLocks noEditPoints="1"/>
          </p:cNvSpPr>
          <p:nvPr/>
        </p:nvSpPr>
        <p:spPr bwMode="auto">
          <a:xfrm>
            <a:off x="3937862" y="4008959"/>
            <a:ext cx="82988" cy="196457"/>
          </a:xfrm>
          <a:custGeom>
            <a:avLst/>
            <a:gdLst>
              <a:gd name="T0" fmla="*/ 51 w 51"/>
              <a:gd name="T1" fmla="*/ 101 h 160"/>
              <a:gd name="T2" fmla="*/ 51 w 51"/>
              <a:gd name="T3" fmla="*/ 118 h 160"/>
              <a:gd name="T4" fmla="*/ 51 w 51"/>
              <a:gd name="T5" fmla="*/ 143 h 160"/>
              <a:gd name="T6" fmla="*/ 51 w 51"/>
              <a:gd name="T7" fmla="*/ 152 h 160"/>
              <a:gd name="T8" fmla="*/ 34 w 51"/>
              <a:gd name="T9" fmla="*/ 160 h 160"/>
              <a:gd name="T10" fmla="*/ 26 w 51"/>
              <a:gd name="T11" fmla="*/ 160 h 160"/>
              <a:gd name="T12" fmla="*/ 17 w 51"/>
              <a:gd name="T13" fmla="*/ 152 h 160"/>
              <a:gd name="T14" fmla="*/ 9 w 51"/>
              <a:gd name="T15" fmla="*/ 135 h 160"/>
              <a:gd name="T16" fmla="*/ 0 w 51"/>
              <a:gd name="T17" fmla="*/ 118 h 160"/>
              <a:gd name="T18" fmla="*/ 0 w 51"/>
              <a:gd name="T19" fmla="*/ 101 h 160"/>
              <a:gd name="T20" fmla="*/ 0 w 51"/>
              <a:gd name="T21" fmla="*/ 84 h 160"/>
              <a:gd name="T22" fmla="*/ 0 w 51"/>
              <a:gd name="T23" fmla="*/ 68 h 160"/>
              <a:gd name="T24" fmla="*/ 17 w 51"/>
              <a:gd name="T25" fmla="*/ 68 h 160"/>
              <a:gd name="T26" fmla="*/ 26 w 51"/>
              <a:gd name="T27" fmla="*/ 68 h 160"/>
              <a:gd name="T28" fmla="*/ 34 w 51"/>
              <a:gd name="T29" fmla="*/ 68 h 160"/>
              <a:gd name="T30" fmla="*/ 43 w 51"/>
              <a:gd name="T31" fmla="*/ 84 h 160"/>
              <a:gd name="T32" fmla="*/ 51 w 51"/>
              <a:gd name="T33" fmla="*/ 101 h 160"/>
              <a:gd name="T34" fmla="*/ 43 w 51"/>
              <a:gd name="T35" fmla="*/ 118 h 160"/>
              <a:gd name="T36" fmla="*/ 43 w 51"/>
              <a:gd name="T37" fmla="*/ 101 h 160"/>
              <a:gd name="T38" fmla="*/ 34 w 51"/>
              <a:gd name="T39" fmla="*/ 93 h 160"/>
              <a:gd name="T40" fmla="*/ 34 w 51"/>
              <a:gd name="T41" fmla="*/ 84 h 160"/>
              <a:gd name="T42" fmla="*/ 26 w 51"/>
              <a:gd name="T43" fmla="*/ 76 h 160"/>
              <a:gd name="T44" fmla="*/ 17 w 51"/>
              <a:gd name="T45" fmla="*/ 68 h 160"/>
              <a:gd name="T46" fmla="*/ 17 w 51"/>
              <a:gd name="T47" fmla="*/ 68 h 160"/>
              <a:gd name="T48" fmla="*/ 9 w 51"/>
              <a:gd name="T49" fmla="*/ 76 h 160"/>
              <a:gd name="T50" fmla="*/ 9 w 51"/>
              <a:gd name="T51" fmla="*/ 84 h 160"/>
              <a:gd name="T52" fmla="*/ 9 w 51"/>
              <a:gd name="T53" fmla="*/ 93 h 160"/>
              <a:gd name="T54" fmla="*/ 9 w 51"/>
              <a:gd name="T55" fmla="*/ 110 h 160"/>
              <a:gd name="T56" fmla="*/ 17 w 51"/>
              <a:gd name="T57" fmla="*/ 127 h 160"/>
              <a:gd name="T58" fmla="*/ 26 w 51"/>
              <a:gd name="T59" fmla="*/ 143 h 160"/>
              <a:gd name="T60" fmla="*/ 34 w 51"/>
              <a:gd name="T61" fmla="*/ 152 h 160"/>
              <a:gd name="T62" fmla="*/ 43 w 51"/>
              <a:gd name="T63" fmla="*/ 152 h 160"/>
              <a:gd name="T64" fmla="*/ 43 w 51"/>
              <a:gd name="T65" fmla="*/ 152 h 160"/>
              <a:gd name="T66" fmla="*/ 43 w 51"/>
              <a:gd name="T67" fmla="*/ 143 h 160"/>
              <a:gd name="T68" fmla="*/ 43 w 51"/>
              <a:gd name="T69" fmla="*/ 127 h 160"/>
              <a:gd name="T70" fmla="*/ 43 w 51"/>
              <a:gd name="T71" fmla="*/ 118 h 160"/>
              <a:gd name="T72" fmla="*/ 0 w 51"/>
              <a:gd name="T73" fmla="*/ 59 h 160"/>
              <a:gd name="T74" fmla="*/ 0 w 51"/>
              <a:gd name="T75" fmla="*/ 59 h 160"/>
              <a:gd name="T76" fmla="*/ 0 w 51"/>
              <a:gd name="T77" fmla="*/ 34 h 160"/>
              <a:gd name="T78" fmla="*/ 9 w 51"/>
              <a:gd name="T79" fmla="*/ 34 h 160"/>
              <a:gd name="T80" fmla="*/ 26 w 51"/>
              <a:gd name="T81" fmla="*/ 59 h 160"/>
              <a:gd name="T82" fmla="*/ 26 w 51"/>
              <a:gd name="T83" fmla="*/ 59 h 160"/>
              <a:gd name="T84" fmla="*/ 9 w 51"/>
              <a:gd name="T85" fmla="*/ 42 h 160"/>
              <a:gd name="T86" fmla="*/ 0 w 51"/>
              <a:gd name="T87" fmla="*/ 59 h 160"/>
              <a:gd name="T88" fmla="*/ 26 w 51"/>
              <a:gd name="T89" fmla="*/ 34 h 160"/>
              <a:gd name="T90" fmla="*/ 17 w 51"/>
              <a:gd name="T91" fmla="*/ 34 h 160"/>
              <a:gd name="T92" fmla="*/ 26 w 51"/>
              <a:gd name="T93" fmla="*/ 8 h 160"/>
              <a:gd name="T94" fmla="*/ 26 w 51"/>
              <a:gd name="T95" fmla="*/ 8 h 160"/>
              <a:gd name="T96" fmla="*/ 26 w 51"/>
              <a:gd name="T97" fmla="*/ 8 h 160"/>
              <a:gd name="T98" fmla="*/ 26 w 51"/>
              <a:gd name="T99" fmla="*/ 0 h 160"/>
              <a:gd name="T100" fmla="*/ 34 w 51"/>
              <a:gd name="T101" fmla="*/ 0 h 160"/>
              <a:gd name="T102" fmla="*/ 34 w 51"/>
              <a:gd name="T103" fmla="*/ 0 h 160"/>
              <a:gd name="T104" fmla="*/ 34 w 51"/>
              <a:gd name="T105" fmla="*/ 0 h 160"/>
              <a:gd name="T106" fmla="*/ 34 w 51"/>
              <a:gd name="T107" fmla="*/ 8 h 160"/>
              <a:gd name="T108" fmla="*/ 34 w 51"/>
              <a:gd name="T109" fmla="*/ 8 h 160"/>
              <a:gd name="T110" fmla="*/ 34 w 51"/>
              <a:gd name="T111" fmla="*/ 8 h 160"/>
              <a:gd name="T112" fmla="*/ 34 w 51"/>
              <a:gd name="T113" fmla="*/ 8 h 160"/>
              <a:gd name="T114" fmla="*/ 34 w 51"/>
              <a:gd name="T115" fmla="*/ 17 h 160"/>
              <a:gd name="T116" fmla="*/ 26 w 51"/>
              <a:gd name="T117" fmla="*/ 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 h="160">
                <a:moveTo>
                  <a:pt x="51" y="101"/>
                </a:moveTo>
                <a:lnTo>
                  <a:pt x="51" y="118"/>
                </a:lnTo>
                <a:lnTo>
                  <a:pt x="51" y="143"/>
                </a:lnTo>
                <a:lnTo>
                  <a:pt x="51" y="152"/>
                </a:lnTo>
                <a:lnTo>
                  <a:pt x="34" y="160"/>
                </a:lnTo>
                <a:lnTo>
                  <a:pt x="26" y="160"/>
                </a:lnTo>
                <a:lnTo>
                  <a:pt x="17" y="152"/>
                </a:lnTo>
                <a:lnTo>
                  <a:pt x="9" y="135"/>
                </a:lnTo>
                <a:lnTo>
                  <a:pt x="0" y="118"/>
                </a:lnTo>
                <a:lnTo>
                  <a:pt x="0" y="101"/>
                </a:lnTo>
                <a:lnTo>
                  <a:pt x="0" y="84"/>
                </a:lnTo>
                <a:lnTo>
                  <a:pt x="0" y="68"/>
                </a:lnTo>
                <a:lnTo>
                  <a:pt x="17" y="68"/>
                </a:lnTo>
                <a:lnTo>
                  <a:pt x="26" y="68"/>
                </a:lnTo>
                <a:lnTo>
                  <a:pt x="34" y="68"/>
                </a:lnTo>
                <a:lnTo>
                  <a:pt x="43" y="84"/>
                </a:lnTo>
                <a:lnTo>
                  <a:pt x="51" y="101"/>
                </a:lnTo>
                <a:close/>
                <a:moveTo>
                  <a:pt x="43" y="118"/>
                </a:moveTo>
                <a:lnTo>
                  <a:pt x="43" y="101"/>
                </a:lnTo>
                <a:lnTo>
                  <a:pt x="34" y="93"/>
                </a:lnTo>
                <a:lnTo>
                  <a:pt x="34" y="84"/>
                </a:lnTo>
                <a:lnTo>
                  <a:pt x="26" y="76"/>
                </a:lnTo>
                <a:lnTo>
                  <a:pt x="17" y="68"/>
                </a:lnTo>
                <a:lnTo>
                  <a:pt x="17" y="68"/>
                </a:lnTo>
                <a:lnTo>
                  <a:pt x="9" y="76"/>
                </a:lnTo>
                <a:lnTo>
                  <a:pt x="9" y="84"/>
                </a:lnTo>
                <a:lnTo>
                  <a:pt x="9" y="93"/>
                </a:lnTo>
                <a:lnTo>
                  <a:pt x="9" y="110"/>
                </a:lnTo>
                <a:lnTo>
                  <a:pt x="17" y="127"/>
                </a:lnTo>
                <a:lnTo>
                  <a:pt x="26" y="143"/>
                </a:lnTo>
                <a:lnTo>
                  <a:pt x="34" y="152"/>
                </a:lnTo>
                <a:lnTo>
                  <a:pt x="43" y="152"/>
                </a:lnTo>
                <a:lnTo>
                  <a:pt x="43" y="152"/>
                </a:lnTo>
                <a:lnTo>
                  <a:pt x="43" y="143"/>
                </a:lnTo>
                <a:lnTo>
                  <a:pt x="43" y="127"/>
                </a:lnTo>
                <a:lnTo>
                  <a:pt x="43" y="118"/>
                </a:lnTo>
                <a:close/>
                <a:moveTo>
                  <a:pt x="0" y="59"/>
                </a:moveTo>
                <a:lnTo>
                  <a:pt x="0" y="59"/>
                </a:lnTo>
                <a:lnTo>
                  <a:pt x="0" y="34"/>
                </a:lnTo>
                <a:lnTo>
                  <a:pt x="9" y="34"/>
                </a:lnTo>
                <a:lnTo>
                  <a:pt x="26" y="59"/>
                </a:lnTo>
                <a:lnTo>
                  <a:pt x="26" y="59"/>
                </a:lnTo>
                <a:lnTo>
                  <a:pt x="9" y="42"/>
                </a:lnTo>
                <a:lnTo>
                  <a:pt x="0" y="59"/>
                </a:lnTo>
                <a:close/>
                <a:moveTo>
                  <a:pt x="26" y="34"/>
                </a:moveTo>
                <a:lnTo>
                  <a:pt x="17" y="34"/>
                </a:lnTo>
                <a:lnTo>
                  <a:pt x="26" y="8"/>
                </a:lnTo>
                <a:lnTo>
                  <a:pt x="26" y="8"/>
                </a:lnTo>
                <a:lnTo>
                  <a:pt x="26" y="8"/>
                </a:lnTo>
                <a:lnTo>
                  <a:pt x="26" y="0"/>
                </a:lnTo>
                <a:lnTo>
                  <a:pt x="34" y="0"/>
                </a:lnTo>
                <a:lnTo>
                  <a:pt x="34" y="0"/>
                </a:lnTo>
                <a:lnTo>
                  <a:pt x="34" y="0"/>
                </a:lnTo>
                <a:lnTo>
                  <a:pt x="34" y="8"/>
                </a:lnTo>
                <a:lnTo>
                  <a:pt x="34" y="8"/>
                </a:lnTo>
                <a:lnTo>
                  <a:pt x="34" y="8"/>
                </a:lnTo>
                <a:lnTo>
                  <a:pt x="34" y="8"/>
                </a:lnTo>
                <a:lnTo>
                  <a:pt x="34" y="17"/>
                </a:lnTo>
                <a:lnTo>
                  <a:pt x="26"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54" name="Freeform 74"/>
          <p:cNvSpPr>
            <a:spLocks/>
          </p:cNvSpPr>
          <p:nvPr/>
        </p:nvSpPr>
        <p:spPr bwMode="auto">
          <a:xfrm>
            <a:off x="4020850" y="4071579"/>
            <a:ext cx="123668" cy="124014"/>
          </a:xfrm>
          <a:custGeom>
            <a:avLst/>
            <a:gdLst>
              <a:gd name="T0" fmla="*/ 25 w 76"/>
              <a:gd name="T1" fmla="*/ 84 h 101"/>
              <a:gd name="T2" fmla="*/ 8 w 76"/>
              <a:gd name="T3" fmla="*/ 33 h 101"/>
              <a:gd name="T4" fmla="*/ 8 w 76"/>
              <a:gd name="T5" fmla="*/ 25 h 101"/>
              <a:gd name="T6" fmla="*/ 0 w 76"/>
              <a:gd name="T7" fmla="*/ 17 h 101"/>
              <a:gd name="T8" fmla="*/ 0 w 76"/>
              <a:gd name="T9" fmla="*/ 17 h 101"/>
              <a:gd name="T10" fmla="*/ 0 w 76"/>
              <a:gd name="T11" fmla="*/ 17 h 101"/>
              <a:gd name="T12" fmla="*/ 0 w 76"/>
              <a:gd name="T13" fmla="*/ 17 h 101"/>
              <a:gd name="T14" fmla="*/ 8 w 76"/>
              <a:gd name="T15" fmla="*/ 0 h 101"/>
              <a:gd name="T16" fmla="*/ 17 w 76"/>
              <a:gd name="T17" fmla="*/ 17 h 101"/>
              <a:gd name="T18" fmla="*/ 17 w 76"/>
              <a:gd name="T19" fmla="*/ 8 h 101"/>
              <a:gd name="T20" fmla="*/ 17 w 76"/>
              <a:gd name="T21" fmla="*/ 0 h 101"/>
              <a:gd name="T22" fmla="*/ 25 w 76"/>
              <a:gd name="T23" fmla="*/ 0 h 101"/>
              <a:gd name="T24" fmla="*/ 25 w 76"/>
              <a:gd name="T25" fmla="*/ 0 h 101"/>
              <a:gd name="T26" fmla="*/ 25 w 76"/>
              <a:gd name="T27" fmla="*/ 0 h 101"/>
              <a:gd name="T28" fmla="*/ 34 w 76"/>
              <a:gd name="T29" fmla="*/ 0 h 101"/>
              <a:gd name="T30" fmla="*/ 42 w 76"/>
              <a:gd name="T31" fmla="*/ 0 h 101"/>
              <a:gd name="T32" fmla="*/ 51 w 76"/>
              <a:gd name="T33" fmla="*/ 25 h 101"/>
              <a:gd name="T34" fmla="*/ 67 w 76"/>
              <a:gd name="T35" fmla="*/ 67 h 101"/>
              <a:gd name="T36" fmla="*/ 67 w 76"/>
              <a:gd name="T37" fmla="*/ 76 h 101"/>
              <a:gd name="T38" fmla="*/ 67 w 76"/>
              <a:gd name="T39" fmla="*/ 84 h 101"/>
              <a:gd name="T40" fmla="*/ 67 w 76"/>
              <a:gd name="T41" fmla="*/ 84 h 101"/>
              <a:gd name="T42" fmla="*/ 76 w 76"/>
              <a:gd name="T43" fmla="*/ 84 h 101"/>
              <a:gd name="T44" fmla="*/ 76 w 76"/>
              <a:gd name="T45" fmla="*/ 84 h 101"/>
              <a:gd name="T46" fmla="*/ 51 w 76"/>
              <a:gd name="T47" fmla="*/ 92 h 101"/>
              <a:gd name="T48" fmla="*/ 51 w 76"/>
              <a:gd name="T49" fmla="*/ 92 h 101"/>
              <a:gd name="T50" fmla="*/ 51 w 76"/>
              <a:gd name="T51" fmla="*/ 84 h 101"/>
              <a:gd name="T52" fmla="*/ 59 w 76"/>
              <a:gd name="T53" fmla="*/ 84 h 101"/>
              <a:gd name="T54" fmla="*/ 59 w 76"/>
              <a:gd name="T55" fmla="*/ 76 h 101"/>
              <a:gd name="T56" fmla="*/ 51 w 76"/>
              <a:gd name="T57" fmla="*/ 76 h 101"/>
              <a:gd name="T58" fmla="*/ 42 w 76"/>
              <a:gd name="T59" fmla="*/ 25 h 101"/>
              <a:gd name="T60" fmla="*/ 42 w 76"/>
              <a:gd name="T61" fmla="*/ 17 h 101"/>
              <a:gd name="T62" fmla="*/ 34 w 76"/>
              <a:gd name="T63" fmla="*/ 8 h 101"/>
              <a:gd name="T64" fmla="*/ 34 w 76"/>
              <a:gd name="T65" fmla="*/ 8 h 101"/>
              <a:gd name="T66" fmla="*/ 25 w 76"/>
              <a:gd name="T67" fmla="*/ 8 h 101"/>
              <a:gd name="T68" fmla="*/ 25 w 76"/>
              <a:gd name="T69" fmla="*/ 8 h 101"/>
              <a:gd name="T70" fmla="*/ 25 w 76"/>
              <a:gd name="T71" fmla="*/ 8 h 101"/>
              <a:gd name="T72" fmla="*/ 25 w 76"/>
              <a:gd name="T73" fmla="*/ 8 h 101"/>
              <a:gd name="T74" fmla="*/ 25 w 76"/>
              <a:gd name="T75" fmla="*/ 8 h 101"/>
              <a:gd name="T76" fmla="*/ 17 w 76"/>
              <a:gd name="T77" fmla="*/ 17 h 101"/>
              <a:gd name="T78" fmla="*/ 17 w 76"/>
              <a:gd name="T79" fmla="*/ 25 h 101"/>
              <a:gd name="T80" fmla="*/ 34 w 76"/>
              <a:gd name="T81" fmla="*/ 76 h 101"/>
              <a:gd name="T82" fmla="*/ 34 w 76"/>
              <a:gd name="T83" fmla="*/ 84 h 101"/>
              <a:gd name="T84" fmla="*/ 34 w 76"/>
              <a:gd name="T85" fmla="*/ 92 h 101"/>
              <a:gd name="T86" fmla="*/ 42 w 76"/>
              <a:gd name="T87" fmla="*/ 92 h 101"/>
              <a:gd name="T88" fmla="*/ 42 w 76"/>
              <a:gd name="T89" fmla="*/ 92 h 101"/>
              <a:gd name="T90" fmla="*/ 42 w 76"/>
              <a:gd name="T91" fmla="*/ 92 h 101"/>
              <a:gd name="T92" fmla="*/ 17 w 76"/>
              <a:gd name="T93" fmla="*/ 101 h 101"/>
              <a:gd name="T94" fmla="*/ 17 w 76"/>
              <a:gd name="T95" fmla="*/ 101 h 101"/>
              <a:gd name="T96" fmla="*/ 17 w 76"/>
              <a:gd name="T97" fmla="*/ 92 h 101"/>
              <a:gd name="T98" fmla="*/ 25 w 76"/>
              <a:gd name="T99" fmla="*/ 92 h 101"/>
              <a:gd name="T100" fmla="*/ 25 w 76"/>
              <a:gd name="T101" fmla="*/ 84 h 101"/>
              <a:gd name="T102" fmla="*/ 25 w 76"/>
              <a:gd name="T103"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101">
                <a:moveTo>
                  <a:pt x="25" y="84"/>
                </a:moveTo>
                <a:lnTo>
                  <a:pt x="8" y="33"/>
                </a:lnTo>
                <a:lnTo>
                  <a:pt x="8" y="25"/>
                </a:lnTo>
                <a:lnTo>
                  <a:pt x="0" y="17"/>
                </a:lnTo>
                <a:lnTo>
                  <a:pt x="0" y="17"/>
                </a:lnTo>
                <a:lnTo>
                  <a:pt x="0" y="17"/>
                </a:lnTo>
                <a:lnTo>
                  <a:pt x="0" y="17"/>
                </a:lnTo>
                <a:lnTo>
                  <a:pt x="8" y="0"/>
                </a:lnTo>
                <a:lnTo>
                  <a:pt x="17" y="17"/>
                </a:lnTo>
                <a:lnTo>
                  <a:pt x="17" y="8"/>
                </a:lnTo>
                <a:lnTo>
                  <a:pt x="17" y="0"/>
                </a:lnTo>
                <a:lnTo>
                  <a:pt x="25" y="0"/>
                </a:lnTo>
                <a:lnTo>
                  <a:pt x="25" y="0"/>
                </a:lnTo>
                <a:lnTo>
                  <a:pt x="25" y="0"/>
                </a:lnTo>
                <a:lnTo>
                  <a:pt x="34" y="0"/>
                </a:lnTo>
                <a:lnTo>
                  <a:pt x="42" y="0"/>
                </a:lnTo>
                <a:lnTo>
                  <a:pt x="51" y="25"/>
                </a:lnTo>
                <a:lnTo>
                  <a:pt x="67" y="67"/>
                </a:lnTo>
                <a:lnTo>
                  <a:pt x="67" y="76"/>
                </a:lnTo>
                <a:lnTo>
                  <a:pt x="67" y="84"/>
                </a:lnTo>
                <a:lnTo>
                  <a:pt x="67" y="84"/>
                </a:lnTo>
                <a:lnTo>
                  <a:pt x="76" y="84"/>
                </a:lnTo>
                <a:lnTo>
                  <a:pt x="76" y="84"/>
                </a:lnTo>
                <a:lnTo>
                  <a:pt x="51" y="92"/>
                </a:lnTo>
                <a:lnTo>
                  <a:pt x="51" y="92"/>
                </a:lnTo>
                <a:lnTo>
                  <a:pt x="51" y="84"/>
                </a:lnTo>
                <a:lnTo>
                  <a:pt x="59" y="84"/>
                </a:lnTo>
                <a:lnTo>
                  <a:pt x="59" y="76"/>
                </a:lnTo>
                <a:lnTo>
                  <a:pt x="51" y="76"/>
                </a:lnTo>
                <a:lnTo>
                  <a:pt x="42" y="25"/>
                </a:lnTo>
                <a:lnTo>
                  <a:pt x="42" y="17"/>
                </a:lnTo>
                <a:lnTo>
                  <a:pt x="34" y="8"/>
                </a:lnTo>
                <a:lnTo>
                  <a:pt x="34" y="8"/>
                </a:lnTo>
                <a:lnTo>
                  <a:pt x="25" y="8"/>
                </a:lnTo>
                <a:lnTo>
                  <a:pt x="25" y="8"/>
                </a:lnTo>
                <a:lnTo>
                  <a:pt x="25" y="8"/>
                </a:lnTo>
                <a:lnTo>
                  <a:pt x="25" y="8"/>
                </a:lnTo>
                <a:lnTo>
                  <a:pt x="25" y="8"/>
                </a:lnTo>
                <a:lnTo>
                  <a:pt x="17" y="17"/>
                </a:lnTo>
                <a:lnTo>
                  <a:pt x="17" y="25"/>
                </a:lnTo>
                <a:lnTo>
                  <a:pt x="34" y="76"/>
                </a:lnTo>
                <a:lnTo>
                  <a:pt x="34" y="84"/>
                </a:lnTo>
                <a:lnTo>
                  <a:pt x="34" y="92"/>
                </a:lnTo>
                <a:lnTo>
                  <a:pt x="42" y="92"/>
                </a:lnTo>
                <a:lnTo>
                  <a:pt x="42" y="92"/>
                </a:lnTo>
                <a:lnTo>
                  <a:pt x="42" y="92"/>
                </a:lnTo>
                <a:lnTo>
                  <a:pt x="17" y="101"/>
                </a:lnTo>
                <a:lnTo>
                  <a:pt x="17" y="101"/>
                </a:lnTo>
                <a:lnTo>
                  <a:pt x="17" y="92"/>
                </a:lnTo>
                <a:lnTo>
                  <a:pt x="25" y="92"/>
                </a:lnTo>
                <a:lnTo>
                  <a:pt x="25" y="84"/>
                </a:lnTo>
                <a:lnTo>
                  <a:pt x="25" y="8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55" name="Freeform 75"/>
          <p:cNvSpPr>
            <a:spLocks noEditPoints="1"/>
          </p:cNvSpPr>
          <p:nvPr/>
        </p:nvSpPr>
        <p:spPr bwMode="auto">
          <a:xfrm>
            <a:off x="4129873" y="4050706"/>
            <a:ext cx="110651" cy="175584"/>
          </a:xfrm>
          <a:custGeom>
            <a:avLst/>
            <a:gdLst>
              <a:gd name="T0" fmla="*/ 26 w 68"/>
              <a:gd name="T1" fmla="*/ 101 h 143"/>
              <a:gd name="T2" fmla="*/ 26 w 68"/>
              <a:gd name="T3" fmla="*/ 109 h 143"/>
              <a:gd name="T4" fmla="*/ 26 w 68"/>
              <a:gd name="T5" fmla="*/ 126 h 143"/>
              <a:gd name="T6" fmla="*/ 43 w 68"/>
              <a:gd name="T7" fmla="*/ 126 h 143"/>
              <a:gd name="T8" fmla="*/ 59 w 68"/>
              <a:gd name="T9" fmla="*/ 126 h 143"/>
              <a:gd name="T10" fmla="*/ 68 w 68"/>
              <a:gd name="T11" fmla="*/ 109 h 143"/>
              <a:gd name="T12" fmla="*/ 68 w 68"/>
              <a:gd name="T13" fmla="*/ 101 h 143"/>
              <a:gd name="T14" fmla="*/ 59 w 68"/>
              <a:gd name="T15" fmla="*/ 93 h 143"/>
              <a:gd name="T16" fmla="*/ 43 w 68"/>
              <a:gd name="T17" fmla="*/ 93 h 143"/>
              <a:gd name="T18" fmla="*/ 34 w 68"/>
              <a:gd name="T19" fmla="*/ 101 h 143"/>
              <a:gd name="T20" fmla="*/ 34 w 68"/>
              <a:gd name="T21" fmla="*/ 101 h 143"/>
              <a:gd name="T22" fmla="*/ 34 w 68"/>
              <a:gd name="T23" fmla="*/ 101 h 143"/>
              <a:gd name="T24" fmla="*/ 9 w 68"/>
              <a:gd name="T25" fmla="*/ 25 h 143"/>
              <a:gd name="T26" fmla="*/ 17 w 68"/>
              <a:gd name="T27" fmla="*/ 50 h 143"/>
              <a:gd name="T28" fmla="*/ 34 w 68"/>
              <a:gd name="T29" fmla="*/ 59 h 143"/>
              <a:gd name="T30" fmla="*/ 34 w 68"/>
              <a:gd name="T31" fmla="*/ 50 h 143"/>
              <a:gd name="T32" fmla="*/ 34 w 68"/>
              <a:gd name="T33" fmla="*/ 34 h 143"/>
              <a:gd name="T34" fmla="*/ 26 w 68"/>
              <a:gd name="T35" fmla="*/ 17 h 143"/>
              <a:gd name="T36" fmla="*/ 17 w 68"/>
              <a:gd name="T37" fmla="*/ 8 h 143"/>
              <a:gd name="T38" fmla="*/ 9 w 68"/>
              <a:gd name="T39" fmla="*/ 17 h 143"/>
              <a:gd name="T40" fmla="*/ 9 w 68"/>
              <a:gd name="T41" fmla="*/ 25 h 143"/>
              <a:gd name="T42" fmla="*/ 43 w 68"/>
              <a:gd name="T43" fmla="*/ 8 h 143"/>
              <a:gd name="T44" fmla="*/ 43 w 68"/>
              <a:gd name="T45" fmla="*/ 17 h 143"/>
              <a:gd name="T46" fmla="*/ 43 w 68"/>
              <a:gd name="T47" fmla="*/ 25 h 143"/>
              <a:gd name="T48" fmla="*/ 43 w 68"/>
              <a:gd name="T49" fmla="*/ 42 h 143"/>
              <a:gd name="T50" fmla="*/ 43 w 68"/>
              <a:gd name="T51" fmla="*/ 59 h 143"/>
              <a:gd name="T52" fmla="*/ 26 w 68"/>
              <a:gd name="T53" fmla="*/ 67 h 143"/>
              <a:gd name="T54" fmla="*/ 26 w 68"/>
              <a:gd name="T55" fmla="*/ 67 h 143"/>
              <a:gd name="T56" fmla="*/ 17 w 68"/>
              <a:gd name="T57" fmla="*/ 76 h 143"/>
              <a:gd name="T58" fmla="*/ 26 w 68"/>
              <a:gd name="T59" fmla="*/ 84 h 143"/>
              <a:gd name="T60" fmla="*/ 26 w 68"/>
              <a:gd name="T61" fmla="*/ 84 h 143"/>
              <a:gd name="T62" fmla="*/ 34 w 68"/>
              <a:gd name="T63" fmla="*/ 84 h 143"/>
              <a:gd name="T64" fmla="*/ 51 w 68"/>
              <a:gd name="T65" fmla="*/ 76 h 143"/>
              <a:gd name="T66" fmla="*/ 59 w 68"/>
              <a:gd name="T67" fmla="*/ 84 h 143"/>
              <a:gd name="T68" fmla="*/ 68 w 68"/>
              <a:gd name="T69" fmla="*/ 101 h 143"/>
              <a:gd name="T70" fmla="*/ 59 w 68"/>
              <a:gd name="T71" fmla="*/ 126 h 143"/>
              <a:gd name="T72" fmla="*/ 43 w 68"/>
              <a:gd name="T73" fmla="*/ 143 h 143"/>
              <a:gd name="T74" fmla="*/ 26 w 68"/>
              <a:gd name="T75" fmla="*/ 135 h 143"/>
              <a:gd name="T76" fmla="*/ 17 w 68"/>
              <a:gd name="T77" fmla="*/ 126 h 143"/>
              <a:gd name="T78" fmla="*/ 17 w 68"/>
              <a:gd name="T79" fmla="*/ 109 h 143"/>
              <a:gd name="T80" fmla="*/ 26 w 68"/>
              <a:gd name="T81" fmla="*/ 93 h 143"/>
              <a:gd name="T82" fmla="*/ 17 w 68"/>
              <a:gd name="T83" fmla="*/ 93 h 143"/>
              <a:gd name="T84" fmla="*/ 17 w 68"/>
              <a:gd name="T85" fmla="*/ 84 h 143"/>
              <a:gd name="T86" fmla="*/ 17 w 68"/>
              <a:gd name="T87" fmla="*/ 67 h 143"/>
              <a:gd name="T88" fmla="*/ 17 w 68"/>
              <a:gd name="T89" fmla="*/ 59 h 143"/>
              <a:gd name="T90" fmla="*/ 9 w 68"/>
              <a:gd name="T91" fmla="*/ 50 h 143"/>
              <a:gd name="T92" fmla="*/ 0 w 68"/>
              <a:gd name="T93" fmla="*/ 25 h 143"/>
              <a:gd name="T94" fmla="*/ 9 w 68"/>
              <a:gd name="T95" fmla="*/ 0 h 143"/>
              <a:gd name="T96" fmla="*/ 17 w 68"/>
              <a:gd name="T97" fmla="*/ 0 h 143"/>
              <a:gd name="T98" fmla="*/ 26 w 68"/>
              <a:gd name="T99" fmla="*/ 0 h 143"/>
              <a:gd name="T100" fmla="*/ 34 w 68"/>
              <a:gd name="T101" fmla="*/ 0 h 143"/>
              <a:gd name="T102" fmla="*/ 43 w 68"/>
              <a:gd name="T10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143">
                <a:moveTo>
                  <a:pt x="26" y="101"/>
                </a:moveTo>
                <a:lnTo>
                  <a:pt x="26" y="101"/>
                </a:lnTo>
                <a:lnTo>
                  <a:pt x="26" y="109"/>
                </a:lnTo>
                <a:lnTo>
                  <a:pt x="26" y="109"/>
                </a:lnTo>
                <a:lnTo>
                  <a:pt x="26" y="118"/>
                </a:lnTo>
                <a:lnTo>
                  <a:pt x="26" y="126"/>
                </a:lnTo>
                <a:lnTo>
                  <a:pt x="34" y="126"/>
                </a:lnTo>
                <a:lnTo>
                  <a:pt x="43" y="126"/>
                </a:lnTo>
                <a:lnTo>
                  <a:pt x="51" y="126"/>
                </a:lnTo>
                <a:lnTo>
                  <a:pt x="59" y="126"/>
                </a:lnTo>
                <a:lnTo>
                  <a:pt x="59" y="118"/>
                </a:lnTo>
                <a:lnTo>
                  <a:pt x="68" y="109"/>
                </a:lnTo>
                <a:lnTo>
                  <a:pt x="68" y="101"/>
                </a:lnTo>
                <a:lnTo>
                  <a:pt x="68" y="101"/>
                </a:lnTo>
                <a:lnTo>
                  <a:pt x="59" y="93"/>
                </a:lnTo>
                <a:lnTo>
                  <a:pt x="59" y="93"/>
                </a:lnTo>
                <a:lnTo>
                  <a:pt x="51" y="93"/>
                </a:lnTo>
                <a:lnTo>
                  <a:pt x="43" y="93"/>
                </a:lnTo>
                <a:lnTo>
                  <a:pt x="34" y="101"/>
                </a:lnTo>
                <a:lnTo>
                  <a:pt x="34" y="101"/>
                </a:lnTo>
                <a:lnTo>
                  <a:pt x="34" y="101"/>
                </a:lnTo>
                <a:lnTo>
                  <a:pt x="34" y="101"/>
                </a:lnTo>
                <a:lnTo>
                  <a:pt x="34" y="101"/>
                </a:lnTo>
                <a:lnTo>
                  <a:pt x="34" y="101"/>
                </a:lnTo>
                <a:lnTo>
                  <a:pt x="26" y="101"/>
                </a:lnTo>
                <a:close/>
                <a:moveTo>
                  <a:pt x="9" y="25"/>
                </a:moveTo>
                <a:lnTo>
                  <a:pt x="17" y="42"/>
                </a:lnTo>
                <a:lnTo>
                  <a:pt x="17" y="50"/>
                </a:lnTo>
                <a:lnTo>
                  <a:pt x="26" y="59"/>
                </a:lnTo>
                <a:lnTo>
                  <a:pt x="34" y="59"/>
                </a:lnTo>
                <a:lnTo>
                  <a:pt x="34" y="59"/>
                </a:lnTo>
                <a:lnTo>
                  <a:pt x="34" y="50"/>
                </a:lnTo>
                <a:lnTo>
                  <a:pt x="34" y="42"/>
                </a:lnTo>
                <a:lnTo>
                  <a:pt x="34" y="34"/>
                </a:lnTo>
                <a:lnTo>
                  <a:pt x="34" y="25"/>
                </a:lnTo>
                <a:lnTo>
                  <a:pt x="26" y="17"/>
                </a:lnTo>
                <a:lnTo>
                  <a:pt x="17" y="8"/>
                </a:lnTo>
                <a:lnTo>
                  <a:pt x="17" y="8"/>
                </a:lnTo>
                <a:lnTo>
                  <a:pt x="9" y="8"/>
                </a:lnTo>
                <a:lnTo>
                  <a:pt x="9" y="17"/>
                </a:lnTo>
                <a:lnTo>
                  <a:pt x="9" y="17"/>
                </a:lnTo>
                <a:lnTo>
                  <a:pt x="9" y="25"/>
                </a:lnTo>
                <a:close/>
                <a:moveTo>
                  <a:pt x="43" y="0"/>
                </a:moveTo>
                <a:lnTo>
                  <a:pt x="43" y="8"/>
                </a:lnTo>
                <a:lnTo>
                  <a:pt x="34" y="8"/>
                </a:lnTo>
                <a:lnTo>
                  <a:pt x="43" y="17"/>
                </a:lnTo>
                <a:lnTo>
                  <a:pt x="43" y="17"/>
                </a:lnTo>
                <a:lnTo>
                  <a:pt x="43" y="25"/>
                </a:lnTo>
                <a:lnTo>
                  <a:pt x="43" y="25"/>
                </a:lnTo>
                <a:lnTo>
                  <a:pt x="43" y="42"/>
                </a:lnTo>
                <a:lnTo>
                  <a:pt x="43" y="50"/>
                </a:lnTo>
                <a:lnTo>
                  <a:pt x="43" y="59"/>
                </a:lnTo>
                <a:lnTo>
                  <a:pt x="34" y="67"/>
                </a:lnTo>
                <a:lnTo>
                  <a:pt x="26" y="67"/>
                </a:lnTo>
                <a:lnTo>
                  <a:pt x="26" y="67"/>
                </a:lnTo>
                <a:lnTo>
                  <a:pt x="26" y="67"/>
                </a:lnTo>
                <a:lnTo>
                  <a:pt x="26" y="67"/>
                </a:lnTo>
                <a:lnTo>
                  <a:pt x="17" y="76"/>
                </a:lnTo>
                <a:lnTo>
                  <a:pt x="26" y="76"/>
                </a:lnTo>
                <a:lnTo>
                  <a:pt x="26" y="84"/>
                </a:lnTo>
                <a:lnTo>
                  <a:pt x="26" y="84"/>
                </a:lnTo>
                <a:lnTo>
                  <a:pt x="26" y="84"/>
                </a:lnTo>
                <a:lnTo>
                  <a:pt x="34" y="84"/>
                </a:lnTo>
                <a:lnTo>
                  <a:pt x="34" y="84"/>
                </a:lnTo>
                <a:lnTo>
                  <a:pt x="43" y="76"/>
                </a:lnTo>
                <a:lnTo>
                  <a:pt x="51" y="76"/>
                </a:lnTo>
                <a:lnTo>
                  <a:pt x="51" y="76"/>
                </a:lnTo>
                <a:lnTo>
                  <a:pt x="59" y="84"/>
                </a:lnTo>
                <a:lnTo>
                  <a:pt x="68" y="84"/>
                </a:lnTo>
                <a:lnTo>
                  <a:pt x="68" y="101"/>
                </a:lnTo>
                <a:lnTo>
                  <a:pt x="68" y="109"/>
                </a:lnTo>
                <a:lnTo>
                  <a:pt x="59" y="126"/>
                </a:lnTo>
                <a:lnTo>
                  <a:pt x="59" y="135"/>
                </a:lnTo>
                <a:lnTo>
                  <a:pt x="43" y="143"/>
                </a:lnTo>
                <a:lnTo>
                  <a:pt x="34" y="143"/>
                </a:lnTo>
                <a:lnTo>
                  <a:pt x="26" y="135"/>
                </a:lnTo>
                <a:lnTo>
                  <a:pt x="26" y="135"/>
                </a:lnTo>
                <a:lnTo>
                  <a:pt x="17" y="126"/>
                </a:lnTo>
                <a:lnTo>
                  <a:pt x="17" y="118"/>
                </a:lnTo>
                <a:lnTo>
                  <a:pt x="17" y="109"/>
                </a:lnTo>
                <a:lnTo>
                  <a:pt x="26" y="101"/>
                </a:lnTo>
                <a:lnTo>
                  <a:pt x="26" y="93"/>
                </a:lnTo>
                <a:lnTo>
                  <a:pt x="17" y="93"/>
                </a:lnTo>
                <a:lnTo>
                  <a:pt x="17" y="93"/>
                </a:lnTo>
                <a:lnTo>
                  <a:pt x="17" y="93"/>
                </a:lnTo>
                <a:lnTo>
                  <a:pt x="17" y="84"/>
                </a:lnTo>
                <a:lnTo>
                  <a:pt x="17" y="76"/>
                </a:lnTo>
                <a:lnTo>
                  <a:pt x="17" y="67"/>
                </a:lnTo>
                <a:lnTo>
                  <a:pt x="17" y="67"/>
                </a:lnTo>
                <a:lnTo>
                  <a:pt x="17" y="59"/>
                </a:lnTo>
                <a:lnTo>
                  <a:pt x="9" y="50"/>
                </a:lnTo>
                <a:lnTo>
                  <a:pt x="9" y="50"/>
                </a:lnTo>
                <a:lnTo>
                  <a:pt x="0" y="42"/>
                </a:lnTo>
                <a:lnTo>
                  <a:pt x="0" y="25"/>
                </a:lnTo>
                <a:lnTo>
                  <a:pt x="0" y="8"/>
                </a:lnTo>
                <a:lnTo>
                  <a:pt x="9" y="0"/>
                </a:lnTo>
                <a:lnTo>
                  <a:pt x="17" y="0"/>
                </a:lnTo>
                <a:lnTo>
                  <a:pt x="17" y="0"/>
                </a:lnTo>
                <a:lnTo>
                  <a:pt x="17" y="0"/>
                </a:lnTo>
                <a:lnTo>
                  <a:pt x="26" y="0"/>
                </a:lnTo>
                <a:lnTo>
                  <a:pt x="26" y="0"/>
                </a:lnTo>
                <a:lnTo>
                  <a:pt x="34" y="0"/>
                </a:lnTo>
                <a:lnTo>
                  <a:pt x="43" y="0"/>
                </a:lnTo>
                <a:lnTo>
                  <a:pt x="43" y="0"/>
                </a:lnTo>
                <a:lnTo>
                  <a:pt x="4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56" name="Rectangle 76"/>
          <p:cNvSpPr>
            <a:spLocks noChangeArrowheads="1"/>
          </p:cNvSpPr>
          <p:nvPr/>
        </p:nvSpPr>
        <p:spPr bwMode="auto">
          <a:xfrm rot="3240000">
            <a:off x="1563226" y="4108140"/>
            <a:ext cx="106824" cy="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1F1A17"/>
                </a:solidFill>
                <a:latin typeface=".VnTime" pitchFamily="34" charset="0"/>
              </a:rPr>
              <a:t>S</a:t>
            </a:r>
            <a:endParaRPr lang="en-US" sz="1800"/>
          </a:p>
        </p:txBody>
      </p:sp>
      <p:sp>
        <p:nvSpPr>
          <p:cNvPr id="148557" name="Rectangle 77"/>
          <p:cNvSpPr>
            <a:spLocks noChangeArrowheads="1"/>
          </p:cNvSpPr>
          <p:nvPr/>
        </p:nvSpPr>
        <p:spPr bwMode="auto">
          <a:xfrm rot="3240000">
            <a:off x="1639884" y="4173217"/>
            <a:ext cx="47886" cy="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1F1A17"/>
                </a:solidFill>
                <a:latin typeface=".VnTime" pitchFamily="34" charset="0"/>
              </a:rPr>
              <a:t>.</a:t>
            </a:r>
            <a:endParaRPr lang="en-US" sz="1800"/>
          </a:p>
        </p:txBody>
      </p:sp>
      <p:sp>
        <p:nvSpPr>
          <p:cNvPr id="148558" name="Rectangle 78"/>
          <p:cNvSpPr>
            <a:spLocks noChangeArrowheads="1"/>
          </p:cNvSpPr>
          <p:nvPr/>
        </p:nvSpPr>
        <p:spPr bwMode="auto">
          <a:xfrm rot="3240000">
            <a:off x="1682192" y="4202686"/>
            <a:ext cx="47886" cy="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1F1A17"/>
                </a:solidFill>
                <a:latin typeface=".VnTime" pitchFamily="34" charset="0"/>
              </a:rPr>
              <a:t> </a:t>
            </a:r>
            <a:endParaRPr lang="en-US" sz="1800"/>
          </a:p>
        </p:txBody>
      </p:sp>
      <p:sp>
        <p:nvSpPr>
          <p:cNvPr id="148559" name="Rectangle 79"/>
          <p:cNvSpPr>
            <a:spLocks noChangeArrowheads="1"/>
          </p:cNvSpPr>
          <p:nvPr/>
        </p:nvSpPr>
        <p:spPr bwMode="auto">
          <a:xfrm rot="3240000">
            <a:off x="1711813" y="4281269"/>
            <a:ext cx="139976" cy="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1F1A17"/>
                </a:solidFill>
                <a:latin typeface=".VnTime" pitchFamily="34" charset="0"/>
              </a:rPr>
              <a:t>H</a:t>
            </a:r>
            <a:endParaRPr lang="en-US" sz="1800"/>
          </a:p>
        </p:txBody>
      </p:sp>
      <p:sp>
        <p:nvSpPr>
          <p:cNvPr id="148560" name="Rectangle 80"/>
          <p:cNvSpPr>
            <a:spLocks noChangeArrowheads="1"/>
          </p:cNvSpPr>
          <p:nvPr/>
        </p:nvSpPr>
        <p:spPr bwMode="auto">
          <a:xfrm rot="3240000">
            <a:off x="1836259" y="4388092"/>
            <a:ext cx="84722" cy="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1F1A17"/>
                </a:solidFill>
                <a:latin typeface=".VnTime" pitchFamily="34" charset="0"/>
              </a:rPr>
              <a:t>å</a:t>
            </a:r>
            <a:endParaRPr lang="en-US" sz="1800"/>
          </a:p>
        </p:txBody>
      </p:sp>
      <p:sp>
        <p:nvSpPr>
          <p:cNvPr id="148561" name="Rectangle 81"/>
          <p:cNvSpPr>
            <a:spLocks noChangeArrowheads="1"/>
          </p:cNvSpPr>
          <p:nvPr/>
        </p:nvSpPr>
        <p:spPr bwMode="auto">
          <a:xfrm rot="3240000">
            <a:off x="1912908" y="4462992"/>
            <a:ext cx="95773" cy="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1F1A17"/>
                </a:solidFill>
                <a:latin typeface=".VnTime" pitchFamily="34" charset="0"/>
              </a:rPr>
              <a:t>n</a:t>
            </a:r>
            <a:endParaRPr lang="en-US" sz="1800"/>
          </a:p>
        </p:txBody>
      </p:sp>
      <p:sp>
        <p:nvSpPr>
          <p:cNvPr id="148562" name="Rectangle 82"/>
          <p:cNvSpPr>
            <a:spLocks noChangeArrowheads="1"/>
          </p:cNvSpPr>
          <p:nvPr/>
        </p:nvSpPr>
        <p:spPr bwMode="auto">
          <a:xfrm rot="3240000">
            <a:off x="1982878" y="4544030"/>
            <a:ext cx="95773" cy="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1F1A17"/>
                </a:solidFill>
                <a:latin typeface=".VnTime" pitchFamily="34" charset="0"/>
              </a:rPr>
              <a:t>g</a:t>
            </a:r>
            <a:endParaRPr lang="en-US" sz="1800"/>
          </a:p>
        </p:txBody>
      </p:sp>
      <p:sp>
        <p:nvSpPr>
          <p:cNvPr id="148569" name="Rectangle 89"/>
          <p:cNvSpPr>
            <a:spLocks noChangeArrowheads="1"/>
          </p:cNvSpPr>
          <p:nvPr/>
        </p:nvSpPr>
        <p:spPr bwMode="auto">
          <a:xfrm>
            <a:off x="288016" y="4247163"/>
            <a:ext cx="851034" cy="362218"/>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70" name="Rectangle 90"/>
          <p:cNvSpPr>
            <a:spLocks noChangeArrowheads="1"/>
          </p:cNvSpPr>
          <p:nvPr/>
        </p:nvSpPr>
        <p:spPr bwMode="auto">
          <a:xfrm>
            <a:off x="411685" y="4330658"/>
            <a:ext cx="576034" cy="217331"/>
          </a:xfrm>
          <a:prstGeom prst="rect">
            <a:avLst/>
          </a:prstGeom>
          <a:solidFill>
            <a:srgbClr val="007C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p>
        </p:txBody>
      </p:sp>
      <p:sp>
        <p:nvSpPr>
          <p:cNvPr id="148571" name="Rectangle 91"/>
          <p:cNvSpPr>
            <a:spLocks noChangeArrowheads="1"/>
          </p:cNvSpPr>
          <p:nvPr/>
        </p:nvSpPr>
        <p:spPr bwMode="auto">
          <a:xfrm>
            <a:off x="411685" y="4330658"/>
            <a:ext cx="576034" cy="217331"/>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72" name="Freeform 92"/>
          <p:cNvSpPr>
            <a:spLocks/>
          </p:cNvSpPr>
          <p:nvPr/>
        </p:nvSpPr>
        <p:spPr bwMode="auto">
          <a:xfrm>
            <a:off x="576033" y="3884945"/>
            <a:ext cx="234319" cy="61393"/>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73" name="Freeform 93"/>
          <p:cNvSpPr>
            <a:spLocks/>
          </p:cNvSpPr>
          <p:nvPr/>
        </p:nvSpPr>
        <p:spPr bwMode="auto">
          <a:xfrm>
            <a:off x="576033" y="3884945"/>
            <a:ext cx="234319" cy="61393"/>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74" name="Freeform 94"/>
          <p:cNvSpPr>
            <a:spLocks/>
          </p:cNvSpPr>
          <p:nvPr/>
        </p:nvSpPr>
        <p:spPr bwMode="auto">
          <a:xfrm>
            <a:off x="424702" y="3978262"/>
            <a:ext cx="247337" cy="61393"/>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75" name="Freeform 95"/>
          <p:cNvSpPr>
            <a:spLocks/>
          </p:cNvSpPr>
          <p:nvPr/>
        </p:nvSpPr>
        <p:spPr bwMode="auto">
          <a:xfrm>
            <a:off x="424702" y="3978262"/>
            <a:ext cx="247337" cy="61393"/>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76" name="Freeform 96"/>
          <p:cNvSpPr>
            <a:spLocks/>
          </p:cNvSpPr>
          <p:nvPr/>
        </p:nvSpPr>
        <p:spPr bwMode="auto">
          <a:xfrm>
            <a:off x="356359" y="4060529"/>
            <a:ext cx="234319" cy="6262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77" name="Freeform 97"/>
          <p:cNvSpPr>
            <a:spLocks/>
          </p:cNvSpPr>
          <p:nvPr/>
        </p:nvSpPr>
        <p:spPr bwMode="auto">
          <a:xfrm>
            <a:off x="356359" y="4060529"/>
            <a:ext cx="234319" cy="6262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78" name="Freeform 98"/>
          <p:cNvSpPr>
            <a:spLocks/>
          </p:cNvSpPr>
          <p:nvPr/>
        </p:nvSpPr>
        <p:spPr bwMode="auto">
          <a:xfrm>
            <a:off x="576033" y="4132972"/>
            <a:ext cx="206656" cy="6262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79" name="Freeform 99"/>
          <p:cNvSpPr>
            <a:spLocks/>
          </p:cNvSpPr>
          <p:nvPr/>
        </p:nvSpPr>
        <p:spPr bwMode="auto">
          <a:xfrm>
            <a:off x="576033" y="4132972"/>
            <a:ext cx="206656" cy="6262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80" name="Freeform 100"/>
          <p:cNvSpPr>
            <a:spLocks/>
          </p:cNvSpPr>
          <p:nvPr/>
        </p:nvSpPr>
        <p:spPr bwMode="auto">
          <a:xfrm>
            <a:off x="384022" y="4132972"/>
            <a:ext cx="234319" cy="31924"/>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81" name="Freeform 101"/>
          <p:cNvSpPr>
            <a:spLocks/>
          </p:cNvSpPr>
          <p:nvPr/>
        </p:nvSpPr>
        <p:spPr bwMode="auto">
          <a:xfrm>
            <a:off x="384022" y="4132972"/>
            <a:ext cx="234319" cy="31924"/>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82" name="Freeform 102"/>
          <p:cNvSpPr>
            <a:spLocks/>
          </p:cNvSpPr>
          <p:nvPr/>
        </p:nvSpPr>
        <p:spPr bwMode="auto">
          <a:xfrm>
            <a:off x="274999" y="4112099"/>
            <a:ext cx="232692" cy="41747"/>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83" name="Freeform 103"/>
          <p:cNvSpPr>
            <a:spLocks/>
          </p:cNvSpPr>
          <p:nvPr/>
        </p:nvSpPr>
        <p:spPr bwMode="auto">
          <a:xfrm>
            <a:off x="274999" y="4112099"/>
            <a:ext cx="232692" cy="41747"/>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84" name="Freeform 104"/>
          <p:cNvSpPr>
            <a:spLocks/>
          </p:cNvSpPr>
          <p:nvPr/>
        </p:nvSpPr>
        <p:spPr bwMode="auto">
          <a:xfrm>
            <a:off x="384022" y="3884945"/>
            <a:ext cx="411686" cy="248027"/>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85" name="Freeform 105"/>
          <p:cNvSpPr>
            <a:spLocks/>
          </p:cNvSpPr>
          <p:nvPr/>
        </p:nvSpPr>
        <p:spPr bwMode="auto">
          <a:xfrm>
            <a:off x="384022" y="3884945"/>
            <a:ext cx="411686" cy="248027"/>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86" name="Freeform 106"/>
          <p:cNvSpPr>
            <a:spLocks/>
          </p:cNvSpPr>
          <p:nvPr/>
        </p:nvSpPr>
        <p:spPr bwMode="auto">
          <a:xfrm>
            <a:off x="548371" y="3967211"/>
            <a:ext cx="206656" cy="12524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87" name="Freeform 107"/>
          <p:cNvSpPr>
            <a:spLocks/>
          </p:cNvSpPr>
          <p:nvPr/>
        </p:nvSpPr>
        <p:spPr bwMode="auto">
          <a:xfrm>
            <a:off x="548371" y="3967211"/>
            <a:ext cx="206656" cy="12524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88" name="Freeform 108"/>
          <p:cNvSpPr>
            <a:spLocks/>
          </p:cNvSpPr>
          <p:nvPr/>
        </p:nvSpPr>
        <p:spPr bwMode="auto">
          <a:xfrm>
            <a:off x="768045" y="3864071"/>
            <a:ext cx="42308" cy="38309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589" name="Freeform 109"/>
          <p:cNvSpPr>
            <a:spLocks/>
          </p:cNvSpPr>
          <p:nvPr/>
        </p:nvSpPr>
        <p:spPr bwMode="auto">
          <a:xfrm>
            <a:off x="768045" y="3864071"/>
            <a:ext cx="42308" cy="38309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90" name="Text Box 110"/>
          <p:cNvSpPr txBox="1">
            <a:spLocks noChangeArrowheads="1"/>
          </p:cNvSpPr>
          <p:nvPr/>
        </p:nvSpPr>
        <p:spPr bwMode="auto">
          <a:xfrm>
            <a:off x="-1" y="4722344"/>
            <a:ext cx="2003103" cy="32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500" b="1">
                <a:solidFill>
                  <a:srgbClr val="FF0000"/>
                </a:solidFill>
              </a:rPr>
              <a:t>THĂNG LONG</a:t>
            </a:r>
          </a:p>
        </p:txBody>
      </p:sp>
      <p:sp>
        <p:nvSpPr>
          <p:cNvPr id="148591" name="Text Box 111"/>
          <p:cNvSpPr txBox="1">
            <a:spLocks noChangeArrowheads="1"/>
          </p:cNvSpPr>
          <p:nvPr/>
        </p:nvSpPr>
        <p:spPr bwMode="auto">
          <a:xfrm>
            <a:off x="3029875" y="2777416"/>
            <a:ext cx="1656506" cy="64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1">
                <a:solidFill>
                  <a:srgbClr val="FF0000"/>
                </a:solidFill>
              </a:rPr>
              <a:t>Yên Phong</a:t>
            </a:r>
          </a:p>
        </p:txBody>
      </p:sp>
      <p:sp>
        <p:nvSpPr>
          <p:cNvPr id="148592" name="Text Box 112"/>
          <p:cNvSpPr txBox="1">
            <a:spLocks noChangeArrowheads="1"/>
          </p:cNvSpPr>
          <p:nvPr/>
        </p:nvSpPr>
        <p:spPr bwMode="auto">
          <a:xfrm>
            <a:off x="2561237" y="3359421"/>
            <a:ext cx="2782539" cy="4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100">
                <a:solidFill>
                  <a:srgbClr val="FF0000"/>
                </a:solidFill>
              </a:rPr>
              <a:t>Lý Thường Kiệt</a:t>
            </a:r>
          </a:p>
        </p:txBody>
      </p:sp>
      <p:sp>
        <p:nvSpPr>
          <p:cNvPr id="148593" name="Rectangle 113"/>
          <p:cNvSpPr>
            <a:spLocks noChangeArrowheads="1"/>
          </p:cNvSpPr>
          <p:nvPr/>
        </p:nvSpPr>
        <p:spPr bwMode="auto">
          <a:xfrm>
            <a:off x="5559028" y="1710929"/>
            <a:ext cx="61913" cy="4774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94" name="Rectangle 114"/>
          <p:cNvSpPr>
            <a:spLocks noChangeArrowheads="1"/>
          </p:cNvSpPr>
          <p:nvPr/>
        </p:nvSpPr>
        <p:spPr bwMode="auto">
          <a:xfrm>
            <a:off x="5620942" y="1710929"/>
            <a:ext cx="48815" cy="4774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95" name="Rectangle 115"/>
          <p:cNvSpPr>
            <a:spLocks noChangeArrowheads="1"/>
          </p:cNvSpPr>
          <p:nvPr/>
        </p:nvSpPr>
        <p:spPr bwMode="auto">
          <a:xfrm>
            <a:off x="5669757" y="1710929"/>
            <a:ext cx="50006" cy="4774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96" name="Rectangle 116"/>
          <p:cNvSpPr>
            <a:spLocks noChangeArrowheads="1"/>
          </p:cNvSpPr>
          <p:nvPr/>
        </p:nvSpPr>
        <p:spPr bwMode="auto">
          <a:xfrm>
            <a:off x="5719763" y="1710929"/>
            <a:ext cx="48816" cy="4774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97" name="Rectangle 117"/>
          <p:cNvSpPr>
            <a:spLocks noChangeArrowheads="1"/>
          </p:cNvSpPr>
          <p:nvPr/>
        </p:nvSpPr>
        <p:spPr bwMode="auto">
          <a:xfrm>
            <a:off x="5768578" y="1710929"/>
            <a:ext cx="61913" cy="4774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98" name="Rectangle 118"/>
          <p:cNvSpPr>
            <a:spLocks noChangeArrowheads="1"/>
          </p:cNvSpPr>
          <p:nvPr/>
        </p:nvSpPr>
        <p:spPr bwMode="auto">
          <a:xfrm>
            <a:off x="5830492" y="1710929"/>
            <a:ext cx="48815" cy="4774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599" name="Rectangle 119"/>
          <p:cNvSpPr>
            <a:spLocks noChangeArrowheads="1"/>
          </p:cNvSpPr>
          <p:nvPr/>
        </p:nvSpPr>
        <p:spPr bwMode="auto">
          <a:xfrm>
            <a:off x="5879307" y="1710929"/>
            <a:ext cx="50006" cy="4774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0" name="Rectangle 120"/>
          <p:cNvSpPr>
            <a:spLocks noChangeArrowheads="1"/>
          </p:cNvSpPr>
          <p:nvPr/>
        </p:nvSpPr>
        <p:spPr bwMode="auto">
          <a:xfrm>
            <a:off x="5929313" y="1710929"/>
            <a:ext cx="48816" cy="4774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1" name="Rectangle 121"/>
          <p:cNvSpPr>
            <a:spLocks noChangeArrowheads="1"/>
          </p:cNvSpPr>
          <p:nvPr/>
        </p:nvSpPr>
        <p:spPr bwMode="auto">
          <a:xfrm>
            <a:off x="5978128" y="1710929"/>
            <a:ext cx="61913" cy="4774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2" name="Rectangle 122"/>
          <p:cNvSpPr>
            <a:spLocks noChangeArrowheads="1"/>
          </p:cNvSpPr>
          <p:nvPr/>
        </p:nvSpPr>
        <p:spPr bwMode="auto">
          <a:xfrm>
            <a:off x="6040042" y="1710929"/>
            <a:ext cx="50006" cy="4774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3" name="Rectangle 123"/>
          <p:cNvSpPr>
            <a:spLocks noChangeArrowheads="1"/>
          </p:cNvSpPr>
          <p:nvPr/>
        </p:nvSpPr>
        <p:spPr bwMode="auto">
          <a:xfrm>
            <a:off x="6090048" y="1710929"/>
            <a:ext cx="48815" cy="4774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4" name="Rectangle 124"/>
          <p:cNvSpPr>
            <a:spLocks noChangeArrowheads="1"/>
          </p:cNvSpPr>
          <p:nvPr/>
        </p:nvSpPr>
        <p:spPr bwMode="auto">
          <a:xfrm>
            <a:off x="5151835" y="1794273"/>
            <a:ext cx="85725" cy="1345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5" name="Rectangle 125"/>
          <p:cNvSpPr>
            <a:spLocks noChangeArrowheads="1"/>
          </p:cNvSpPr>
          <p:nvPr/>
        </p:nvSpPr>
        <p:spPr bwMode="auto">
          <a:xfrm>
            <a:off x="5250657" y="1835944"/>
            <a:ext cx="98822" cy="123825"/>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6" name="Rectangle 126"/>
          <p:cNvSpPr>
            <a:spLocks noChangeArrowheads="1"/>
          </p:cNvSpPr>
          <p:nvPr/>
        </p:nvSpPr>
        <p:spPr bwMode="auto">
          <a:xfrm>
            <a:off x="5336382" y="1866900"/>
            <a:ext cx="98822" cy="13454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7" name="Rectangle 127"/>
          <p:cNvSpPr>
            <a:spLocks noChangeArrowheads="1"/>
          </p:cNvSpPr>
          <p:nvPr/>
        </p:nvSpPr>
        <p:spPr bwMode="auto">
          <a:xfrm>
            <a:off x="5435203" y="1887142"/>
            <a:ext cx="98822" cy="1345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8" name="Rectangle 128"/>
          <p:cNvSpPr>
            <a:spLocks noChangeArrowheads="1"/>
          </p:cNvSpPr>
          <p:nvPr/>
        </p:nvSpPr>
        <p:spPr bwMode="auto">
          <a:xfrm>
            <a:off x="5472113" y="1908573"/>
            <a:ext cx="86916" cy="1345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09" name="Freeform 129"/>
          <p:cNvSpPr>
            <a:spLocks/>
          </p:cNvSpPr>
          <p:nvPr/>
        </p:nvSpPr>
        <p:spPr bwMode="auto">
          <a:xfrm>
            <a:off x="5768579" y="653653"/>
            <a:ext cx="148828" cy="41672"/>
          </a:xfrm>
          <a:custGeom>
            <a:avLst/>
            <a:gdLst>
              <a:gd name="T0" fmla="*/ 0 w 125"/>
              <a:gd name="T1" fmla="*/ 8 h 35"/>
              <a:gd name="T2" fmla="*/ 114 w 125"/>
              <a:gd name="T3" fmla="*/ 0 h 35"/>
              <a:gd name="T4" fmla="*/ 125 w 125"/>
              <a:gd name="T5" fmla="*/ 35 h 35"/>
              <a:gd name="T6" fmla="*/ 11 w 125"/>
              <a:gd name="T7" fmla="*/ 35 h 35"/>
              <a:gd name="T8" fmla="*/ 0 w 125"/>
              <a:gd name="T9" fmla="*/ 8 h 35"/>
            </a:gdLst>
            <a:ahLst/>
            <a:cxnLst>
              <a:cxn ang="0">
                <a:pos x="T0" y="T1"/>
              </a:cxn>
              <a:cxn ang="0">
                <a:pos x="T2" y="T3"/>
              </a:cxn>
              <a:cxn ang="0">
                <a:pos x="T4" y="T5"/>
              </a:cxn>
              <a:cxn ang="0">
                <a:pos x="T6" y="T7"/>
              </a:cxn>
              <a:cxn ang="0">
                <a:pos x="T8" y="T9"/>
              </a:cxn>
            </a:cxnLst>
            <a:rect l="0" t="0" r="r" b="b"/>
            <a:pathLst>
              <a:path w="125" h="35">
                <a:moveTo>
                  <a:pt x="0" y="8"/>
                </a:moveTo>
                <a:lnTo>
                  <a:pt x="114" y="0"/>
                </a:lnTo>
                <a:lnTo>
                  <a:pt x="125" y="35"/>
                </a:lnTo>
                <a:lnTo>
                  <a:pt x="11" y="35"/>
                </a:lnTo>
                <a:lnTo>
                  <a:pt x="0" y="8"/>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0" name="Freeform 130"/>
          <p:cNvSpPr>
            <a:spLocks/>
          </p:cNvSpPr>
          <p:nvPr/>
        </p:nvSpPr>
        <p:spPr bwMode="auto">
          <a:xfrm>
            <a:off x="5694760" y="238126"/>
            <a:ext cx="61913" cy="21431"/>
          </a:xfrm>
          <a:custGeom>
            <a:avLst/>
            <a:gdLst>
              <a:gd name="T0" fmla="*/ 0 w 52"/>
              <a:gd name="T1" fmla="*/ 0 h 18"/>
              <a:gd name="T2" fmla="*/ 41 w 52"/>
              <a:gd name="T3" fmla="*/ 0 h 18"/>
              <a:gd name="T4" fmla="*/ 52 w 52"/>
              <a:gd name="T5" fmla="*/ 18 h 18"/>
              <a:gd name="T6" fmla="*/ 0 w 52"/>
              <a:gd name="T7" fmla="*/ 18 h 18"/>
              <a:gd name="T8" fmla="*/ 0 w 52"/>
              <a:gd name="T9" fmla="*/ 0 h 18"/>
            </a:gdLst>
            <a:ahLst/>
            <a:cxnLst>
              <a:cxn ang="0">
                <a:pos x="T0" y="T1"/>
              </a:cxn>
              <a:cxn ang="0">
                <a:pos x="T2" y="T3"/>
              </a:cxn>
              <a:cxn ang="0">
                <a:pos x="T4" y="T5"/>
              </a:cxn>
              <a:cxn ang="0">
                <a:pos x="T6" y="T7"/>
              </a:cxn>
              <a:cxn ang="0">
                <a:pos x="T8" y="T9"/>
              </a:cxn>
            </a:cxnLst>
            <a:rect l="0" t="0" r="r" b="b"/>
            <a:pathLst>
              <a:path w="52" h="18">
                <a:moveTo>
                  <a:pt x="0" y="0"/>
                </a:moveTo>
                <a:lnTo>
                  <a:pt x="41" y="0"/>
                </a:lnTo>
                <a:lnTo>
                  <a:pt x="52" y="18"/>
                </a:lnTo>
                <a:lnTo>
                  <a:pt x="0" y="18"/>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1" name="Freeform 131"/>
          <p:cNvSpPr>
            <a:spLocks/>
          </p:cNvSpPr>
          <p:nvPr/>
        </p:nvSpPr>
        <p:spPr bwMode="auto">
          <a:xfrm>
            <a:off x="5694760" y="363142"/>
            <a:ext cx="86915" cy="30956"/>
          </a:xfrm>
          <a:custGeom>
            <a:avLst/>
            <a:gdLst>
              <a:gd name="T0" fmla="*/ 10 w 73"/>
              <a:gd name="T1" fmla="*/ 0 h 26"/>
              <a:gd name="T2" fmla="*/ 73 w 73"/>
              <a:gd name="T3" fmla="*/ 0 h 26"/>
              <a:gd name="T4" fmla="*/ 73 w 73"/>
              <a:gd name="T5" fmla="*/ 17 h 26"/>
              <a:gd name="T6" fmla="*/ 0 w 73"/>
              <a:gd name="T7" fmla="*/ 26 h 26"/>
              <a:gd name="T8" fmla="*/ 10 w 73"/>
              <a:gd name="T9" fmla="*/ 0 h 26"/>
            </a:gdLst>
            <a:ahLst/>
            <a:cxnLst>
              <a:cxn ang="0">
                <a:pos x="T0" y="T1"/>
              </a:cxn>
              <a:cxn ang="0">
                <a:pos x="T2" y="T3"/>
              </a:cxn>
              <a:cxn ang="0">
                <a:pos x="T4" y="T5"/>
              </a:cxn>
              <a:cxn ang="0">
                <a:pos x="T6" y="T7"/>
              </a:cxn>
              <a:cxn ang="0">
                <a:pos x="T8" y="T9"/>
              </a:cxn>
            </a:cxnLst>
            <a:rect l="0" t="0" r="r" b="b"/>
            <a:pathLst>
              <a:path w="73" h="26">
                <a:moveTo>
                  <a:pt x="10" y="0"/>
                </a:moveTo>
                <a:lnTo>
                  <a:pt x="73" y="0"/>
                </a:lnTo>
                <a:lnTo>
                  <a:pt x="73" y="17"/>
                </a:lnTo>
                <a:lnTo>
                  <a:pt x="0" y="26"/>
                </a:lnTo>
                <a:lnTo>
                  <a:pt x="1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2" name="Freeform 132"/>
          <p:cNvSpPr>
            <a:spLocks/>
          </p:cNvSpPr>
          <p:nvPr/>
        </p:nvSpPr>
        <p:spPr bwMode="auto">
          <a:xfrm>
            <a:off x="5719762" y="517922"/>
            <a:ext cx="110729" cy="32147"/>
          </a:xfrm>
          <a:custGeom>
            <a:avLst/>
            <a:gdLst>
              <a:gd name="T0" fmla="*/ 0 w 93"/>
              <a:gd name="T1" fmla="*/ 0 h 27"/>
              <a:gd name="T2" fmla="*/ 93 w 93"/>
              <a:gd name="T3" fmla="*/ 0 h 27"/>
              <a:gd name="T4" fmla="*/ 93 w 93"/>
              <a:gd name="T5" fmla="*/ 18 h 27"/>
              <a:gd name="T6" fmla="*/ 10 w 93"/>
              <a:gd name="T7" fmla="*/ 27 h 27"/>
              <a:gd name="T8" fmla="*/ 0 w 93"/>
              <a:gd name="T9" fmla="*/ 0 h 27"/>
            </a:gdLst>
            <a:ahLst/>
            <a:cxnLst>
              <a:cxn ang="0">
                <a:pos x="T0" y="T1"/>
              </a:cxn>
              <a:cxn ang="0">
                <a:pos x="T2" y="T3"/>
              </a:cxn>
              <a:cxn ang="0">
                <a:pos x="T4" y="T5"/>
              </a:cxn>
              <a:cxn ang="0">
                <a:pos x="T6" y="T7"/>
              </a:cxn>
              <a:cxn ang="0">
                <a:pos x="T8" y="T9"/>
              </a:cxn>
            </a:cxnLst>
            <a:rect l="0" t="0" r="r" b="b"/>
            <a:pathLst>
              <a:path w="93" h="27">
                <a:moveTo>
                  <a:pt x="0" y="0"/>
                </a:moveTo>
                <a:lnTo>
                  <a:pt x="93" y="0"/>
                </a:lnTo>
                <a:lnTo>
                  <a:pt x="93" y="18"/>
                </a:lnTo>
                <a:lnTo>
                  <a:pt x="10" y="27"/>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3" name="Freeform 133"/>
          <p:cNvSpPr>
            <a:spLocks/>
          </p:cNvSpPr>
          <p:nvPr/>
        </p:nvSpPr>
        <p:spPr bwMode="auto">
          <a:xfrm>
            <a:off x="5830491" y="1690688"/>
            <a:ext cx="160734" cy="41672"/>
          </a:xfrm>
          <a:custGeom>
            <a:avLst/>
            <a:gdLst>
              <a:gd name="T0" fmla="*/ 135 w 135"/>
              <a:gd name="T1" fmla="*/ 0 h 35"/>
              <a:gd name="T2" fmla="*/ 21 w 135"/>
              <a:gd name="T3" fmla="*/ 0 h 35"/>
              <a:gd name="T4" fmla="*/ 0 w 135"/>
              <a:gd name="T5" fmla="*/ 35 h 35"/>
              <a:gd name="T6" fmla="*/ 124 w 135"/>
              <a:gd name="T7" fmla="*/ 26 h 35"/>
              <a:gd name="T8" fmla="*/ 135 w 135"/>
              <a:gd name="T9" fmla="*/ 0 h 35"/>
            </a:gdLst>
            <a:ahLst/>
            <a:cxnLst>
              <a:cxn ang="0">
                <a:pos x="T0" y="T1"/>
              </a:cxn>
              <a:cxn ang="0">
                <a:pos x="T2" y="T3"/>
              </a:cxn>
              <a:cxn ang="0">
                <a:pos x="T4" y="T5"/>
              </a:cxn>
              <a:cxn ang="0">
                <a:pos x="T6" y="T7"/>
              </a:cxn>
              <a:cxn ang="0">
                <a:pos x="T8" y="T9"/>
              </a:cxn>
            </a:cxnLst>
            <a:rect l="0" t="0" r="r" b="b"/>
            <a:pathLst>
              <a:path w="135" h="35">
                <a:moveTo>
                  <a:pt x="135" y="0"/>
                </a:moveTo>
                <a:lnTo>
                  <a:pt x="21" y="0"/>
                </a:lnTo>
                <a:lnTo>
                  <a:pt x="0" y="35"/>
                </a:lnTo>
                <a:lnTo>
                  <a:pt x="124" y="26"/>
                </a:lnTo>
                <a:lnTo>
                  <a:pt x="135"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4" name="Freeform 134"/>
          <p:cNvSpPr>
            <a:spLocks/>
          </p:cNvSpPr>
          <p:nvPr/>
        </p:nvSpPr>
        <p:spPr bwMode="auto">
          <a:xfrm>
            <a:off x="5941219" y="1265635"/>
            <a:ext cx="75010" cy="20240"/>
          </a:xfrm>
          <a:custGeom>
            <a:avLst/>
            <a:gdLst>
              <a:gd name="T0" fmla="*/ 52 w 63"/>
              <a:gd name="T1" fmla="*/ 0 h 17"/>
              <a:gd name="T2" fmla="*/ 11 w 63"/>
              <a:gd name="T3" fmla="*/ 0 h 17"/>
              <a:gd name="T4" fmla="*/ 0 w 63"/>
              <a:gd name="T5" fmla="*/ 17 h 17"/>
              <a:gd name="T6" fmla="*/ 63 w 63"/>
              <a:gd name="T7" fmla="*/ 17 h 17"/>
              <a:gd name="T8" fmla="*/ 52 w 63"/>
              <a:gd name="T9" fmla="*/ 0 h 17"/>
            </a:gdLst>
            <a:ahLst/>
            <a:cxnLst>
              <a:cxn ang="0">
                <a:pos x="T0" y="T1"/>
              </a:cxn>
              <a:cxn ang="0">
                <a:pos x="T2" y="T3"/>
              </a:cxn>
              <a:cxn ang="0">
                <a:pos x="T4" y="T5"/>
              </a:cxn>
              <a:cxn ang="0">
                <a:pos x="T6" y="T7"/>
              </a:cxn>
              <a:cxn ang="0">
                <a:pos x="T8" y="T9"/>
              </a:cxn>
            </a:cxnLst>
            <a:rect l="0" t="0" r="r" b="b"/>
            <a:pathLst>
              <a:path w="63" h="17">
                <a:moveTo>
                  <a:pt x="52" y="0"/>
                </a:moveTo>
                <a:lnTo>
                  <a:pt x="11" y="0"/>
                </a:lnTo>
                <a:lnTo>
                  <a:pt x="0" y="17"/>
                </a:lnTo>
                <a:lnTo>
                  <a:pt x="63" y="17"/>
                </a:lnTo>
                <a:lnTo>
                  <a:pt x="52"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5" name="Freeform 135"/>
          <p:cNvSpPr>
            <a:spLocks/>
          </p:cNvSpPr>
          <p:nvPr/>
        </p:nvSpPr>
        <p:spPr bwMode="auto">
          <a:xfrm>
            <a:off x="5929313" y="1389460"/>
            <a:ext cx="86916" cy="30956"/>
          </a:xfrm>
          <a:custGeom>
            <a:avLst/>
            <a:gdLst>
              <a:gd name="T0" fmla="*/ 73 w 73"/>
              <a:gd name="T1" fmla="*/ 0 h 26"/>
              <a:gd name="T2" fmla="*/ 0 w 73"/>
              <a:gd name="T3" fmla="*/ 9 h 26"/>
              <a:gd name="T4" fmla="*/ 0 w 73"/>
              <a:gd name="T5" fmla="*/ 26 h 26"/>
              <a:gd name="T6" fmla="*/ 73 w 73"/>
              <a:gd name="T7" fmla="*/ 18 h 26"/>
              <a:gd name="T8" fmla="*/ 73 w 73"/>
              <a:gd name="T9" fmla="*/ 0 h 26"/>
            </a:gdLst>
            <a:ahLst/>
            <a:cxnLst>
              <a:cxn ang="0">
                <a:pos x="T0" y="T1"/>
              </a:cxn>
              <a:cxn ang="0">
                <a:pos x="T2" y="T3"/>
              </a:cxn>
              <a:cxn ang="0">
                <a:pos x="T4" y="T5"/>
              </a:cxn>
              <a:cxn ang="0">
                <a:pos x="T6" y="T7"/>
              </a:cxn>
              <a:cxn ang="0">
                <a:pos x="T8" y="T9"/>
              </a:cxn>
            </a:cxnLst>
            <a:rect l="0" t="0" r="r" b="b"/>
            <a:pathLst>
              <a:path w="73" h="26">
                <a:moveTo>
                  <a:pt x="73" y="0"/>
                </a:moveTo>
                <a:lnTo>
                  <a:pt x="0" y="9"/>
                </a:lnTo>
                <a:lnTo>
                  <a:pt x="0" y="26"/>
                </a:lnTo>
                <a:lnTo>
                  <a:pt x="73" y="18"/>
                </a:lnTo>
                <a:lnTo>
                  <a:pt x="73"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6" name="Freeform 136"/>
          <p:cNvSpPr>
            <a:spLocks/>
          </p:cNvSpPr>
          <p:nvPr/>
        </p:nvSpPr>
        <p:spPr bwMode="auto">
          <a:xfrm>
            <a:off x="5904310" y="1545432"/>
            <a:ext cx="111919" cy="30956"/>
          </a:xfrm>
          <a:custGeom>
            <a:avLst/>
            <a:gdLst>
              <a:gd name="T0" fmla="*/ 94 w 94"/>
              <a:gd name="T1" fmla="*/ 0 h 26"/>
              <a:gd name="T2" fmla="*/ 0 w 94"/>
              <a:gd name="T3" fmla="*/ 8 h 26"/>
              <a:gd name="T4" fmla="*/ 0 w 94"/>
              <a:gd name="T5" fmla="*/ 26 h 26"/>
              <a:gd name="T6" fmla="*/ 83 w 94"/>
              <a:gd name="T7" fmla="*/ 17 h 26"/>
              <a:gd name="T8" fmla="*/ 94 w 94"/>
              <a:gd name="T9" fmla="*/ 0 h 26"/>
            </a:gdLst>
            <a:ahLst/>
            <a:cxnLst>
              <a:cxn ang="0">
                <a:pos x="T0" y="T1"/>
              </a:cxn>
              <a:cxn ang="0">
                <a:pos x="T2" y="T3"/>
              </a:cxn>
              <a:cxn ang="0">
                <a:pos x="T4" y="T5"/>
              </a:cxn>
              <a:cxn ang="0">
                <a:pos x="T6" y="T7"/>
              </a:cxn>
              <a:cxn ang="0">
                <a:pos x="T8" y="T9"/>
              </a:cxn>
            </a:cxnLst>
            <a:rect l="0" t="0" r="r" b="b"/>
            <a:pathLst>
              <a:path w="94" h="26">
                <a:moveTo>
                  <a:pt x="94" y="0"/>
                </a:moveTo>
                <a:lnTo>
                  <a:pt x="0" y="8"/>
                </a:lnTo>
                <a:lnTo>
                  <a:pt x="0" y="26"/>
                </a:lnTo>
                <a:lnTo>
                  <a:pt x="83" y="17"/>
                </a:lnTo>
                <a:lnTo>
                  <a:pt x="94"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17" name="Rectangle 137"/>
          <p:cNvSpPr>
            <a:spLocks noChangeArrowheads="1"/>
          </p:cNvSpPr>
          <p:nvPr/>
        </p:nvSpPr>
        <p:spPr bwMode="auto">
          <a:xfrm>
            <a:off x="3732610" y="1545431"/>
            <a:ext cx="98822" cy="134541"/>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18" name="Rectangle 138"/>
          <p:cNvSpPr>
            <a:spLocks noChangeArrowheads="1"/>
          </p:cNvSpPr>
          <p:nvPr/>
        </p:nvSpPr>
        <p:spPr bwMode="auto">
          <a:xfrm>
            <a:off x="3831432" y="1554957"/>
            <a:ext cx="98822" cy="13573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19" name="Rectangle 139"/>
          <p:cNvSpPr>
            <a:spLocks noChangeArrowheads="1"/>
          </p:cNvSpPr>
          <p:nvPr/>
        </p:nvSpPr>
        <p:spPr bwMode="auto">
          <a:xfrm>
            <a:off x="3930253" y="1565673"/>
            <a:ext cx="98822" cy="13454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0" name="Rectangle 140"/>
          <p:cNvSpPr>
            <a:spLocks noChangeArrowheads="1"/>
          </p:cNvSpPr>
          <p:nvPr/>
        </p:nvSpPr>
        <p:spPr bwMode="auto">
          <a:xfrm>
            <a:off x="4040981" y="1576388"/>
            <a:ext cx="86916" cy="13454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1" name="Rectangle 141"/>
          <p:cNvSpPr>
            <a:spLocks noChangeArrowheads="1"/>
          </p:cNvSpPr>
          <p:nvPr/>
        </p:nvSpPr>
        <p:spPr bwMode="auto">
          <a:xfrm>
            <a:off x="4139803" y="1587104"/>
            <a:ext cx="98822" cy="1345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2" name="Rectangle 142"/>
          <p:cNvSpPr>
            <a:spLocks noChangeArrowheads="1"/>
          </p:cNvSpPr>
          <p:nvPr/>
        </p:nvSpPr>
        <p:spPr bwMode="auto">
          <a:xfrm>
            <a:off x="4250532" y="1607344"/>
            <a:ext cx="98822" cy="125016"/>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3" name="Rectangle 143"/>
          <p:cNvSpPr>
            <a:spLocks noChangeArrowheads="1"/>
          </p:cNvSpPr>
          <p:nvPr/>
        </p:nvSpPr>
        <p:spPr bwMode="auto">
          <a:xfrm>
            <a:off x="4349353" y="1618060"/>
            <a:ext cx="98822" cy="123825"/>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4" name="Rectangle 144"/>
          <p:cNvSpPr>
            <a:spLocks noChangeArrowheads="1"/>
          </p:cNvSpPr>
          <p:nvPr/>
        </p:nvSpPr>
        <p:spPr bwMode="auto">
          <a:xfrm>
            <a:off x="4460081" y="1627585"/>
            <a:ext cx="86916" cy="13573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5" name="Rectangle 145"/>
          <p:cNvSpPr>
            <a:spLocks noChangeArrowheads="1"/>
          </p:cNvSpPr>
          <p:nvPr/>
        </p:nvSpPr>
        <p:spPr bwMode="auto">
          <a:xfrm>
            <a:off x="4558904" y="1659731"/>
            <a:ext cx="86915" cy="123825"/>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6" name="Rectangle 146"/>
          <p:cNvSpPr>
            <a:spLocks noChangeArrowheads="1"/>
          </p:cNvSpPr>
          <p:nvPr/>
        </p:nvSpPr>
        <p:spPr bwMode="auto">
          <a:xfrm>
            <a:off x="4855369" y="1721644"/>
            <a:ext cx="98822" cy="123825"/>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7" name="Rectangle 147"/>
          <p:cNvSpPr>
            <a:spLocks noChangeArrowheads="1"/>
          </p:cNvSpPr>
          <p:nvPr/>
        </p:nvSpPr>
        <p:spPr bwMode="auto">
          <a:xfrm>
            <a:off x="4954191" y="1741885"/>
            <a:ext cx="98822" cy="13454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8" name="Rectangle 148"/>
          <p:cNvSpPr>
            <a:spLocks noChangeArrowheads="1"/>
          </p:cNvSpPr>
          <p:nvPr/>
        </p:nvSpPr>
        <p:spPr bwMode="auto">
          <a:xfrm>
            <a:off x="5053013" y="1772842"/>
            <a:ext cx="98822" cy="125015"/>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29" name="Rectangle 149"/>
          <p:cNvSpPr>
            <a:spLocks noChangeArrowheads="1"/>
          </p:cNvSpPr>
          <p:nvPr/>
        </p:nvSpPr>
        <p:spPr bwMode="auto">
          <a:xfrm>
            <a:off x="4657725" y="1576388"/>
            <a:ext cx="36910" cy="269081"/>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0" name="Rectangle 150"/>
          <p:cNvSpPr>
            <a:spLocks noChangeArrowheads="1"/>
          </p:cNvSpPr>
          <p:nvPr/>
        </p:nvSpPr>
        <p:spPr bwMode="auto">
          <a:xfrm>
            <a:off x="4694635" y="1576388"/>
            <a:ext cx="36909" cy="269081"/>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1" name="Rectangle 151"/>
          <p:cNvSpPr>
            <a:spLocks noChangeArrowheads="1"/>
          </p:cNvSpPr>
          <p:nvPr/>
        </p:nvSpPr>
        <p:spPr bwMode="auto">
          <a:xfrm>
            <a:off x="4731544" y="1576388"/>
            <a:ext cx="25004" cy="26908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2" name="Rectangle 152"/>
          <p:cNvSpPr>
            <a:spLocks noChangeArrowheads="1"/>
          </p:cNvSpPr>
          <p:nvPr/>
        </p:nvSpPr>
        <p:spPr bwMode="auto">
          <a:xfrm>
            <a:off x="4756547" y="1576388"/>
            <a:ext cx="36909" cy="269081"/>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3" name="Rectangle 153"/>
          <p:cNvSpPr>
            <a:spLocks noChangeArrowheads="1"/>
          </p:cNvSpPr>
          <p:nvPr/>
        </p:nvSpPr>
        <p:spPr bwMode="auto">
          <a:xfrm>
            <a:off x="4793457" y="1576388"/>
            <a:ext cx="36910" cy="26908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4" name="Rectangle 154"/>
          <p:cNvSpPr>
            <a:spLocks noChangeArrowheads="1"/>
          </p:cNvSpPr>
          <p:nvPr/>
        </p:nvSpPr>
        <p:spPr bwMode="auto">
          <a:xfrm>
            <a:off x="4857750" y="1600201"/>
            <a:ext cx="25004" cy="26908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6" name="Rectangle 156"/>
          <p:cNvSpPr>
            <a:spLocks noChangeArrowheads="1"/>
          </p:cNvSpPr>
          <p:nvPr/>
        </p:nvSpPr>
        <p:spPr bwMode="auto">
          <a:xfrm>
            <a:off x="3090862" y="1275160"/>
            <a:ext cx="61913" cy="55006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7" name="Rectangle 157"/>
          <p:cNvSpPr>
            <a:spLocks noChangeArrowheads="1"/>
          </p:cNvSpPr>
          <p:nvPr/>
        </p:nvSpPr>
        <p:spPr bwMode="auto">
          <a:xfrm>
            <a:off x="3152775" y="1275160"/>
            <a:ext cx="48816" cy="55006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8" name="Rectangle 158"/>
          <p:cNvSpPr>
            <a:spLocks noChangeArrowheads="1"/>
          </p:cNvSpPr>
          <p:nvPr/>
        </p:nvSpPr>
        <p:spPr bwMode="auto">
          <a:xfrm>
            <a:off x="3201591" y="1275160"/>
            <a:ext cx="61913" cy="55006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39" name="Rectangle 159"/>
          <p:cNvSpPr>
            <a:spLocks noChangeArrowheads="1"/>
          </p:cNvSpPr>
          <p:nvPr/>
        </p:nvSpPr>
        <p:spPr bwMode="auto">
          <a:xfrm>
            <a:off x="3263503" y="1275160"/>
            <a:ext cx="61913" cy="550069"/>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0" name="Rectangle 160"/>
          <p:cNvSpPr>
            <a:spLocks noChangeArrowheads="1"/>
          </p:cNvSpPr>
          <p:nvPr/>
        </p:nvSpPr>
        <p:spPr bwMode="auto">
          <a:xfrm>
            <a:off x="3325417" y="1275160"/>
            <a:ext cx="48815" cy="55006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1" name="Rectangle 161"/>
          <p:cNvSpPr>
            <a:spLocks noChangeArrowheads="1"/>
          </p:cNvSpPr>
          <p:nvPr/>
        </p:nvSpPr>
        <p:spPr bwMode="auto">
          <a:xfrm>
            <a:off x="3374231" y="1275160"/>
            <a:ext cx="61913" cy="55006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2" name="Rectangle 162"/>
          <p:cNvSpPr>
            <a:spLocks noChangeArrowheads="1"/>
          </p:cNvSpPr>
          <p:nvPr/>
        </p:nvSpPr>
        <p:spPr bwMode="auto">
          <a:xfrm>
            <a:off x="3436144" y="1275160"/>
            <a:ext cx="61913" cy="550069"/>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3" name="Rectangle 163"/>
          <p:cNvSpPr>
            <a:spLocks noChangeArrowheads="1"/>
          </p:cNvSpPr>
          <p:nvPr/>
        </p:nvSpPr>
        <p:spPr bwMode="auto">
          <a:xfrm>
            <a:off x="3498056" y="1275160"/>
            <a:ext cx="48816" cy="55006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4" name="Rectangle 164"/>
          <p:cNvSpPr>
            <a:spLocks noChangeArrowheads="1"/>
          </p:cNvSpPr>
          <p:nvPr/>
        </p:nvSpPr>
        <p:spPr bwMode="auto">
          <a:xfrm>
            <a:off x="3546872" y="1275160"/>
            <a:ext cx="61913" cy="550069"/>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5" name="Rectangle 165"/>
          <p:cNvSpPr>
            <a:spLocks noChangeArrowheads="1"/>
          </p:cNvSpPr>
          <p:nvPr/>
        </p:nvSpPr>
        <p:spPr bwMode="auto">
          <a:xfrm>
            <a:off x="3608785" y="1275160"/>
            <a:ext cx="61913" cy="550069"/>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6" name="Rectangle 166"/>
          <p:cNvSpPr>
            <a:spLocks noChangeArrowheads="1"/>
          </p:cNvSpPr>
          <p:nvPr/>
        </p:nvSpPr>
        <p:spPr bwMode="auto">
          <a:xfrm>
            <a:off x="3670697" y="1275160"/>
            <a:ext cx="61913" cy="55006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48647" name="Freeform 167"/>
          <p:cNvSpPr>
            <a:spLocks/>
          </p:cNvSpPr>
          <p:nvPr/>
        </p:nvSpPr>
        <p:spPr bwMode="auto">
          <a:xfrm>
            <a:off x="2971800" y="1143001"/>
            <a:ext cx="160735" cy="41672"/>
          </a:xfrm>
          <a:custGeom>
            <a:avLst/>
            <a:gdLst>
              <a:gd name="T0" fmla="*/ 0 w 135"/>
              <a:gd name="T1" fmla="*/ 0 h 35"/>
              <a:gd name="T2" fmla="*/ 114 w 135"/>
              <a:gd name="T3" fmla="*/ 0 h 35"/>
              <a:gd name="T4" fmla="*/ 135 w 135"/>
              <a:gd name="T5" fmla="*/ 35 h 35"/>
              <a:gd name="T6" fmla="*/ 11 w 135"/>
              <a:gd name="T7" fmla="*/ 35 h 35"/>
              <a:gd name="T8" fmla="*/ 0 w 135"/>
              <a:gd name="T9" fmla="*/ 0 h 35"/>
            </a:gdLst>
            <a:ahLst/>
            <a:cxnLst>
              <a:cxn ang="0">
                <a:pos x="T0" y="T1"/>
              </a:cxn>
              <a:cxn ang="0">
                <a:pos x="T2" y="T3"/>
              </a:cxn>
              <a:cxn ang="0">
                <a:pos x="T4" y="T5"/>
              </a:cxn>
              <a:cxn ang="0">
                <a:pos x="T6" y="T7"/>
              </a:cxn>
              <a:cxn ang="0">
                <a:pos x="T8" y="T9"/>
              </a:cxn>
            </a:cxnLst>
            <a:rect l="0" t="0" r="r" b="b"/>
            <a:pathLst>
              <a:path w="135" h="35">
                <a:moveTo>
                  <a:pt x="0" y="0"/>
                </a:moveTo>
                <a:lnTo>
                  <a:pt x="114" y="0"/>
                </a:lnTo>
                <a:lnTo>
                  <a:pt x="135" y="35"/>
                </a:lnTo>
                <a:lnTo>
                  <a:pt x="11" y="35"/>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57" name="Freeform 177"/>
          <p:cNvSpPr>
            <a:spLocks/>
          </p:cNvSpPr>
          <p:nvPr/>
        </p:nvSpPr>
        <p:spPr bwMode="auto">
          <a:xfrm>
            <a:off x="3371851" y="2971800"/>
            <a:ext cx="1251347" cy="523875"/>
          </a:xfrm>
          <a:custGeom>
            <a:avLst/>
            <a:gdLst>
              <a:gd name="T0" fmla="*/ 835 w 1051"/>
              <a:gd name="T1" fmla="*/ 196 h 440"/>
              <a:gd name="T2" fmla="*/ 827 w 1051"/>
              <a:gd name="T3" fmla="*/ 228 h 440"/>
              <a:gd name="T4" fmla="*/ 827 w 1051"/>
              <a:gd name="T5" fmla="*/ 228 h 440"/>
              <a:gd name="T6" fmla="*/ 765 w 1051"/>
              <a:gd name="T7" fmla="*/ 204 h 440"/>
              <a:gd name="T8" fmla="*/ 695 w 1051"/>
              <a:gd name="T9" fmla="*/ 188 h 440"/>
              <a:gd name="T10" fmla="*/ 641 w 1051"/>
              <a:gd name="T11" fmla="*/ 180 h 440"/>
              <a:gd name="T12" fmla="*/ 595 w 1051"/>
              <a:gd name="T13" fmla="*/ 173 h 440"/>
              <a:gd name="T14" fmla="*/ 603 w 1051"/>
              <a:gd name="T15" fmla="*/ 173 h 440"/>
              <a:gd name="T16" fmla="*/ 610 w 1051"/>
              <a:gd name="T17" fmla="*/ 133 h 440"/>
              <a:gd name="T18" fmla="*/ 695 w 1051"/>
              <a:gd name="T19" fmla="*/ 133 h 440"/>
              <a:gd name="T20" fmla="*/ 541 w 1051"/>
              <a:gd name="T21" fmla="*/ 0 h 440"/>
              <a:gd name="T22" fmla="*/ 378 w 1051"/>
              <a:gd name="T23" fmla="*/ 125 h 440"/>
              <a:gd name="T24" fmla="*/ 456 w 1051"/>
              <a:gd name="T25" fmla="*/ 125 h 440"/>
              <a:gd name="T26" fmla="*/ 456 w 1051"/>
              <a:gd name="T27" fmla="*/ 165 h 440"/>
              <a:gd name="T28" fmla="*/ 386 w 1051"/>
              <a:gd name="T29" fmla="*/ 173 h 440"/>
              <a:gd name="T30" fmla="*/ 317 w 1051"/>
              <a:gd name="T31" fmla="*/ 180 h 440"/>
              <a:gd name="T32" fmla="*/ 262 w 1051"/>
              <a:gd name="T33" fmla="*/ 196 h 440"/>
              <a:gd name="T34" fmla="*/ 216 w 1051"/>
              <a:gd name="T35" fmla="*/ 212 h 440"/>
              <a:gd name="T36" fmla="*/ 239 w 1051"/>
              <a:gd name="T37" fmla="*/ 196 h 440"/>
              <a:gd name="T38" fmla="*/ 231 w 1051"/>
              <a:gd name="T39" fmla="*/ 165 h 440"/>
              <a:gd name="T40" fmla="*/ 309 w 1051"/>
              <a:gd name="T41" fmla="*/ 125 h 440"/>
              <a:gd name="T42" fmla="*/ 116 w 1051"/>
              <a:gd name="T43" fmla="*/ 78 h 440"/>
              <a:gd name="T44" fmla="*/ 15 w 1051"/>
              <a:gd name="T45" fmla="*/ 259 h 440"/>
              <a:gd name="T46" fmla="*/ 92 w 1051"/>
              <a:gd name="T47" fmla="*/ 228 h 440"/>
              <a:gd name="T48" fmla="*/ 108 w 1051"/>
              <a:gd name="T49" fmla="*/ 259 h 440"/>
              <a:gd name="T50" fmla="*/ 54 w 1051"/>
              <a:gd name="T51" fmla="*/ 290 h 440"/>
              <a:gd name="T52" fmla="*/ 0 w 1051"/>
              <a:gd name="T53" fmla="*/ 330 h 440"/>
              <a:gd name="T54" fmla="*/ 54 w 1051"/>
              <a:gd name="T55" fmla="*/ 440 h 440"/>
              <a:gd name="T56" fmla="*/ 100 w 1051"/>
              <a:gd name="T57" fmla="*/ 393 h 440"/>
              <a:gd name="T58" fmla="*/ 146 w 1051"/>
              <a:gd name="T59" fmla="*/ 353 h 440"/>
              <a:gd name="T60" fmla="*/ 239 w 1051"/>
              <a:gd name="T61" fmla="*/ 314 h 440"/>
              <a:gd name="T62" fmla="*/ 332 w 1051"/>
              <a:gd name="T63" fmla="*/ 290 h 440"/>
              <a:gd name="T64" fmla="*/ 456 w 1051"/>
              <a:gd name="T65" fmla="*/ 275 h 440"/>
              <a:gd name="T66" fmla="*/ 564 w 1051"/>
              <a:gd name="T67" fmla="*/ 275 h 440"/>
              <a:gd name="T68" fmla="*/ 626 w 1051"/>
              <a:gd name="T69" fmla="*/ 283 h 440"/>
              <a:gd name="T70" fmla="*/ 680 w 1051"/>
              <a:gd name="T71" fmla="*/ 290 h 440"/>
              <a:gd name="T72" fmla="*/ 742 w 1051"/>
              <a:gd name="T73" fmla="*/ 306 h 440"/>
              <a:gd name="T74" fmla="*/ 804 w 1051"/>
              <a:gd name="T75" fmla="*/ 330 h 440"/>
              <a:gd name="T76" fmla="*/ 858 w 1051"/>
              <a:gd name="T77" fmla="*/ 345 h 440"/>
              <a:gd name="T78" fmla="*/ 912 w 1051"/>
              <a:gd name="T79" fmla="*/ 377 h 440"/>
              <a:gd name="T80" fmla="*/ 958 w 1051"/>
              <a:gd name="T81" fmla="*/ 400 h 440"/>
              <a:gd name="T82" fmla="*/ 1012 w 1051"/>
              <a:gd name="T83" fmla="*/ 440 h 440"/>
              <a:gd name="T84" fmla="*/ 1051 w 1051"/>
              <a:gd name="T85" fmla="*/ 353 h 440"/>
              <a:gd name="T86" fmla="*/ 1012 w 1051"/>
              <a:gd name="T87" fmla="*/ 322 h 440"/>
              <a:gd name="T88" fmla="*/ 958 w 1051"/>
              <a:gd name="T89" fmla="*/ 290 h 440"/>
              <a:gd name="T90" fmla="*/ 958 w 1051"/>
              <a:gd name="T91" fmla="*/ 290 h 440"/>
              <a:gd name="T92" fmla="*/ 974 w 1051"/>
              <a:gd name="T93" fmla="*/ 259 h 440"/>
              <a:gd name="T94" fmla="*/ 1051 w 1051"/>
              <a:gd name="T95" fmla="*/ 290 h 440"/>
              <a:gd name="T96" fmla="*/ 950 w 1051"/>
              <a:gd name="T97" fmla="*/ 110 h 440"/>
              <a:gd name="T98" fmla="*/ 757 w 1051"/>
              <a:gd name="T99" fmla="*/ 157 h 440"/>
              <a:gd name="T100" fmla="*/ 835 w 1051"/>
              <a:gd name="T101" fmla="*/ 19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1" h="440">
                <a:moveTo>
                  <a:pt x="835" y="196"/>
                </a:moveTo>
                <a:lnTo>
                  <a:pt x="827" y="228"/>
                </a:lnTo>
                <a:lnTo>
                  <a:pt x="827" y="228"/>
                </a:lnTo>
                <a:lnTo>
                  <a:pt x="765" y="204"/>
                </a:lnTo>
                <a:lnTo>
                  <a:pt x="695" y="188"/>
                </a:lnTo>
                <a:lnTo>
                  <a:pt x="641" y="180"/>
                </a:lnTo>
                <a:lnTo>
                  <a:pt x="595" y="173"/>
                </a:lnTo>
                <a:lnTo>
                  <a:pt x="603" y="173"/>
                </a:lnTo>
                <a:lnTo>
                  <a:pt x="610" y="133"/>
                </a:lnTo>
                <a:lnTo>
                  <a:pt x="695" y="133"/>
                </a:lnTo>
                <a:lnTo>
                  <a:pt x="541" y="0"/>
                </a:lnTo>
                <a:lnTo>
                  <a:pt x="378" y="125"/>
                </a:lnTo>
                <a:lnTo>
                  <a:pt x="456" y="125"/>
                </a:lnTo>
                <a:lnTo>
                  <a:pt x="456" y="165"/>
                </a:lnTo>
                <a:lnTo>
                  <a:pt x="386" y="173"/>
                </a:lnTo>
                <a:lnTo>
                  <a:pt x="317" y="180"/>
                </a:lnTo>
                <a:lnTo>
                  <a:pt x="262" y="196"/>
                </a:lnTo>
                <a:lnTo>
                  <a:pt x="216" y="212"/>
                </a:lnTo>
                <a:lnTo>
                  <a:pt x="239" y="196"/>
                </a:lnTo>
                <a:lnTo>
                  <a:pt x="231" y="165"/>
                </a:lnTo>
                <a:lnTo>
                  <a:pt x="309" y="125"/>
                </a:lnTo>
                <a:lnTo>
                  <a:pt x="116" y="78"/>
                </a:lnTo>
                <a:lnTo>
                  <a:pt x="15" y="259"/>
                </a:lnTo>
                <a:lnTo>
                  <a:pt x="92" y="228"/>
                </a:lnTo>
                <a:lnTo>
                  <a:pt x="108" y="259"/>
                </a:lnTo>
                <a:lnTo>
                  <a:pt x="54" y="290"/>
                </a:lnTo>
                <a:lnTo>
                  <a:pt x="0" y="330"/>
                </a:lnTo>
                <a:lnTo>
                  <a:pt x="54" y="440"/>
                </a:lnTo>
                <a:lnTo>
                  <a:pt x="100" y="393"/>
                </a:lnTo>
                <a:lnTo>
                  <a:pt x="146" y="353"/>
                </a:lnTo>
                <a:lnTo>
                  <a:pt x="239" y="314"/>
                </a:lnTo>
                <a:lnTo>
                  <a:pt x="332" y="290"/>
                </a:lnTo>
                <a:lnTo>
                  <a:pt x="456" y="275"/>
                </a:lnTo>
                <a:lnTo>
                  <a:pt x="564" y="275"/>
                </a:lnTo>
                <a:lnTo>
                  <a:pt x="626" y="283"/>
                </a:lnTo>
                <a:lnTo>
                  <a:pt x="680" y="290"/>
                </a:lnTo>
                <a:lnTo>
                  <a:pt x="742" y="306"/>
                </a:lnTo>
                <a:lnTo>
                  <a:pt x="804" y="330"/>
                </a:lnTo>
                <a:lnTo>
                  <a:pt x="858" y="345"/>
                </a:lnTo>
                <a:lnTo>
                  <a:pt x="912" y="377"/>
                </a:lnTo>
                <a:lnTo>
                  <a:pt x="958" y="400"/>
                </a:lnTo>
                <a:lnTo>
                  <a:pt x="1012" y="440"/>
                </a:lnTo>
                <a:lnTo>
                  <a:pt x="1051" y="353"/>
                </a:lnTo>
                <a:lnTo>
                  <a:pt x="1012" y="322"/>
                </a:lnTo>
                <a:lnTo>
                  <a:pt x="958" y="290"/>
                </a:lnTo>
                <a:lnTo>
                  <a:pt x="958" y="290"/>
                </a:lnTo>
                <a:lnTo>
                  <a:pt x="974" y="259"/>
                </a:lnTo>
                <a:lnTo>
                  <a:pt x="1051" y="290"/>
                </a:lnTo>
                <a:lnTo>
                  <a:pt x="950" y="110"/>
                </a:lnTo>
                <a:lnTo>
                  <a:pt x="757" y="157"/>
                </a:lnTo>
                <a:lnTo>
                  <a:pt x="835" y="19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58" name="Freeform 178"/>
          <p:cNvSpPr>
            <a:spLocks/>
          </p:cNvSpPr>
          <p:nvPr/>
        </p:nvSpPr>
        <p:spPr bwMode="auto">
          <a:xfrm>
            <a:off x="7168070" y="3072561"/>
            <a:ext cx="975122" cy="458391"/>
          </a:xfrm>
          <a:custGeom>
            <a:avLst/>
            <a:gdLst>
              <a:gd name="T0" fmla="*/ 649 w 819"/>
              <a:gd name="T1" fmla="*/ 173 h 385"/>
              <a:gd name="T2" fmla="*/ 642 w 819"/>
              <a:gd name="T3" fmla="*/ 204 h 385"/>
              <a:gd name="T4" fmla="*/ 642 w 819"/>
              <a:gd name="T5" fmla="*/ 204 h 385"/>
              <a:gd name="T6" fmla="*/ 595 w 819"/>
              <a:gd name="T7" fmla="*/ 180 h 385"/>
              <a:gd name="T8" fmla="*/ 541 w 819"/>
              <a:gd name="T9" fmla="*/ 165 h 385"/>
              <a:gd name="T10" fmla="*/ 502 w 819"/>
              <a:gd name="T11" fmla="*/ 157 h 385"/>
              <a:gd name="T12" fmla="*/ 456 w 819"/>
              <a:gd name="T13" fmla="*/ 149 h 385"/>
              <a:gd name="T14" fmla="*/ 471 w 819"/>
              <a:gd name="T15" fmla="*/ 157 h 385"/>
              <a:gd name="T16" fmla="*/ 471 w 819"/>
              <a:gd name="T17" fmla="*/ 118 h 385"/>
              <a:gd name="T18" fmla="*/ 541 w 819"/>
              <a:gd name="T19" fmla="*/ 125 h 385"/>
              <a:gd name="T20" fmla="*/ 417 w 819"/>
              <a:gd name="T21" fmla="*/ 0 h 385"/>
              <a:gd name="T22" fmla="*/ 294 w 819"/>
              <a:gd name="T23" fmla="*/ 110 h 385"/>
              <a:gd name="T24" fmla="*/ 355 w 819"/>
              <a:gd name="T25" fmla="*/ 118 h 385"/>
              <a:gd name="T26" fmla="*/ 355 w 819"/>
              <a:gd name="T27" fmla="*/ 149 h 385"/>
              <a:gd name="T28" fmla="*/ 301 w 819"/>
              <a:gd name="T29" fmla="*/ 157 h 385"/>
              <a:gd name="T30" fmla="*/ 247 w 819"/>
              <a:gd name="T31" fmla="*/ 165 h 385"/>
              <a:gd name="T32" fmla="*/ 209 w 819"/>
              <a:gd name="T33" fmla="*/ 173 h 385"/>
              <a:gd name="T34" fmla="*/ 162 w 819"/>
              <a:gd name="T35" fmla="*/ 180 h 385"/>
              <a:gd name="T36" fmla="*/ 185 w 819"/>
              <a:gd name="T37" fmla="*/ 173 h 385"/>
              <a:gd name="T38" fmla="*/ 178 w 819"/>
              <a:gd name="T39" fmla="*/ 141 h 385"/>
              <a:gd name="T40" fmla="*/ 240 w 819"/>
              <a:gd name="T41" fmla="*/ 118 h 385"/>
              <a:gd name="T42" fmla="*/ 85 w 819"/>
              <a:gd name="T43" fmla="*/ 70 h 385"/>
              <a:gd name="T44" fmla="*/ 8 w 819"/>
              <a:gd name="T45" fmla="*/ 228 h 385"/>
              <a:gd name="T46" fmla="*/ 69 w 819"/>
              <a:gd name="T47" fmla="*/ 196 h 385"/>
              <a:gd name="T48" fmla="*/ 85 w 819"/>
              <a:gd name="T49" fmla="*/ 228 h 385"/>
              <a:gd name="T50" fmla="*/ 39 w 819"/>
              <a:gd name="T51" fmla="*/ 251 h 385"/>
              <a:gd name="T52" fmla="*/ 0 w 819"/>
              <a:gd name="T53" fmla="*/ 290 h 385"/>
              <a:gd name="T54" fmla="*/ 39 w 819"/>
              <a:gd name="T55" fmla="*/ 385 h 385"/>
              <a:gd name="T56" fmla="*/ 77 w 819"/>
              <a:gd name="T57" fmla="*/ 338 h 385"/>
              <a:gd name="T58" fmla="*/ 116 w 819"/>
              <a:gd name="T59" fmla="*/ 306 h 385"/>
              <a:gd name="T60" fmla="*/ 185 w 819"/>
              <a:gd name="T61" fmla="*/ 275 h 385"/>
              <a:gd name="T62" fmla="*/ 263 w 819"/>
              <a:gd name="T63" fmla="*/ 251 h 385"/>
              <a:gd name="T64" fmla="*/ 355 w 819"/>
              <a:gd name="T65" fmla="*/ 243 h 385"/>
              <a:gd name="T66" fmla="*/ 441 w 819"/>
              <a:gd name="T67" fmla="*/ 243 h 385"/>
              <a:gd name="T68" fmla="*/ 533 w 819"/>
              <a:gd name="T69" fmla="*/ 259 h 385"/>
              <a:gd name="T70" fmla="*/ 626 w 819"/>
              <a:gd name="T71" fmla="*/ 283 h 385"/>
              <a:gd name="T72" fmla="*/ 711 w 819"/>
              <a:gd name="T73" fmla="*/ 322 h 385"/>
              <a:gd name="T74" fmla="*/ 788 w 819"/>
              <a:gd name="T75" fmla="*/ 377 h 385"/>
              <a:gd name="T76" fmla="*/ 819 w 819"/>
              <a:gd name="T77" fmla="*/ 306 h 385"/>
              <a:gd name="T78" fmla="*/ 788 w 819"/>
              <a:gd name="T79" fmla="*/ 275 h 385"/>
              <a:gd name="T80" fmla="*/ 742 w 819"/>
              <a:gd name="T81" fmla="*/ 251 h 385"/>
              <a:gd name="T82" fmla="*/ 750 w 819"/>
              <a:gd name="T83" fmla="*/ 251 h 385"/>
              <a:gd name="T84" fmla="*/ 757 w 819"/>
              <a:gd name="T85" fmla="*/ 220 h 385"/>
              <a:gd name="T86" fmla="*/ 819 w 819"/>
              <a:gd name="T87" fmla="*/ 251 h 385"/>
              <a:gd name="T88" fmla="*/ 742 w 819"/>
              <a:gd name="T89" fmla="*/ 102 h 385"/>
              <a:gd name="T90" fmla="*/ 587 w 819"/>
              <a:gd name="T91" fmla="*/ 141 h 385"/>
              <a:gd name="T92" fmla="*/ 649 w 819"/>
              <a:gd name="T93"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9" h="385">
                <a:moveTo>
                  <a:pt x="649" y="173"/>
                </a:moveTo>
                <a:lnTo>
                  <a:pt x="642" y="204"/>
                </a:lnTo>
                <a:lnTo>
                  <a:pt x="642" y="204"/>
                </a:lnTo>
                <a:lnTo>
                  <a:pt x="595" y="180"/>
                </a:lnTo>
                <a:lnTo>
                  <a:pt x="541" y="165"/>
                </a:lnTo>
                <a:lnTo>
                  <a:pt x="502" y="157"/>
                </a:lnTo>
                <a:lnTo>
                  <a:pt x="456" y="149"/>
                </a:lnTo>
                <a:lnTo>
                  <a:pt x="471" y="157"/>
                </a:lnTo>
                <a:lnTo>
                  <a:pt x="471" y="118"/>
                </a:lnTo>
                <a:lnTo>
                  <a:pt x="541" y="125"/>
                </a:lnTo>
                <a:lnTo>
                  <a:pt x="417" y="0"/>
                </a:lnTo>
                <a:lnTo>
                  <a:pt x="294" y="110"/>
                </a:lnTo>
                <a:lnTo>
                  <a:pt x="355" y="118"/>
                </a:lnTo>
                <a:lnTo>
                  <a:pt x="355" y="149"/>
                </a:lnTo>
                <a:lnTo>
                  <a:pt x="301" y="157"/>
                </a:lnTo>
                <a:lnTo>
                  <a:pt x="247" y="165"/>
                </a:lnTo>
                <a:lnTo>
                  <a:pt x="209" y="173"/>
                </a:lnTo>
                <a:lnTo>
                  <a:pt x="162" y="180"/>
                </a:lnTo>
                <a:lnTo>
                  <a:pt x="185" y="173"/>
                </a:lnTo>
                <a:lnTo>
                  <a:pt x="178" y="141"/>
                </a:lnTo>
                <a:lnTo>
                  <a:pt x="240" y="118"/>
                </a:lnTo>
                <a:lnTo>
                  <a:pt x="85" y="70"/>
                </a:lnTo>
                <a:lnTo>
                  <a:pt x="8" y="228"/>
                </a:lnTo>
                <a:lnTo>
                  <a:pt x="69" y="196"/>
                </a:lnTo>
                <a:lnTo>
                  <a:pt x="85" y="228"/>
                </a:lnTo>
                <a:lnTo>
                  <a:pt x="39" y="251"/>
                </a:lnTo>
                <a:lnTo>
                  <a:pt x="0" y="290"/>
                </a:lnTo>
                <a:lnTo>
                  <a:pt x="39" y="385"/>
                </a:lnTo>
                <a:lnTo>
                  <a:pt x="77" y="338"/>
                </a:lnTo>
                <a:lnTo>
                  <a:pt x="116" y="306"/>
                </a:lnTo>
                <a:lnTo>
                  <a:pt x="185" y="275"/>
                </a:lnTo>
                <a:lnTo>
                  <a:pt x="263" y="251"/>
                </a:lnTo>
                <a:lnTo>
                  <a:pt x="355" y="243"/>
                </a:lnTo>
                <a:lnTo>
                  <a:pt x="441" y="243"/>
                </a:lnTo>
                <a:lnTo>
                  <a:pt x="533" y="259"/>
                </a:lnTo>
                <a:lnTo>
                  <a:pt x="626" y="283"/>
                </a:lnTo>
                <a:lnTo>
                  <a:pt x="711" y="322"/>
                </a:lnTo>
                <a:lnTo>
                  <a:pt x="788" y="377"/>
                </a:lnTo>
                <a:lnTo>
                  <a:pt x="819" y="306"/>
                </a:lnTo>
                <a:lnTo>
                  <a:pt x="788" y="275"/>
                </a:lnTo>
                <a:lnTo>
                  <a:pt x="742" y="251"/>
                </a:lnTo>
                <a:lnTo>
                  <a:pt x="750" y="251"/>
                </a:lnTo>
                <a:lnTo>
                  <a:pt x="757" y="220"/>
                </a:lnTo>
                <a:lnTo>
                  <a:pt x="819" y="251"/>
                </a:lnTo>
                <a:lnTo>
                  <a:pt x="742" y="102"/>
                </a:lnTo>
                <a:lnTo>
                  <a:pt x="587" y="141"/>
                </a:lnTo>
                <a:lnTo>
                  <a:pt x="649" y="17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59" name="Freeform 179"/>
          <p:cNvSpPr>
            <a:spLocks/>
          </p:cNvSpPr>
          <p:nvPr/>
        </p:nvSpPr>
        <p:spPr bwMode="auto">
          <a:xfrm rot="2079377">
            <a:off x="4286251" y="2000250"/>
            <a:ext cx="469106" cy="664369"/>
          </a:xfrm>
          <a:custGeom>
            <a:avLst/>
            <a:gdLst>
              <a:gd name="T0" fmla="*/ 394 w 394"/>
              <a:gd name="T1" fmla="*/ 440 h 558"/>
              <a:gd name="T2" fmla="*/ 340 w 394"/>
              <a:gd name="T3" fmla="*/ 353 h 558"/>
              <a:gd name="T4" fmla="*/ 262 w 394"/>
              <a:gd name="T5" fmla="*/ 259 h 558"/>
              <a:gd name="T6" fmla="*/ 185 w 394"/>
              <a:gd name="T7" fmla="*/ 165 h 558"/>
              <a:gd name="T8" fmla="*/ 100 w 394"/>
              <a:gd name="T9" fmla="*/ 94 h 558"/>
              <a:gd name="T10" fmla="*/ 146 w 394"/>
              <a:gd name="T11" fmla="*/ 78 h 558"/>
              <a:gd name="T12" fmla="*/ 0 w 394"/>
              <a:gd name="T13" fmla="*/ 0 h 558"/>
              <a:gd name="T14" fmla="*/ 38 w 394"/>
              <a:gd name="T15" fmla="*/ 141 h 558"/>
              <a:gd name="T16" fmla="*/ 77 w 394"/>
              <a:gd name="T17" fmla="*/ 133 h 558"/>
              <a:gd name="T18" fmla="*/ 123 w 394"/>
              <a:gd name="T19" fmla="*/ 236 h 558"/>
              <a:gd name="T20" fmla="*/ 154 w 394"/>
              <a:gd name="T21" fmla="*/ 346 h 558"/>
              <a:gd name="T22" fmla="*/ 185 w 394"/>
              <a:gd name="T23" fmla="*/ 448 h 558"/>
              <a:gd name="T24" fmla="*/ 201 w 394"/>
              <a:gd name="T25" fmla="*/ 558 h 558"/>
              <a:gd name="T26" fmla="*/ 270 w 394"/>
              <a:gd name="T27" fmla="*/ 401 h 558"/>
              <a:gd name="T28" fmla="*/ 394 w 394"/>
              <a:gd name="T29" fmla="*/ 4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 h="558">
                <a:moveTo>
                  <a:pt x="394" y="440"/>
                </a:moveTo>
                <a:lnTo>
                  <a:pt x="340" y="353"/>
                </a:lnTo>
                <a:lnTo>
                  <a:pt x="262" y="259"/>
                </a:lnTo>
                <a:lnTo>
                  <a:pt x="185" y="165"/>
                </a:lnTo>
                <a:lnTo>
                  <a:pt x="100" y="94"/>
                </a:lnTo>
                <a:lnTo>
                  <a:pt x="146" y="78"/>
                </a:lnTo>
                <a:lnTo>
                  <a:pt x="0" y="0"/>
                </a:lnTo>
                <a:lnTo>
                  <a:pt x="38" y="141"/>
                </a:lnTo>
                <a:lnTo>
                  <a:pt x="77" y="133"/>
                </a:lnTo>
                <a:lnTo>
                  <a:pt x="123" y="236"/>
                </a:lnTo>
                <a:lnTo>
                  <a:pt x="154" y="346"/>
                </a:lnTo>
                <a:lnTo>
                  <a:pt x="185" y="448"/>
                </a:lnTo>
                <a:lnTo>
                  <a:pt x="201" y="558"/>
                </a:lnTo>
                <a:lnTo>
                  <a:pt x="270" y="401"/>
                </a:lnTo>
                <a:lnTo>
                  <a:pt x="394" y="440"/>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60" name="Freeform 180"/>
          <p:cNvSpPr>
            <a:spLocks/>
          </p:cNvSpPr>
          <p:nvPr/>
        </p:nvSpPr>
        <p:spPr bwMode="auto">
          <a:xfrm rot="1502547">
            <a:off x="2971800" y="1828800"/>
            <a:ext cx="386954" cy="645319"/>
          </a:xfrm>
          <a:custGeom>
            <a:avLst/>
            <a:gdLst>
              <a:gd name="T0" fmla="*/ 325 w 325"/>
              <a:gd name="T1" fmla="*/ 526 h 542"/>
              <a:gd name="T2" fmla="*/ 294 w 325"/>
              <a:gd name="T3" fmla="*/ 432 h 542"/>
              <a:gd name="T4" fmla="*/ 256 w 325"/>
              <a:gd name="T5" fmla="*/ 338 h 542"/>
              <a:gd name="T6" fmla="*/ 217 w 325"/>
              <a:gd name="T7" fmla="*/ 259 h 542"/>
              <a:gd name="T8" fmla="*/ 170 w 325"/>
              <a:gd name="T9" fmla="*/ 181 h 542"/>
              <a:gd name="T10" fmla="*/ 124 w 325"/>
              <a:gd name="T11" fmla="*/ 118 h 542"/>
              <a:gd name="T12" fmla="*/ 70 w 325"/>
              <a:gd name="T13" fmla="*/ 71 h 542"/>
              <a:gd name="T14" fmla="*/ 93 w 325"/>
              <a:gd name="T15" fmla="*/ 55 h 542"/>
              <a:gd name="T16" fmla="*/ 0 w 325"/>
              <a:gd name="T17" fmla="*/ 0 h 542"/>
              <a:gd name="T18" fmla="*/ 24 w 325"/>
              <a:gd name="T19" fmla="*/ 110 h 542"/>
              <a:gd name="T20" fmla="*/ 55 w 325"/>
              <a:gd name="T21" fmla="*/ 94 h 542"/>
              <a:gd name="T22" fmla="*/ 85 w 325"/>
              <a:gd name="T23" fmla="*/ 141 h 542"/>
              <a:gd name="T24" fmla="*/ 109 w 325"/>
              <a:gd name="T25" fmla="*/ 188 h 542"/>
              <a:gd name="T26" fmla="*/ 132 w 325"/>
              <a:gd name="T27" fmla="*/ 243 h 542"/>
              <a:gd name="T28" fmla="*/ 147 w 325"/>
              <a:gd name="T29" fmla="*/ 298 h 542"/>
              <a:gd name="T30" fmla="*/ 163 w 325"/>
              <a:gd name="T31" fmla="*/ 353 h 542"/>
              <a:gd name="T32" fmla="*/ 163 w 325"/>
              <a:gd name="T33" fmla="*/ 408 h 542"/>
              <a:gd name="T34" fmla="*/ 163 w 325"/>
              <a:gd name="T35" fmla="*/ 471 h 542"/>
              <a:gd name="T36" fmla="*/ 155 w 325"/>
              <a:gd name="T37" fmla="*/ 542 h 542"/>
              <a:gd name="T38" fmla="*/ 217 w 325"/>
              <a:gd name="T39" fmla="*/ 455 h 542"/>
              <a:gd name="T40" fmla="*/ 325 w 325"/>
              <a:gd name="T41" fmla="*/ 52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5" h="542">
                <a:moveTo>
                  <a:pt x="325" y="526"/>
                </a:moveTo>
                <a:lnTo>
                  <a:pt x="294" y="432"/>
                </a:lnTo>
                <a:lnTo>
                  <a:pt x="256" y="338"/>
                </a:lnTo>
                <a:lnTo>
                  <a:pt x="217" y="259"/>
                </a:lnTo>
                <a:lnTo>
                  <a:pt x="170" y="181"/>
                </a:lnTo>
                <a:lnTo>
                  <a:pt x="124" y="118"/>
                </a:lnTo>
                <a:lnTo>
                  <a:pt x="70" y="71"/>
                </a:lnTo>
                <a:lnTo>
                  <a:pt x="93" y="55"/>
                </a:lnTo>
                <a:lnTo>
                  <a:pt x="0" y="0"/>
                </a:lnTo>
                <a:lnTo>
                  <a:pt x="24" y="110"/>
                </a:lnTo>
                <a:lnTo>
                  <a:pt x="55" y="94"/>
                </a:lnTo>
                <a:lnTo>
                  <a:pt x="85" y="141"/>
                </a:lnTo>
                <a:lnTo>
                  <a:pt x="109" y="188"/>
                </a:lnTo>
                <a:lnTo>
                  <a:pt x="132" y="243"/>
                </a:lnTo>
                <a:lnTo>
                  <a:pt x="147" y="298"/>
                </a:lnTo>
                <a:lnTo>
                  <a:pt x="163" y="353"/>
                </a:lnTo>
                <a:lnTo>
                  <a:pt x="163" y="408"/>
                </a:lnTo>
                <a:lnTo>
                  <a:pt x="163" y="471"/>
                </a:lnTo>
                <a:lnTo>
                  <a:pt x="155" y="542"/>
                </a:lnTo>
                <a:lnTo>
                  <a:pt x="217" y="455"/>
                </a:lnTo>
                <a:lnTo>
                  <a:pt x="325" y="52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62" name="Freeform 182"/>
          <p:cNvSpPr>
            <a:spLocks/>
          </p:cNvSpPr>
          <p:nvPr/>
        </p:nvSpPr>
        <p:spPr bwMode="auto">
          <a:xfrm rot="814197">
            <a:off x="5198269" y="2114550"/>
            <a:ext cx="939404" cy="133826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63" name="Freeform 183"/>
          <p:cNvSpPr>
            <a:spLocks/>
          </p:cNvSpPr>
          <p:nvPr/>
        </p:nvSpPr>
        <p:spPr bwMode="auto">
          <a:xfrm rot="5465003" flipH="1">
            <a:off x="4144566" y="1110854"/>
            <a:ext cx="283369" cy="573881"/>
          </a:xfrm>
          <a:custGeom>
            <a:avLst/>
            <a:gdLst>
              <a:gd name="T0" fmla="*/ 201 w 201"/>
              <a:gd name="T1" fmla="*/ 236 h 283"/>
              <a:gd name="T2" fmla="*/ 101 w 201"/>
              <a:gd name="T3" fmla="*/ 71 h 283"/>
              <a:gd name="T4" fmla="*/ 139 w 201"/>
              <a:gd name="T5" fmla="*/ 63 h 283"/>
              <a:gd name="T6" fmla="*/ 39 w 201"/>
              <a:gd name="T7" fmla="*/ 0 h 283"/>
              <a:gd name="T8" fmla="*/ 0 w 201"/>
              <a:gd name="T9" fmla="*/ 102 h 283"/>
              <a:gd name="T10" fmla="*/ 39 w 201"/>
              <a:gd name="T11" fmla="*/ 94 h 283"/>
              <a:gd name="T12" fmla="*/ 70 w 201"/>
              <a:gd name="T13" fmla="*/ 283 h 283"/>
              <a:gd name="T14" fmla="*/ 201 w 201"/>
              <a:gd name="T15" fmla="*/ 236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283">
                <a:moveTo>
                  <a:pt x="201" y="236"/>
                </a:moveTo>
                <a:lnTo>
                  <a:pt x="101" y="71"/>
                </a:lnTo>
                <a:lnTo>
                  <a:pt x="139" y="63"/>
                </a:lnTo>
                <a:lnTo>
                  <a:pt x="39" y="0"/>
                </a:lnTo>
                <a:lnTo>
                  <a:pt x="0" y="102"/>
                </a:lnTo>
                <a:lnTo>
                  <a:pt x="39" y="94"/>
                </a:lnTo>
                <a:lnTo>
                  <a:pt x="70" y="283"/>
                </a:lnTo>
                <a:lnTo>
                  <a:pt x="201" y="236"/>
                </a:lnTo>
                <a:close/>
              </a:path>
            </a:pathLst>
          </a:custGeom>
          <a:solidFill>
            <a:srgbClr val="FF3300"/>
          </a:solidFill>
          <a:ln w="12700">
            <a:solidFill>
              <a:srgbClr val="1F1A17"/>
            </a:solidFill>
            <a:prstDash val="solid"/>
            <a:round/>
            <a:headEnd/>
            <a:tailEnd/>
          </a:ln>
        </p:spPr>
        <p:txBody>
          <a:bodyPr/>
          <a:lstStyle/>
          <a:p>
            <a:endParaRPr lang="en-US" sz="1050"/>
          </a:p>
        </p:txBody>
      </p:sp>
      <p:sp>
        <p:nvSpPr>
          <p:cNvPr id="148664" name="Freeform 184"/>
          <p:cNvSpPr>
            <a:spLocks/>
          </p:cNvSpPr>
          <p:nvPr/>
        </p:nvSpPr>
        <p:spPr bwMode="auto">
          <a:xfrm>
            <a:off x="4972050" y="2114551"/>
            <a:ext cx="228600" cy="621506"/>
          </a:xfrm>
          <a:custGeom>
            <a:avLst/>
            <a:gdLst>
              <a:gd name="T0" fmla="*/ 170 w 170"/>
              <a:gd name="T1" fmla="*/ 267 h 282"/>
              <a:gd name="T2" fmla="*/ 101 w 170"/>
              <a:gd name="T3" fmla="*/ 86 h 282"/>
              <a:gd name="T4" fmla="*/ 140 w 170"/>
              <a:gd name="T5" fmla="*/ 78 h 282"/>
              <a:gd name="T6" fmla="*/ 62 w 170"/>
              <a:gd name="T7" fmla="*/ 0 h 282"/>
              <a:gd name="T8" fmla="*/ 0 w 170"/>
              <a:gd name="T9" fmla="*/ 94 h 282"/>
              <a:gd name="T10" fmla="*/ 39 w 170"/>
              <a:gd name="T11" fmla="*/ 94 h 282"/>
              <a:gd name="T12" fmla="*/ 24 w 170"/>
              <a:gd name="T13" fmla="*/ 282 h 282"/>
              <a:gd name="T14" fmla="*/ 170 w 170"/>
              <a:gd name="T15" fmla="*/ 267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82">
                <a:moveTo>
                  <a:pt x="170" y="267"/>
                </a:moveTo>
                <a:lnTo>
                  <a:pt x="101" y="86"/>
                </a:lnTo>
                <a:lnTo>
                  <a:pt x="140" y="78"/>
                </a:lnTo>
                <a:lnTo>
                  <a:pt x="62" y="0"/>
                </a:lnTo>
                <a:lnTo>
                  <a:pt x="0" y="94"/>
                </a:lnTo>
                <a:lnTo>
                  <a:pt x="39" y="94"/>
                </a:lnTo>
                <a:lnTo>
                  <a:pt x="24" y="282"/>
                </a:lnTo>
                <a:lnTo>
                  <a:pt x="170" y="267"/>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65" name="Freeform 185"/>
          <p:cNvSpPr>
            <a:spLocks/>
          </p:cNvSpPr>
          <p:nvPr/>
        </p:nvSpPr>
        <p:spPr bwMode="auto">
          <a:xfrm>
            <a:off x="1983581" y="1337894"/>
            <a:ext cx="3871398" cy="1702900"/>
          </a:xfrm>
          <a:custGeom>
            <a:avLst/>
            <a:gdLst>
              <a:gd name="T0" fmla="*/ 2249 w 3146"/>
              <a:gd name="T1" fmla="*/ 872 h 1163"/>
              <a:gd name="T2" fmla="*/ 1708 w 3146"/>
              <a:gd name="T3" fmla="*/ 731 h 1163"/>
              <a:gd name="T4" fmla="*/ 1376 w 3146"/>
              <a:gd name="T5" fmla="*/ 739 h 1163"/>
              <a:gd name="T6" fmla="*/ 1144 w 3146"/>
              <a:gd name="T7" fmla="*/ 495 h 1163"/>
              <a:gd name="T8" fmla="*/ 835 w 3146"/>
              <a:gd name="T9" fmla="*/ 739 h 1163"/>
              <a:gd name="T10" fmla="*/ 69 w 3146"/>
              <a:gd name="T11" fmla="*/ 212 h 1163"/>
              <a:gd name="T12" fmla="*/ 38 w 3146"/>
              <a:gd name="T13" fmla="*/ 63 h 1163"/>
              <a:gd name="T14" fmla="*/ 85 w 3146"/>
              <a:gd name="T15" fmla="*/ 142 h 1163"/>
              <a:gd name="T16" fmla="*/ 123 w 3146"/>
              <a:gd name="T17" fmla="*/ 205 h 1163"/>
              <a:gd name="T18" fmla="*/ 170 w 3146"/>
              <a:gd name="T19" fmla="*/ 260 h 1163"/>
              <a:gd name="T20" fmla="*/ 170 w 3146"/>
              <a:gd name="T21" fmla="*/ 330 h 1163"/>
              <a:gd name="T22" fmla="*/ 247 w 3146"/>
              <a:gd name="T23" fmla="*/ 377 h 1163"/>
              <a:gd name="T24" fmla="*/ 324 w 3146"/>
              <a:gd name="T25" fmla="*/ 464 h 1163"/>
              <a:gd name="T26" fmla="*/ 386 w 3146"/>
              <a:gd name="T27" fmla="*/ 519 h 1163"/>
              <a:gd name="T28" fmla="*/ 409 w 3146"/>
              <a:gd name="T29" fmla="*/ 558 h 1163"/>
              <a:gd name="T30" fmla="*/ 487 w 3146"/>
              <a:gd name="T31" fmla="*/ 605 h 1163"/>
              <a:gd name="T32" fmla="*/ 572 w 3146"/>
              <a:gd name="T33" fmla="*/ 660 h 1163"/>
              <a:gd name="T34" fmla="*/ 688 w 3146"/>
              <a:gd name="T35" fmla="*/ 692 h 1163"/>
              <a:gd name="T36" fmla="*/ 765 w 3146"/>
              <a:gd name="T37" fmla="*/ 715 h 1163"/>
              <a:gd name="T38" fmla="*/ 866 w 3146"/>
              <a:gd name="T39" fmla="*/ 700 h 1163"/>
              <a:gd name="T40" fmla="*/ 920 w 3146"/>
              <a:gd name="T41" fmla="*/ 700 h 1163"/>
              <a:gd name="T42" fmla="*/ 935 w 3146"/>
              <a:gd name="T43" fmla="*/ 700 h 1163"/>
              <a:gd name="T44" fmla="*/ 951 w 3146"/>
              <a:gd name="T45" fmla="*/ 715 h 1163"/>
              <a:gd name="T46" fmla="*/ 1020 w 3146"/>
              <a:gd name="T47" fmla="*/ 684 h 1163"/>
              <a:gd name="T48" fmla="*/ 1074 w 3146"/>
              <a:gd name="T49" fmla="*/ 621 h 1163"/>
              <a:gd name="T50" fmla="*/ 1082 w 3146"/>
              <a:gd name="T51" fmla="*/ 574 h 1163"/>
              <a:gd name="T52" fmla="*/ 1113 w 3146"/>
              <a:gd name="T53" fmla="*/ 503 h 1163"/>
              <a:gd name="T54" fmla="*/ 1175 w 3146"/>
              <a:gd name="T55" fmla="*/ 464 h 1163"/>
              <a:gd name="T56" fmla="*/ 1237 w 3146"/>
              <a:gd name="T57" fmla="*/ 456 h 1163"/>
              <a:gd name="T58" fmla="*/ 1275 w 3146"/>
              <a:gd name="T59" fmla="*/ 503 h 1163"/>
              <a:gd name="T60" fmla="*/ 1337 w 3146"/>
              <a:gd name="T61" fmla="*/ 574 h 1163"/>
              <a:gd name="T62" fmla="*/ 1368 w 3146"/>
              <a:gd name="T63" fmla="*/ 660 h 1163"/>
              <a:gd name="T64" fmla="*/ 1422 w 3146"/>
              <a:gd name="T65" fmla="*/ 755 h 1163"/>
              <a:gd name="T66" fmla="*/ 1523 w 3146"/>
              <a:gd name="T67" fmla="*/ 794 h 1163"/>
              <a:gd name="T68" fmla="*/ 1600 w 3146"/>
              <a:gd name="T69" fmla="*/ 778 h 1163"/>
              <a:gd name="T70" fmla="*/ 1654 w 3146"/>
              <a:gd name="T71" fmla="*/ 723 h 1163"/>
              <a:gd name="T72" fmla="*/ 1708 w 3146"/>
              <a:gd name="T73" fmla="*/ 668 h 1163"/>
              <a:gd name="T74" fmla="*/ 1793 w 3146"/>
              <a:gd name="T75" fmla="*/ 684 h 1163"/>
              <a:gd name="T76" fmla="*/ 1863 w 3146"/>
              <a:gd name="T77" fmla="*/ 739 h 1163"/>
              <a:gd name="T78" fmla="*/ 1940 w 3146"/>
              <a:gd name="T79" fmla="*/ 778 h 1163"/>
              <a:gd name="T80" fmla="*/ 2002 w 3146"/>
              <a:gd name="T81" fmla="*/ 802 h 1163"/>
              <a:gd name="T82" fmla="*/ 2033 w 3146"/>
              <a:gd name="T83" fmla="*/ 841 h 1163"/>
              <a:gd name="T84" fmla="*/ 2033 w 3146"/>
              <a:gd name="T85" fmla="*/ 849 h 1163"/>
              <a:gd name="T86" fmla="*/ 2126 w 3146"/>
              <a:gd name="T87" fmla="*/ 849 h 1163"/>
              <a:gd name="T88" fmla="*/ 2180 w 3146"/>
              <a:gd name="T89" fmla="*/ 833 h 1163"/>
              <a:gd name="T90" fmla="*/ 2249 w 3146"/>
              <a:gd name="T91" fmla="*/ 849 h 1163"/>
              <a:gd name="T92" fmla="*/ 2311 w 3146"/>
              <a:gd name="T93" fmla="*/ 833 h 1163"/>
              <a:gd name="T94" fmla="*/ 2396 w 3146"/>
              <a:gd name="T95" fmla="*/ 849 h 1163"/>
              <a:gd name="T96" fmla="*/ 2466 w 3146"/>
              <a:gd name="T97" fmla="*/ 857 h 1163"/>
              <a:gd name="T98" fmla="*/ 2528 w 3146"/>
              <a:gd name="T99" fmla="*/ 912 h 1163"/>
              <a:gd name="T100" fmla="*/ 2559 w 3146"/>
              <a:gd name="T101" fmla="*/ 943 h 1163"/>
              <a:gd name="T102" fmla="*/ 2613 w 3146"/>
              <a:gd name="T103" fmla="*/ 998 h 1163"/>
              <a:gd name="T104" fmla="*/ 2667 w 3146"/>
              <a:gd name="T105" fmla="*/ 1022 h 1163"/>
              <a:gd name="T106" fmla="*/ 2744 w 3146"/>
              <a:gd name="T107" fmla="*/ 1061 h 1163"/>
              <a:gd name="T108" fmla="*/ 2752 w 3146"/>
              <a:gd name="T109" fmla="*/ 1132 h 1163"/>
              <a:gd name="T110" fmla="*/ 2806 w 3146"/>
              <a:gd name="T111" fmla="*/ 1116 h 1163"/>
              <a:gd name="T112" fmla="*/ 2868 w 3146"/>
              <a:gd name="T113" fmla="*/ 1139 h 1163"/>
              <a:gd name="T114" fmla="*/ 2976 w 3146"/>
              <a:gd name="T115" fmla="*/ 1139 h 1163"/>
              <a:gd name="T116" fmla="*/ 3061 w 3146"/>
              <a:gd name="T117" fmla="*/ 1139 h 1163"/>
              <a:gd name="T118" fmla="*/ 3108 w 3146"/>
              <a:gd name="T119" fmla="*/ 1124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6" h="1163">
                <a:moveTo>
                  <a:pt x="3146" y="1155"/>
                </a:moveTo>
                <a:lnTo>
                  <a:pt x="2937" y="1163"/>
                </a:lnTo>
                <a:lnTo>
                  <a:pt x="2821" y="1163"/>
                </a:lnTo>
                <a:lnTo>
                  <a:pt x="2783" y="1155"/>
                </a:lnTo>
                <a:lnTo>
                  <a:pt x="2736" y="1132"/>
                </a:lnTo>
                <a:lnTo>
                  <a:pt x="2682" y="1092"/>
                </a:lnTo>
                <a:lnTo>
                  <a:pt x="2620" y="1029"/>
                </a:lnTo>
                <a:lnTo>
                  <a:pt x="2551" y="959"/>
                </a:lnTo>
                <a:lnTo>
                  <a:pt x="2489" y="919"/>
                </a:lnTo>
                <a:lnTo>
                  <a:pt x="2435" y="888"/>
                </a:lnTo>
                <a:lnTo>
                  <a:pt x="2381" y="872"/>
                </a:lnTo>
                <a:lnTo>
                  <a:pt x="2249" y="872"/>
                </a:lnTo>
                <a:lnTo>
                  <a:pt x="2064" y="880"/>
                </a:lnTo>
                <a:lnTo>
                  <a:pt x="2033" y="864"/>
                </a:lnTo>
                <a:lnTo>
                  <a:pt x="1979" y="841"/>
                </a:lnTo>
                <a:lnTo>
                  <a:pt x="1925" y="802"/>
                </a:lnTo>
                <a:lnTo>
                  <a:pt x="1863" y="762"/>
                </a:lnTo>
                <a:lnTo>
                  <a:pt x="1809" y="723"/>
                </a:lnTo>
                <a:lnTo>
                  <a:pt x="1762" y="700"/>
                </a:lnTo>
                <a:lnTo>
                  <a:pt x="1739" y="692"/>
                </a:lnTo>
                <a:lnTo>
                  <a:pt x="1724" y="692"/>
                </a:lnTo>
                <a:lnTo>
                  <a:pt x="1716" y="692"/>
                </a:lnTo>
                <a:lnTo>
                  <a:pt x="1716" y="707"/>
                </a:lnTo>
                <a:lnTo>
                  <a:pt x="1708" y="731"/>
                </a:lnTo>
                <a:lnTo>
                  <a:pt x="1700" y="755"/>
                </a:lnTo>
                <a:lnTo>
                  <a:pt x="1677" y="778"/>
                </a:lnTo>
                <a:lnTo>
                  <a:pt x="1654" y="794"/>
                </a:lnTo>
                <a:lnTo>
                  <a:pt x="1623" y="802"/>
                </a:lnTo>
                <a:lnTo>
                  <a:pt x="1592" y="810"/>
                </a:lnTo>
                <a:lnTo>
                  <a:pt x="1561" y="810"/>
                </a:lnTo>
                <a:lnTo>
                  <a:pt x="1523" y="810"/>
                </a:lnTo>
                <a:lnTo>
                  <a:pt x="1492" y="802"/>
                </a:lnTo>
                <a:lnTo>
                  <a:pt x="1461" y="794"/>
                </a:lnTo>
                <a:lnTo>
                  <a:pt x="1422" y="778"/>
                </a:lnTo>
                <a:lnTo>
                  <a:pt x="1399" y="762"/>
                </a:lnTo>
                <a:lnTo>
                  <a:pt x="1376" y="739"/>
                </a:lnTo>
                <a:lnTo>
                  <a:pt x="1353" y="715"/>
                </a:lnTo>
                <a:lnTo>
                  <a:pt x="1345" y="684"/>
                </a:lnTo>
                <a:lnTo>
                  <a:pt x="1337" y="645"/>
                </a:lnTo>
                <a:lnTo>
                  <a:pt x="1329" y="597"/>
                </a:lnTo>
                <a:lnTo>
                  <a:pt x="1306" y="558"/>
                </a:lnTo>
                <a:lnTo>
                  <a:pt x="1268" y="519"/>
                </a:lnTo>
                <a:lnTo>
                  <a:pt x="1229" y="495"/>
                </a:lnTo>
                <a:lnTo>
                  <a:pt x="1213" y="487"/>
                </a:lnTo>
                <a:lnTo>
                  <a:pt x="1190" y="480"/>
                </a:lnTo>
                <a:lnTo>
                  <a:pt x="1175" y="480"/>
                </a:lnTo>
                <a:lnTo>
                  <a:pt x="1159" y="480"/>
                </a:lnTo>
                <a:lnTo>
                  <a:pt x="1144" y="495"/>
                </a:lnTo>
                <a:lnTo>
                  <a:pt x="1136" y="503"/>
                </a:lnTo>
                <a:lnTo>
                  <a:pt x="1128" y="527"/>
                </a:lnTo>
                <a:lnTo>
                  <a:pt x="1121" y="550"/>
                </a:lnTo>
                <a:lnTo>
                  <a:pt x="1121" y="597"/>
                </a:lnTo>
                <a:lnTo>
                  <a:pt x="1113" y="629"/>
                </a:lnTo>
                <a:lnTo>
                  <a:pt x="1097" y="660"/>
                </a:lnTo>
                <a:lnTo>
                  <a:pt x="1082" y="684"/>
                </a:lnTo>
                <a:lnTo>
                  <a:pt x="1059" y="700"/>
                </a:lnTo>
                <a:lnTo>
                  <a:pt x="1036" y="715"/>
                </a:lnTo>
                <a:lnTo>
                  <a:pt x="1005" y="723"/>
                </a:lnTo>
                <a:lnTo>
                  <a:pt x="974" y="731"/>
                </a:lnTo>
                <a:lnTo>
                  <a:pt x="835" y="739"/>
                </a:lnTo>
                <a:lnTo>
                  <a:pt x="695" y="739"/>
                </a:lnTo>
                <a:lnTo>
                  <a:pt x="657" y="731"/>
                </a:lnTo>
                <a:lnTo>
                  <a:pt x="618" y="723"/>
                </a:lnTo>
                <a:lnTo>
                  <a:pt x="579" y="700"/>
                </a:lnTo>
                <a:lnTo>
                  <a:pt x="525" y="676"/>
                </a:lnTo>
                <a:lnTo>
                  <a:pt x="417" y="605"/>
                </a:lnTo>
                <a:lnTo>
                  <a:pt x="309" y="511"/>
                </a:lnTo>
                <a:lnTo>
                  <a:pt x="255" y="456"/>
                </a:lnTo>
                <a:lnTo>
                  <a:pt x="201" y="401"/>
                </a:lnTo>
                <a:lnTo>
                  <a:pt x="154" y="338"/>
                </a:lnTo>
                <a:lnTo>
                  <a:pt x="108" y="275"/>
                </a:lnTo>
                <a:lnTo>
                  <a:pt x="69" y="212"/>
                </a:lnTo>
                <a:lnTo>
                  <a:pt x="38" y="150"/>
                </a:lnTo>
                <a:lnTo>
                  <a:pt x="15" y="79"/>
                </a:lnTo>
                <a:lnTo>
                  <a:pt x="0" y="8"/>
                </a:lnTo>
                <a:lnTo>
                  <a:pt x="31" y="0"/>
                </a:lnTo>
                <a:lnTo>
                  <a:pt x="31" y="16"/>
                </a:lnTo>
                <a:lnTo>
                  <a:pt x="31" y="32"/>
                </a:lnTo>
                <a:lnTo>
                  <a:pt x="31" y="40"/>
                </a:lnTo>
                <a:lnTo>
                  <a:pt x="31" y="47"/>
                </a:lnTo>
                <a:lnTo>
                  <a:pt x="38" y="55"/>
                </a:lnTo>
                <a:lnTo>
                  <a:pt x="38" y="55"/>
                </a:lnTo>
                <a:lnTo>
                  <a:pt x="38" y="63"/>
                </a:lnTo>
                <a:lnTo>
                  <a:pt x="38" y="63"/>
                </a:lnTo>
                <a:lnTo>
                  <a:pt x="46" y="63"/>
                </a:lnTo>
                <a:lnTo>
                  <a:pt x="46" y="71"/>
                </a:lnTo>
                <a:lnTo>
                  <a:pt x="54" y="71"/>
                </a:lnTo>
                <a:lnTo>
                  <a:pt x="69" y="71"/>
                </a:lnTo>
                <a:lnTo>
                  <a:pt x="69" y="87"/>
                </a:lnTo>
                <a:lnTo>
                  <a:pt x="69" y="110"/>
                </a:lnTo>
                <a:lnTo>
                  <a:pt x="69" y="118"/>
                </a:lnTo>
                <a:lnTo>
                  <a:pt x="69" y="126"/>
                </a:lnTo>
                <a:lnTo>
                  <a:pt x="69" y="134"/>
                </a:lnTo>
                <a:lnTo>
                  <a:pt x="77" y="134"/>
                </a:lnTo>
                <a:lnTo>
                  <a:pt x="77" y="134"/>
                </a:lnTo>
                <a:lnTo>
                  <a:pt x="85" y="142"/>
                </a:lnTo>
                <a:lnTo>
                  <a:pt x="85" y="150"/>
                </a:lnTo>
                <a:lnTo>
                  <a:pt x="85" y="150"/>
                </a:lnTo>
                <a:lnTo>
                  <a:pt x="85" y="150"/>
                </a:lnTo>
                <a:lnTo>
                  <a:pt x="92" y="150"/>
                </a:lnTo>
                <a:lnTo>
                  <a:pt x="116" y="157"/>
                </a:lnTo>
                <a:lnTo>
                  <a:pt x="123" y="157"/>
                </a:lnTo>
                <a:lnTo>
                  <a:pt x="123" y="181"/>
                </a:lnTo>
                <a:lnTo>
                  <a:pt x="123" y="181"/>
                </a:lnTo>
                <a:lnTo>
                  <a:pt x="123" y="189"/>
                </a:lnTo>
                <a:lnTo>
                  <a:pt x="123" y="197"/>
                </a:lnTo>
                <a:lnTo>
                  <a:pt x="123" y="205"/>
                </a:lnTo>
                <a:lnTo>
                  <a:pt x="123" y="205"/>
                </a:lnTo>
                <a:lnTo>
                  <a:pt x="123" y="220"/>
                </a:lnTo>
                <a:lnTo>
                  <a:pt x="131" y="220"/>
                </a:lnTo>
                <a:lnTo>
                  <a:pt x="131" y="228"/>
                </a:lnTo>
                <a:lnTo>
                  <a:pt x="139" y="236"/>
                </a:lnTo>
                <a:lnTo>
                  <a:pt x="147" y="244"/>
                </a:lnTo>
                <a:lnTo>
                  <a:pt x="147" y="244"/>
                </a:lnTo>
                <a:lnTo>
                  <a:pt x="147" y="252"/>
                </a:lnTo>
                <a:lnTo>
                  <a:pt x="154" y="252"/>
                </a:lnTo>
                <a:lnTo>
                  <a:pt x="154" y="252"/>
                </a:lnTo>
                <a:lnTo>
                  <a:pt x="162" y="252"/>
                </a:lnTo>
                <a:lnTo>
                  <a:pt x="162" y="252"/>
                </a:lnTo>
                <a:lnTo>
                  <a:pt x="170" y="260"/>
                </a:lnTo>
                <a:lnTo>
                  <a:pt x="185" y="260"/>
                </a:lnTo>
                <a:lnTo>
                  <a:pt x="170" y="291"/>
                </a:lnTo>
                <a:lnTo>
                  <a:pt x="170" y="291"/>
                </a:lnTo>
                <a:lnTo>
                  <a:pt x="170" y="299"/>
                </a:lnTo>
                <a:lnTo>
                  <a:pt x="170" y="299"/>
                </a:lnTo>
                <a:lnTo>
                  <a:pt x="170" y="307"/>
                </a:lnTo>
                <a:lnTo>
                  <a:pt x="170" y="307"/>
                </a:lnTo>
                <a:lnTo>
                  <a:pt x="162" y="307"/>
                </a:lnTo>
                <a:lnTo>
                  <a:pt x="162" y="315"/>
                </a:lnTo>
                <a:lnTo>
                  <a:pt x="162" y="315"/>
                </a:lnTo>
                <a:lnTo>
                  <a:pt x="162" y="322"/>
                </a:lnTo>
                <a:lnTo>
                  <a:pt x="170" y="330"/>
                </a:lnTo>
                <a:lnTo>
                  <a:pt x="177" y="338"/>
                </a:lnTo>
                <a:lnTo>
                  <a:pt x="185" y="346"/>
                </a:lnTo>
                <a:lnTo>
                  <a:pt x="185" y="354"/>
                </a:lnTo>
                <a:lnTo>
                  <a:pt x="201" y="362"/>
                </a:lnTo>
                <a:lnTo>
                  <a:pt x="216" y="370"/>
                </a:lnTo>
                <a:lnTo>
                  <a:pt x="216" y="370"/>
                </a:lnTo>
                <a:lnTo>
                  <a:pt x="224" y="377"/>
                </a:lnTo>
                <a:lnTo>
                  <a:pt x="232" y="377"/>
                </a:lnTo>
                <a:lnTo>
                  <a:pt x="232" y="377"/>
                </a:lnTo>
                <a:lnTo>
                  <a:pt x="239" y="377"/>
                </a:lnTo>
                <a:lnTo>
                  <a:pt x="239" y="377"/>
                </a:lnTo>
                <a:lnTo>
                  <a:pt x="247" y="377"/>
                </a:lnTo>
                <a:lnTo>
                  <a:pt x="255" y="385"/>
                </a:lnTo>
                <a:lnTo>
                  <a:pt x="270" y="393"/>
                </a:lnTo>
                <a:lnTo>
                  <a:pt x="270" y="409"/>
                </a:lnTo>
                <a:lnTo>
                  <a:pt x="270" y="417"/>
                </a:lnTo>
                <a:lnTo>
                  <a:pt x="270" y="417"/>
                </a:lnTo>
                <a:lnTo>
                  <a:pt x="270" y="432"/>
                </a:lnTo>
                <a:lnTo>
                  <a:pt x="278" y="440"/>
                </a:lnTo>
                <a:lnTo>
                  <a:pt x="286" y="440"/>
                </a:lnTo>
                <a:lnTo>
                  <a:pt x="286" y="448"/>
                </a:lnTo>
                <a:lnTo>
                  <a:pt x="301" y="456"/>
                </a:lnTo>
                <a:lnTo>
                  <a:pt x="317" y="456"/>
                </a:lnTo>
                <a:lnTo>
                  <a:pt x="324" y="464"/>
                </a:lnTo>
                <a:lnTo>
                  <a:pt x="324" y="472"/>
                </a:lnTo>
                <a:lnTo>
                  <a:pt x="332" y="472"/>
                </a:lnTo>
                <a:lnTo>
                  <a:pt x="332" y="472"/>
                </a:lnTo>
                <a:lnTo>
                  <a:pt x="332" y="472"/>
                </a:lnTo>
                <a:lnTo>
                  <a:pt x="348" y="480"/>
                </a:lnTo>
                <a:lnTo>
                  <a:pt x="363" y="480"/>
                </a:lnTo>
                <a:lnTo>
                  <a:pt x="378" y="480"/>
                </a:lnTo>
                <a:lnTo>
                  <a:pt x="386" y="511"/>
                </a:lnTo>
                <a:lnTo>
                  <a:pt x="386" y="511"/>
                </a:lnTo>
                <a:lnTo>
                  <a:pt x="386" y="511"/>
                </a:lnTo>
                <a:lnTo>
                  <a:pt x="386" y="511"/>
                </a:lnTo>
                <a:lnTo>
                  <a:pt x="386" y="519"/>
                </a:lnTo>
                <a:lnTo>
                  <a:pt x="386" y="519"/>
                </a:lnTo>
                <a:lnTo>
                  <a:pt x="386" y="527"/>
                </a:lnTo>
                <a:lnTo>
                  <a:pt x="394" y="527"/>
                </a:lnTo>
                <a:lnTo>
                  <a:pt x="394" y="527"/>
                </a:lnTo>
                <a:lnTo>
                  <a:pt x="394" y="527"/>
                </a:lnTo>
                <a:lnTo>
                  <a:pt x="394" y="535"/>
                </a:lnTo>
                <a:lnTo>
                  <a:pt x="394" y="535"/>
                </a:lnTo>
                <a:lnTo>
                  <a:pt x="402" y="535"/>
                </a:lnTo>
                <a:lnTo>
                  <a:pt x="402" y="535"/>
                </a:lnTo>
                <a:lnTo>
                  <a:pt x="402" y="542"/>
                </a:lnTo>
                <a:lnTo>
                  <a:pt x="409" y="550"/>
                </a:lnTo>
                <a:lnTo>
                  <a:pt x="409" y="558"/>
                </a:lnTo>
                <a:lnTo>
                  <a:pt x="417" y="566"/>
                </a:lnTo>
                <a:lnTo>
                  <a:pt x="425" y="566"/>
                </a:lnTo>
                <a:lnTo>
                  <a:pt x="440" y="582"/>
                </a:lnTo>
                <a:lnTo>
                  <a:pt x="448" y="582"/>
                </a:lnTo>
                <a:lnTo>
                  <a:pt x="464" y="582"/>
                </a:lnTo>
                <a:lnTo>
                  <a:pt x="464" y="582"/>
                </a:lnTo>
                <a:lnTo>
                  <a:pt x="464" y="590"/>
                </a:lnTo>
                <a:lnTo>
                  <a:pt x="471" y="590"/>
                </a:lnTo>
                <a:lnTo>
                  <a:pt x="471" y="590"/>
                </a:lnTo>
                <a:lnTo>
                  <a:pt x="471" y="597"/>
                </a:lnTo>
                <a:lnTo>
                  <a:pt x="479" y="597"/>
                </a:lnTo>
                <a:lnTo>
                  <a:pt x="487" y="605"/>
                </a:lnTo>
                <a:lnTo>
                  <a:pt x="502" y="621"/>
                </a:lnTo>
                <a:lnTo>
                  <a:pt x="510" y="621"/>
                </a:lnTo>
                <a:lnTo>
                  <a:pt x="518" y="621"/>
                </a:lnTo>
                <a:lnTo>
                  <a:pt x="518" y="629"/>
                </a:lnTo>
                <a:lnTo>
                  <a:pt x="525" y="629"/>
                </a:lnTo>
                <a:lnTo>
                  <a:pt x="525" y="629"/>
                </a:lnTo>
                <a:lnTo>
                  <a:pt x="525" y="637"/>
                </a:lnTo>
                <a:lnTo>
                  <a:pt x="533" y="645"/>
                </a:lnTo>
                <a:lnTo>
                  <a:pt x="549" y="645"/>
                </a:lnTo>
                <a:lnTo>
                  <a:pt x="556" y="652"/>
                </a:lnTo>
                <a:lnTo>
                  <a:pt x="572" y="660"/>
                </a:lnTo>
                <a:lnTo>
                  <a:pt x="572" y="660"/>
                </a:lnTo>
                <a:lnTo>
                  <a:pt x="587" y="668"/>
                </a:lnTo>
                <a:lnTo>
                  <a:pt x="595" y="668"/>
                </a:lnTo>
                <a:lnTo>
                  <a:pt x="610" y="668"/>
                </a:lnTo>
                <a:lnTo>
                  <a:pt x="610" y="676"/>
                </a:lnTo>
                <a:lnTo>
                  <a:pt x="618" y="676"/>
                </a:lnTo>
                <a:lnTo>
                  <a:pt x="626" y="676"/>
                </a:lnTo>
                <a:lnTo>
                  <a:pt x="634" y="676"/>
                </a:lnTo>
                <a:lnTo>
                  <a:pt x="649" y="676"/>
                </a:lnTo>
                <a:lnTo>
                  <a:pt x="665" y="676"/>
                </a:lnTo>
                <a:lnTo>
                  <a:pt x="688" y="684"/>
                </a:lnTo>
                <a:lnTo>
                  <a:pt x="688" y="692"/>
                </a:lnTo>
                <a:lnTo>
                  <a:pt x="688" y="692"/>
                </a:lnTo>
                <a:lnTo>
                  <a:pt x="688" y="692"/>
                </a:lnTo>
                <a:lnTo>
                  <a:pt x="695" y="692"/>
                </a:lnTo>
                <a:lnTo>
                  <a:pt x="695" y="692"/>
                </a:lnTo>
                <a:lnTo>
                  <a:pt x="695" y="700"/>
                </a:lnTo>
                <a:lnTo>
                  <a:pt x="695" y="700"/>
                </a:lnTo>
                <a:lnTo>
                  <a:pt x="703" y="700"/>
                </a:lnTo>
                <a:lnTo>
                  <a:pt x="711" y="700"/>
                </a:lnTo>
                <a:lnTo>
                  <a:pt x="719" y="707"/>
                </a:lnTo>
                <a:lnTo>
                  <a:pt x="726" y="700"/>
                </a:lnTo>
                <a:lnTo>
                  <a:pt x="742" y="707"/>
                </a:lnTo>
                <a:lnTo>
                  <a:pt x="750" y="715"/>
                </a:lnTo>
                <a:lnTo>
                  <a:pt x="765" y="715"/>
                </a:lnTo>
                <a:lnTo>
                  <a:pt x="773" y="715"/>
                </a:lnTo>
                <a:lnTo>
                  <a:pt x="780" y="715"/>
                </a:lnTo>
                <a:lnTo>
                  <a:pt x="788" y="715"/>
                </a:lnTo>
                <a:lnTo>
                  <a:pt x="796" y="707"/>
                </a:lnTo>
                <a:lnTo>
                  <a:pt x="804" y="707"/>
                </a:lnTo>
                <a:lnTo>
                  <a:pt x="804" y="707"/>
                </a:lnTo>
                <a:lnTo>
                  <a:pt x="811" y="707"/>
                </a:lnTo>
                <a:lnTo>
                  <a:pt x="819" y="707"/>
                </a:lnTo>
                <a:lnTo>
                  <a:pt x="819" y="707"/>
                </a:lnTo>
                <a:lnTo>
                  <a:pt x="835" y="707"/>
                </a:lnTo>
                <a:lnTo>
                  <a:pt x="842" y="700"/>
                </a:lnTo>
                <a:lnTo>
                  <a:pt x="866" y="700"/>
                </a:lnTo>
                <a:lnTo>
                  <a:pt x="866" y="700"/>
                </a:lnTo>
                <a:lnTo>
                  <a:pt x="873" y="700"/>
                </a:lnTo>
                <a:lnTo>
                  <a:pt x="873" y="707"/>
                </a:lnTo>
                <a:lnTo>
                  <a:pt x="881" y="707"/>
                </a:lnTo>
                <a:lnTo>
                  <a:pt x="889" y="707"/>
                </a:lnTo>
                <a:lnTo>
                  <a:pt x="896" y="715"/>
                </a:lnTo>
                <a:lnTo>
                  <a:pt x="912" y="715"/>
                </a:lnTo>
                <a:lnTo>
                  <a:pt x="912" y="707"/>
                </a:lnTo>
                <a:lnTo>
                  <a:pt x="920" y="707"/>
                </a:lnTo>
                <a:lnTo>
                  <a:pt x="920" y="707"/>
                </a:lnTo>
                <a:lnTo>
                  <a:pt x="912" y="700"/>
                </a:lnTo>
                <a:lnTo>
                  <a:pt x="920" y="700"/>
                </a:lnTo>
                <a:lnTo>
                  <a:pt x="920" y="700"/>
                </a:lnTo>
                <a:lnTo>
                  <a:pt x="920" y="692"/>
                </a:lnTo>
                <a:lnTo>
                  <a:pt x="920" y="692"/>
                </a:lnTo>
                <a:lnTo>
                  <a:pt x="912" y="692"/>
                </a:lnTo>
                <a:lnTo>
                  <a:pt x="912" y="684"/>
                </a:lnTo>
                <a:lnTo>
                  <a:pt x="912" y="676"/>
                </a:lnTo>
                <a:lnTo>
                  <a:pt x="920" y="676"/>
                </a:lnTo>
                <a:lnTo>
                  <a:pt x="920" y="668"/>
                </a:lnTo>
                <a:lnTo>
                  <a:pt x="935" y="692"/>
                </a:lnTo>
                <a:lnTo>
                  <a:pt x="935" y="692"/>
                </a:lnTo>
                <a:lnTo>
                  <a:pt x="935" y="692"/>
                </a:lnTo>
                <a:lnTo>
                  <a:pt x="935" y="700"/>
                </a:lnTo>
                <a:lnTo>
                  <a:pt x="935" y="700"/>
                </a:lnTo>
                <a:lnTo>
                  <a:pt x="935" y="700"/>
                </a:lnTo>
                <a:lnTo>
                  <a:pt x="935" y="707"/>
                </a:lnTo>
                <a:lnTo>
                  <a:pt x="935" y="707"/>
                </a:lnTo>
                <a:lnTo>
                  <a:pt x="935" y="715"/>
                </a:lnTo>
                <a:lnTo>
                  <a:pt x="935" y="715"/>
                </a:lnTo>
                <a:lnTo>
                  <a:pt x="935" y="715"/>
                </a:lnTo>
                <a:lnTo>
                  <a:pt x="935" y="715"/>
                </a:lnTo>
                <a:lnTo>
                  <a:pt x="935" y="715"/>
                </a:lnTo>
                <a:lnTo>
                  <a:pt x="943" y="715"/>
                </a:lnTo>
                <a:lnTo>
                  <a:pt x="951" y="715"/>
                </a:lnTo>
                <a:lnTo>
                  <a:pt x="951" y="715"/>
                </a:lnTo>
                <a:lnTo>
                  <a:pt x="958" y="715"/>
                </a:lnTo>
                <a:lnTo>
                  <a:pt x="966" y="715"/>
                </a:lnTo>
                <a:lnTo>
                  <a:pt x="981" y="715"/>
                </a:lnTo>
                <a:lnTo>
                  <a:pt x="989" y="715"/>
                </a:lnTo>
                <a:lnTo>
                  <a:pt x="1005" y="715"/>
                </a:lnTo>
                <a:lnTo>
                  <a:pt x="1005" y="707"/>
                </a:lnTo>
                <a:lnTo>
                  <a:pt x="1005" y="700"/>
                </a:lnTo>
                <a:lnTo>
                  <a:pt x="1005" y="700"/>
                </a:lnTo>
                <a:lnTo>
                  <a:pt x="1005" y="700"/>
                </a:lnTo>
                <a:lnTo>
                  <a:pt x="1020" y="692"/>
                </a:lnTo>
                <a:lnTo>
                  <a:pt x="1020" y="692"/>
                </a:lnTo>
                <a:lnTo>
                  <a:pt x="1020" y="684"/>
                </a:lnTo>
                <a:lnTo>
                  <a:pt x="1020" y="676"/>
                </a:lnTo>
                <a:lnTo>
                  <a:pt x="1020" y="668"/>
                </a:lnTo>
                <a:lnTo>
                  <a:pt x="1020" y="652"/>
                </a:lnTo>
                <a:lnTo>
                  <a:pt x="1043" y="652"/>
                </a:lnTo>
                <a:lnTo>
                  <a:pt x="1043" y="652"/>
                </a:lnTo>
                <a:lnTo>
                  <a:pt x="1043" y="652"/>
                </a:lnTo>
                <a:lnTo>
                  <a:pt x="1051" y="652"/>
                </a:lnTo>
                <a:lnTo>
                  <a:pt x="1059" y="652"/>
                </a:lnTo>
                <a:lnTo>
                  <a:pt x="1059" y="645"/>
                </a:lnTo>
                <a:lnTo>
                  <a:pt x="1067" y="637"/>
                </a:lnTo>
                <a:lnTo>
                  <a:pt x="1074" y="629"/>
                </a:lnTo>
                <a:lnTo>
                  <a:pt x="1074" y="621"/>
                </a:lnTo>
                <a:lnTo>
                  <a:pt x="1074" y="621"/>
                </a:lnTo>
                <a:lnTo>
                  <a:pt x="1074" y="613"/>
                </a:lnTo>
                <a:lnTo>
                  <a:pt x="1074" y="605"/>
                </a:lnTo>
                <a:lnTo>
                  <a:pt x="1074" y="605"/>
                </a:lnTo>
                <a:lnTo>
                  <a:pt x="1067" y="605"/>
                </a:lnTo>
                <a:lnTo>
                  <a:pt x="1067" y="597"/>
                </a:lnTo>
                <a:lnTo>
                  <a:pt x="1067" y="590"/>
                </a:lnTo>
                <a:lnTo>
                  <a:pt x="1067" y="582"/>
                </a:lnTo>
                <a:lnTo>
                  <a:pt x="1067" y="582"/>
                </a:lnTo>
                <a:lnTo>
                  <a:pt x="1067" y="574"/>
                </a:lnTo>
                <a:lnTo>
                  <a:pt x="1059" y="574"/>
                </a:lnTo>
                <a:lnTo>
                  <a:pt x="1082" y="574"/>
                </a:lnTo>
                <a:lnTo>
                  <a:pt x="1082" y="574"/>
                </a:lnTo>
                <a:lnTo>
                  <a:pt x="1082" y="566"/>
                </a:lnTo>
                <a:lnTo>
                  <a:pt x="1090" y="566"/>
                </a:lnTo>
                <a:lnTo>
                  <a:pt x="1105" y="558"/>
                </a:lnTo>
                <a:lnTo>
                  <a:pt x="1105" y="550"/>
                </a:lnTo>
                <a:lnTo>
                  <a:pt x="1113" y="542"/>
                </a:lnTo>
                <a:lnTo>
                  <a:pt x="1113" y="535"/>
                </a:lnTo>
                <a:lnTo>
                  <a:pt x="1113" y="527"/>
                </a:lnTo>
                <a:lnTo>
                  <a:pt x="1113" y="519"/>
                </a:lnTo>
                <a:lnTo>
                  <a:pt x="1113" y="511"/>
                </a:lnTo>
                <a:lnTo>
                  <a:pt x="1113" y="511"/>
                </a:lnTo>
                <a:lnTo>
                  <a:pt x="1113" y="503"/>
                </a:lnTo>
                <a:lnTo>
                  <a:pt x="1113" y="503"/>
                </a:lnTo>
                <a:lnTo>
                  <a:pt x="1113" y="495"/>
                </a:lnTo>
                <a:lnTo>
                  <a:pt x="1105" y="487"/>
                </a:lnTo>
                <a:lnTo>
                  <a:pt x="1097" y="472"/>
                </a:lnTo>
                <a:lnTo>
                  <a:pt x="1113" y="472"/>
                </a:lnTo>
                <a:lnTo>
                  <a:pt x="1136" y="472"/>
                </a:lnTo>
                <a:lnTo>
                  <a:pt x="1144" y="472"/>
                </a:lnTo>
                <a:lnTo>
                  <a:pt x="1152" y="472"/>
                </a:lnTo>
                <a:lnTo>
                  <a:pt x="1159" y="472"/>
                </a:lnTo>
                <a:lnTo>
                  <a:pt x="1167" y="472"/>
                </a:lnTo>
                <a:lnTo>
                  <a:pt x="1167" y="472"/>
                </a:lnTo>
                <a:lnTo>
                  <a:pt x="1175" y="464"/>
                </a:lnTo>
                <a:lnTo>
                  <a:pt x="1175" y="448"/>
                </a:lnTo>
                <a:lnTo>
                  <a:pt x="1182" y="448"/>
                </a:lnTo>
                <a:lnTo>
                  <a:pt x="1182" y="448"/>
                </a:lnTo>
                <a:lnTo>
                  <a:pt x="1190" y="440"/>
                </a:lnTo>
                <a:lnTo>
                  <a:pt x="1198" y="425"/>
                </a:lnTo>
                <a:lnTo>
                  <a:pt x="1213" y="448"/>
                </a:lnTo>
                <a:lnTo>
                  <a:pt x="1221" y="448"/>
                </a:lnTo>
                <a:lnTo>
                  <a:pt x="1221" y="448"/>
                </a:lnTo>
                <a:lnTo>
                  <a:pt x="1221" y="448"/>
                </a:lnTo>
                <a:lnTo>
                  <a:pt x="1221" y="448"/>
                </a:lnTo>
                <a:lnTo>
                  <a:pt x="1229" y="448"/>
                </a:lnTo>
                <a:lnTo>
                  <a:pt x="1237" y="456"/>
                </a:lnTo>
                <a:lnTo>
                  <a:pt x="1237" y="472"/>
                </a:lnTo>
                <a:lnTo>
                  <a:pt x="1237" y="480"/>
                </a:lnTo>
                <a:lnTo>
                  <a:pt x="1237" y="487"/>
                </a:lnTo>
                <a:lnTo>
                  <a:pt x="1244" y="487"/>
                </a:lnTo>
                <a:lnTo>
                  <a:pt x="1252" y="495"/>
                </a:lnTo>
                <a:lnTo>
                  <a:pt x="1252" y="495"/>
                </a:lnTo>
                <a:lnTo>
                  <a:pt x="1260" y="495"/>
                </a:lnTo>
                <a:lnTo>
                  <a:pt x="1268" y="495"/>
                </a:lnTo>
                <a:lnTo>
                  <a:pt x="1268" y="495"/>
                </a:lnTo>
                <a:lnTo>
                  <a:pt x="1275" y="495"/>
                </a:lnTo>
                <a:lnTo>
                  <a:pt x="1275" y="495"/>
                </a:lnTo>
                <a:lnTo>
                  <a:pt x="1275" y="503"/>
                </a:lnTo>
                <a:lnTo>
                  <a:pt x="1291" y="503"/>
                </a:lnTo>
                <a:lnTo>
                  <a:pt x="1306" y="511"/>
                </a:lnTo>
                <a:lnTo>
                  <a:pt x="1306" y="535"/>
                </a:lnTo>
                <a:lnTo>
                  <a:pt x="1322" y="542"/>
                </a:lnTo>
                <a:lnTo>
                  <a:pt x="1329" y="550"/>
                </a:lnTo>
                <a:lnTo>
                  <a:pt x="1329" y="558"/>
                </a:lnTo>
                <a:lnTo>
                  <a:pt x="1329" y="558"/>
                </a:lnTo>
                <a:lnTo>
                  <a:pt x="1329" y="566"/>
                </a:lnTo>
                <a:lnTo>
                  <a:pt x="1337" y="566"/>
                </a:lnTo>
                <a:lnTo>
                  <a:pt x="1337" y="566"/>
                </a:lnTo>
                <a:lnTo>
                  <a:pt x="1337" y="574"/>
                </a:lnTo>
                <a:lnTo>
                  <a:pt x="1337" y="574"/>
                </a:lnTo>
                <a:lnTo>
                  <a:pt x="1345" y="574"/>
                </a:lnTo>
                <a:lnTo>
                  <a:pt x="1345" y="582"/>
                </a:lnTo>
                <a:lnTo>
                  <a:pt x="1353" y="582"/>
                </a:lnTo>
                <a:lnTo>
                  <a:pt x="1368" y="582"/>
                </a:lnTo>
                <a:lnTo>
                  <a:pt x="1368" y="605"/>
                </a:lnTo>
                <a:lnTo>
                  <a:pt x="1368" y="621"/>
                </a:lnTo>
                <a:lnTo>
                  <a:pt x="1368" y="629"/>
                </a:lnTo>
                <a:lnTo>
                  <a:pt x="1368" y="645"/>
                </a:lnTo>
                <a:lnTo>
                  <a:pt x="1368" y="645"/>
                </a:lnTo>
                <a:lnTo>
                  <a:pt x="1368" y="652"/>
                </a:lnTo>
                <a:lnTo>
                  <a:pt x="1368" y="660"/>
                </a:lnTo>
                <a:lnTo>
                  <a:pt x="1368" y="660"/>
                </a:lnTo>
                <a:lnTo>
                  <a:pt x="1368" y="660"/>
                </a:lnTo>
                <a:lnTo>
                  <a:pt x="1368" y="668"/>
                </a:lnTo>
                <a:lnTo>
                  <a:pt x="1383" y="676"/>
                </a:lnTo>
                <a:lnTo>
                  <a:pt x="1399" y="676"/>
                </a:lnTo>
                <a:lnTo>
                  <a:pt x="1399" y="707"/>
                </a:lnTo>
                <a:lnTo>
                  <a:pt x="1399" y="715"/>
                </a:lnTo>
                <a:lnTo>
                  <a:pt x="1399" y="715"/>
                </a:lnTo>
                <a:lnTo>
                  <a:pt x="1399" y="731"/>
                </a:lnTo>
                <a:lnTo>
                  <a:pt x="1399" y="739"/>
                </a:lnTo>
                <a:lnTo>
                  <a:pt x="1407" y="747"/>
                </a:lnTo>
                <a:lnTo>
                  <a:pt x="1407" y="755"/>
                </a:lnTo>
                <a:lnTo>
                  <a:pt x="1422" y="755"/>
                </a:lnTo>
                <a:lnTo>
                  <a:pt x="1422" y="755"/>
                </a:lnTo>
                <a:lnTo>
                  <a:pt x="1438" y="762"/>
                </a:lnTo>
                <a:lnTo>
                  <a:pt x="1445" y="762"/>
                </a:lnTo>
                <a:lnTo>
                  <a:pt x="1461" y="762"/>
                </a:lnTo>
                <a:lnTo>
                  <a:pt x="1461" y="762"/>
                </a:lnTo>
                <a:lnTo>
                  <a:pt x="1461" y="762"/>
                </a:lnTo>
                <a:lnTo>
                  <a:pt x="1469" y="762"/>
                </a:lnTo>
                <a:lnTo>
                  <a:pt x="1476" y="762"/>
                </a:lnTo>
                <a:lnTo>
                  <a:pt x="1492" y="762"/>
                </a:lnTo>
                <a:lnTo>
                  <a:pt x="1507" y="786"/>
                </a:lnTo>
                <a:lnTo>
                  <a:pt x="1507" y="786"/>
                </a:lnTo>
                <a:lnTo>
                  <a:pt x="1523" y="794"/>
                </a:lnTo>
                <a:lnTo>
                  <a:pt x="1530" y="794"/>
                </a:lnTo>
                <a:lnTo>
                  <a:pt x="1546" y="794"/>
                </a:lnTo>
                <a:lnTo>
                  <a:pt x="1554" y="794"/>
                </a:lnTo>
                <a:lnTo>
                  <a:pt x="1561" y="794"/>
                </a:lnTo>
                <a:lnTo>
                  <a:pt x="1569" y="794"/>
                </a:lnTo>
                <a:lnTo>
                  <a:pt x="1569" y="794"/>
                </a:lnTo>
                <a:lnTo>
                  <a:pt x="1577" y="794"/>
                </a:lnTo>
                <a:lnTo>
                  <a:pt x="1577" y="794"/>
                </a:lnTo>
                <a:lnTo>
                  <a:pt x="1585" y="794"/>
                </a:lnTo>
                <a:lnTo>
                  <a:pt x="1592" y="794"/>
                </a:lnTo>
                <a:lnTo>
                  <a:pt x="1585" y="778"/>
                </a:lnTo>
                <a:lnTo>
                  <a:pt x="1600" y="778"/>
                </a:lnTo>
                <a:lnTo>
                  <a:pt x="1615" y="778"/>
                </a:lnTo>
                <a:lnTo>
                  <a:pt x="1631" y="778"/>
                </a:lnTo>
                <a:lnTo>
                  <a:pt x="1639" y="770"/>
                </a:lnTo>
                <a:lnTo>
                  <a:pt x="1646" y="762"/>
                </a:lnTo>
                <a:lnTo>
                  <a:pt x="1646" y="762"/>
                </a:lnTo>
                <a:lnTo>
                  <a:pt x="1646" y="755"/>
                </a:lnTo>
                <a:lnTo>
                  <a:pt x="1654" y="755"/>
                </a:lnTo>
                <a:lnTo>
                  <a:pt x="1654" y="755"/>
                </a:lnTo>
                <a:lnTo>
                  <a:pt x="1654" y="755"/>
                </a:lnTo>
                <a:lnTo>
                  <a:pt x="1654" y="747"/>
                </a:lnTo>
                <a:lnTo>
                  <a:pt x="1654" y="739"/>
                </a:lnTo>
                <a:lnTo>
                  <a:pt x="1654" y="723"/>
                </a:lnTo>
                <a:lnTo>
                  <a:pt x="1685" y="723"/>
                </a:lnTo>
                <a:lnTo>
                  <a:pt x="1685" y="723"/>
                </a:lnTo>
                <a:lnTo>
                  <a:pt x="1693" y="723"/>
                </a:lnTo>
                <a:lnTo>
                  <a:pt x="1700" y="715"/>
                </a:lnTo>
                <a:lnTo>
                  <a:pt x="1700" y="715"/>
                </a:lnTo>
                <a:lnTo>
                  <a:pt x="1700" y="715"/>
                </a:lnTo>
                <a:lnTo>
                  <a:pt x="1708" y="715"/>
                </a:lnTo>
                <a:lnTo>
                  <a:pt x="1708" y="707"/>
                </a:lnTo>
                <a:lnTo>
                  <a:pt x="1708" y="700"/>
                </a:lnTo>
                <a:lnTo>
                  <a:pt x="1708" y="700"/>
                </a:lnTo>
                <a:lnTo>
                  <a:pt x="1708" y="684"/>
                </a:lnTo>
                <a:lnTo>
                  <a:pt x="1708" y="668"/>
                </a:lnTo>
                <a:lnTo>
                  <a:pt x="1731" y="660"/>
                </a:lnTo>
                <a:lnTo>
                  <a:pt x="1739" y="660"/>
                </a:lnTo>
                <a:lnTo>
                  <a:pt x="1739" y="660"/>
                </a:lnTo>
                <a:lnTo>
                  <a:pt x="1747" y="660"/>
                </a:lnTo>
                <a:lnTo>
                  <a:pt x="1747" y="660"/>
                </a:lnTo>
                <a:lnTo>
                  <a:pt x="1755" y="660"/>
                </a:lnTo>
                <a:lnTo>
                  <a:pt x="1762" y="660"/>
                </a:lnTo>
                <a:lnTo>
                  <a:pt x="1778" y="660"/>
                </a:lnTo>
                <a:lnTo>
                  <a:pt x="1778" y="660"/>
                </a:lnTo>
                <a:lnTo>
                  <a:pt x="1778" y="676"/>
                </a:lnTo>
                <a:lnTo>
                  <a:pt x="1786" y="676"/>
                </a:lnTo>
                <a:lnTo>
                  <a:pt x="1793" y="684"/>
                </a:lnTo>
                <a:lnTo>
                  <a:pt x="1793" y="692"/>
                </a:lnTo>
                <a:lnTo>
                  <a:pt x="1801" y="700"/>
                </a:lnTo>
                <a:lnTo>
                  <a:pt x="1816" y="700"/>
                </a:lnTo>
                <a:lnTo>
                  <a:pt x="1816" y="700"/>
                </a:lnTo>
                <a:lnTo>
                  <a:pt x="1816" y="700"/>
                </a:lnTo>
                <a:lnTo>
                  <a:pt x="1824" y="700"/>
                </a:lnTo>
                <a:lnTo>
                  <a:pt x="1832" y="700"/>
                </a:lnTo>
                <a:lnTo>
                  <a:pt x="1847" y="700"/>
                </a:lnTo>
                <a:lnTo>
                  <a:pt x="1847" y="715"/>
                </a:lnTo>
                <a:lnTo>
                  <a:pt x="1847" y="739"/>
                </a:lnTo>
                <a:lnTo>
                  <a:pt x="1855" y="739"/>
                </a:lnTo>
                <a:lnTo>
                  <a:pt x="1863" y="739"/>
                </a:lnTo>
                <a:lnTo>
                  <a:pt x="1871" y="739"/>
                </a:lnTo>
                <a:lnTo>
                  <a:pt x="1863" y="747"/>
                </a:lnTo>
                <a:lnTo>
                  <a:pt x="1871" y="755"/>
                </a:lnTo>
                <a:lnTo>
                  <a:pt x="1878" y="755"/>
                </a:lnTo>
                <a:lnTo>
                  <a:pt x="1894" y="755"/>
                </a:lnTo>
                <a:lnTo>
                  <a:pt x="1894" y="755"/>
                </a:lnTo>
                <a:lnTo>
                  <a:pt x="1901" y="755"/>
                </a:lnTo>
                <a:lnTo>
                  <a:pt x="1901" y="755"/>
                </a:lnTo>
                <a:lnTo>
                  <a:pt x="1909" y="755"/>
                </a:lnTo>
                <a:lnTo>
                  <a:pt x="1925" y="755"/>
                </a:lnTo>
                <a:lnTo>
                  <a:pt x="1940" y="755"/>
                </a:lnTo>
                <a:lnTo>
                  <a:pt x="1940" y="778"/>
                </a:lnTo>
                <a:lnTo>
                  <a:pt x="1940" y="778"/>
                </a:lnTo>
                <a:lnTo>
                  <a:pt x="1940" y="778"/>
                </a:lnTo>
                <a:lnTo>
                  <a:pt x="1948" y="786"/>
                </a:lnTo>
                <a:lnTo>
                  <a:pt x="1956" y="794"/>
                </a:lnTo>
                <a:lnTo>
                  <a:pt x="1963" y="794"/>
                </a:lnTo>
                <a:lnTo>
                  <a:pt x="1963" y="794"/>
                </a:lnTo>
                <a:lnTo>
                  <a:pt x="1971" y="802"/>
                </a:lnTo>
                <a:lnTo>
                  <a:pt x="1979" y="802"/>
                </a:lnTo>
                <a:lnTo>
                  <a:pt x="1987" y="802"/>
                </a:lnTo>
                <a:lnTo>
                  <a:pt x="1987" y="802"/>
                </a:lnTo>
                <a:lnTo>
                  <a:pt x="1994" y="802"/>
                </a:lnTo>
                <a:lnTo>
                  <a:pt x="2002" y="802"/>
                </a:lnTo>
                <a:lnTo>
                  <a:pt x="2002" y="802"/>
                </a:lnTo>
                <a:lnTo>
                  <a:pt x="2010" y="802"/>
                </a:lnTo>
                <a:lnTo>
                  <a:pt x="2017" y="802"/>
                </a:lnTo>
                <a:lnTo>
                  <a:pt x="2025" y="794"/>
                </a:lnTo>
                <a:lnTo>
                  <a:pt x="2033" y="802"/>
                </a:lnTo>
                <a:lnTo>
                  <a:pt x="2033" y="817"/>
                </a:lnTo>
                <a:lnTo>
                  <a:pt x="2033" y="825"/>
                </a:lnTo>
                <a:lnTo>
                  <a:pt x="2025" y="833"/>
                </a:lnTo>
                <a:lnTo>
                  <a:pt x="2033" y="833"/>
                </a:lnTo>
                <a:lnTo>
                  <a:pt x="2033" y="833"/>
                </a:lnTo>
                <a:lnTo>
                  <a:pt x="2025" y="841"/>
                </a:lnTo>
                <a:lnTo>
                  <a:pt x="2033" y="841"/>
                </a:lnTo>
                <a:lnTo>
                  <a:pt x="2033" y="841"/>
                </a:lnTo>
                <a:lnTo>
                  <a:pt x="2025" y="841"/>
                </a:lnTo>
                <a:lnTo>
                  <a:pt x="2033" y="841"/>
                </a:lnTo>
                <a:lnTo>
                  <a:pt x="2033" y="849"/>
                </a:lnTo>
                <a:lnTo>
                  <a:pt x="2025" y="849"/>
                </a:lnTo>
                <a:lnTo>
                  <a:pt x="2033" y="849"/>
                </a:lnTo>
                <a:lnTo>
                  <a:pt x="2033" y="849"/>
                </a:lnTo>
                <a:lnTo>
                  <a:pt x="2041" y="849"/>
                </a:lnTo>
                <a:lnTo>
                  <a:pt x="2033" y="849"/>
                </a:lnTo>
                <a:lnTo>
                  <a:pt x="2033" y="849"/>
                </a:lnTo>
                <a:lnTo>
                  <a:pt x="2041" y="849"/>
                </a:lnTo>
                <a:lnTo>
                  <a:pt x="2033" y="849"/>
                </a:lnTo>
                <a:lnTo>
                  <a:pt x="2033" y="849"/>
                </a:lnTo>
                <a:lnTo>
                  <a:pt x="2041" y="849"/>
                </a:lnTo>
                <a:lnTo>
                  <a:pt x="2041" y="849"/>
                </a:lnTo>
                <a:lnTo>
                  <a:pt x="2041" y="849"/>
                </a:lnTo>
                <a:lnTo>
                  <a:pt x="2064" y="849"/>
                </a:lnTo>
                <a:lnTo>
                  <a:pt x="2079" y="849"/>
                </a:lnTo>
                <a:lnTo>
                  <a:pt x="2087" y="849"/>
                </a:lnTo>
                <a:lnTo>
                  <a:pt x="2095" y="849"/>
                </a:lnTo>
                <a:lnTo>
                  <a:pt x="2102" y="849"/>
                </a:lnTo>
                <a:lnTo>
                  <a:pt x="2118" y="849"/>
                </a:lnTo>
                <a:lnTo>
                  <a:pt x="2118" y="849"/>
                </a:lnTo>
                <a:lnTo>
                  <a:pt x="2126" y="849"/>
                </a:lnTo>
                <a:lnTo>
                  <a:pt x="2133" y="849"/>
                </a:lnTo>
                <a:lnTo>
                  <a:pt x="2133" y="841"/>
                </a:lnTo>
                <a:lnTo>
                  <a:pt x="2133" y="841"/>
                </a:lnTo>
                <a:lnTo>
                  <a:pt x="2133" y="833"/>
                </a:lnTo>
                <a:lnTo>
                  <a:pt x="2141" y="825"/>
                </a:lnTo>
                <a:lnTo>
                  <a:pt x="2149" y="817"/>
                </a:lnTo>
                <a:lnTo>
                  <a:pt x="2172" y="825"/>
                </a:lnTo>
                <a:lnTo>
                  <a:pt x="2172" y="825"/>
                </a:lnTo>
                <a:lnTo>
                  <a:pt x="2172" y="833"/>
                </a:lnTo>
                <a:lnTo>
                  <a:pt x="2172" y="833"/>
                </a:lnTo>
                <a:lnTo>
                  <a:pt x="2172" y="833"/>
                </a:lnTo>
                <a:lnTo>
                  <a:pt x="2180" y="833"/>
                </a:lnTo>
                <a:lnTo>
                  <a:pt x="2188" y="841"/>
                </a:lnTo>
                <a:lnTo>
                  <a:pt x="2188" y="849"/>
                </a:lnTo>
                <a:lnTo>
                  <a:pt x="2188" y="857"/>
                </a:lnTo>
                <a:lnTo>
                  <a:pt x="2203" y="857"/>
                </a:lnTo>
                <a:lnTo>
                  <a:pt x="2211" y="857"/>
                </a:lnTo>
                <a:lnTo>
                  <a:pt x="2218" y="857"/>
                </a:lnTo>
                <a:lnTo>
                  <a:pt x="2234" y="857"/>
                </a:lnTo>
                <a:lnTo>
                  <a:pt x="2234" y="857"/>
                </a:lnTo>
                <a:lnTo>
                  <a:pt x="2242" y="849"/>
                </a:lnTo>
                <a:lnTo>
                  <a:pt x="2249" y="849"/>
                </a:lnTo>
                <a:lnTo>
                  <a:pt x="2249" y="849"/>
                </a:lnTo>
                <a:lnTo>
                  <a:pt x="2249" y="849"/>
                </a:lnTo>
                <a:lnTo>
                  <a:pt x="2257" y="833"/>
                </a:lnTo>
                <a:lnTo>
                  <a:pt x="2257" y="825"/>
                </a:lnTo>
                <a:lnTo>
                  <a:pt x="2273" y="817"/>
                </a:lnTo>
                <a:lnTo>
                  <a:pt x="2296" y="817"/>
                </a:lnTo>
                <a:lnTo>
                  <a:pt x="2296" y="817"/>
                </a:lnTo>
                <a:lnTo>
                  <a:pt x="2303" y="817"/>
                </a:lnTo>
                <a:lnTo>
                  <a:pt x="2303" y="817"/>
                </a:lnTo>
                <a:lnTo>
                  <a:pt x="2303" y="825"/>
                </a:lnTo>
                <a:lnTo>
                  <a:pt x="2303" y="825"/>
                </a:lnTo>
                <a:lnTo>
                  <a:pt x="2311" y="825"/>
                </a:lnTo>
                <a:lnTo>
                  <a:pt x="2311" y="833"/>
                </a:lnTo>
                <a:lnTo>
                  <a:pt x="2311" y="833"/>
                </a:lnTo>
                <a:lnTo>
                  <a:pt x="2311" y="841"/>
                </a:lnTo>
                <a:lnTo>
                  <a:pt x="2319" y="841"/>
                </a:lnTo>
                <a:lnTo>
                  <a:pt x="2327" y="841"/>
                </a:lnTo>
                <a:lnTo>
                  <a:pt x="2342" y="849"/>
                </a:lnTo>
                <a:lnTo>
                  <a:pt x="2342" y="849"/>
                </a:lnTo>
                <a:lnTo>
                  <a:pt x="2350" y="857"/>
                </a:lnTo>
                <a:lnTo>
                  <a:pt x="2358" y="857"/>
                </a:lnTo>
                <a:lnTo>
                  <a:pt x="2365" y="857"/>
                </a:lnTo>
                <a:lnTo>
                  <a:pt x="2381" y="857"/>
                </a:lnTo>
                <a:lnTo>
                  <a:pt x="2389" y="857"/>
                </a:lnTo>
                <a:lnTo>
                  <a:pt x="2396" y="849"/>
                </a:lnTo>
                <a:lnTo>
                  <a:pt x="2396" y="849"/>
                </a:lnTo>
                <a:lnTo>
                  <a:pt x="2396" y="841"/>
                </a:lnTo>
                <a:lnTo>
                  <a:pt x="2396" y="841"/>
                </a:lnTo>
                <a:lnTo>
                  <a:pt x="2404" y="833"/>
                </a:lnTo>
                <a:lnTo>
                  <a:pt x="2412" y="833"/>
                </a:lnTo>
                <a:lnTo>
                  <a:pt x="2412" y="825"/>
                </a:lnTo>
                <a:lnTo>
                  <a:pt x="2435" y="825"/>
                </a:lnTo>
                <a:lnTo>
                  <a:pt x="2443" y="825"/>
                </a:lnTo>
                <a:lnTo>
                  <a:pt x="2450" y="825"/>
                </a:lnTo>
                <a:lnTo>
                  <a:pt x="2450" y="833"/>
                </a:lnTo>
                <a:lnTo>
                  <a:pt x="2450" y="841"/>
                </a:lnTo>
                <a:lnTo>
                  <a:pt x="2450" y="849"/>
                </a:lnTo>
                <a:lnTo>
                  <a:pt x="2466" y="857"/>
                </a:lnTo>
                <a:lnTo>
                  <a:pt x="2466" y="864"/>
                </a:lnTo>
                <a:lnTo>
                  <a:pt x="2474" y="872"/>
                </a:lnTo>
                <a:lnTo>
                  <a:pt x="2474" y="872"/>
                </a:lnTo>
                <a:lnTo>
                  <a:pt x="2481" y="880"/>
                </a:lnTo>
                <a:lnTo>
                  <a:pt x="2481" y="880"/>
                </a:lnTo>
                <a:lnTo>
                  <a:pt x="2489" y="888"/>
                </a:lnTo>
                <a:lnTo>
                  <a:pt x="2497" y="888"/>
                </a:lnTo>
                <a:lnTo>
                  <a:pt x="2497" y="888"/>
                </a:lnTo>
                <a:lnTo>
                  <a:pt x="2504" y="888"/>
                </a:lnTo>
                <a:lnTo>
                  <a:pt x="2512" y="888"/>
                </a:lnTo>
                <a:lnTo>
                  <a:pt x="2528" y="888"/>
                </a:lnTo>
                <a:lnTo>
                  <a:pt x="2528" y="912"/>
                </a:lnTo>
                <a:lnTo>
                  <a:pt x="2528" y="912"/>
                </a:lnTo>
                <a:lnTo>
                  <a:pt x="2528" y="912"/>
                </a:lnTo>
                <a:lnTo>
                  <a:pt x="2528" y="919"/>
                </a:lnTo>
                <a:lnTo>
                  <a:pt x="2528" y="919"/>
                </a:lnTo>
                <a:lnTo>
                  <a:pt x="2535" y="919"/>
                </a:lnTo>
                <a:lnTo>
                  <a:pt x="2535" y="927"/>
                </a:lnTo>
                <a:lnTo>
                  <a:pt x="2535" y="927"/>
                </a:lnTo>
                <a:lnTo>
                  <a:pt x="2543" y="927"/>
                </a:lnTo>
                <a:lnTo>
                  <a:pt x="2543" y="935"/>
                </a:lnTo>
                <a:lnTo>
                  <a:pt x="2543" y="943"/>
                </a:lnTo>
                <a:lnTo>
                  <a:pt x="2551" y="943"/>
                </a:lnTo>
                <a:lnTo>
                  <a:pt x="2559" y="943"/>
                </a:lnTo>
                <a:lnTo>
                  <a:pt x="2559" y="951"/>
                </a:lnTo>
                <a:lnTo>
                  <a:pt x="2566" y="959"/>
                </a:lnTo>
                <a:lnTo>
                  <a:pt x="2566" y="959"/>
                </a:lnTo>
                <a:lnTo>
                  <a:pt x="2574" y="959"/>
                </a:lnTo>
                <a:lnTo>
                  <a:pt x="2582" y="959"/>
                </a:lnTo>
                <a:lnTo>
                  <a:pt x="2582" y="959"/>
                </a:lnTo>
                <a:lnTo>
                  <a:pt x="2590" y="959"/>
                </a:lnTo>
                <a:lnTo>
                  <a:pt x="2597" y="959"/>
                </a:lnTo>
                <a:lnTo>
                  <a:pt x="2605" y="959"/>
                </a:lnTo>
                <a:lnTo>
                  <a:pt x="2620" y="959"/>
                </a:lnTo>
                <a:lnTo>
                  <a:pt x="2613" y="974"/>
                </a:lnTo>
                <a:lnTo>
                  <a:pt x="2613" y="998"/>
                </a:lnTo>
                <a:lnTo>
                  <a:pt x="2620" y="1006"/>
                </a:lnTo>
                <a:lnTo>
                  <a:pt x="2620" y="1006"/>
                </a:lnTo>
                <a:lnTo>
                  <a:pt x="2628" y="1006"/>
                </a:lnTo>
                <a:lnTo>
                  <a:pt x="2636" y="1006"/>
                </a:lnTo>
                <a:lnTo>
                  <a:pt x="2636" y="1014"/>
                </a:lnTo>
                <a:lnTo>
                  <a:pt x="2644" y="1014"/>
                </a:lnTo>
                <a:lnTo>
                  <a:pt x="2644" y="1014"/>
                </a:lnTo>
                <a:lnTo>
                  <a:pt x="2644" y="1014"/>
                </a:lnTo>
                <a:lnTo>
                  <a:pt x="2644" y="1022"/>
                </a:lnTo>
                <a:lnTo>
                  <a:pt x="2651" y="1022"/>
                </a:lnTo>
                <a:lnTo>
                  <a:pt x="2659" y="1022"/>
                </a:lnTo>
                <a:lnTo>
                  <a:pt x="2667" y="1022"/>
                </a:lnTo>
                <a:lnTo>
                  <a:pt x="2682" y="1022"/>
                </a:lnTo>
                <a:lnTo>
                  <a:pt x="2698" y="1045"/>
                </a:lnTo>
                <a:lnTo>
                  <a:pt x="2698" y="1045"/>
                </a:lnTo>
                <a:lnTo>
                  <a:pt x="2705" y="1053"/>
                </a:lnTo>
                <a:lnTo>
                  <a:pt x="2705" y="1053"/>
                </a:lnTo>
                <a:lnTo>
                  <a:pt x="2705" y="1053"/>
                </a:lnTo>
                <a:lnTo>
                  <a:pt x="2713" y="1061"/>
                </a:lnTo>
                <a:lnTo>
                  <a:pt x="2713" y="1061"/>
                </a:lnTo>
                <a:lnTo>
                  <a:pt x="2721" y="1061"/>
                </a:lnTo>
                <a:lnTo>
                  <a:pt x="2721" y="1061"/>
                </a:lnTo>
                <a:lnTo>
                  <a:pt x="2729" y="1061"/>
                </a:lnTo>
                <a:lnTo>
                  <a:pt x="2744" y="1061"/>
                </a:lnTo>
                <a:lnTo>
                  <a:pt x="2760" y="1061"/>
                </a:lnTo>
                <a:lnTo>
                  <a:pt x="2744" y="1077"/>
                </a:lnTo>
                <a:lnTo>
                  <a:pt x="2744" y="1084"/>
                </a:lnTo>
                <a:lnTo>
                  <a:pt x="2744" y="1084"/>
                </a:lnTo>
                <a:lnTo>
                  <a:pt x="2736" y="1084"/>
                </a:lnTo>
                <a:lnTo>
                  <a:pt x="2736" y="1092"/>
                </a:lnTo>
                <a:lnTo>
                  <a:pt x="2736" y="1092"/>
                </a:lnTo>
                <a:lnTo>
                  <a:pt x="2736" y="1100"/>
                </a:lnTo>
                <a:lnTo>
                  <a:pt x="2736" y="1108"/>
                </a:lnTo>
                <a:lnTo>
                  <a:pt x="2736" y="1116"/>
                </a:lnTo>
                <a:lnTo>
                  <a:pt x="2744" y="1124"/>
                </a:lnTo>
                <a:lnTo>
                  <a:pt x="2752" y="1132"/>
                </a:lnTo>
                <a:lnTo>
                  <a:pt x="2760" y="1132"/>
                </a:lnTo>
                <a:lnTo>
                  <a:pt x="2767" y="1132"/>
                </a:lnTo>
                <a:lnTo>
                  <a:pt x="2775" y="1132"/>
                </a:lnTo>
                <a:lnTo>
                  <a:pt x="2783" y="1132"/>
                </a:lnTo>
                <a:lnTo>
                  <a:pt x="2791" y="1132"/>
                </a:lnTo>
                <a:lnTo>
                  <a:pt x="2791" y="1132"/>
                </a:lnTo>
                <a:lnTo>
                  <a:pt x="2791" y="1132"/>
                </a:lnTo>
                <a:lnTo>
                  <a:pt x="2791" y="1132"/>
                </a:lnTo>
                <a:lnTo>
                  <a:pt x="2791" y="1132"/>
                </a:lnTo>
                <a:lnTo>
                  <a:pt x="2791" y="1132"/>
                </a:lnTo>
                <a:lnTo>
                  <a:pt x="2798" y="1124"/>
                </a:lnTo>
                <a:lnTo>
                  <a:pt x="2806" y="1116"/>
                </a:lnTo>
                <a:lnTo>
                  <a:pt x="2829" y="1132"/>
                </a:lnTo>
                <a:lnTo>
                  <a:pt x="2829" y="1132"/>
                </a:lnTo>
                <a:lnTo>
                  <a:pt x="2845" y="1139"/>
                </a:lnTo>
                <a:lnTo>
                  <a:pt x="2845" y="1139"/>
                </a:lnTo>
                <a:lnTo>
                  <a:pt x="2845" y="1139"/>
                </a:lnTo>
                <a:lnTo>
                  <a:pt x="2852" y="1139"/>
                </a:lnTo>
                <a:lnTo>
                  <a:pt x="2860" y="1139"/>
                </a:lnTo>
                <a:lnTo>
                  <a:pt x="2868" y="1139"/>
                </a:lnTo>
                <a:lnTo>
                  <a:pt x="2860" y="1139"/>
                </a:lnTo>
                <a:lnTo>
                  <a:pt x="2860" y="1139"/>
                </a:lnTo>
                <a:lnTo>
                  <a:pt x="2868" y="1139"/>
                </a:lnTo>
                <a:lnTo>
                  <a:pt x="2868" y="1139"/>
                </a:lnTo>
                <a:lnTo>
                  <a:pt x="2883" y="1139"/>
                </a:lnTo>
                <a:lnTo>
                  <a:pt x="2891" y="1139"/>
                </a:lnTo>
                <a:lnTo>
                  <a:pt x="2914" y="1139"/>
                </a:lnTo>
                <a:lnTo>
                  <a:pt x="2930" y="1139"/>
                </a:lnTo>
                <a:lnTo>
                  <a:pt x="2937" y="1139"/>
                </a:lnTo>
                <a:lnTo>
                  <a:pt x="2953" y="1139"/>
                </a:lnTo>
                <a:lnTo>
                  <a:pt x="2961" y="1139"/>
                </a:lnTo>
                <a:lnTo>
                  <a:pt x="2961" y="1139"/>
                </a:lnTo>
                <a:lnTo>
                  <a:pt x="2968" y="1139"/>
                </a:lnTo>
                <a:lnTo>
                  <a:pt x="2976" y="1139"/>
                </a:lnTo>
                <a:lnTo>
                  <a:pt x="2976" y="1139"/>
                </a:lnTo>
                <a:lnTo>
                  <a:pt x="2976" y="1139"/>
                </a:lnTo>
                <a:lnTo>
                  <a:pt x="2976" y="1139"/>
                </a:lnTo>
                <a:lnTo>
                  <a:pt x="2984" y="1132"/>
                </a:lnTo>
                <a:lnTo>
                  <a:pt x="2992" y="1116"/>
                </a:lnTo>
                <a:lnTo>
                  <a:pt x="3015" y="1116"/>
                </a:lnTo>
                <a:lnTo>
                  <a:pt x="3015" y="1124"/>
                </a:lnTo>
                <a:lnTo>
                  <a:pt x="3015" y="1132"/>
                </a:lnTo>
                <a:lnTo>
                  <a:pt x="3015" y="1132"/>
                </a:lnTo>
                <a:lnTo>
                  <a:pt x="3022" y="1132"/>
                </a:lnTo>
                <a:lnTo>
                  <a:pt x="3038" y="1139"/>
                </a:lnTo>
                <a:lnTo>
                  <a:pt x="3046" y="1139"/>
                </a:lnTo>
                <a:lnTo>
                  <a:pt x="3053" y="1139"/>
                </a:lnTo>
                <a:lnTo>
                  <a:pt x="3061" y="1139"/>
                </a:lnTo>
                <a:lnTo>
                  <a:pt x="3069" y="1139"/>
                </a:lnTo>
                <a:lnTo>
                  <a:pt x="3069" y="1139"/>
                </a:lnTo>
                <a:lnTo>
                  <a:pt x="3077" y="1139"/>
                </a:lnTo>
                <a:lnTo>
                  <a:pt x="3084" y="1139"/>
                </a:lnTo>
                <a:lnTo>
                  <a:pt x="3084" y="1132"/>
                </a:lnTo>
                <a:lnTo>
                  <a:pt x="3084" y="1132"/>
                </a:lnTo>
                <a:lnTo>
                  <a:pt x="3084" y="1124"/>
                </a:lnTo>
                <a:lnTo>
                  <a:pt x="3084" y="1116"/>
                </a:lnTo>
                <a:lnTo>
                  <a:pt x="3084" y="1108"/>
                </a:lnTo>
                <a:lnTo>
                  <a:pt x="3084" y="1100"/>
                </a:lnTo>
                <a:lnTo>
                  <a:pt x="3092" y="1108"/>
                </a:lnTo>
                <a:lnTo>
                  <a:pt x="3108" y="1124"/>
                </a:lnTo>
                <a:lnTo>
                  <a:pt x="3108" y="1124"/>
                </a:lnTo>
                <a:lnTo>
                  <a:pt x="3115" y="1124"/>
                </a:lnTo>
                <a:lnTo>
                  <a:pt x="3115" y="1132"/>
                </a:lnTo>
                <a:lnTo>
                  <a:pt x="3115" y="1132"/>
                </a:lnTo>
                <a:lnTo>
                  <a:pt x="3123" y="1132"/>
                </a:lnTo>
                <a:lnTo>
                  <a:pt x="3123" y="1139"/>
                </a:lnTo>
                <a:lnTo>
                  <a:pt x="3131" y="1139"/>
                </a:lnTo>
                <a:lnTo>
                  <a:pt x="3146" y="1155"/>
                </a:lnTo>
                <a:close/>
              </a:path>
            </a:pathLst>
          </a:custGeom>
          <a:solidFill>
            <a:srgbClr val="AE1A3D"/>
          </a:solidFill>
          <a:ln w="76200" cmpd="sng">
            <a:solidFill>
              <a:srgbClr val="FF3300"/>
            </a:solidFill>
            <a:round/>
            <a:headEnd/>
            <a:tailEnd/>
          </a:ln>
        </p:spPr>
        <p:txBody>
          <a:bodyPr/>
          <a:lstStyle/>
          <a:p>
            <a:endParaRPr lang="en-US" sz="1050"/>
          </a:p>
        </p:txBody>
      </p:sp>
      <p:sp>
        <p:nvSpPr>
          <p:cNvPr id="148666" name="AutoShape 186"/>
          <p:cNvSpPr>
            <a:spLocks noChangeArrowheads="1"/>
          </p:cNvSpPr>
          <p:nvPr/>
        </p:nvSpPr>
        <p:spPr bwMode="auto">
          <a:xfrm>
            <a:off x="2800350" y="1428750"/>
            <a:ext cx="457200" cy="3429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67" name="AutoShape 187"/>
          <p:cNvSpPr>
            <a:spLocks noChangeArrowheads="1"/>
          </p:cNvSpPr>
          <p:nvPr/>
        </p:nvSpPr>
        <p:spPr bwMode="auto">
          <a:xfrm>
            <a:off x="3371850" y="1085850"/>
            <a:ext cx="457200" cy="3429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68" name="AutoShape 188"/>
          <p:cNvSpPr>
            <a:spLocks noChangeArrowheads="1"/>
          </p:cNvSpPr>
          <p:nvPr/>
        </p:nvSpPr>
        <p:spPr bwMode="auto">
          <a:xfrm>
            <a:off x="3943350" y="1543050"/>
            <a:ext cx="457200" cy="3429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69" name="AutoShape 189"/>
          <p:cNvSpPr>
            <a:spLocks noChangeArrowheads="1"/>
          </p:cNvSpPr>
          <p:nvPr/>
        </p:nvSpPr>
        <p:spPr bwMode="auto">
          <a:xfrm>
            <a:off x="4914900" y="1771650"/>
            <a:ext cx="457200" cy="3429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0" name="AutoShape 190"/>
          <p:cNvSpPr>
            <a:spLocks noChangeArrowheads="1"/>
          </p:cNvSpPr>
          <p:nvPr/>
        </p:nvSpPr>
        <p:spPr bwMode="auto">
          <a:xfrm>
            <a:off x="5429250" y="2000250"/>
            <a:ext cx="457200" cy="3429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1" name="AutoShape 191"/>
          <p:cNvSpPr>
            <a:spLocks noChangeArrowheads="1"/>
          </p:cNvSpPr>
          <p:nvPr/>
        </p:nvSpPr>
        <p:spPr bwMode="auto">
          <a:xfrm>
            <a:off x="5943600" y="1600200"/>
            <a:ext cx="457200" cy="3429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2" name="AutoShape 192"/>
          <p:cNvSpPr>
            <a:spLocks noChangeArrowheads="1"/>
          </p:cNvSpPr>
          <p:nvPr/>
        </p:nvSpPr>
        <p:spPr bwMode="auto">
          <a:xfrm>
            <a:off x="5943600" y="160020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3" name="AutoShape 193"/>
          <p:cNvSpPr>
            <a:spLocks noChangeArrowheads="1"/>
          </p:cNvSpPr>
          <p:nvPr/>
        </p:nvSpPr>
        <p:spPr bwMode="auto">
          <a:xfrm>
            <a:off x="5943600" y="160020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4" name="AutoShape 194"/>
          <p:cNvSpPr>
            <a:spLocks noChangeArrowheads="1"/>
          </p:cNvSpPr>
          <p:nvPr/>
        </p:nvSpPr>
        <p:spPr bwMode="auto">
          <a:xfrm>
            <a:off x="5943600" y="160020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5" name="AutoShape 195"/>
          <p:cNvSpPr>
            <a:spLocks noChangeArrowheads="1"/>
          </p:cNvSpPr>
          <p:nvPr/>
        </p:nvSpPr>
        <p:spPr bwMode="auto">
          <a:xfrm>
            <a:off x="5943600" y="1613297"/>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6" name="AutoShape 196"/>
          <p:cNvSpPr>
            <a:spLocks noChangeArrowheads="1"/>
          </p:cNvSpPr>
          <p:nvPr/>
        </p:nvSpPr>
        <p:spPr bwMode="auto">
          <a:xfrm>
            <a:off x="5930504" y="160020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7" name="AutoShape 197"/>
          <p:cNvSpPr>
            <a:spLocks noChangeArrowheads="1"/>
          </p:cNvSpPr>
          <p:nvPr/>
        </p:nvSpPr>
        <p:spPr bwMode="auto">
          <a:xfrm>
            <a:off x="5930504" y="1600200"/>
            <a:ext cx="457200" cy="3429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8" name="AutoShape 198"/>
          <p:cNvSpPr>
            <a:spLocks noChangeArrowheads="1"/>
          </p:cNvSpPr>
          <p:nvPr/>
        </p:nvSpPr>
        <p:spPr bwMode="auto">
          <a:xfrm>
            <a:off x="2800350" y="142875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79" name="AutoShape 199"/>
          <p:cNvSpPr>
            <a:spLocks noChangeArrowheads="1"/>
          </p:cNvSpPr>
          <p:nvPr/>
        </p:nvSpPr>
        <p:spPr bwMode="auto">
          <a:xfrm>
            <a:off x="2805113" y="142875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80" name="AutoShape 200"/>
          <p:cNvSpPr>
            <a:spLocks noChangeArrowheads="1"/>
          </p:cNvSpPr>
          <p:nvPr/>
        </p:nvSpPr>
        <p:spPr bwMode="auto">
          <a:xfrm>
            <a:off x="2826544" y="142875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81" name="AutoShape 201"/>
          <p:cNvSpPr>
            <a:spLocks noChangeArrowheads="1"/>
          </p:cNvSpPr>
          <p:nvPr/>
        </p:nvSpPr>
        <p:spPr bwMode="auto">
          <a:xfrm>
            <a:off x="2820591" y="1439466"/>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82" name="AutoShape 202"/>
          <p:cNvSpPr>
            <a:spLocks noChangeArrowheads="1"/>
          </p:cNvSpPr>
          <p:nvPr/>
        </p:nvSpPr>
        <p:spPr bwMode="auto">
          <a:xfrm>
            <a:off x="3371850" y="108585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83" name="AutoShape 203"/>
          <p:cNvSpPr>
            <a:spLocks noChangeArrowheads="1"/>
          </p:cNvSpPr>
          <p:nvPr/>
        </p:nvSpPr>
        <p:spPr bwMode="auto">
          <a:xfrm>
            <a:off x="3371850" y="108585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84" name="AutoShape 204"/>
          <p:cNvSpPr>
            <a:spLocks noChangeArrowheads="1"/>
          </p:cNvSpPr>
          <p:nvPr/>
        </p:nvSpPr>
        <p:spPr bwMode="auto">
          <a:xfrm>
            <a:off x="4914900" y="177165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85" name="AutoShape 205"/>
          <p:cNvSpPr>
            <a:spLocks noChangeArrowheads="1"/>
          </p:cNvSpPr>
          <p:nvPr/>
        </p:nvSpPr>
        <p:spPr bwMode="auto">
          <a:xfrm>
            <a:off x="4914900" y="177165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148686" name="AutoShape 206"/>
          <p:cNvSpPr>
            <a:spLocks noChangeArrowheads="1"/>
          </p:cNvSpPr>
          <p:nvPr/>
        </p:nvSpPr>
        <p:spPr bwMode="auto">
          <a:xfrm>
            <a:off x="4914900" y="1828800"/>
            <a:ext cx="457200" cy="3429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pic>
        <p:nvPicPr>
          <p:cNvPr id="148691" name="Nam quoc son ha 2.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7642406" y="5328557"/>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148692" name="Freeform 212"/>
          <p:cNvSpPr>
            <a:spLocks/>
          </p:cNvSpPr>
          <p:nvPr/>
        </p:nvSpPr>
        <p:spPr bwMode="auto">
          <a:xfrm rot="3541935">
            <a:off x="5544146" y="570905"/>
            <a:ext cx="939403" cy="133826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93" name="Freeform 213"/>
          <p:cNvSpPr>
            <a:spLocks/>
          </p:cNvSpPr>
          <p:nvPr/>
        </p:nvSpPr>
        <p:spPr bwMode="auto">
          <a:xfrm rot="3924860">
            <a:off x="4868466" y="10716"/>
            <a:ext cx="778669" cy="17145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148694" name="Freeform 214"/>
          <p:cNvSpPr>
            <a:spLocks/>
          </p:cNvSpPr>
          <p:nvPr/>
        </p:nvSpPr>
        <p:spPr bwMode="auto">
          <a:xfrm rot="3541935">
            <a:off x="6731198" y="69652"/>
            <a:ext cx="596504" cy="13716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204" name="Text Box 2">
            <a:extLst>
              <a:ext uri="{FF2B5EF4-FFF2-40B4-BE49-F238E27FC236}">
                <a16:creationId xmlns:a16="http://schemas.microsoft.com/office/drawing/2014/main" id="{53C2E125-E6B0-D842-AC28-BE541DB15CBC}"/>
              </a:ext>
            </a:extLst>
          </p:cNvPr>
          <p:cNvSpPr txBox="1">
            <a:spLocks noChangeArrowheads="1"/>
          </p:cNvSpPr>
          <p:nvPr/>
        </p:nvSpPr>
        <p:spPr bwMode="auto">
          <a:xfrm>
            <a:off x="2318782" y="4764453"/>
            <a:ext cx="698052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2000" b="1" dirty="0" err="1">
                <a:solidFill>
                  <a:srgbClr val="0000FF"/>
                </a:solidFill>
                <a:latin typeface="Times New Roman" panose="02020603050405020304" pitchFamily="18" charset="0"/>
                <a:cs typeface="Times New Roman" panose="02020603050405020304" pitchFamily="18" charset="0"/>
              </a:rPr>
              <a:t>Lược</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đồ</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trận</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chiến</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tại</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phòng</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tuyến</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Như</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Nguyệt</a:t>
            </a:r>
            <a:r>
              <a:rPr lang="en-US" sz="2000" b="1" dirty="0">
                <a:solidFill>
                  <a:srgbClr val="0000FF"/>
                </a:solidFill>
                <a:latin typeface="Times New Roman" panose="02020603050405020304" pitchFamily="18" charset="0"/>
                <a:cs typeface="Times New Roman" panose="02020603050405020304" pitchFamily="18" charset="0"/>
              </a:rPr>
              <a:t> (1076 - 1077)</a:t>
            </a:r>
          </a:p>
        </p:txBody>
      </p:sp>
      <p:pic>
        <p:nvPicPr>
          <p:cNvPr id="3" name="Picture 2">
            <a:extLst>
              <a:ext uri="{FF2B5EF4-FFF2-40B4-BE49-F238E27FC236}">
                <a16:creationId xmlns:a16="http://schemas.microsoft.com/office/drawing/2014/main" id="{BF7BA493-F007-0131-B472-D9E360D67A48}"/>
              </a:ext>
            </a:extLst>
          </p:cNvPr>
          <p:cNvPicPr>
            <a:picLocks noChangeAspect="1"/>
          </p:cNvPicPr>
          <p:nvPr/>
        </p:nvPicPr>
        <p:blipFill>
          <a:blip r:embed="rId5"/>
          <a:stretch>
            <a:fillRect/>
          </a:stretch>
        </p:blipFill>
        <p:spPr>
          <a:xfrm>
            <a:off x="-55064" y="0"/>
            <a:ext cx="9427827" cy="5143500"/>
          </a:xfrm>
          <a:prstGeom prst="rect">
            <a:avLst/>
          </a:prstGeom>
        </p:spPr>
      </p:pic>
    </p:spTree>
    <p:extLst>
      <p:ext uri="{BB962C8B-B14F-4D97-AF65-F5344CB8AC3E}">
        <p14:creationId xmlns:p14="http://schemas.microsoft.com/office/powerpoint/2010/main" val="338065211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1" fill="hold"/>
                                        <p:tgtEl>
                                          <p:spTgt spid="148691"/>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8659"/>
                                        </p:tgtEl>
                                        <p:attrNameLst>
                                          <p:attrName>style.visibility</p:attrName>
                                        </p:attrNameLst>
                                      </p:cBhvr>
                                      <p:to>
                                        <p:strVal val="visible"/>
                                      </p:to>
                                    </p:set>
                                    <p:animEffect transition="in" filter="wipe(down)">
                                      <p:cBhvr>
                                        <p:cTn id="14" dur="500"/>
                                        <p:tgtEl>
                                          <p:spTgt spid="14865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8660"/>
                                        </p:tgtEl>
                                        <p:attrNameLst>
                                          <p:attrName>style.visibility</p:attrName>
                                        </p:attrNameLst>
                                      </p:cBhvr>
                                      <p:to>
                                        <p:strVal val="visible"/>
                                      </p:to>
                                    </p:set>
                                    <p:animEffect transition="in" filter="wipe(down)">
                                      <p:cBhvr>
                                        <p:cTn id="19" dur="500"/>
                                        <p:tgtEl>
                                          <p:spTgt spid="1486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8663"/>
                                        </p:tgtEl>
                                        <p:attrNameLst>
                                          <p:attrName>style.visibility</p:attrName>
                                        </p:attrNameLst>
                                      </p:cBhvr>
                                      <p:to>
                                        <p:strVal val="visible"/>
                                      </p:to>
                                    </p:set>
                                    <p:animEffect transition="in" filter="wipe(down)">
                                      <p:cBhvr>
                                        <p:cTn id="24" dur="500"/>
                                        <p:tgtEl>
                                          <p:spTgt spid="14866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8664"/>
                                        </p:tgtEl>
                                        <p:attrNameLst>
                                          <p:attrName>style.visibility</p:attrName>
                                        </p:attrNameLst>
                                      </p:cBhvr>
                                      <p:to>
                                        <p:strVal val="visible"/>
                                      </p:to>
                                    </p:set>
                                    <p:animEffect transition="in" filter="wipe(down)">
                                      <p:cBhvr>
                                        <p:cTn id="29" dur="500"/>
                                        <p:tgtEl>
                                          <p:spTgt spid="1486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8662"/>
                                        </p:tgtEl>
                                        <p:attrNameLst>
                                          <p:attrName>style.visibility</p:attrName>
                                        </p:attrNameLst>
                                      </p:cBhvr>
                                      <p:to>
                                        <p:strVal val="visible"/>
                                      </p:to>
                                    </p:set>
                                    <p:animEffect transition="in" filter="wipe(down)">
                                      <p:cBhvr>
                                        <p:cTn id="34" dur="500"/>
                                        <p:tgtEl>
                                          <p:spTgt spid="1486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48667"/>
                                        </p:tgtEl>
                                        <p:attrNameLst>
                                          <p:attrName>style.visibility</p:attrName>
                                        </p:attrNameLst>
                                      </p:cBhvr>
                                      <p:to>
                                        <p:strVal val="visible"/>
                                      </p:to>
                                    </p:set>
                                    <p:anim calcmode="lin" valueType="num">
                                      <p:cBhvr>
                                        <p:cTn id="39" dur="500" fill="hold"/>
                                        <p:tgtEl>
                                          <p:spTgt spid="148667"/>
                                        </p:tgtEl>
                                        <p:attrNameLst>
                                          <p:attrName>ppt_w</p:attrName>
                                        </p:attrNameLst>
                                      </p:cBhvr>
                                      <p:tavLst>
                                        <p:tav tm="0">
                                          <p:val>
                                            <p:fltVal val="0"/>
                                          </p:val>
                                        </p:tav>
                                        <p:tav tm="100000">
                                          <p:val>
                                            <p:strVal val="#ppt_w"/>
                                          </p:val>
                                        </p:tav>
                                      </p:tavLst>
                                    </p:anim>
                                    <p:anim calcmode="lin" valueType="num">
                                      <p:cBhvr>
                                        <p:cTn id="40" dur="500" fill="hold"/>
                                        <p:tgtEl>
                                          <p:spTgt spid="1486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explode.wav"/>
                                        </p:tgtEl>
                                      </p:cMediaNode>
                                    </p:audio>
                                  </p:subTnLst>
                                </p:cTn>
                              </p:par>
                            </p:childTnLst>
                          </p:cTn>
                        </p:par>
                        <p:par>
                          <p:cTn id="41" fill="hold" nodeType="afterGroup">
                            <p:stCondLst>
                              <p:cond delay="500"/>
                            </p:stCondLst>
                            <p:childTnLst>
                              <p:par>
                                <p:cTn id="42" presetID="23" presetClass="entr" presetSubtype="16" fill="hold" grpId="0" nodeType="afterEffect">
                                  <p:stCondLst>
                                    <p:cond delay="1000"/>
                                  </p:stCondLst>
                                  <p:childTnLst>
                                    <p:set>
                                      <p:cBhvr>
                                        <p:cTn id="43" dur="1" fill="hold">
                                          <p:stCondLst>
                                            <p:cond delay="0"/>
                                          </p:stCondLst>
                                        </p:cTn>
                                        <p:tgtEl>
                                          <p:spTgt spid="148668"/>
                                        </p:tgtEl>
                                        <p:attrNameLst>
                                          <p:attrName>style.visibility</p:attrName>
                                        </p:attrNameLst>
                                      </p:cBhvr>
                                      <p:to>
                                        <p:strVal val="visible"/>
                                      </p:to>
                                    </p:set>
                                    <p:anim calcmode="lin" valueType="num">
                                      <p:cBhvr>
                                        <p:cTn id="44" dur="500" fill="hold"/>
                                        <p:tgtEl>
                                          <p:spTgt spid="148668"/>
                                        </p:tgtEl>
                                        <p:attrNameLst>
                                          <p:attrName>ppt_w</p:attrName>
                                        </p:attrNameLst>
                                      </p:cBhvr>
                                      <p:tavLst>
                                        <p:tav tm="0">
                                          <p:val>
                                            <p:fltVal val="0"/>
                                          </p:val>
                                        </p:tav>
                                        <p:tav tm="100000">
                                          <p:val>
                                            <p:strVal val="#ppt_w"/>
                                          </p:val>
                                        </p:tav>
                                      </p:tavLst>
                                    </p:anim>
                                    <p:anim calcmode="lin" valueType="num">
                                      <p:cBhvr>
                                        <p:cTn id="45" dur="500" fill="hold"/>
                                        <p:tgtEl>
                                          <p:spTgt spid="1486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explode.wav"/>
                                        </p:tgtEl>
                                      </p:cMediaNode>
                                    </p:audio>
                                  </p:subTnLst>
                                </p:cTn>
                              </p:par>
                            </p:childTnLst>
                          </p:cTn>
                        </p:par>
                        <p:par>
                          <p:cTn id="46" fill="hold" nodeType="afterGroup">
                            <p:stCondLst>
                              <p:cond delay="2000"/>
                            </p:stCondLst>
                            <p:childTnLst>
                              <p:par>
                                <p:cTn id="47" presetID="23" presetClass="entr" presetSubtype="16" fill="hold" grpId="0" nodeType="afterEffect">
                                  <p:stCondLst>
                                    <p:cond delay="1000"/>
                                  </p:stCondLst>
                                  <p:childTnLst>
                                    <p:set>
                                      <p:cBhvr>
                                        <p:cTn id="48" dur="1" fill="hold">
                                          <p:stCondLst>
                                            <p:cond delay="0"/>
                                          </p:stCondLst>
                                        </p:cTn>
                                        <p:tgtEl>
                                          <p:spTgt spid="148669"/>
                                        </p:tgtEl>
                                        <p:attrNameLst>
                                          <p:attrName>style.visibility</p:attrName>
                                        </p:attrNameLst>
                                      </p:cBhvr>
                                      <p:to>
                                        <p:strVal val="visible"/>
                                      </p:to>
                                    </p:set>
                                    <p:anim calcmode="lin" valueType="num">
                                      <p:cBhvr>
                                        <p:cTn id="49" dur="500" fill="hold"/>
                                        <p:tgtEl>
                                          <p:spTgt spid="148669"/>
                                        </p:tgtEl>
                                        <p:attrNameLst>
                                          <p:attrName>ppt_w</p:attrName>
                                        </p:attrNameLst>
                                      </p:cBhvr>
                                      <p:tavLst>
                                        <p:tav tm="0">
                                          <p:val>
                                            <p:fltVal val="0"/>
                                          </p:val>
                                        </p:tav>
                                        <p:tav tm="100000">
                                          <p:val>
                                            <p:strVal val="#ppt_w"/>
                                          </p:val>
                                        </p:tav>
                                      </p:tavLst>
                                    </p:anim>
                                    <p:anim calcmode="lin" valueType="num">
                                      <p:cBhvr>
                                        <p:cTn id="50" dur="500" fill="hold"/>
                                        <p:tgtEl>
                                          <p:spTgt spid="1486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childTnLst>
                          </p:cTn>
                        </p:par>
                        <p:par>
                          <p:cTn id="51" fill="hold" nodeType="afterGroup">
                            <p:stCondLst>
                              <p:cond delay="3500"/>
                            </p:stCondLst>
                            <p:childTnLst>
                              <p:par>
                                <p:cTn id="52" presetID="11" presetClass="entr" presetSubtype="0" fill="hold" grpId="0" nodeType="afterEffect">
                                  <p:stCondLst>
                                    <p:cond delay="1000"/>
                                  </p:stCondLst>
                                  <p:childTnLst>
                                    <p:set>
                                      <p:cBhvr>
                                        <p:cTn id="53" dur="75">
                                          <p:stCondLst>
                                            <p:cond delay="0"/>
                                          </p:stCondLst>
                                        </p:cTn>
                                        <p:tgtEl>
                                          <p:spTgt spid="148684"/>
                                        </p:tgtEl>
                                        <p:attrNameLst>
                                          <p:attrName>style.visibility</p:attrName>
                                        </p:attrNameLst>
                                      </p:cBhvr>
                                      <p:to>
                                        <p:strVal val="visible"/>
                                      </p:to>
                                    </p:set>
                                  </p:childTnLst>
                                </p:cTn>
                              </p:par>
                            </p:childTnLst>
                          </p:cTn>
                        </p:par>
                        <p:par>
                          <p:cTn id="54" fill="hold" nodeType="afterGroup">
                            <p:stCondLst>
                              <p:cond delay="4575"/>
                            </p:stCondLst>
                            <p:childTnLst>
                              <p:par>
                                <p:cTn id="55" presetID="11" presetClass="entr" presetSubtype="0" fill="hold" grpId="0" nodeType="afterEffect">
                                  <p:stCondLst>
                                    <p:cond delay="1000"/>
                                  </p:stCondLst>
                                  <p:childTnLst>
                                    <p:set>
                                      <p:cBhvr>
                                        <p:cTn id="56" dur="75">
                                          <p:stCondLst>
                                            <p:cond delay="0"/>
                                          </p:stCondLst>
                                        </p:cTn>
                                        <p:tgtEl>
                                          <p:spTgt spid="148685"/>
                                        </p:tgtEl>
                                        <p:attrNameLst>
                                          <p:attrName>style.visibility</p:attrName>
                                        </p:attrNameLst>
                                      </p:cBhvr>
                                      <p:to>
                                        <p:strVal val="visible"/>
                                      </p:to>
                                    </p:set>
                                  </p:childTnLst>
                                </p:cTn>
                              </p:par>
                            </p:childTnLst>
                          </p:cTn>
                        </p:par>
                        <p:par>
                          <p:cTn id="57" fill="hold" nodeType="afterGroup">
                            <p:stCondLst>
                              <p:cond delay="5650"/>
                            </p:stCondLst>
                            <p:childTnLst>
                              <p:par>
                                <p:cTn id="58" presetID="11" presetClass="entr" presetSubtype="0" fill="hold" grpId="0" nodeType="afterEffect">
                                  <p:stCondLst>
                                    <p:cond delay="1000"/>
                                  </p:stCondLst>
                                  <p:childTnLst>
                                    <p:set>
                                      <p:cBhvr>
                                        <p:cTn id="59" dur="75">
                                          <p:stCondLst>
                                            <p:cond delay="0"/>
                                          </p:stCondLst>
                                        </p:cTn>
                                        <p:tgtEl>
                                          <p:spTgt spid="148686"/>
                                        </p:tgtEl>
                                        <p:attrNameLst>
                                          <p:attrName>style.visibility</p:attrName>
                                        </p:attrNameLst>
                                      </p:cBhvr>
                                      <p:to>
                                        <p:strVal val="visible"/>
                                      </p:to>
                                    </p:set>
                                  </p:childTnLst>
                                </p:cTn>
                              </p:par>
                            </p:childTnLst>
                          </p:cTn>
                        </p:par>
                        <p:par>
                          <p:cTn id="60" fill="hold" nodeType="afterGroup">
                            <p:stCondLst>
                              <p:cond delay="6725"/>
                            </p:stCondLst>
                            <p:childTnLst>
                              <p:par>
                                <p:cTn id="61" presetID="23" presetClass="entr" presetSubtype="16" fill="hold" grpId="0" nodeType="afterEffect">
                                  <p:stCondLst>
                                    <p:cond delay="1000"/>
                                  </p:stCondLst>
                                  <p:childTnLst>
                                    <p:set>
                                      <p:cBhvr>
                                        <p:cTn id="62" dur="1" fill="hold">
                                          <p:stCondLst>
                                            <p:cond delay="0"/>
                                          </p:stCondLst>
                                        </p:cTn>
                                        <p:tgtEl>
                                          <p:spTgt spid="148670"/>
                                        </p:tgtEl>
                                        <p:attrNameLst>
                                          <p:attrName>style.visibility</p:attrName>
                                        </p:attrNameLst>
                                      </p:cBhvr>
                                      <p:to>
                                        <p:strVal val="visible"/>
                                      </p:to>
                                    </p:set>
                                    <p:anim calcmode="lin" valueType="num">
                                      <p:cBhvr>
                                        <p:cTn id="63" dur="500" fill="hold"/>
                                        <p:tgtEl>
                                          <p:spTgt spid="148670"/>
                                        </p:tgtEl>
                                        <p:attrNameLst>
                                          <p:attrName>ppt_w</p:attrName>
                                        </p:attrNameLst>
                                      </p:cBhvr>
                                      <p:tavLst>
                                        <p:tav tm="0">
                                          <p:val>
                                            <p:fltVal val="0"/>
                                          </p:val>
                                        </p:tav>
                                        <p:tav tm="100000">
                                          <p:val>
                                            <p:strVal val="#ppt_w"/>
                                          </p:val>
                                        </p:tav>
                                      </p:tavLst>
                                    </p:anim>
                                    <p:anim calcmode="lin" valueType="num">
                                      <p:cBhvr>
                                        <p:cTn id="64" dur="500" fill="hold"/>
                                        <p:tgtEl>
                                          <p:spTgt spid="1486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explode.wav"/>
                                        </p:tgtEl>
                                      </p:cMediaNode>
                                    </p:audio>
                                  </p:subTnLst>
                                </p:cTn>
                              </p:par>
                            </p:childTnLst>
                          </p:cTn>
                        </p:par>
                        <p:par>
                          <p:cTn id="65" fill="hold" nodeType="afterGroup">
                            <p:stCondLst>
                              <p:cond delay="8225"/>
                            </p:stCondLst>
                            <p:childTnLst>
                              <p:par>
                                <p:cTn id="66" presetID="23" presetClass="entr" presetSubtype="16" fill="hold" grpId="0" nodeType="afterEffect">
                                  <p:stCondLst>
                                    <p:cond delay="1000"/>
                                  </p:stCondLst>
                                  <p:childTnLst>
                                    <p:set>
                                      <p:cBhvr>
                                        <p:cTn id="67" dur="1" fill="hold">
                                          <p:stCondLst>
                                            <p:cond delay="0"/>
                                          </p:stCondLst>
                                        </p:cTn>
                                        <p:tgtEl>
                                          <p:spTgt spid="148671"/>
                                        </p:tgtEl>
                                        <p:attrNameLst>
                                          <p:attrName>style.visibility</p:attrName>
                                        </p:attrNameLst>
                                      </p:cBhvr>
                                      <p:to>
                                        <p:strVal val="visible"/>
                                      </p:to>
                                    </p:set>
                                    <p:anim calcmode="lin" valueType="num">
                                      <p:cBhvr>
                                        <p:cTn id="68" dur="500" fill="hold"/>
                                        <p:tgtEl>
                                          <p:spTgt spid="148671"/>
                                        </p:tgtEl>
                                        <p:attrNameLst>
                                          <p:attrName>ppt_w</p:attrName>
                                        </p:attrNameLst>
                                      </p:cBhvr>
                                      <p:tavLst>
                                        <p:tav tm="0">
                                          <p:val>
                                            <p:fltVal val="0"/>
                                          </p:val>
                                        </p:tav>
                                        <p:tav tm="100000">
                                          <p:val>
                                            <p:strVal val="#ppt_w"/>
                                          </p:val>
                                        </p:tav>
                                      </p:tavLst>
                                    </p:anim>
                                    <p:anim calcmode="lin" valueType="num">
                                      <p:cBhvr>
                                        <p:cTn id="69" dur="500" fill="hold"/>
                                        <p:tgtEl>
                                          <p:spTgt spid="1486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explode.wav"/>
                                        </p:tgtEl>
                                      </p:cMediaNode>
                                    </p:audio>
                                  </p:subTnLst>
                                </p:cTn>
                              </p:par>
                            </p:childTnLst>
                          </p:cTn>
                        </p:par>
                        <p:par>
                          <p:cTn id="70" fill="hold" nodeType="afterGroup">
                            <p:stCondLst>
                              <p:cond delay="9725"/>
                            </p:stCondLst>
                            <p:childTnLst>
                              <p:par>
                                <p:cTn id="71" presetID="11" presetClass="entr" presetSubtype="0" fill="hold" grpId="0" nodeType="afterEffect">
                                  <p:stCondLst>
                                    <p:cond delay="1000"/>
                                  </p:stCondLst>
                                  <p:childTnLst>
                                    <p:set>
                                      <p:cBhvr>
                                        <p:cTn id="72" dur="75">
                                          <p:stCondLst>
                                            <p:cond delay="0"/>
                                          </p:stCondLst>
                                        </p:cTn>
                                        <p:tgtEl>
                                          <p:spTgt spid="148672"/>
                                        </p:tgtEl>
                                        <p:attrNameLst>
                                          <p:attrName>style.visibility</p:attrName>
                                        </p:attrNameLst>
                                      </p:cBhvr>
                                      <p:to>
                                        <p:strVal val="visible"/>
                                      </p:to>
                                    </p:set>
                                  </p:childTnLst>
                                </p:cTn>
                              </p:par>
                            </p:childTnLst>
                          </p:cTn>
                        </p:par>
                        <p:par>
                          <p:cTn id="73" fill="hold" nodeType="afterGroup">
                            <p:stCondLst>
                              <p:cond delay="10800"/>
                            </p:stCondLst>
                            <p:childTnLst>
                              <p:par>
                                <p:cTn id="74" presetID="11" presetClass="entr" presetSubtype="0" fill="hold" grpId="0" nodeType="afterEffect">
                                  <p:stCondLst>
                                    <p:cond delay="1000"/>
                                  </p:stCondLst>
                                  <p:childTnLst>
                                    <p:set>
                                      <p:cBhvr>
                                        <p:cTn id="75" dur="75">
                                          <p:stCondLst>
                                            <p:cond delay="0"/>
                                          </p:stCondLst>
                                        </p:cTn>
                                        <p:tgtEl>
                                          <p:spTgt spid="148673"/>
                                        </p:tgtEl>
                                        <p:attrNameLst>
                                          <p:attrName>style.visibility</p:attrName>
                                        </p:attrNameLst>
                                      </p:cBhvr>
                                      <p:to>
                                        <p:strVal val="visible"/>
                                      </p:to>
                                    </p:set>
                                  </p:childTnLst>
                                </p:cTn>
                              </p:par>
                            </p:childTnLst>
                          </p:cTn>
                        </p:par>
                        <p:par>
                          <p:cTn id="76" fill="hold" nodeType="afterGroup">
                            <p:stCondLst>
                              <p:cond delay="11875"/>
                            </p:stCondLst>
                            <p:childTnLst>
                              <p:par>
                                <p:cTn id="77" presetID="11" presetClass="entr" presetSubtype="0" fill="hold" grpId="0" nodeType="afterEffect">
                                  <p:stCondLst>
                                    <p:cond delay="1000"/>
                                  </p:stCondLst>
                                  <p:childTnLst>
                                    <p:set>
                                      <p:cBhvr>
                                        <p:cTn id="78" dur="75">
                                          <p:stCondLst>
                                            <p:cond delay="0"/>
                                          </p:stCondLst>
                                        </p:cTn>
                                        <p:tgtEl>
                                          <p:spTgt spid="148674"/>
                                        </p:tgtEl>
                                        <p:attrNameLst>
                                          <p:attrName>style.visibility</p:attrName>
                                        </p:attrNameLst>
                                      </p:cBhvr>
                                      <p:to>
                                        <p:strVal val="visible"/>
                                      </p:to>
                                    </p:set>
                                  </p:childTnLst>
                                </p:cTn>
                              </p:par>
                            </p:childTnLst>
                          </p:cTn>
                        </p:par>
                        <p:par>
                          <p:cTn id="79" fill="hold" nodeType="afterGroup">
                            <p:stCondLst>
                              <p:cond delay="12950"/>
                            </p:stCondLst>
                            <p:childTnLst>
                              <p:par>
                                <p:cTn id="80" presetID="11" presetClass="entr" presetSubtype="0" fill="hold" grpId="0" nodeType="afterEffect">
                                  <p:stCondLst>
                                    <p:cond delay="1000"/>
                                  </p:stCondLst>
                                  <p:childTnLst>
                                    <p:set>
                                      <p:cBhvr>
                                        <p:cTn id="81" dur="75">
                                          <p:stCondLst>
                                            <p:cond delay="0"/>
                                          </p:stCondLst>
                                        </p:cTn>
                                        <p:tgtEl>
                                          <p:spTgt spid="148675"/>
                                        </p:tgtEl>
                                        <p:attrNameLst>
                                          <p:attrName>style.visibility</p:attrName>
                                        </p:attrNameLst>
                                      </p:cBhvr>
                                      <p:to>
                                        <p:strVal val="visible"/>
                                      </p:to>
                                    </p:set>
                                  </p:childTnLst>
                                </p:cTn>
                              </p:par>
                            </p:childTnLst>
                          </p:cTn>
                        </p:par>
                        <p:par>
                          <p:cTn id="82" fill="hold" nodeType="afterGroup">
                            <p:stCondLst>
                              <p:cond delay="14025"/>
                            </p:stCondLst>
                            <p:childTnLst>
                              <p:par>
                                <p:cTn id="83" presetID="11" presetClass="entr" presetSubtype="0" fill="hold" grpId="0" nodeType="afterEffect">
                                  <p:stCondLst>
                                    <p:cond delay="1000"/>
                                  </p:stCondLst>
                                  <p:childTnLst>
                                    <p:set>
                                      <p:cBhvr>
                                        <p:cTn id="84" dur="75">
                                          <p:stCondLst>
                                            <p:cond delay="0"/>
                                          </p:stCondLst>
                                        </p:cTn>
                                        <p:tgtEl>
                                          <p:spTgt spid="148676"/>
                                        </p:tgtEl>
                                        <p:attrNameLst>
                                          <p:attrName>style.visibility</p:attrName>
                                        </p:attrNameLst>
                                      </p:cBhvr>
                                      <p:to>
                                        <p:strVal val="visible"/>
                                      </p:to>
                                    </p:set>
                                  </p:childTnLst>
                                </p:cTn>
                              </p:par>
                            </p:childTnLst>
                          </p:cTn>
                        </p:par>
                        <p:par>
                          <p:cTn id="85" fill="hold" nodeType="afterGroup">
                            <p:stCondLst>
                              <p:cond delay="15100"/>
                            </p:stCondLst>
                            <p:childTnLst>
                              <p:par>
                                <p:cTn id="86" presetID="1" presetClass="entr" presetSubtype="0" fill="hold" grpId="0" nodeType="afterEffect">
                                  <p:stCondLst>
                                    <p:cond delay="1000"/>
                                  </p:stCondLst>
                                  <p:childTnLst>
                                    <p:set>
                                      <p:cBhvr>
                                        <p:cTn id="87" dur="1" fill="hold">
                                          <p:stCondLst>
                                            <p:cond delay="499"/>
                                          </p:stCondLst>
                                        </p:cTn>
                                        <p:tgtEl>
                                          <p:spTgt spid="14867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explode.wav"/>
                                        </p:tgtEl>
                                      </p:cMediaNode>
                                    </p:audio>
                                  </p:subTnLst>
                                </p:cTn>
                              </p:par>
                            </p:childTnLst>
                          </p:cTn>
                        </p:par>
                        <p:par>
                          <p:cTn id="88" fill="hold" nodeType="afterGroup">
                            <p:stCondLst>
                              <p:cond delay="16600"/>
                            </p:stCondLst>
                            <p:childTnLst>
                              <p:par>
                                <p:cTn id="89" presetID="23" presetClass="entr" presetSubtype="16" fill="hold" grpId="0" nodeType="afterEffect">
                                  <p:stCondLst>
                                    <p:cond delay="1000"/>
                                  </p:stCondLst>
                                  <p:childTnLst>
                                    <p:set>
                                      <p:cBhvr>
                                        <p:cTn id="90" dur="1" fill="hold">
                                          <p:stCondLst>
                                            <p:cond delay="0"/>
                                          </p:stCondLst>
                                        </p:cTn>
                                        <p:tgtEl>
                                          <p:spTgt spid="148666"/>
                                        </p:tgtEl>
                                        <p:attrNameLst>
                                          <p:attrName>style.visibility</p:attrName>
                                        </p:attrNameLst>
                                      </p:cBhvr>
                                      <p:to>
                                        <p:strVal val="visible"/>
                                      </p:to>
                                    </p:set>
                                    <p:anim calcmode="lin" valueType="num">
                                      <p:cBhvr>
                                        <p:cTn id="91" dur="500" fill="hold"/>
                                        <p:tgtEl>
                                          <p:spTgt spid="148666"/>
                                        </p:tgtEl>
                                        <p:attrNameLst>
                                          <p:attrName>ppt_w</p:attrName>
                                        </p:attrNameLst>
                                      </p:cBhvr>
                                      <p:tavLst>
                                        <p:tav tm="0">
                                          <p:val>
                                            <p:fltVal val="0"/>
                                          </p:val>
                                        </p:tav>
                                        <p:tav tm="100000">
                                          <p:val>
                                            <p:strVal val="#ppt_w"/>
                                          </p:val>
                                        </p:tav>
                                      </p:tavLst>
                                    </p:anim>
                                    <p:anim calcmode="lin" valueType="num">
                                      <p:cBhvr>
                                        <p:cTn id="92" dur="500" fill="hold"/>
                                        <p:tgtEl>
                                          <p:spTgt spid="1486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3" name="explode.wav"/>
                                        </p:tgtEl>
                                      </p:cMediaNode>
                                    </p:audio>
                                  </p:subTnLst>
                                </p:cTn>
                              </p:par>
                            </p:childTnLst>
                          </p:cTn>
                        </p:par>
                        <p:par>
                          <p:cTn id="93" fill="hold" nodeType="afterGroup">
                            <p:stCondLst>
                              <p:cond delay="18100"/>
                            </p:stCondLst>
                            <p:childTnLst>
                              <p:par>
                                <p:cTn id="94" presetID="11" presetClass="entr" presetSubtype="0" fill="hold" grpId="0" nodeType="afterEffect">
                                  <p:stCondLst>
                                    <p:cond delay="1000"/>
                                  </p:stCondLst>
                                  <p:childTnLst>
                                    <p:set>
                                      <p:cBhvr>
                                        <p:cTn id="95" dur="75">
                                          <p:stCondLst>
                                            <p:cond delay="0"/>
                                          </p:stCondLst>
                                        </p:cTn>
                                        <p:tgtEl>
                                          <p:spTgt spid="148678"/>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explode.wav"/>
                                        </p:tgtEl>
                                      </p:cMediaNode>
                                    </p:audio>
                                  </p:subTnLst>
                                </p:cTn>
                              </p:par>
                            </p:childTnLst>
                          </p:cTn>
                        </p:par>
                        <p:par>
                          <p:cTn id="96" fill="hold" nodeType="afterGroup">
                            <p:stCondLst>
                              <p:cond delay="19175"/>
                            </p:stCondLst>
                            <p:childTnLst>
                              <p:par>
                                <p:cTn id="97" presetID="11" presetClass="entr" presetSubtype="0" fill="hold" grpId="0" nodeType="afterEffect">
                                  <p:stCondLst>
                                    <p:cond delay="1000"/>
                                  </p:stCondLst>
                                  <p:childTnLst>
                                    <p:set>
                                      <p:cBhvr>
                                        <p:cTn id="98" dur="75">
                                          <p:stCondLst>
                                            <p:cond delay="0"/>
                                          </p:stCondLst>
                                        </p:cTn>
                                        <p:tgtEl>
                                          <p:spTgt spid="148679"/>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explode.wav"/>
                                        </p:tgtEl>
                                      </p:cMediaNode>
                                    </p:audio>
                                  </p:subTnLst>
                                </p:cTn>
                              </p:par>
                            </p:childTnLst>
                          </p:cTn>
                        </p:par>
                        <p:par>
                          <p:cTn id="99" fill="hold" nodeType="afterGroup">
                            <p:stCondLst>
                              <p:cond delay="20250"/>
                            </p:stCondLst>
                            <p:childTnLst>
                              <p:par>
                                <p:cTn id="100" presetID="11" presetClass="entr" presetSubtype="0" fill="hold" grpId="0" nodeType="afterEffect">
                                  <p:stCondLst>
                                    <p:cond delay="1000"/>
                                  </p:stCondLst>
                                  <p:childTnLst>
                                    <p:set>
                                      <p:cBhvr>
                                        <p:cTn id="101" dur="75">
                                          <p:stCondLst>
                                            <p:cond delay="0"/>
                                          </p:stCondLst>
                                        </p:cTn>
                                        <p:tgtEl>
                                          <p:spTgt spid="14868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explode.wav"/>
                                        </p:tgtEl>
                                      </p:cMediaNode>
                                    </p:audio>
                                  </p:subTnLst>
                                </p:cTn>
                              </p:par>
                            </p:childTnLst>
                          </p:cTn>
                        </p:par>
                        <p:par>
                          <p:cTn id="102" fill="hold" nodeType="afterGroup">
                            <p:stCondLst>
                              <p:cond delay="21325"/>
                            </p:stCondLst>
                            <p:childTnLst>
                              <p:par>
                                <p:cTn id="103" presetID="11" presetClass="entr" presetSubtype="0" fill="hold" grpId="0" nodeType="afterEffect">
                                  <p:stCondLst>
                                    <p:cond delay="1000"/>
                                  </p:stCondLst>
                                  <p:childTnLst>
                                    <p:set>
                                      <p:cBhvr>
                                        <p:cTn id="104" dur="75">
                                          <p:stCondLst>
                                            <p:cond delay="0"/>
                                          </p:stCondLst>
                                        </p:cTn>
                                        <p:tgtEl>
                                          <p:spTgt spid="148681"/>
                                        </p:tgtEl>
                                        <p:attrNameLst>
                                          <p:attrName>style.visibility</p:attrName>
                                        </p:attrNameLst>
                                      </p:cBhvr>
                                      <p:to>
                                        <p:strVal val="visible"/>
                                      </p:to>
                                    </p:set>
                                  </p:childTnLst>
                                </p:cTn>
                              </p:par>
                            </p:childTnLst>
                          </p:cTn>
                        </p:par>
                        <p:par>
                          <p:cTn id="105" fill="hold" nodeType="afterGroup">
                            <p:stCondLst>
                              <p:cond delay="22400"/>
                            </p:stCondLst>
                            <p:childTnLst>
                              <p:par>
                                <p:cTn id="106" presetID="11" presetClass="entr" presetSubtype="0" fill="hold" grpId="0" nodeType="afterEffect">
                                  <p:stCondLst>
                                    <p:cond delay="1000"/>
                                  </p:stCondLst>
                                  <p:childTnLst>
                                    <p:set>
                                      <p:cBhvr>
                                        <p:cTn id="107" dur="75">
                                          <p:stCondLst>
                                            <p:cond delay="0"/>
                                          </p:stCondLst>
                                        </p:cTn>
                                        <p:tgtEl>
                                          <p:spTgt spid="148682"/>
                                        </p:tgtEl>
                                        <p:attrNameLst>
                                          <p:attrName>style.visibility</p:attrName>
                                        </p:attrNameLst>
                                      </p:cBhvr>
                                      <p:to>
                                        <p:strVal val="visible"/>
                                      </p:to>
                                    </p:set>
                                  </p:childTnLst>
                                </p:cTn>
                              </p:par>
                            </p:childTnLst>
                          </p:cTn>
                        </p:par>
                        <p:par>
                          <p:cTn id="108" fill="hold" nodeType="afterGroup">
                            <p:stCondLst>
                              <p:cond delay="23475"/>
                            </p:stCondLst>
                            <p:childTnLst>
                              <p:par>
                                <p:cTn id="109" presetID="11" presetClass="entr" presetSubtype="0" fill="hold" grpId="0" nodeType="afterEffect">
                                  <p:stCondLst>
                                    <p:cond delay="1000"/>
                                  </p:stCondLst>
                                  <p:childTnLst>
                                    <p:set>
                                      <p:cBhvr>
                                        <p:cTn id="110" dur="75">
                                          <p:stCondLst>
                                            <p:cond delay="0"/>
                                          </p:stCondLst>
                                        </p:cTn>
                                        <p:tgtEl>
                                          <p:spTgt spid="148683"/>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48692"/>
                                        </p:tgtEl>
                                        <p:attrNameLst>
                                          <p:attrName>style.visibility</p:attrName>
                                        </p:attrNameLst>
                                      </p:cBhvr>
                                      <p:to>
                                        <p:strVal val="visible"/>
                                      </p:to>
                                    </p:set>
                                    <p:animEffect transition="in" filter="wipe(down)">
                                      <p:cBhvr>
                                        <p:cTn id="115" dur="500"/>
                                        <p:tgtEl>
                                          <p:spTgt spid="148692"/>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48693"/>
                                        </p:tgtEl>
                                        <p:attrNameLst>
                                          <p:attrName>style.visibility</p:attrName>
                                        </p:attrNameLst>
                                      </p:cBhvr>
                                      <p:to>
                                        <p:strVal val="visible"/>
                                      </p:to>
                                    </p:set>
                                    <p:animEffect transition="in" filter="wipe(down)">
                                      <p:cBhvr>
                                        <p:cTn id="120" dur="500"/>
                                        <p:tgtEl>
                                          <p:spTgt spid="148693"/>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148694"/>
                                        </p:tgtEl>
                                        <p:attrNameLst>
                                          <p:attrName>style.visibility</p:attrName>
                                        </p:attrNameLst>
                                      </p:cBhvr>
                                      <p:to>
                                        <p:strVal val="visible"/>
                                      </p:to>
                                    </p:set>
                                    <p:animEffect transition="in" filter="wipe(down)">
                                      <p:cBhvr>
                                        <p:cTn id="125" dur="500"/>
                                        <p:tgtEl>
                                          <p:spTgt spid="1486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126" fill="hold" display="0">
                  <p:stCondLst>
                    <p:cond delay="indefinite"/>
                  </p:stCondLst>
                  <p:endCondLst>
                    <p:cond evt="onPrev" delay="0">
                      <p:tgtEl>
                        <p:sldTgt/>
                      </p:tgtEl>
                    </p:cond>
                    <p:cond evt="onStopAudio" delay="0">
                      <p:tgtEl>
                        <p:sldTgt/>
                      </p:tgtEl>
                    </p:cond>
                  </p:endCondLst>
                </p:cTn>
                <p:tgtEl>
                  <p:spTgt spid="148691"/>
                </p:tgtEl>
              </p:cMediaNode>
            </p:audio>
          </p:childTnLst>
        </p:cTn>
      </p:par>
    </p:tnLst>
    <p:bldLst>
      <p:bldP spid="148659" grpId="0" animBg="1"/>
      <p:bldP spid="148660" grpId="0" animBg="1"/>
      <p:bldP spid="148662" grpId="0" animBg="1"/>
      <p:bldP spid="148663" grpId="0" animBg="1"/>
      <p:bldP spid="148664" grpId="0" animBg="1"/>
      <p:bldP spid="148666" grpId="0" animBg="1"/>
      <p:bldP spid="148667" grpId="0" animBg="1"/>
      <p:bldP spid="148668" grpId="0" animBg="1"/>
      <p:bldP spid="148669" grpId="0" animBg="1"/>
      <p:bldP spid="148670" grpId="0" animBg="1"/>
      <p:bldP spid="148671" grpId="0" animBg="1"/>
      <p:bldP spid="148672" grpId="0" animBg="1"/>
      <p:bldP spid="148673" grpId="0" animBg="1"/>
      <p:bldP spid="148674" grpId="0" animBg="1"/>
      <p:bldP spid="148675" grpId="0" animBg="1"/>
      <p:bldP spid="148676" grpId="0" animBg="1"/>
      <p:bldP spid="148677" grpId="0" animBg="1"/>
      <p:bldP spid="148678" grpId="0" animBg="1"/>
      <p:bldP spid="148679" grpId="0" animBg="1"/>
      <p:bldP spid="148680" grpId="0" animBg="1"/>
      <p:bldP spid="148681" grpId="0" animBg="1"/>
      <p:bldP spid="148682" grpId="0" animBg="1"/>
      <p:bldP spid="148683" grpId="0" animBg="1"/>
      <p:bldP spid="148684" grpId="0" animBg="1"/>
      <p:bldP spid="148685" grpId="0" animBg="1"/>
      <p:bldP spid="148686" grpId="0" animBg="1"/>
      <p:bldP spid="148692" grpId="0" animBg="1"/>
      <p:bldP spid="148693" grpId="0" animBg="1"/>
      <p:bldP spid="14869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977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103142" y="904028"/>
            <a:ext cx="96140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kháng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chiến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chống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Tống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giai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thứ</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hai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năm</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1077)</a:t>
            </a:r>
            <a:endPar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23991"/>
            <a:ext cx="9361427" cy="8313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
        <p:nvSpPr>
          <p:cNvPr id="2" name="Rectangle 2">
            <a:extLst>
              <a:ext uri="{FF2B5EF4-FFF2-40B4-BE49-F238E27FC236}">
                <a16:creationId xmlns:a16="http://schemas.microsoft.com/office/drawing/2014/main" id="{7756A7B6-9C4F-4FC4-B7E1-3A07F216874C}"/>
              </a:ext>
            </a:extLst>
          </p:cNvPr>
          <p:cNvSpPr>
            <a:spLocks noChangeArrowheads="1"/>
          </p:cNvSpPr>
          <p:nvPr/>
        </p:nvSpPr>
        <p:spPr bwMode="auto">
          <a:xfrm>
            <a:off x="0" y="1398588"/>
            <a:ext cx="767004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b.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Cuộc</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đấu</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trên</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phong</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tuyến</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sông</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Như</a:t>
            </a:r>
            <a:r>
              <a:rPr kumimoji="0" lang="en-US" sz="2400" b="1"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400" b="1"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Nguyệt</a:t>
            </a:r>
            <a:endParaRPr kumimoji="0" lang="en-US" sz="2400" b="1"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5" name="Rectangle 4">
            <a:extLst>
              <a:ext uri="{FF2B5EF4-FFF2-40B4-BE49-F238E27FC236}">
                <a16:creationId xmlns:a16="http://schemas.microsoft.com/office/drawing/2014/main" id="{7682816B-A87C-4A87-EF97-F55D7998674E}"/>
              </a:ext>
            </a:extLst>
          </p:cNvPr>
          <p:cNvSpPr/>
          <p:nvPr/>
        </p:nvSpPr>
        <p:spPr>
          <a:xfrm>
            <a:off x="-1" y="1976531"/>
            <a:ext cx="8985605" cy="83099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Năm</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1077,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Tống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 chia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làm</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hai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đạo</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tiến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vào</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itchFamily="18" charset="0"/>
                <a:sym typeface="Arial"/>
              </a:rPr>
              <a:t>xâm</a:t>
            </a:r>
            <a:r>
              <a:rPr kumimoji="0" lang="en-US" sz="24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l</a:t>
            </a:r>
            <a:r>
              <a:rPr kumimoji="0" lang="vi-VN"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ược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 n</a:t>
            </a:r>
            <a:r>
              <a:rPr kumimoji="0" lang="vi-VN"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rPr>
              <a:t>ước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bị</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chặn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đứng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trước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phòng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tuyến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Như</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Nguyệt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EE5A4018-6686-CC29-9707-BB5797C8ACF3}"/>
              </a:ext>
            </a:extLst>
          </p:cNvPr>
          <p:cNvSpPr/>
          <p:nvPr/>
        </p:nvSpPr>
        <p:spPr>
          <a:xfrm>
            <a:off x="0" y="2830461"/>
            <a:ext cx="8985605" cy="83099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Cuối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năm</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1077,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Lý</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Thường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Kiệt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mở</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cuộc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tấn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công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lớn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Tống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thua</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to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phải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rút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quân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về</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nước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3F89C18A-582B-1195-0846-F90AC2B31242}"/>
              </a:ext>
            </a:extLst>
          </p:cNvPr>
          <p:cNvSpPr txBox="1"/>
          <p:nvPr/>
        </p:nvSpPr>
        <p:spPr>
          <a:xfrm>
            <a:off x="79197" y="3818136"/>
            <a:ext cx="8985605" cy="1384995"/>
          </a:xfrm>
          <a:prstGeom prst="rect">
            <a:avLst/>
          </a:prstGeom>
          <a:noFill/>
        </p:spPr>
        <p:txBody>
          <a:bodyPr wrap="square" rtlCol="0">
            <a:spAutoFit/>
          </a:bodyPr>
          <a:lstStyle/>
          <a:p>
            <a:r>
              <a:rPr lang="en-US" sz="2800" b="1" dirty="0">
                <a:solidFill>
                  <a:srgbClr val="C00000"/>
                </a:solidFill>
                <a:latin typeface="Times New Roman" pitchFamily="18" charset="0"/>
                <a:cs typeface="Times New Roman" pitchFamily="18" charset="0"/>
              </a:rPr>
              <a:t>- Ý </a:t>
            </a:r>
            <a:r>
              <a:rPr lang="en-US" sz="2800" b="1" dirty="0" err="1">
                <a:solidFill>
                  <a:srgbClr val="C00000"/>
                </a:solidFill>
                <a:latin typeface="Times New Roman" pitchFamily="18" charset="0"/>
                <a:cs typeface="Times New Roman" pitchFamily="18" charset="0"/>
              </a:rPr>
              <a:t>nghĩa</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Đập</a:t>
            </a:r>
            <a:r>
              <a:rPr lang="en-US" sz="2800" dirty="0">
                <a:latin typeface="Times New Roman" pitchFamily="18" charset="0"/>
                <a:cs typeface="Times New Roman" pitchFamily="18" charset="0"/>
              </a:rPr>
              <a:t> tan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m</a:t>
            </a:r>
            <a:r>
              <a:rPr lang="vi-VN" sz="2800" dirty="0">
                <a:latin typeface="Times New Roman" pitchFamily="18" charset="0"/>
                <a:cs typeface="Times New Roman" pitchFamily="18" charset="0"/>
              </a:rPr>
              <a:t>ư</a:t>
            </a:r>
            <a:r>
              <a:rPr lang="en-US" sz="2800" dirty="0">
                <a:latin typeface="Times New Roman" pitchFamily="18" charset="0"/>
                <a:cs typeface="Times New Roman" pitchFamily="18" charset="0"/>
              </a:rPr>
              <a:t>u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l</a:t>
            </a:r>
            <a:r>
              <a:rPr lang="vi-VN" sz="2800" dirty="0">
                <a:latin typeface="Times New Roman" pitchFamily="18" charset="0"/>
                <a:cs typeface="Times New Roman" pitchFamily="18" charset="0"/>
              </a:rPr>
              <a:t>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nền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332504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3"/>
          <p:cNvSpPr/>
          <p:nvPr/>
        </p:nvSpPr>
        <p:spPr>
          <a:xfrm>
            <a:off x="1311475" y="604649"/>
            <a:ext cx="6521100" cy="39342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3"/>
          <p:cNvSpPr txBox="1">
            <a:spLocks noGrp="1"/>
          </p:cNvSpPr>
          <p:nvPr>
            <p:ph type="title"/>
          </p:nvPr>
        </p:nvSpPr>
        <p:spPr>
          <a:xfrm>
            <a:off x="1729376" y="1253643"/>
            <a:ext cx="5685247" cy="220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atin typeface="Times New Roman" panose="02020603050405020304" pitchFamily="18" charset="0"/>
                <a:cs typeface="Times New Roman" panose="02020603050405020304" pitchFamily="18" charset="0"/>
              </a:rPr>
              <a:t>Luyện tập</a:t>
            </a:r>
            <a:endParaRPr sz="6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barn(outVertical)">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1677048" y="1336702"/>
            <a:ext cx="5260732" cy="2123658"/>
          </a:xfrm>
          <a:prstGeom prst="rect">
            <a:avLst/>
          </a:prstGeom>
          <a:noFill/>
        </p:spPr>
        <p:txBody>
          <a:bodyPr wrap="square" lIns="91440" tIns="45720" rIns="91440" bIns="45720">
            <a:spAutoFit/>
          </a:bodyPr>
          <a:lstStyle/>
          <a:p>
            <a:pPr algn="ctr" defTabSz="914355">
              <a:defRPr/>
            </a:pPr>
            <a:r>
              <a:rPr lang="en-US" sz="6600" b="1" dirty="0">
                <a:ln w="0"/>
                <a:solidFill>
                  <a:srgbClr val="00206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04" y="-83229"/>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5"/>
          <a:stretch>
            <a:fillRect/>
          </a:stretch>
        </p:blipFill>
        <p:spPr>
          <a:xfrm rot="19934793">
            <a:off x="-444937" y="1448608"/>
            <a:ext cx="3571384" cy="357755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2297616" y="43723"/>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x-none">
                <a:solidFill>
                  <a:srgbClr val="E7DCD2"/>
                </a:solidFill>
                <a:latin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algn="ctr" defTabSz="914355">
                <a:defRPr/>
              </a:pPr>
              <a:r>
                <a:rPr lang="en-US" sz="4500" b="1" dirty="0">
                  <a:solidFill>
                    <a:srgbClr val="FF0000"/>
                  </a:solidFill>
                  <a:latin typeface="Times New Roman" panose="02020603050405020304" pitchFamily="18" charset="0"/>
                  <a:ea typeface="+mn-ea"/>
                  <a:cs typeface="Times New Roman" panose="02020603050405020304" pitchFamily="18" charset="0"/>
                </a:rPr>
                <a:t>L</a:t>
              </a:r>
              <a:r>
                <a:rPr lang="x-none" sz="4500" b="1" dirty="0">
                  <a:solidFill>
                    <a:srgbClr val="FF0000"/>
                  </a:solidFill>
                  <a:latin typeface="Times New Roman" panose="02020603050405020304" pitchFamily="18" charset="0"/>
                  <a:ea typeface="+mn-ea"/>
                  <a:cs typeface="Times New Roman" panose="02020603050405020304" pitchFamily="18" charset="0"/>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2704" y="8424"/>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3"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7"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96427" y="2961438"/>
            <a:ext cx="7291302" cy="400110"/>
          </a:xfrm>
          <a:prstGeom prst="rect">
            <a:avLst/>
          </a:prstGeom>
          <a:noFill/>
        </p:spPr>
        <p:txBody>
          <a:bodyPr wrap="square" rtlCol="0">
            <a:spAutoFit/>
          </a:bodyPr>
          <a:lstStyle/>
          <a:p>
            <a:pPr algn="ctr" defTabSz="685800">
              <a:buClrTx/>
            </a:pPr>
            <a:r>
              <a:rPr lang="vi-VN" sz="2000" kern="1200" dirty="0">
                <a:solidFill>
                  <a:prstClr val="white"/>
                </a:solidFill>
                <a:latin typeface="Times New Roman" panose="02020603050405020304" pitchFamily="18" charset="0"/>
                <a:cs typeface="Times New Roman" panose="02020603050405020304" pitchFamily="18" charset="0"/>
              </a:rPr>
              <a:t>Ai là người chỉ đạo cuộc kháng chiến chống Tống xâm lược thời Lý?</a:t>
            </a:r>
            <a:endParaRPr lang="en-US" sz="2000" kern="1200"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400110"/>
          </a:xfrm>
          <a:prstGeom prst="rect">
            <a:avLst/>
          </a:prstGeom>
          <a:noFill/>
        </p:spPr>
        <p:txBody>
          <a:bodyPr wrap="square" rtlCol="0">
            <a:spAutoFit/>
          </a:bodyPr>
          <a:lstStyle/>
          <a:p>
            <a:pPr defTabSz="685800">
              <a:buClr>
                <a:prstClr val="white"/>
              </a:buClr>
            </a:pPr>
            <a:r>
              <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2000" b="1" dirty="0">
                <a:solidFill>
                  <a:schemeClr val="bg1"/>
                </a:solidFill>
                <a:latin typeface="Times New Roman" panose="02020603050405020304" pitchFamily="18" charset="0"/>
                <a:cs typeface="Times New Roman" panose="02020603050405020304" pitchFamily="18" charset="0"/>
              </a:rPr>
              <a:t>Lý Thường Kiệt</a:t>
            </a:r>
            <a:endPar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707886"/>
          </a:xfrm>
          <a:prstGeom prst="rect">
            <a:avLst/>
          </a:prstGeom>
          <a:noFill/>
        </p:spPr>
        <p:txBody>
          <a:bodyPr wrap="square" rtlCol="0">
            <a:spAutoFit/>
          </a:bodyPr>
          <a:lstStyle/>
          <a:p>
            <a:pPr defTabSz="685800">
              <a:buClr>
                <a:prstClr val="white"/>
              </a:buClr>
              <a:defRPr/>
            </a:pPr>
            <a:r>
              <a:rPr lang="en-US" sz="2000" b="1"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r>
              <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a:p>
            <a:pPr marL="257175" indent="-257175" defTabSz="685800">
              <a:buClr>
                <a:prstClr val="white"/>
              </a:buClr>
              <a:buFont typeface="Wingdings" panose="05000000000000000000" pitchFamily="2" charset="2"/>
              <a:buChar char="w"/>
              <a:defRPr/>
            </a:pPr>
            <a:endParaRPr lang="en-US"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94929" y="3885325"/>
            <a:ext cx="3937331" cy="4001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vi-VN"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2000" b="1" dirty="0" err="1">
                <a:solidFill>
                  <a:schemeClr val="bg1"/>
                </a:solidFill>
                <a:latin typeface="Times New Roman" panose="02020603050405020304" pitchFamily="18" charset="0"/>
                <a:cs typeface="Times New Roman" panose="02020603050405020304" pitchFamily="18" charset="0"/>
              </a:rPr>
              <a:t>Lý</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Kế</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Nguyên</a:t>
            </a:r>
            <a:endParaRPr lang="vi-VN"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400110"/>
          </a:xfrm>
          <a:prstGeom prst="rect">
            <a:avLst/>
          </a:prstGeom>
          <a:noFill/>
        </p:spPr>
        <p:txBody>
          <a:bodyPr wrap="square" rtlCol="0">
            <a:spAutoFit/>
          </a:bodyPr>
          <a:lstStyle/>
          <a:p>
            <a:pPr defTabSz="685800">
              <a:buClr>
                <a:prstClr val="white"/>
              </a:buClr>
              <a:defRPr/>
            </a:pPr>
            <a:r>
              <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2000" b="1" kern="1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Tông</a:t>
            </a:r>
            <a:r>
              <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Đản</a:t>
            </a:r>
            <a:r>
              <a:rPr lang="vi-VN"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0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1" y="2819832"/>
            <a:ext cx="7037773" cy="707886"/>
          </a:xfrm>
          <a:prstGeom prst="rect">
            <a:avLst/>
          </a:prstGeom>
          <a:noFill/>
        </p:spPr>
        <p:txBody>
          <a:bodyPr wrap="square" rtlCol="0">
            <a:spAutoFit/>
          </a:bodyPr>
          <a:lstStyle/>
          <a:p>
            <a:pPr algn="ctr" defTabSz="685800">
              <a:buClrTx/>
            </a:pPr>
            <a:r>
              <a:rPr lang="vi-VN" sz="2000" kern="1200" dirty="0">
                <a:solidFill>
                  <a:prstClr val="white"/>
                </a:solidFill>
                <a:latin typeface="Times New Roman" panose="02020603050405020304" pitchFamily="18" charset="0"/>
                <a:cs typeface="Times New Roman" panose="02020603050405020304" pitchFamily="18" charset="0"/>
              </a:rPr>
              <a:t>Để khích lệ tinh thần chiến đấu của quân sĩ, làm suy yếu ý chí của quân Tống Lý Thường Kiệt đã làm gì?</a:t>
            </a:r>
            <a:endParaRPr lang="en-US" sz="2000" kern="1200"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33855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6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sz="1600" dirty="0" err="1">
                <a:solidFill>
                  <a:schemeClr val="bg1"/>
                </a:solidFill>
                <a:latin typeface="Times New Roman" panose="02020603050405020304" pitchFamily="18" charset="0"/>
                <a:cs typeface="Times New Roman" panose="02020603050405020304" pitchFamily="18" charset="0"/>
              </a:rPr>
              <a:t>Cả</a:t>
            </a:r>
            <a:r>
              <a:rPr lang="en-US" sz="1600" dirty="0">
                <a:solidFill>
                  <a:schemeClr val="bg1"/>
                </a:solidFill>
                <a:latin typeface="Times New Roman" panose="02020603050405020304" pitchFamily="18" charset="0"/>
                <a:cs typeface="Times New Roman" panose="02020603050405020304" pitchFamily="18" charset="0"/>
              </a:rPr>
              <a:t> 3 </a:t>
            </a:r>
            <a:r>
              <a:rPr lang="en-US" sz="1600" dirty="0" err="1">
                <a:solidFill>
                  <a:schemeClr val="bg1"/>
                </a:solidFill>
                <a:latin typeface="Times New Roman" panose="02020603050405020304" pitchFamily="18" charset="0"/>
                <a:cs typeface="Times New Roman" panose="02020603050405020304" pitchFamily="18" charset="0"/>
              </a:rPr>
              <a:t>ý</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trên</a:t>
            </a:r>
            <a:endParaRPr lang="en-US" sz="16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553998"/>
          </a:xfrm>
          <a:prstGeom prst="rect">
            <a:avLst/>
          </a:prstGeom>
          <a:noFill/>
        </p:spPr>
        <p:txBody>
          <a:bodyPr wrap="square" rtlCol="0">
            <a:spAutoFit/>
          </a:bodyPr>
          <a:lstStyle/>
          <a:p>
            <a:pPr defTabSz="685800">
              <a:buClr>
                <a:prstClr val="white"/>
              </a:buClr>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Tập</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chung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tiêu</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diệt</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nhanh</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quân</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Tống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a:p>
            <a:pPr marL="257175" indent="-257175" defTabSz="685800">
              <a:buClr>
                <a:prstClr val="white"/>
              </a:buClr>
              <a:buFont typeface="Wingdings" panose="05000000000000000000" pitchFamily="2" charset="2"/>
              <a:buChar char="w"/>
              <a:defRPr/>
            </a:pP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94929" y="3885325"/>
            <a:ext cx="3937331"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vi-VN"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Sáng tác bài thơ thần “Nam quốc sơn hà”</a:t>
            </a: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Calibri" panose="020F0502020204030204"/>
                <a:ea typeface="Tahoma" panose="020B0604030504040204" pitchFamily="34" charset="0"/>
                <a:cs typeface="Tahoma" panose="020B0604030504040204" pitchFamily="34" charset="0"/>
              </a:rPr>
              <a:t>C. </a:t>
            </a:r>
            <a:r>
              <a:rPr lang="vi-VN" sz="1500" kern="1200" dirty="0">
                <a:solidFill>
                  <a:schemeClr val="bg1"/>
                </a:solidFill>
                <a:latin typeface="Calibri" panose="020F0502020204030204"/>
                <a:ea typeface="Tahoma" panose="020B0604030504040204" pitchFamily="34" charset="0"/>
                <a:cs typeface="Tahoma" panose="020B0604030504040204" pitchFamily="34" charset="0"/>
              </a:rPr>
              <a:t>. Ban thưởng cho quân lính.</a:t>
            </a:r>
            <a:endParaRPr lang="en-US" sz="1500" kern="1200" dirty="0">
              <a:solidFill>
                <a:schemeClr val="bg1"/>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609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954107"/>
          </a:xfrm>
          <a:prstGeom prst="rect">
            <a:avLst/>
          </a:prstGeom>
          <a:noFill/>
        </p:spPr>
        <p:txBody>
          <a:bodyPr wrap="square" rtlCol="0">
            <a:spAutoFit/>
          </a:bodyPr>
          <a:lstStyle/>
          <a:p>
            <a:pPr algn="ctr" defTabSz="685800">
              <a:buClrTx/>
              <a:defRPr/>
            </a:pPr>
            <a:r>
              <a:rPr lang="vi-VN" sz="2800" kern="1200" dirty="0">
                <a:solidFill>
                  <a:prstClr val="white"/>
                </a:solidFill>
                <a:latin typeface="Times New Roman" panose="02020603050405020304" pitchFamily="18" charset="0"/>
                <a:ea typeface="+mn-ea"/>
                <a:cs typeface="Times New Roman" panose="02020603050405020304" pitchFamily="18" charset="0"/>
              </a:rPr>
              <a:t>Lý Thường Kiệt chủ động kết thúc chiến tranh bằng cách nào?</a:t>
            </a:r>
            <a:endParaRPr lang="en-US" sz="28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Thương lượng, đề nghị giảng hòa.</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600" y="4529040"/>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Kí hòa ước, kết thúc chiến tranh</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5539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379992" y="3882115"/>
            <a:ext cx="3937329"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Tổng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tiến</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truy</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kích</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kẻ</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thù</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đến</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cùng</a:t>
            </a:r>
            <a:r>
              <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4661766" y="4494849"/>
            <a:ext cx="3937329"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Đề nghị “giảng hòa”củng cố lực lượng, chờ thời cơ</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51640" y="2884422"/>
            <a:ext cx="7500564" cy="523220"/>
          </a:xfrm>
          <a:prstGeom prst="rect">
            <a:avLst/>
          </a:prstGeom>
          <a:noFill/>
        </p:spPr>
        <p:txBody>
          <a:bodyPr wrap="square" rtlCol="0">
            <a:spAutoFit/>
          </a:bodyPr>
          <a:lstStyle/>
          <a:p>
            <a:pPr algn="ctr" defTabSz="685800">
              <a:buClrTx/>
              <a:defRPr/>
            </a:pPr>
            <a:r>
              <a:rPr lang="vi-VN" sz="2800" kern="1200" dirty="0">
                <a:solidFill>
                  <a:schemeClr val="bg1"/>
                </a:solidFill>
                <a:latin typeface="Times New Roman" panose="02020603050405020304" pitchFamily="18" charset="0"/>
                <a:ea typeface="+mn-ea"/>
                <a:cs typeface="Times New Roman" panose="02020603050405020304" pitchFamily="18" charset="0"/>
              </a:rPr>
              <a:t>Tại sao Lý Thường Kiệt lại chủ động giảng hòa?</a:t>
            </a:r>
            <a:endParaRPr lang="en-US" sz="2800" kern="1200" dirty="0">
              <a:solidFill>
                <a:schemeClr val="bg1"/>
              </a:solidFill>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8"/>
            <a:ext cx="3937330" cy="530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03457" y="4441758"/>
            <a:ext cx="3773706" cy="538609"/>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dirty="0">
                <a:solidFill>
                  <a:schemeClr val="bg1"/>
                </a:solidFill>
                <a:latin typeface="Times New Roman" panose="02020603050405020304" pitchFamily="18" charset="0"/>
                <a:cs typeface="Times New Roman" panose="02020603050405020304" pitchFamily="18" charset="0"/>
              </a:rPr>
              <a:t>Để đảm bảo mối quan hệ hòa hiếu giữa hai nước và là truyền thống nhân đạo của dân tộc.</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dirty="0">
                <a:solidFill>
                  <a:schemeClr val="bg1"/>
                </a:solidFill>
                <a:latin typeface="Times New Roman" panose="02020603050405020304" pitchFamily="18" charset="0"/>
                <a:cs typeface="Times New Roman" panose="02020603050405020304" pitchFamily="18" charset="0"/>
              </a:rPr>
              <a:t>Lý Thường Kiệt sợ mất lòng vua Tống.</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6152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11203" y="3872876"/>
            <a:ext cx="4160797"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dirty="0">
                <a:solidFill>
                  <a:schemeClr val="bg1"/>
                </a:solidFill>
                <a:latin typeface="Times New Roman" panose="02020603050405020304" pitchFamily="18" charset="0"/>
                <a:cs typeface="Times New Roman" panose="02020603050405020304" pitchFamily="18" charset="0"/>
              </a:rPr>
              <a:t>Để bảo toàn lực lượng và tài sản của nhân dân.</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83927"/>
            <a:ext cx="3487814" cy="538609"/>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dirty="0">
                <a:solidFill>
                  <a:schemeClr val="bg1"/>
                </a:solidFill>
                <a:latin typeface="Times New Roman" panose="02020603050405020304" pitchFamily="18" charset="0"/>
                <a:cs typeface="Times New Roman" panose="02020603050405020304" pitchFamily="18" charset="0"/>
              </a:rPr>
              <a:t>Lý Thường Kiệt muốn kết thúc chiến tranh nhanh chóng.</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90" name="Google Shape;390;p39"/>
          <p:cNvSpPr txBox="1">
            <a:spLocks noGrp="1"/>
          </p:cNvSpPr>
          <p:nvPr>
            <p:ph type="ctrTitle"/>
          </p:nvPr>
        </p:nvSpPr>
        <p:spPr>
          <a:xfrm>
            <a:off x="368969" y="976580"/>
            <a:ext cx="8775031" cy="12854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CUỘC KHÁNG CHIẾN CHỐNG QUÂN XÂM LƯỢC TỐNG (1075 – 1077) (t2)</a:t>
            </a:r>
            <a:endParaRPr sz="3200" dirty="0"/>
          </a:p>
        </p:txBody>
      </p:sp>
      <p:sp>
        <p:nvSpPr>
          <p:cNvPr id="2" name="Rectangle 1">
            <a:extLst>
              <a:ext uri="{FF2B5EF4-FFF2-40B4-BE49-F238E27FC236}">
                <a16:creationId xmlns:a16="http://schemas.microsoft.com/office/drawing/2014/main" id="{AC50FCCB-E424-866E-8D90-65BEB09D5AD8}"/>
              </a:ext>
            </a:extLst>
          </p:cNvPr>
          <p:cNvSpPr/>
          <p:nvPr/>
        </p:nvSpPr>
        <p:spPr>
          <a:xfrm>
            <a:off x="3721864" y="346227"/>
            <a:ext cx="173797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0"/>
                <a:gradFill>
                  <a:gsLst>
                    <a:gs pos="0">
                      <a:srgbClr val="EB7B24">
                        <a:lumMod val="50000"/>
                      </a:srgbClr>
                    </a:gs>
                    <a:gs pos="50000">
                      <a:srgbClr val="EB7B24"/>
                    </a:gs>
                    <a:gs pos="100000">
                      <a:srgbClr val="EB7B2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BÀI 12</a:t>
            </a:r>
          </a:p>
        </p:txBody>
      </p:sp>
      <p:grpSp>
        <p:nvGrpSpPr>
          <p:cNvPr id="6" name="Group 5">
            <a:extLst>
              <a:ext uri="{FF2B5EF4-FFF2-40B4-BE49-F238E27FC236}">
                <a16:creationId xmlns:a16="http://schemas.microsoft.com/office/drawing/2014/main" id="{96028CF6-DE8F-D1FB-86DA-6FE1F5B5A5ED}"/>
              </a:ext>
            </a:extLst>
          </p:cNvPr>
          <p:cNvGrpSpPr/>
          <p:nvPr/>
        </p:nvGrpSpPr>
        <p:grpSpPr>
          <a:xfrm rot="515662">
            <a:off x="5571578" y="3125296"/>
            <a:ext cx="3068428" cy="1725999"/>
            <a:chOff x="5351472" y="2809604"/>
            <a:chExt cx="3068428" cy="1725999"/>
          </a:xfrm>
        </p:grpSpPr>
        <p:pic>
          <p:nvPicPr>
            <p:cNvPr id="388" name="Google Shape;388;p39"/>
            <p:cNvPicPr preferRelativeResize="0"/>
            <p:nvPr/>
          </p:nvPicPr>
          <p:blipFill rotWithShape="1">
            <a:blip r:embed="rId3">
              <a:alphaModFix/>
            </a:blip>
            <a:srcRect l="651" r="641"/>
            <a:stretch/>
          </p:blipFill>
          <p:spPr>
            <a:xfrm>
              <a:off x="5351472" y="2809604"/>
              <a:ext cx="3068428" cy="1725999"/>
            </a:xfrm>
            <a:prstGeom prst="rect">
              <a:avLst/>
            </a:prstGeom>
            <a:noFill/>
            <a:ln w="76200" cap="flat" cmpd="sng">
              <a:solidFill>
                <a:schemeClr val="lt2"/>
              </a:solidFill>
              <a:prstDash val="solid"/>
              <a:round/>
              <a:headEnd type="none" w="sm" len="sm"/>
              <a:tailEnd type="none" w="sm" len="sm"/>
            </a:ln>
          </p:spPr>
        </p:pic>
        <p:pic>
          <p:nvPicPr>
            <p:cNvPr id="5" name="Picture 4">
              <a:extLst>
                <a:ext uri="{FF2B5EF4-FFF2-40B4-BE49-F238E27FC236}">
                  <a16:creationId xmlns:a16="http://schemas.microsoft.com/office/drawing/2014/main" id="{819C4CC4-B76C-063D-5657-81B2490D282A}"/>
                </a:ext>
              </a:extLst>
            </p:cNvPr>
            <p:cNvPicPr>
              <a:picLocks noChangeAspect="1"/>
            </p:cNvPicPr>
            <p:nvPr/>
          </p:nvPicPr>
          <p:blipFill>
            <a:blip r:embed="rId4"/>
            <a:stretch>
              <a:fillRect/>
            </a:stretch>
          </p:blipFill>
          <p:spPr>
            <a:xfrm>
              <a:off x="5397821" y="2905598"/>
              <a:ext cx="2902117" cy="1534010"/>
            </a:xfrm>
            <a:prstGeom prst="rect">
              <a:avLst/>
            </a:prstGeom>
          </p:spPr>
        </p:pic>
      </p:grpSp>
      <p:grpSp>
        <p:nvGrpSpPr>
          <p:cNvPr id="8" name="Group 7">
            <a:extLst>
              <a:ext uri="{FF2B5EF4-FFF2-40B4-BE49-F238E27FC236}">
                <a16:creationId xmlns:a16="http://schemas.microsoft.com/office/drawing/2014/main" id="{876F7A44-5113-EC34-21BB-2E2633044458}"/>
              </a:ext>
            </a:extLst>
          </p:cNvPr>
          <p:cNvGrpSpPr/>
          <p:nvPr/>
        </p:nvGrpSpPr>
        <p:grpSpPr>
          <a:xfrm rot="21121657">
            <a:off x="548572" y="3031576"/>
            <a:ext cx="3068426" cy="1725999"/>
            <a:chOff x="742949" y="2838778"/>
            <a:chExt cx="3068426" cy="1725999"/>
          </a:xfrm>
        </p:grpSpPr>
        <p:pic>
          <p:nvPicPr>
            <p:cNvPr id="389" name="Google Shape;389;p39"/>
            <p:cNvPicPr preferRelativeResize="0"/>
            <p:nvPr/>
          </p:nvPicPr>
          <p:blipFill rotWithShape="1">
            <a:blip r:embed="rId5">
              <a:alphaModFix/>
            </a:blip>
            <a:srcRect l="278" r="278"/>
            <a:stretch/>
          </p:blipFill>
          <p:spPr>
            <a:xfrm>
              <a:off x="742949" y="2838778"/>
              <a:ext cx="3068426" cy="1725999"/>
            </a:xfrm>
            <a:prstGeom prst="rect">
              <a:avLst/>
            </a:prstGeom>
            <a:noFill/>
            <a:ln w="76200" cap="flat" cmpd="sng">
              <a:solidFill>
                <a:schemeClr val="lt2"/>
              </a:solidFill>
              <a:prstDash val="solid"/>
              <a:round/>
              <a:headEnd type="none" w="sm" len="sm"/>
              <a:tailEnd type="none" w="sm" len="sm"/>
            </a:ln>
          </p:spPr>
        </p:pic>
        <p:pic>
          <p:nvPicPr>
            <p:cNvPr id="7" name="Picture 6">
              <a:extLst>
                <a:ext uri="{FF2B5EF4-FFF2-40B4-BE49-F238E27FC236}">
                  <a16:creationId xmlns:a16="http://schemas.microsoft.com/office/drawing/2014/main" id="{707A5375-9149-F999-3D4B-015753FE036F}"/>
                </a:ext>
              </a:extLst>
            </p:cNvPr>
            <p:cNvPicPr>
              <a:picLocks noChangeAspect="1"/>
            </p:cNvPicPr>
            <p:nvPr/>
          </p:nvPicPr>
          <p:blipFill>
            <a:blip r:embed="rId6"/>
            <a:stretch>
              <a:fillRect/>
            </a:stretch>
          </p:blipFill>
          <p:spPr>
            <a:xfrm>
              <a:off x="829994" y="2905598"/>
              <a:ext cx="2891870" cy="1534010"/>
            </a:xfrm>
            <a:prstGeom prst="rect">
              <a:avLst/>
            </a:prstGeom>
          </p:spPr>
        </p:pic>
      </p:grpSp>
      <p:grpSp>
        <p:nvGrpSpPr>
          <p:cNvPr id="4" name="Group 3">
            <a:extLst>
              <a:ext uri="{FF2B5EF4-FFF2-40B4-BE49-F238E27FC236}">
                <a16:creationId xmlns:a16="http://schemas.microsoft.com/office/drawing/2014/main" id="{F18D175D-A987-4085-6122-54DE1EF1DEFB}"/>
              </a:ext>
            </a:extLst>
          </p:cNvPr>
          <p:cNvGrpSpPr/>
          <p:nvPr/>
        </p:nvGrpSpPr>
        <p:grpSpPr>
          <a:xfrm flipH="1">
            <a:off x="3098843" y="2439362"/>
            <a:ext cx="3068423" cy="1726001"/>
            <a:chOff x="2883984" y="2302105"/>
            <a:chExt cx="3068423" cy="1726001"/>
          </a:xfrm>
        </p:grpSpPr>
        <p:pic>
          <p:nvPicPr>
            <p:cNvPr id="392" name="Google Shape;392;p39"/>
            <p:cNvPicPr preferRelativeResize="0"/>
            <p:nvPr/>
          </p:nvPicPr>
          <p:blipFill rotWithShape="1">
            <a:blip r:embed="rId7">
              <a:alphaModFix/>
            </a:blip>
            <a:srcRect l="69" r="79"/>
            <a:stretch/>
          </p:blipFill>
          <p:spPr>
            <a:xfrm>
              <a:off x="2883984" y="2302105"/>
              <a:ext cx="3068423" cy="1726001"/>
            </a:xfrm>
            <a:prstGeom prst="rect">
              <a:avLst/>
            </a:prstGeom>
            <a:noFill/>
            <a:ln w="76200" cap="flat" cmpd="sng">
              <a:solidFill>
                <a:schemeClr val="lt2"/>
              </a:solidFill>
              <a:prstDash val="solid"/>
              <a:round/>
              <a:headEnd type="none" w="sm" len="sm"/>
              <a:tailEnd type="none" w="sm" len="sm"/>
            </a:ln>
          </p:spPr>
        </p:pic>
        <p:pic>
          <p:nvPicPr>
            <p:cNvPr id="3" name="Picture 2">
              <a:extLst>
                <a:ext uri="{FF2B5EF4-FFF2-40B4-BE49-F238E27FC236}">
                  <a16:creationId xmlns:a16="http://schemas.microsoft.com/office/drawing/2014/main" id="{BF830FFD-4E4D-44A9-1E44-F7E5DA2D78F8}"/>
                </a:ext>
              </a:extLst>
            </p:cNvPr>
            <p:cNvPicPr>
              <a:picLocks noChangeAspect="1"/>
            </p:cNvPicPr>
            <p:nvPr/>
          </p:nvPicPr>
          <p:blipFill>
            <a:blip r:embed="rId8"/>
            <a:stretch>
              <a:fillRect/>
            </a:stretch>
          </p:blipFill>
          <p:spPr>
            <a:xfrm>
              <a:off x="2974081" y="2414004"/>
              <a:ext cx="2978326" cy="150220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390"/>
                                        </p:tgtEl>
                                        <p:attrNameLst>
                                          <p:attrName>style.color</p:attrName>
                                        </p:attrNameLst>
                                      </p:cBhvr>
                                      <p:by>
                                        <p:hsl h="0" s="-70588" l="0"/>
                                      </p:by>
                                    </p:animClr>
                                    <p:animClr clrSpc="hsl" dir="cw">
                                      <p:cBhvr>
                                        <p:cTn id="7" dur="1000" fill="hold"/>
                                        <p:tgtEl>
                                          <p:spTgt spid="390"/>
                                        </p:tgtEl>
                                        <p:attrNameLst>
                                          <p:attrName>fillcolor</p:attrName>
                                        </p:attrNameLst>
                                      </p:cBhvr>
                                      <p:by>
                                        <p:hsl h="0" s="-70588" l="0"/>
                                      </p:by>
                                    </p:animClr>
                                    <p:animClr clrSpc="hsl" dir="cw">
                                      <p:cBhvr>
                                        <p:cTn id="8" dur="1000" fill="hold"/>
                                        <p:tgtEl>
                                          <p:spTgt spid="390"/>
                                        </p:tgtEl>
                                        <p:attrNameLst>
                                          <p:attrName>stroke.color</p:attrName>
                                        </p:attrNameLst>
                                      </p:cBhvr>
                                      <p:by>
                                        <p:hsl h="0" s="-70588" l="0"/>
                                      </p:by>
                                    </p:animClr>
                                    <p:set>
                                      <p:cBhvr>
                                        <p:cTn id="9" dur="1000" fill="hold"/>
                                        <p:tgtEl>
                                          <p:spTgt spid="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43"/>
          <p:cNvSpPr/>
          <p:nvPr/>
        </p:nvSpPr>
        <p:spPr>
          <a:xfrm>
            <a:off x="1311475" y="604649"/>
            <a:ext cx="6521100" cy="39342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3"/>
          <p:cNvSpPr txBox="1">
            <a:spLocks noGrp="1"/>
          </p:cNvSpPr>
          <p:nvPr>
            <p:ph type="title"/>
          </p:nvPr>
        </p:nvSpPr>
        <p:spPr>
          <a:xfrm>
            <a:off x="1729376" y="1253643"/>
            <a:ext cx="5685247" cy="220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latin typeface="Times New Roman" panose="02020603050405020304" pitchFamily="18" charset="0"/>
                <a:cs typeface="Times New Roman" panose="02020603050405020304" pitchFamily="18" charset="0"/>
              </a:rPr>
              <a:t>Vận dụng</a:t>
            </a:r>
            <a:endParaRPr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56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barn(outVertical)">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01;p43">
            <a:extLst>
              <a:ext uri="{FF2B5EF4-FFF2-40B4-BE49-F238E27FC236}">
                <a16:creationId xmlns:a16="http://schemas.microsoft.com/office/drawing/2014/main" id="{702DF466-02DF-761A-96D7-B20779987C29}"/>
              </a:ext>
            </a:extLst>
          </p:cNvPr>
          <p:cNvSpPr txBox="1">
            <a:spLocks/>
          </p:cNvSpPr>
          <p:nvPr/>
        </p:nvSpPr>
        <p:spPr>
          <a:xfrm>
            <a:off x="1729376" y="0"/>
            <a:ext cx="5685247" cy="109585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b="1">
                <a:solidFill>
                  <a:srgbClr val="0070C0"/>
                </a:solidFill>
                <a:latin typeface="Times New Roman" panose="02020603050405020304" pitchFamily="18" charset="0"/>
                <a:cs typeface="Times New Roman" panose="02020603050405020304" pitchFamily="18" charset="0"/>
              </a:rPr>
              <a:t>Vận dụng</a:t>
            </a:r>
            <a:endParaRPr lang="en-US" sz="6600" b="1"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DA2DFA3-ADA4-B445-CADE-2A143E4206EC}"/>
              </a:ext>
            </a:extLst>
          </p:cNvPr>
          <p:cNvSpPr/>
          <p:nvPr/>
        </p:nvSpPr>
        <p:spPr>
          <a:xfrm>
            <a:off x="0" y="1217376"/>
            <a:ext cx="4292600" cy="341632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Cuộc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kháng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chiến</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chống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Tống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của</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nhà</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Lý</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đã</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để</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những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học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gì</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cho</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công</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cuộc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bảo</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vệ</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lang="en-US" sz="3600" dirty="0">
                <a:solidFill>
                  <a:srgbClr val="002060"/>
                </a:solidFill>
                <a:latin typeface="Times New Roman" panose="02020603050405020304" pitchFamily="18" charset="0"/>
                <a:cs typeface="Times New Roman" panose="02020603050405020304" pitchFamily="18" charset="0"/>
              </a:rPr>
              <a:t>T</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ổ </a:t>
            </a:r>
            <a:r>
              <a:rPr lang="en-US" sz="3600" dirty="0">
                <a:solidFill>
                  <a:srgbClr val="002060"/>
                </a:solidFill>
                <a:latin typeface="Times New Roman" panose="02020603050405020304" pitchFamily="18" charset="0"/>
                <a:cs typeface="Times New Roman" panose="02020603050405020304" pitchFamily="18" charset="0"/>
              </a:rPr>
              <a:t>q</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uốc</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ngày</a:t>
            </a:r>
            <a:r>
              <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nay?</a:t>
            </a:r>
            <a:endParaRPr kumimoji="0" lang="en-VN"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7776326B-1F72-980F-70D3-F79AC7F6A6C3}"/>
              </a:ext>
            </a:extLst>
          </p:cNvPr>
          <p:cNvPicPr>
            <a:picLocks noChangeAspect="1"/>
          </p:cNvPicPr>
          <p:nvPr/>
        </p:nvPicPr>
        <p:blipFill>
          <a:blip r:embed="rId2"/>
          <a:stretch>
            <a:fillRect/>
          </a:stretch>
        </p:blipFill>
        <p:spPr>
          <a:xfrm>
            <a:off x="4572000" y="1217376"/>
            <a:ext cx="4572000" cy="3578461"/>
          </a:xfrm>
          <a:prstGeom prst="rect">
            <a:avLst/>
          </a:prstGeom>
        </p:spPr>
      </p:pic>
    </p:spTree>
    <p:extLst>
      <p:ext uri="{BB962C8B-B14F-4D97-AF65-F5344CB8AC3E}">
        <p14:creationId xmlns:p14="http://schemas.microsoft.com/office/powerpoint/2010/main" val="225731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grpSp>
        <p:nvGrpSpPr>
          <p:cNvPr id="1633" name="Google Shape;1633;p66"/>
          <p:cNvGrpSpPr/>
          <p:nvPr/>
        </p:nvGrpSpPr>
        <p:grpSpPr>
          <a:xfrm rot="1428958">
            <a:off x="84470" y="63521"/>
            <a:ext cx="2926041" cy="3441291"/>
            <a:chOff x="713389" y="-262634"/>
            <a:chExt cx="3459843" cy="4069091"/>
          </a:xfrm>
        </p:grpSpPr>
        <p:pic>
          <p:nvPicPr>
            <p:cNvPr id="1634" name="Google Shape;1634;p66"/>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1635" name="Google Shape;1635;p66"/>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1636" name="Google Shape;1636;p66"/>
            <p:cNvPicPr preferRelativeResize="0"/>
            <p:nvPr/>
          </p:nvPicPr>
          <p:blipFill>
            <a:blip r:embed="rId4">
              <a:alphaModFix/>
            </a:blip>
            <a:stretch>
              <a:fillRect/>
            </a:stretch>
          </p:blipFill>
          <p:spPr>
            <a:xfrm rot="-1867229" flipH="1">
              <a:off x="999046" y="220042"/>
              <a:ext cx="896052" cy="1050453"/>
            </a:xfrm>
            <a:prstGeom prst="rect">
              <a:avLst/>
            </a:prstGeom>
            <a:noFill/>
            <a:ln>
              <a:noFill/>
            </a:ln>
          </p:spPr>
        </p:pic>
        <p:pic>
          <p:nvPicPr>
            <p:cNvPr id="1637" name="Google Shape;1637;p66"/>
            <p:cNvPicPr preferRelativeResize="0"/>
            <p:nvPr/>
          </p:nvPicPr>
          <p:blipFill>
            <a:blip r:embed="rId5">
              <a:alphaModFix/>
            </a:blip>
            <a:stretch>
              <a:fillRect/>
            </a:stretch>
          </p:blipFill>
          <p:spPr>
            <a:xfrm rot="-6306671" flipH="1">
              <a:off x="1371644" y="1704035"/>
              <a:ext cx="990786" cy="1395435"/>
            </a:xfrm>
            <a:prstGeom prst="rect">
              <a:avLst/>
            </a:prstGeom>
            <a:noFill/>
            <a:ln>
              <a:noFill/>
            </a:ln>
          </p:spPr>
        </p:pic>
        <p:pic>
          <p:nvPicPr>
            <p:cNvPr id="1638" name="Google Shape;1638;p66"/>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sp>
        <p:nvSpPr>
          <p:cNvPr id="1639" name="Google Shape;1639;p66"/>
          <p:cNvSpPr/>
          <p:nvPr/>
        </p:nvSpPr>
        <p:spPr>
          <a:xfrm>
            <a:off x="913000" y="1194450"/>
            <a:ext cx="4163700" cy="2754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66"/>
          <p:cNvSpPr txBox="1">
            <a:spLocks noGrp="1"/>
          </p:cNvSpPr>
          <p:nvPr>
            <p:ph type="title"/>
          </p:nvPr>
        </p:nvSpPr>
        <p:spPr>
          <a:xfrm>
            <a:off x="1522150" y="2094600"/>
            <a:ext cx="2945400" cy="95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a:t>
            </a:r>
            <a:endParaRPr/>
          </a:p>
        </p:txBody>
      </p:sp>
      <p:pic>
        <p:nvPicPr>
          <p:cNvPr id="1655" name="Google Shape;1655;p66"/>
          <p:cNvPicPr preferRelativeResize="0"/>
          <p:nvPr/>
        </p:nvPicPr>
        <p:blipFill>
          <a:blip r:embed="rId7">
            <a:alphaModFix/>
          </a:blip>
          <a:stretch>
            <a:fillRect/>
          </a:stretch>
        </p:blipFill>
        <p:spPr>
          <a:xfrm rot="-7389525">
            <a:off x="1765955" y="3263101"/>
            <a:ext cx="1207214" cy="1392420"/>
          </a:xfrm>
          <a:prstGeom prst="rect">
            <a:avLst/>
          </a:prstGeom>
          <a:noFill/>
          <a:ln>
            <a:noFill/>
          </a:ln>
        </p:spPr>
      </p:pic>
      <p:grpSp>
        <p:nvGrpSpPr>
          <p:cNvPr id="1656" name="Google Shape;1656;p66"/>
          <p:cNvGrpSpPr/>
          <p:nvPr/>
        </p:nvGrpSpPr>
        <p:grpSpPr>
          <a:xfrm>
            <a:off x="2422116" y="3026862"/>
            <a:ext cx="2789218" cy="1818575"/>
            <a:chOff x="4595968" y="2328020"/>
            <a:chExt cx="3758547" cy="2450579"/>
          </a:xfrm>
        </p:grpSpPr>
        <p:pic>
          <p:nvPicPr>
            <p:cNvPr id="1657" name="Google Shape;1657;p66"/>
            <p:cNvPicPr preferRelativeResize="0"/>
            <p:nvPr/>
          </p:nvPicPr>
          <p:blipFill>
            <a:blip r:embed="rId3">
              <a:alphaModFix/>
            </a:blip>
            <a:stretch>
              <a:fillRect/>
            </a:stretch>
          </p:blipFill>
          <p:spPr>
            <a:xfrm rot="-9094911">
              <a:off x="4913636" y="3529381"/>
              <a:ext cx="1097959" cy="357055"/>
            </a:xfrm>
            <a:prstGeom prst="rect">
              <a:avLst/>
            </a:prstGeom>
            <a:noFill/>
            <a:ln>
              <a:noFill/>
            </a:ln>
          </p:spPr>
        </p:pic>
        <p:pic>
          <p:nvPicPr>
            <p:cNvPr id="1658" name="Google Shape;1658;p66"/>
            <p:cNvPicPr preferRelativeResize="0"/>
            <p:nvPr/>
          </p:nvPicPr>
          <p:blipFill>
            <a:blip r:embed="rId3">
              <a:alphaModFix/>
            </a:blip>
            <a:stretch>
              <a:fillRect/>
            </a:stretch>
          </p:blipFill>
          <p:spPr>
            <a:xfrm rot="-10504523">
              <a:off x="4609267" y="3688593"/>
              <a:ext cx="1097956" cy="357055"/>
            </a:xfrm>
            <a:prstGeom prst="rect">
              <a:avLst/>
            </a:prstGeom>
            <a:noFill/>
            <a:ln>
              <a:noFill/>
            </a:ln>
          </p:spPr>
        </p:pic>
        <p:pic>
          <p:nvPicPr>
            <p:cNvPr id="1659" name="Google Shape;1659;p66"/>
            <p:cNvPicPr preferRelativeResize="0"/>
            <p:nvPr/>
          </p:nvPicPr>
          <p:blipFill>
            <a:blip r:embed="rId5">
              <a:alphaModFix/>
            </a:blip>
            <a:stretch>
              <a:fillRect/>
            </a:stretch>
          </p:blipFill>
          <p:spPr>
            <a:xfrm rot="5172484" flipH="1">
              <a:off x="7130170" y="2170760"/>
              <a:ext cx="990785" cy="1395436"/>
            </a:xfrm>
            <a:prstGeom prst="rect">
              <a:avLst/>
            </a:prstGeom>
            <a:noFill/>
            <a:ln>
              <a:noFill/>
            </a:ln>
          </p:spPr>
        </p:pic>
        <p:pic>
          <p:nvPicPr>
            <p:cNvPr id="1660" name="Google Shape;1660;p66"/>
            <p:cNvPicPr preferRelativeResize="0"/>
            <p:nvPr/>
          </p:nvPicPr>
          <p:blipFill>
            <a:blip r:embed="rId8">
              <a:alphaModFix/>
            </a:blip>
            <a:stretch>
              <a:fillRect/>
            </a:stretch>
          </p:blipFill>
          <p:spPr>
            <a:xfrm>
              <a:off x="5325298" y="2329184"/>
              <a:ext cx="2914801" cy="2449415"/>
            </a:xfrm>
            <a:prstGeom prst="rect">
              <a:avLst/>
            </a:prstGeom>
            <a:noFill/>
            <a:ln>
              <a:noFill/>
            </a:ln>
          </p:spPr>
        </p:pic>
      </p:grpSp>
      <p:grpSp>
        <p:nvGrpSpPr>
          <p:cNvPr id="9" name="Group 8">
            <a:extLst>
              <a:ext uri="{FF2B5EF4-FFF2-40B4-BE49-F238E27FC236}">
                <a16:creationId xmlns:a16="http://schemas.microsoft.com/office/drawing/2014/main" id="{B8F920CF-901C-3C43-9E36-332688BFB588}"/>
              </a:ext>
            </a:extLst>
          </p:cNvPr>
          <p:cNvGrpSpPr/>
          <p:nvPr/>
        </p:nvGrpSpPr>
        <p:grpSpPr>
          <a:xfrm>
            <a:off x="5298484" y="489113"/>
            <a:ext cx="3641998" cy="4200404"/>
            <a:chOff x="5298484" y="489113"/>
            <a:chExt cx="3641998" cy="4200404"/>
          </a:xfrm>
        </p:grpSpPr>
        <p:sp>
          <p:nvSpPr>
            <p:cNvPr id="6" name="Terminator 5">
              <a:extLst>
                <a:ext uri="{FF2B5EF4-FFF2-40B4-BE49-F238E27FC236}">
                  <a16:creationId xmlns:a16="http://schemas.microsoft.com/office/drawing/2014/main" id="{CE610ACD-8CDC-0C4C-BFEF-70BAFC4C2C88}"/>
                </a:ext>
              </a:extLst>
            </p:cNvPr>
            <p:cNvSpPr/>
            <p:nvPr/>
          </p:nvSpPr>
          <p:spPr>
            <a:xfrm>
              <a:off x="5298484" y="489113"/>
              <a:ext cx="3641998" cy="4200404"/>
            </a:xfrm>
            <a:prstGeom prst="flowChartTermina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9014C208-A3BB-024D-A9FE-F3A334CCEE4A}"/>
                </a:ext>
              </a:extLst>
            </p:cNvPr>
            <p:cNvSpPr/>
            <p:nvPr/>
          </p:nvSpPr>
          <p:spPr>
            <a:xfrm>
              <a:off x="5412287" y="1910240"/>
              <a:ext cx="33834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pt-BR"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Học</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bài</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cũ</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chuẩn</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bị</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bài</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tiếp</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theo</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itchFamily="18" charset="0"/>
                <a:sym typeface="Arial"/>
              </a:endParaRPr>
            </a:p>
          </p:txBody>
        </p:sp>
        <p:sp>
          <p:nvSpPr>
            <p:cNvPr id="8" name="Rectangle 7">
              <a:extLst>
                <a:ext uri="{FF2B5EF4-FFF2-40B4-BE49-F238E27FC236}">
                  <a16:creationId xmlns:a16="http://schemas.microsoft.com/office/drawing/2014/main" id="{74AB335D-59CF-A94F-83BE-B410EE56AF35}"/>
                </a:ext>
              </a:extLst>
            </p:cNvPr>
            <p:cNvSpPr/>
            <p:nvPr/>
          </p:nvSpPr>
          <p:spPr>
            <a:xfrm>
              <a:off x="6001762" y="738012"/>
              <a:ext cx="22044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Dặn</a:t>
              </a:r>
              <a:r>
                <a:rPr kumimoji="0" lang="en-US" sz="54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dò</a:t>
              </a:r>
              <a:endParaRPr kumimoji="0" lang="en-US" sz="54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grpId="0" nodeType="withEffect" p14:presetBounceEnd="50000">
                                      <p:stCondLst>
                                        <p:cond delay="0"/>
                                      </p:stCondLst>
                                      <p:childTnLst>
                                        <p:set>
                                          <p:cBhvr>
                                            <p:cTn id="6" dur="1" fill="hold">
                                              <p:stCondLst>
                                                <p:cond delay="0"/>
                                              </p:stCondLst>
                                            </p:cTn>
                                            <p:tgtEl>
                                              <p:spTgt spid="1639"/>
                                            </p:tgtEl>
                                            <p:attrNameLst>
                                              <p:attrName>style.visibility</p:attrName>
                                            </p:attrNameLst>
                                          </p:cBhvr>
                                          <p:to>
                                            <p:strVal val="visible"/>
                                          </p:to>
                                        </p:set>
                                        <p:anim calcmode="lin" valueType="num" p14:bounceEnd="50000">
                                          <p:cBhvr additive="base">
                                            <p:cTn id="7" dur="500" fill="hold"/>
                                            <p:tgtEl>
                                              <p:spTgt spid="163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39"/>
                                            </p:tgtEl>
                                            <p:attrNameLst>
                                              <p:attrName>ppt_y</p:attrName>
                                            </p:attrNameLst>
                                          </p:cBhvr>
                                          <p:tavLst>
                                            <p:tav tm="0">
                                              <p:val>
                                                <p:strVal val="0-#ppt_h/2"/>
                                              </p:val>
                                            </p:tav>
                                            <p:tav tm="100000">
                                              <p:val>
                                                <p:strVal val="#ppt_y"/>
                                              </p:val>
                                            </p:tav>
                                          </p:tavLst>
                                        </p:anim>
                                      </p:childTnLst>
                                    </p:cTn>
                                  </p:par>
                                  <p:par>
                                    <p:cTn id="9" presetID="2" presetClass="entr" presetSubtype="9" accel="50000" fill="hold" grpId="0" nodeType="withEffect" p14:presetBounceEnd="50000">
                                      <p:stCondLst>
                                        <p:cond delay="0"/>
                                      </p:stCondLst>
                                      <p:childTnLst>
                                        <p:set>
                                          <p:cBhvr>
                                            <p:cTn id="10" dur="1" fill="hold">
                                              <p:stCondLst>
                                                <p:cond delay="0"/>
                                              </p:stCondLst>
                                            </p:cTn>
                                            <p:tgtEl>
                                              <p:spTgt spid="1640"/>
                                            </p:tgtEl>
                                            <p:attrNameLst>
                                              <p:attrName>style.visibility</p:attrName>
                                            </p:attrNameLst>
                                          </p:cBhvr>
                                          <p:to>
                                            <p:strVal val="visible"/>
                                          </p:to>
                                        </p:set>
                                        <p:anim calcmode="lin" valueType="num" p14:bounceEnd="50000">
                                          <p:cBhvr additive="base">
                                            <p:cTn id="11" dur="500" fill="hold"/>
                                            <p:tgtEl>
                                              <p:spTgt spid="164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640"/>
                                            </p:tgtEl>
                                            <p:attrNameLst>
                                              <p:attrName>ppt_y</p:attrName>
                                            </p:attrNameLst>
                                          </p:cBhvr>
                                          <p:tavLst>
                                            <p:tav tm="0">
                                              <p:val>
                                                <p:strVal val="0-#ppt_h/2"/>
                                              </p:val>
                                            </p:tav>
                                            <p:tav tm="100000">
                                              <p:val>
                                                <p:strVal val="#ppt_y"/>
                                              </p:val>
                                            </p:tav>
                                          </p:tavLst>
                                        </p:anim>
                                      </p:childTnLst>
                                    </p:cTn>
                                  </p:par>
                                  <p:par>
                                    <p:cTn id="13" presetID="2" presetClass="entr" presetSubtype="9" accel="50000" fill="hold" nodeType="withEffect" p14:presetBounceEnd="50000">
                                      <p:stCondLst>
                                        <p:cond delay="0"/>
                                      </p:stCondLst>
                                      <p:childTnLst>
                                        <p:set>
                                          <p:cBhvr>
                                            <p:cTn id="14" dur="1" fill="hold">
                                              <p:stCondLst>
                                                <p:cond delay="0"/>
                                              </p:stCondLst>
                                            </p:cTn>
                                            <p:tgtEl>
                                              <p:spTgt spid="1655"/>
                                            </p:tgtEl>
                                            <p:attrNameLst>
                                              <p:attrName>style.visibility</p:attrName>
                                            </p:attrNameLst>
                                          </p:cBhvr>
                                          <p:to>
                                            <p:strVal val="visible"/>
                                          </p:to>
                                        </p:set>
                                        <p:anim calcmode="lin" valueType="num" p14:bounceEnd="50000">
                                          <p:cBhvr additive="base">
                                            <p:cTn id="15" dur="500" fill="hold"/>
                                            <p:tgtEl>
                                              <p:spTgt spid="165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655"/>
                                            </p:tgtEl>
                                            <p:attrNameLst>
                                              <p:attrName>ppt_y</p:attrName>
                                            </p:attrNameLst>
                                          </p:cBhvr>
                                          <p:tavLst>
                                            <p:tav tm="0">
                                              <p:val>
                                                <p:strVal val="0-#ppt_h/2"/>
                                              </p:val>
                                            </p:tav>
                                            <p:tav tm="100000">
                                              <p:val>
                                                <p:strVal val="#ppt_y"/>
                                              </p:val>
                                            </p:tav>
                                          </p:tavLst>
                                        </p:anim>
                                      </p:childTnLst>
                                    </p:cTn>
                                  </p:par>
                                  <p:par>
                                    <p:cTn id="17" presetID="2" presetClass="entr" presetSubtype="9" accel="50000" fill="hold" nodeType="withEffect" p14:presetBounceEnd="50000">
                                      <p:stCondLst>
                                        <p:cond delay="0"/>
                                      </p:stCondLst>
                                      <p:childTnLst>
                                        <p:set>
                                          <p:cBhvr>
                                            <p:cTn id="18" dur="1" fill="hold">
                                              <p:stCondLst>
                                                <p:cond delay="0"/>
                                              </p:stCondLst>
                                            </p:cTn>
                                            <p:tgtEl>
                                              <p:spTgt spid="1656"/>
                                            </p:tgtEl>
                                            <p:attrNameLst>
                                              <p:attrName>style.visibility</p:attrName>
                                            </p:attrNameLst>
                                          </p:cBhvr>
                                          <p:to>
                                            <p:strVal val="visible"/>
                                          </p:to>
                                        </p:set>
                                        <p:anim calcmode="lin" valueType="num" p14:bounceEnd="50000">
                                          <p:cBhvr additive="base">
                                            <p:cTn id="19" dur="500" fill="hold"/>
                                            <p:tgtEl>
                                              <p:spTgt spid="1656"/>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656"/>
                                            </p:tgtEl>
                                            <p:attrNameLst>
                                              <p:attrName>ppt_y</p:attrName>
                                            </p:attrNameLst>
                                          </p:cBhvr>
                                          <p:tavLst>
                                            <p:tav tm="0">
                                              <p:val>
                                                <p:strVal val="0-#ppt_h/2"/>
                                              </p:val>
                                            </p:tav>
                                            <p:tav tm="100000">
                                              <p:val>
                                                <p:strVal val="#ppt_y"/>
                                              </p:val>
                                            </p:tav>
                                          </p:tavLst>
                                        </p:anim>
                                      </p:childTnLst>
                                    </p:cTn>
                                  </p:par>
                                  <p:par>
                                    <p:cTn id="21" presetID="2" presetClass="entr" presetSubtype="9" accel="50000" fill="hold" nodeType="withEffect" p14:presetBounceEnd="5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50000">
                                          <p:cBhvr additive="base">
                                            <p:cTn id="23"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9" accel="50000" fill="hold" nodeType="withEffect" p14:presetBounceEnd="50000">
                                      <p:stCondLst>
                                        <p:cond delay="0"/>
                                      </p:stCondLst>
                                      <p:childTnLst>
                                        <p:set>
                                          <p:cBhvr>
                                            <p:cTn id="26" dur="1" fill="hold">
                                              <p:stCondLst>
                                                <p:cond delay="0"/>
                                              </p:stCondLst>
                                            </p:cTn>
                                            <p:tgtEl>
                                              <p:spTgt spid="1633"/>
                                            </p:tgtEl>
                                            <p:attrNameLst>
                                              <p:attrName>style.visibility</p:attrName>
                                            </p:attrNameLst>
                                          </p:cBhvr>
                                          <p:to>
                                            <p:strVal val="visible"/>
                                          </p:to>
                                        </p:set>
                                        <p:anim calcmode="lin" valueType="num" p14:bounceEnd="50000">
                                          <p:cBhvr additive="base">
                                            <p:cTn id="27" dur="500" fill="hold"/>
                                            <p:tgtEl>
                                              <p:spTgt spid="163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6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 grpId="0" animBg="1"/>
          <p:bldP spid="16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grpId="0" nodeType="withEffect">
                                      <p:stCondLst>
                                        <p:cond delay="0"/>
                                      </p:stCondLst>
                                      <p:childTnLst>
                                        <p:set>
                                          <p:cBhvr>
                                            <p:cTn id="6" dur="1" fill="hold">
                                              <p:stCondLst>
                                                <p:cond delay="0"/>
                                              </p:stCondLst>
                                            </p:cTn>
                                            <p:tgtEl>
                                              <p:spTgt spid="1639"/>
                                            </p:tgtEl>
                                            <p:attrNameLst>
                                              <p:attrName>style.visibility</p:attrName>
                                            </p:attrNameLst>
                                          </p:cBhvr>
                                          <p:to>
                                            <p:strVal val="visible"/>
                                          </p:to>
                                        </p:set>
                                        <p:anim calcmode="lin" valueType="num">
                                          <p:cBhvr additive="base">
                                            <p:cTn id="7" dur="500" fill="hold"/>
                                            <p:tgtEl>
                                              <p:spTgt spid="1639"/>
                                            </p:tgtEl>
                                            <p:attrNameLst>
                                              <p:attrName>ppt_x</p:attrName>
                                            </p:attrNameLst>
                                          </p:cBhvr>
                                          <p:tavLst>
                                            <p:tav tm="0">
                                              <p:val>
                                                <p:strVal val="0-#ppt_w/2"/>
                                              </p:val>
                                            </p:tav>
                                            <p:tav tm="100000">
                                              <p:val>
                                                <p:strVal val="#ppt_x"/>
                                              </p:val>
                                            </p:tav>
                                          </p:tavLst>
                                        </p:anim>
                                        <p:anim calcmode="lin" valueType="num">
                                          <p:cBhvr additive="base">
                                            <p:cTn id="8" dur="500" fill="hold"/>
                                            <p:tgtEl>
                                              <p:spTgt spid="1639"/>
                                            </p:tgtEl>
                                            <p:attrNameLst>
                                              <p:attrName>ppt_y</p:attrName>
                                            </p:attrNameLst>
                                          </p:cBhvr>
                                          <p:tavLst>
                                            <p:tav tm="0">
                                              <p:val>
                                                <p:strVal val="0-#ppt_h/2"/>
                                              </p:val>
                                            </p:tav>
                                            <p:tav tm="100000">
                                              <p:val>
                                                <p:strVal val="#ppt_y"/>
                                              </p:val>
                                            </p:tav>
                                          </p:tavLst>
                                        </p:anim>
                                      </p:childTnLst>
                                    </p:cTn>
                                  </p:par>
                                  <p:par>
                                    <p:cTn id="9" presetID="2" presetClass="entr" presetSubtype="9" accel="50000" fill="hold" grpId="0" nodeType="withEffect">
                                      <p:stCondLst>
                                        <p:cond delay="0"/>
                                      </p:stCondLst>
                                      <p:childTnLst>
                                        <p:set>
                                          <p:cBhvr>
                                            <p:cTn id="10" dur="1" fill="hold">
                                              <p:stCondLst>
                                                <p:cond delay="0"/>
                                              </p:stCondLst>
                                            </p:cTn>
                                            <p:tgtEl>
                                              <p:spTgt spid="1640"/>
                                            </p:tgtEl>
                                            <p:attrNameLst>
                                              <p:attrName>style.visibility</p:attrName>
                                            </p:attrNameLst>
                                          </p:cBhvr>
                                          <p:to>
                                            <p:strVal val="visible"/>
                                          </p:to>
                                        </p:set>
                                        <p:anim calcmode="lin" valueType="num">
                                          <p:cBhvr additive="base">
                                            <p:cTn id="11" dur="500" fill="hold"/>
                                            <p:tgtEl>
                                              <p:spTgt spid="1640"/>
                                            </p:tgtEl>
                                            <p:attrNameLst>
                                              <p:attrName>ppt_x</p:attrName>
                                            </p:attrNameLst>
                                          </p:cBhvr>
                                          <p:tavLst>
                                            <p:tav tm="0">
                                              <p:val>
                                                <p:strVal val="0-#ppt_w/2"/>
                                              </p:val>
                                            </p:tav>
                                            <p:tav tm="100000">
                                              <p:val>
                                                <p:strVal val="#ppt_x"/>
                                              </p:val>
                                            </p:tav>
                                          </p:tavLst>
                                        </p:anim>
                                        <p:anim calcmode="lin" valueType="num">
                                          <p:cBhvr additive="base">
                                            <p:cTn id="12" dur="500" fill="hold"/>
                                            <p:tgtEl>
                                              <p:spTgt spid="1640"/>
                                            </p:tgtEl>
                                            <p:attrNameLst>
                                              <p:attrName>ppt_y</p:attrName>
                                            </p:attrNameLst>
                                          </p:cBhvr>
                                          <p:tavLst>
                                            <p:tav tm="0">
                                              <p:val>
                                                <p:strVal val="0-#ppt_h/2"/>
                                              </p:val>
                                            </p:tav>
                                            <p:tav tm="100000">
                                              <p:val>
                                                <p:strVal val="#ppt_y"/>
                                              </p:val>
                                            </p:tav>
                                          </p:tavLst>
                                        </p:anim>
                                      </p:childTnLst>
                                    </p:cTn>
                                  </p:par>
                                  <p:par>
                                    <p:cTn id="13" presetID="2" presetClass="entr" presetSubtype="9" accel="50000" fill="hold" nodeType="withEffect">
                                      <p:stCondLst>
                                        <p:cond delay="0"/>
                                      </p:stCondLst>
                                      <p:childTnLst>
                                        <p:set>
                                          <p:cBhvr>
                                            <p:cTn id="14" dur="1" fill="hold">
                                              <p:stCondLst>
                                                <p:cond delay="0"/>
                                              </p:stCondLst>
                                            </p:cTn>
                                            <p:tgtEl>
                                              <p:spTgt spid="1655"/>
                                            </p:tgtEl>
                                            <p:attrNameLst>
                                              <p:attrName>style.visibility</p:attrName>
                                            </p:attrNameLst>
                                          </p:cBhvr>
                                          <p:to>
                                            <p:strVal val="visible"/>
                                          </p:to>
                                        </p:set>
                                        <p:anim calcmode="lin" valueType="num">
                                          <p:cBhvr additive="base">
                                            <p:cTn id="15" dur="500" fill="hold"/>
                                            <p:tgtEl>
                                              <p:spTgt spid="1655"/>
                                            </p:tgtEl>
                                            <p:attrNameLst>
                                              <p:attrName>ppt_x</p:attrName>
                                            </p:attrNameLst>
                                          </p:cBhvr>
                                          <p:tavLst>
                                            <p:tav tm="0">
                                              <p:val>
                                                <p:strVal val="0-#ppt_w/2"/>
                                              </p:val>
                                            </p:tav>
                                            <p:tav tm="100000">
                                              <p:val>
                                                <p:strVal val="#ppt_x"/>
                                              </p:val>
                                            </p:tav>
                                          </p:tavLst>
                                        </p:anim>
                                        <p:anim calcmode="lin" valueType="num">
                                          <p:cBhvr additive="base">
                                            <p:cTn id="16" dur="500" fill="hold"/>
                                            <p:tgtEl>
                                              <p:spTgt spid="1655"/>
                                            </p:tgtEl>
                                            <p:attrNameLst>
                                              <p:attrName>ppt_y</p:attrName>
                                            </p:attrNameLst>
                                          </p:cBhvr>
                                          <p:tavLst>
                                            <p:tav tm="0">
                                              <p:val>
                                                <p:strVal val="0-#ppt_h/2"/>
                                              </p:val>
                                            </p:tav>
                                            <p:tav tm="100000">
                                              <p:val>
                                                <p:strVal val="#ppt_y"/>
                                              </p:val>
                                            </p:tav>
                                          </p:tavLst>
                                        </p:anim>
                                      </p:childTnLst>
                                    </p:cTn>
                                  </p:par>
                                  <p:par>
                                    <p:cTn id="17" presetID="2" presetClass="entr" presetSubtype="9" accel="50000" fill="hold" nodeType="withEffect">
                                      <p:stCondLst>
                                        <p:cond delay="0"/>
                                      </p:stCondLst>
                                      <p:childTnLst>
                                        <p:set>
                                          <p:cBhvr>
                                            <p:cTn id="18" dur="1" fill="hold">
                                              <p:stCondLst>
                                                <p:cond delay="0"/>
                                              </p:stCondLst>
                                            </p:cTn>
                                            <p:tgtEl>
                                              <p:spTgt spid="1656"/>
                                            </p:tgtEl>
                                            <p:attrNameLst>
                                              <p:attrName>style.visibility</p:attrName>
                                            </p:attrNameLst>
                                          </p:cBhvr>
                                          <p:to>
                                            <p:strVal val="visible"/>
                                          </p:to>
                                        </p:set>
                                        <p:anim calcmode="lin" valueType="num">
                                          <p:cBhvr additive="base">
                                            <p:cTn id="19" dur="500" fill="hold"/>
                                            <p:tgtEl>
                                              <p:spTgt spid="1656"/>
                                            </p:tgtEl>
                                            <p:attrNameLst>
                                              <p:attrName>ppt_x</p:attrName>
                                            </p:attrNameLst>
                                          </p:cBhvr>
                                          <p:tavLst>
                                            <p:tav tm="0">
                                              <p:val>
                                                <p:strVal val="0-#ppt_w/2"/>
                                              </p:val>
                                            </p:tav>
                                            <p:tav tm="100000">
                                              <p:val>
                                                <p:strVal val="#ppt_x"/>
                                              </p:val>
                                            </p:tav>
                                          </p:tavLst>
                                        </p:anim>
                                        <p:anim calcmode="lin" valueType="num">
                                          <p:cBhvr additive="base">
                                            <p:cTn id="20" dur="500" fill="hold"/>
                                            <p:tgtEl>
                                              <p:spTgt spid="1656"/>
                                            </p:tgtEl>
                                            <p:attrNameLst>
                                              <p:attrName>ppt_y</p:attrName>
                                            </p:attrNameLst>
                                          </p:cBhvr>
                                          <p:tavLst>
                                            <p:tav tm="0">
                                              <p:val>
                                                <p:strVal val="0-#ppt_h/2"/>
                                              </p:val>
                                            </p:tav>
                                            <p:tav tm="100000">
                                              <p:val>
                                                <p:strVal val="#ppt_y"/>
                                              </p:val>
                                            </p:tav>
                                          </p:tavLst>
                                        </p:anim>
                                      </p:childTnLst>
                                    </p:cTn>
                                  </p:par>
                                  <p:par>
                                    <p:cTn id="21" presetID="2" presetClass="entr" presetSubtype="9" accel="5000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9" accel="50000" fill="hold" nodeType="withEffect">
                                      <p:stCondLst>
                                        <p:cond delay="0"/>
                                      </p:stCondLst>
                                      <p:childTnLst>
                                        <p:set>
                                          <p:cBhvr>
                                            <p:cTn id="26" dur="1" fill="hold">
                                              <p:stCondLst>
                                                <p:cond delay="0"/>
                                              </p:stCondLst>
                                            </p:cTn>
                                            <p:tgtEl>
                                              <p:spTgt spid="1633"/>
                                            </p:tgtEl>
                                            <p:attrNameLst>
                                              <p:attrName>style.visibility</p:attrName>
                                            </p:attrNameLst>
                                          </p:cBhvr>
                                          <p:to>
                                            <p:strVal val="visible"/>
                                          </p:to>
                                        </p:set>
                                        <p:anim calcmode="lin" valueType="num">
                                          <p:cBhvr additive="base">
                                            <p:cTn id="27" dur="500" fill="hold"/>
                                            <p:tgtEl>
                                              <p:spTgt spid="1633"/>
                                            </p:tgtEl>
                                            <p:attrNameLst>
                                              <p:attrName>ppt_x</p:attrName>
                                            </p:attrNameLst>
                                          </p:cBhvr>
                                          <p:tavLst>
                                            <p:tav tm="0">
                                              <p:val>
                                                <p:strVal val="0-#ppt_w/2"/>
                                              </p:val>
                                            </p:tav>
                                            <p:tav tm="100000">
                                              <p:val>
                                                <p:strVal val="#ppt_x"/>
                                              </p:val>
                                            </p:tav>
                                          </p:tavLst>
                                        </p:anim>
                                        <p:anim calcmode="lin" valueType="num">
                                          <p:cBhvr additive="base">
                                            <p:cTn id="28" dur="500" fill="hold"/>
                                            <p:tgtEl>
                                              <p:spTgt spid="16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 grpId="0" animBg="1"/>
          <p:bldP spid="164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0"/>
          <p:cNvSpPr txBox="1">
            <a:spLocks noGrp="1"/>
          </p:cNvSpPr>
          <p:nvPr>
            <p:ph type="title"/>
          </p:nvPr>
        </p:nvSpPr>
        <p:spPr>
          <a:xfrm>
            <a:off x="2663478" y="579053"/>
            <a:ext cx="366001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t>NỘI DUNG</a:t>
            </a:r>
          </a:p>
        </p:txBody>
      </p:sp>
      <p:grpSp>
        <p:nvGrpSpPr>
          <p:cNvPr id="2" name="Group 1">
            <a:extLst>
              <a:ext uri="{FF2B5EF4-FFF2-40B4-BE49-F238E27FC236}">
                <a16:creationId xmlns:a16="http://schemas.microsoft.com/office/drawing/2014/main" id="{B8474EEE-0E55-6665-6099-DEEB1F7B0A93}"/>
              </a:ext>
            </a:extLst>
          </p:cNvPr>
          <p:cNvGrpSpPr/>
          <p:nvPr/>
        </p:nvGrpSpPr>
        <p:grpSpPr>
          <a:xfrm>
            <a:off x="3088888" y="1315844"/>
            <a:ext cx="2966223" cy="2716066"/>
            <a:chOff x="2359383" y="1083527"/>
            <a:chExt cx="4235461" cy="3840480"/>
          </a:xfrm>
        </p:grpSpPr>
        <p:sp>
          <p:nvSpPr>
            <p:cNvPr id="3" name="Oval 2">
              <a:extLst>
                <a:ext uri="{FF2B5EF4-FFF2-40B4-BE49-F238E27FC236}">
                  <a16:creationId xmlns:a16="http://schemas.microsoft.com/office/drawing/2014/main" id="{160C0D81-C7B4-E7F9-CE8E-CE9377D9E3AC}"/>
                </a:ext>
              </a:extLst>
            </p:cNvPr>
            <p:cNvSpPr/>
            <p:nvPr/>
          </p:nvSpPr>
          <p:spPr>
            <a:xfrm>
              <a:off x="2651760" y="1083527"/>
              <a:ext cx="3840480" cy="3840480"/>
            </a:xfrm>
            <a:prstGeom prst="ellipse">
              <a:avLst/>
            </a:prstGeom>
            <a:solidFill>
              <a:srgbClr val="FFFFFF">
                <a:lumMod val="85000"/>
              </a:srgb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nvGrpSpPr>
            <p:cNvPr id="4" name="Group 3">
              <a:extLst>
                <a:ext uri="{FF2B5EF4-FFF2-40B4-BE49-F238E27FC236}">
                  <a16:creationId xmlns:a16="http://schemas.microsoft.com/office/drawing/2014/main" id="{8BFD036C-C6B5-C5B7-D2CF-92FAF10FD1D8}"/>
                </a:ext>
              </a:extLst>
            </p:cNvPr>
            <p:cNvGrpSpPr/>
            <p:nvPr/>
          </p:nvGrpSpPr>
          <p:grpSpPr>
            <a:xfrm>
              <a:off x="2359383" y="1784620"/>
              <a:ext cx="2190483" cy="2112804"/>
              <a:chOff x="1915834" y="2301293"/>
              <a:chExt cx="2190483" cy="2112804"/>
            </a:xfrm>
          </p:grpSpPr>
          <p:sp>
            <p:nvSpPr>
              <p:cNvPr id="5" name="Freeform 53">
                <a:extLst>
                  <a:ext uri="{FF2B5EF4-FFF2-40B4-BE49-F238E27FC236}">
                    <a16:creationId xmlns:a16="http://schemas.microsoft.com/office/drawing/2014/main" id="{9AABD8ED-D1E1-2D0A-997C-D0C7DC22DAAC}"/>
                  </a:ext>
                </a:extLst>
              </p:cNvPr>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rgbClr val="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nvGrpSpPr>
              <p:cNvPr id="6" name="Group 23">
                <a:extLst>
                  <a:ext uri="{FF2B5EF4-FFF2-40B4-BE49-F238E27FC236}">
                    <a16:creationId xmlns:a16="http://schemas.microsoft.com/office/drawing/2014/main" id="{DA444420-2F1A-F067-B20D-C5958FA1D335}"/>
                  </a:ext>
                </a:extLst>
              </p:cNvPr>
              <p:cNvGrpSpPr/>
              <p:nvPr/>
            </p:nvGrpSpPr>
            <p:grpSpPr>
              <a:xfrm rot="2810961">
                <a:off x="1810401" y="2406726"/>
                <a:ext cx="1581489" cy="1370624"/>
                <a:chOff x="1370013" y="2060575"/>
                <a:chExt cx="2381250" cy="2063750"/>
              </a:xfrm>
            </p:grpSpPr>
            <p:sp>
              <p:nvSpPr>
                <p:cNvPr id="7" name="Freeform 6">
                  <a:extLst>
                    <a:ext uri="{FF2B5EF4-FFF2-40B4-BE49-F238E27FC236}">
                      <a16:creationId xmlns:a16="http://schemas.microsoft.com/office/drawing/2014/main" id="{91949957-4C0E-7D84-3C6C-EBD3F085E4E3}"/>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0779B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Freeform 7">
                  <a:extLst>
                    <a:ext uri="{FF2B5EF4-FFF2-40B4-BE49-F238E27FC236}">
                      <a16:creationId xmlns:a16="http://schemas.microsoft.com/office/drawing/2014/main" id="{F9D5AAD4-09FA-CDA3-B661-FFA860B4FFC5}"/>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0779B7">
                    <a:lumMod val="40000"/>
                    <a:lumOff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Freeform 8">
                  <a:extLst>
                    <a:ext uri="{FF2B5EF4-FFF2-40B4-BE49-F238E27FC236}">
                      <a16:creationId xmlns:a16="http://schemas.microsoft.com/office/drawing/2014/main" id="{2BDBC089-FBAC-FC48-0DE8-F560B7AA41EB}"/>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0779B7">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a:extLst>
                    <a:ext uri="{FF2B5EF4-FFF2-40B4-BE49-F238E27FC236}">
                      <a16:creationId xmlns:a16="http://schemas.microsoft.com/office/drawing/2014/main" id="{DC0DFAE3-00C2-D986-7A13-46B06AF164BC}"/>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0779B7">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11">
                  <a:extLst>
                    <a:ext uri="{FF2B5EF4-FFF2-40B4-BE49-F238E27FC236}">
                      <a16:creationId xmlns:a16="http://schemas.microsoft.com/office/drawing/2014/main" id="{BD3D4E96-1D17-11AB-4B97-88DD1AF8408A}"/>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0779B7">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9">
                  <a:extLst>
                    <a:ext uri="{FF2B5EF4-FFF2-40B4-BE49-F238E27FC236}">
                      <a16:creationId xmlns:a16="http://schemas.microsoft.com/office/drawing/2014/main" id="{B3B05E7E-63E9-1446-16FF-BD27D0CC5638}"/>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0779B7">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nvGrpSpPr>
            <p:cNvPr id="13" name="Group 12">
              <a:extLst>
                <a:ext uri="{FF2B5EF4-FFF2-40B4-BE49-F238E27FC236}">
                  <a16:creationId xmlns:a16="http://schemas.microsoft.com/office/drawing/2014/main" id="{E41F98CB-3BF3-E1E1-E596-13F1E0F2BB8F}"/>
                </a:ext>
              </a:extLst>
            </p:cNvPr>
            <p:cNvGrpSpPr/>
            <p:nvPr/>
          </p:nvGrpSpPr>
          <p:grpSpPr>
            <a:xfrm flipH="1">
              <a:off x="4404361" y="1784620"/>
              <a:ext cx="2190483" cy="2112804"/>
              <a:chOff x="1915834" y="2301293"/>
              <a:chExt cx="2190483" cy="2112804"/>
            </a:xfrm>
          </p:grpSpPr>
          <p:sp>
            <p:nvSpPr>
              <p:cNvPr id="14" name="Freeform 72">
                <a:extLst>
                  <a:ext uri="{FF2B5EF4-FFF2-40B4-BE49-F238E27FC236}">
                    <a16:creationId xmlns:a16="http://schemas.microsoft.com/office/drawing/2014/main" id="{ACC34E7D-7440-3E39-ED63-1D4F3A5AEA56}"/>
                  </a:ext>
                </a:extLst>
              </p:cNvPr>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rgbClr val="FFFFFF"/>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Arial"/>
                  <a:sym typeface="Arial"/>
                </a:endParaRPr>
              </a:p>
            </p:txBody>
          </p:sp>
          <p:grpSp>
            <p:nvGrpSpPr>
              <p:cNvPr id="15" name="Group 23">
                <a:extLst>
                  <a:ext uri="{FF2B5EF4-FFF2-40B4-BE49-F238E27FC236}">
                    <a16:creationId xmlns:a16="http://schemas.microsoft.com/office/drawing/2014/main" id="{876E0DE6-E5C3-00D6-532B-786041899625}"/>
                  </a:ext>
                </a:extLst>
              </p:cNvPr>
              <p:cNvGrpSpPr/>
              <p:nvPr/>
            </p:nvGrpSpPr>
            <p:grpSpPr>
              <a:xfrm rot="2810961">
                <a:off x="1810401" y="2406726"/>
                <a:ext cx="1581489" cy="1370624"/>
                <a:chOff x="1370013" y="2060575"/>
                <a:chExt cx="2381250" cy="2063750"/>
              </a:xfrm>
            </p:grpSpPr>
            <p:sp>
              <p:nvSpPr>
                <p:cNvPr id="16" name="Freeform 6">
                  <a:extLst>
                    <a:ext uri="{FF2B5EF4-FFF2-40B4-BE49-F238E27FC236}">
                      <a16:creationId xmlns:a16="http://schemas.microsoft.com/office/drawing/2014/main" id="{A598A873-0391-D9FB-B842-DD02CFAE61E6}"/>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A7CCD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7" name="Freeform 7">
                  <a:extLst>
                    <a:ext uri="{FF2B5EF4-FFF2-40B4-BE49-F238E27FC236}">
                      <a16:creationId xmlns:a16="http://schemas.microsoft.com/office/drawing/2014/main" id="{357B2C1F-0DB2-0D18-091F-EF523053D3FC}"/>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A7CCDF">
                    <a:lumMod val="40000"/>
                    <a:lumOff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8" name="Freeform 8">
                  <a:extLst>
                    <a:ext uri="{FF2B5EF4-FFF2-40B4-BE49-F238E27FC236}">
                      <a16:creationId xmlns:a16="http://schemas.microsoft.com/office/drawing/2014/main" id="{78C4CC19-0909-B62E-E4C7-C0586E2F50FF}"/>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A7CCDF">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9" name="Freeform 10">
                  <a:extLst>
                    <a:ext uri="{FF2B5EF4-FFF2-40B4-BE49-F238E27FC236}">
                      <a16:creationId xmlns:a16="http://schemas.microsoft.com/office/drawing/2014/main" id="{936FF784-4999-5755-24F4-C6480131088B}"/>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A7CCD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0" name="Freeform 11">
                  <a:extLst>
                    <a:ext uri="{FF2B5EF4-FFF2-40B4-BE49-F238E27FC236}">
                      <a16:creationId xmlns:a16="http://schemas.microsoft.com/office/drawing/2014/main" id="{0C2129F9-8CBE-278C-232A-4CA745F29A04}"/>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A7CCD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1" name="Freeform 9">
                  <a:extLst>
                    <a:ext uri="{FF2B5EF4-FFF2-40B4-BE49-F238E27FC236}">
                      <a16:creationId xmlns:a16="http://schemas.microsoft.com/office/drawing/2014/main" id="{D3F12928-E8FC-841D-D2AA-A30AF104E514}"/>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A7CCDF">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nvGrpSpPr>
            <p:cNvPr id="22" name="Group 23">
              <a:extLst>
                <a:ext uri="{FF2B5EF4-FFF2-40B4-BE49-F238E27FC236}">
                  <a16:creationId xmlns:a16="http://schemas.microsoft.com/office/drawing/2014/main" id="{098BC45E-177D-EFEA-CE29-7209412AF4C6}"/>
                </a:ext>
              </a:extLst>
            </p:cNvPr>
            <p:cNvGrpSpPr/>
            <p:nvPr/>
          </p:nvGrpSpPr>
          <p:grpSpPr>
            <a:xfrm>
              <a:off x="3701346" y="3277478"/>
              <a:ext cx="1581489" cy="1370624"/>
              <a:chOff x="1370013" y="2060575"/>
              <a:chExt cx="2381250" cy="2063750"/>
            </a:xfrm>
          </p:grpSpPr>
          <p:sp>
            <p:nvSpPr>
              <p:cNvPr id="23" name="Freeform 6">
                <a:extLst>
                  <a:ext uri="{FF2B5EF4-FFF2-40B4-BE49-F238E27FC236}">
                    <a16:creationId xmlns:a16="http://schemas.microsoft.com/office/drawing/2014/main" id="{2743B453-60A1-3345-906A-205A0D67B6B3}"/>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1F497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Freeform 7">
                <a:extLst>
                  <a:ext uri="{FF2B5EF4-FFF2-40B4-BE49-F238E27FC236}">
                    <a16:creationId xmlns:a16="http://schemas.microsoft.com/office/drawing/2014/main" id="{9B6FE379-9468-05A9-F2F3-43605BFC4D70}"/>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1F497D">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5" name="Freeform 8">
                <a:extLst>
                  <a:ext uri="{FF2B5EF4-FFF2-40B4-BE49-F238E27FC236}">
                    <a16:creationId xmlns:a16="http://schemas.microsoft.com/office/drawing/2014/main" id="{870D10A5-89AC-8D8A-0594-F4CE18EA45B5}"/>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1F497D">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6" name="Freeform 10">
                <a:extLst>
                  <a:ext uri="{FF2B5EF4-FFF2-40B4-BE49-F238E27FC236}">
                    <a16:creationId xmlns:a16="http://schemas.microsoft.com/office/drawing/2014/main" id="{9BAB58E3-DEDB-F9E3-0884-43475F1F2D34}"/>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1F497D">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7" name="Freeform 11">
                <a:extLst>
                  <a:ext uri="{FF2B5EF4-FFF2-40B4-BE49-F238E27FC236}">
                    <a16:creationId xmlns:a16="http://schemas.microsoft.com/office/drawing/2014/main" id="{CA2E3767-845E-440C-EB4F-A7A86F3AFA21}"/>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1F497D">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8" name="Freeform 9">
                <a:extLst>
                  <a:ext uri="{FF2B5EF4-FFF2-40B4-BE49-F238E27FC236}">
                    <a16:creationId xmlns:a16="http://schemas.microsoft.com/office/drawing/2014/main" id="{865CAE92-8D28-51F3-F930-0C911EEF91A2}"/>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1F497D">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nvGrpSpPr>
          <p:cNvPr id="30" name="Group 29">
            <a:extLst>
              <a:ext uri="{FF2B5EF4-FFF2-40B4-BE49-F238E27FC236}">
                <a16:creationId xmlns:a16="http://schemas.microsoft.com/office/drawing/2014/main" id="{00999FF2-F070-064A-A557-59A87DA808CC}"/>
              </a:ext>
            </a:extLst>
          </p:cNvPr>
          <p:cNvGrpSpPr/>
          <p:nvPr/>
        </p:nvGrpSpPr>
        <p:grpSpPr>
          <a:xfrm>
            <a:off x="350719" y="1486788"/>
            <a:ext cx="2647465" cy="2570062"/>
            <a:chOff x="350719" y="1486788"/>
            <a:chExt cx="2647465" cy="2570062"/>
          </a:xfrm>
        </p:grpSpPr>
        <p:sp>
          <p:nvSpPr>
            <p:cNvPr id="29" name="Rectangle: Rounded Corners 28">
              <a:extLst>
                <a:ext uri="{FF2B5EF4-FFF2-40B4-BE49-F238E27FC236}">
                  <a16:creationId xmlns:a16="http://schemas.microsoft.com/office/drawing/2014/main" id="{1A113FB9-B833-797A-9220-666FC3C51A3D}"/>
                </a:ext>
              </a:extLst>
            </p:cNvPr>
            <p:cNvSpPr/>
            <p:nvPr/>
          </p:nvSpPr>
          <p:spPr>
            <a:xfrm>
              <a:off x="452840" y="1728755"/>
              <a:ext cx="2434383" cy="2328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2" name="TextBox 31">
              <a:extLst>
                <a:ext uri="{FF2B5EF4-FFF2-40B4-BE49-F238E27FC236}">
                  <a16:creationId xmlns:a16="http://schemas.microsoft.com/office/drawing/2014/main" id="{FCAB4C0C-4589-3781-510B-603F95AA66B8}"/>
                </a:ext>
              </a:extLst>
            </p:cNvPr>
            <p:cNvSpPr txBox="1"/>
            <p:nvPr/>
          </p:nvSpPr>
          <p:spPr>
            <a:xfrm>
              <a:off x="350719" y="2369818"/>
              <a:ext cx="26474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 Cuộc kháng chiến chống Tống giai đoạn thứ nhất (năm 1075)</a:t>
              </a:r>
            </a:p>
          </p:txBody>
        </p:sp>
        <p:pic>
          <p:nvPicPr>
            <p:cNvPr id="33" name="Graphic 32" descr="Classroom">
              <a:extLst>
                <a:ext uri="{FF2B5EF4-FFF2-40B4-BE49-F238E27FC236}">
                  <a16:creationId xmlns:a16="http://schemas.microsoft.com/office/drawing/2014/main" id="{6F5539E6-0AC1-04BA-9199-BFE2CD80E71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84171" y="1486788"/>
              <a:ext cx="817712" cy="817712"/>
            </a:xfrm>
            <a:prstGeom prst="rect">
              <a:avLst/>
            </a:prstGeom>
          </p:spPr>
        </p:pic>
      </p:grpSp>
      <p:grpSp>
        <p:nvGrpSpPr>
          <p:cNvPr id="35" name="Group 34">
            <a:extLst>
              <a:ext uri="{FF2B5EF4-FFF2-40B4-BE49-F238E27FC236}">
                <a16:creationId xmlns:a16="http://schemas.microsoft.com/office/drawing/2014/main" id="{6AE5F9B7-D999-CA3C-5EA1-6356C32D8411}"/>
              </a:ext>
            </a:extLst>
          </p:cNvPr>
          <p:cNvGrpSpPr/>
          <p:nvPr/>
        </p:nvGrpSpPr>
        <p:grpSpPr>
          <a:xfrm>
            <a:off x="6079352" y="1237130"/>
            <a:ext cx="2729494" cy="2733223"/>
            <a:chOff x="6295332" y="1411100"/>
            <a:chExt cx="2513514" cy="2587021"/>
          </a:xfrm>
        </p:grpSpPr>
        <p:sp>
          <p:nvSpPr>
            <p:cNvPr id="31" name="Rectangle: Rounded Corners 30">
              <a:extLst>
                <a:ext uri="{FF2B5EF4-FFF2-40B4-BE49-F238E27FC236}">
                  <a16:creationId xmlns:a16="http://schemas.microsoft.com/office/drawing/2014/main" id="{9BE55863-B14E-9159-823D-B2223A878ABA}"/>
                </a:ext>
              </a:extLst>
            </p:cNvPr>
            <p:cNvSpPr/>
            <p:nvPr/>
          </p:nvSpPr>
          <p:spPr>
            <a:xfrm>
              <a:off x="6295332" y="1670026"/>
              <a:ext cx="2434383" cy="2328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20976889-7683-23CD-C066-F5706DCCBC0E}"/>
                </a:ext>
              </a:extLst>
            </p:cNvPr>
            <p:cNvSpPr txBox="1"/>
            <p:nvPr/>
          </p:nvSpPr>
          <p:spPr>
            <a:xfrm>
              <a:off x="6313202" y="2242726"/>
              <a:ext cx="2495644" cy="1485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Cuộc kháng chiến chống Tống giai đoạn thứ hai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(năm 107)</a:t>
              </a:r>
            </a:p>
          </p:txBody>
        </p:sp>
        <p:pic>
          <p:nvPicPr>
            <p:cNvPr id="36" name="Graphic 35" descr="Books on shelf">
              <a:extLst>
                <a:ext uri="{FF2B5EF4-FFF2-40B4-BE49-F238E27FC236}">
                  <a16:creationId xmlns:a16="http://schemas.microsoft.com/office/drawing/2014/main" id="{9AA31F22-A372-9842-8705-B3F00CE68F6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215546" y="1411100"/>
              <a:ext cx="822789" cy="82278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6000" fill="hold" nodeType="clickEffect" p14:presetBounceEnd="42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42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6000" fill="hold" nodeType="clickEffect" p14:presetBounceEnd="42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2000">
                                          <p:cBhvr additive="base">
                                            <p:cTn id="13" dur="500" fill="hold"/>
                                            <p:tgtEl>
                                              <p:spTgt spid="35"/>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6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600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Google Shape;419;p36"/>
          <p:cNvSpPr/>
          <p:nvPr/>
        </p:nvSpPr>
        <p:spPr>
          <a:xfrm>
            <a:off x="1054150" y="866700"/>
            <a:ext cx="3410100" cy="34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36"/>
          <p:cNvGrpSpPr/>
          <p:nvPr/>
        </p:nvGrpSpPr>
        <p:grpSpPr>
          <a:xfrm rot="10800000" flipH="1">
            <a:off x="-1409548" y="577650"/>
            <a:ext cx="4545173" cy="5340275"/>
            <a:chOff x="-1304773" y="-1131675"/>
            <a:chExt cx="4545173" cy="5340275"/>
          </a:xfrm>
        </p:grpSpPr>
        <p:pic>
          <p:nvPicPr>
            <p:cNvPr id="421" name="Google Shape;421;p36"/>
            <p:cNvPicPr preferRelativeResize="0"/>
            <p:nvPr/>
          </p:nvPicPr>
          <p:blipFill>
            <a:blip r:embed="rId3">
              <a:alphaModFix/>
            </a:blip>
            <a:stretch>
              <a:fillRect/>
            </a:stretch>
          </p:blipFill>
          <p:spPr>
            <a:xfrm rot="10800000" flipH="1">
              <a:off x="-54324" y="2539975"/>
              <a:ext cx="1184750" cy="1668625"/>
            </a:xfrm>
            <a:prstGeom prst="rect">
              <a:avLst/>
            </a:prstGeom>
            <a:noFill/>
            <a:ln>
              <a:noFill/>
            </a:ln>
          </p:spPr>
        </p:pic>
        <p:pic>
          <p:nvPicPr>
            <p:cNvPr id="422" name="Google Shape;422;p36"/>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423" name="Google Shape;423;p36"/>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424" name="Google Shape;424;p36"/>
            <p:cNvPicPr preferRelativeResize="0"/>
            <p:nvPr/>
          </p:nvPicPr>
          <p:blipFill>
            <a:blip r:embed="rId6">
              <a:alphaModFix/>
            </a:blip>
            <a:stretch>
              <a:fillRect/>
            </a:stretch>
          </p:blipFill>
          <p:spPr>
            <a:xfrm rot="1392348">
              <a:off x="-938027" y="929395"/>
              <a:ext cx="2726349" cy="2421263"/>
            </a:xfrm>
            <a:prstGeom prst="rect">
              <a:avLst/>
            </a:prstGeom>
            <a:noFill/>
            <a:ln>
              <a:noFill/>
            </a:ln>
          </p:spPr>
        </p:pic>
      </p:grpSp>
      <p:pic>
        <p:nvPicPr>
          <p:cNvPr id="426" name="Google Shape;426;p36"/>
          <p:cNvPicPr preferRelativeResize="0"/>
          <p:nvPr/>
        </p:nvPicPr>
        <p:blipFill>
          <a:blip r:embed="rId7">
            <a:alphaModFix/>
          </a:blip>
          <a:stretch>
            <a:fillRect/>
          </a:stretch>
        </p:blipFill>
        <p:spPr>
          <a:xfrm rot="9823372">
            <a:off x="5580248" y="423083"/>
            <a:ext cx="1380599" cy="448964"/>
          </a:xfrm>
          <a:prstGeom prst="rect">
            <a:avLst/>
          </a:prstGeom>
          <a:noFill/>
          <a:ln>
            <a:noFill/>
          </a:ln>
        </p:spPr>
      </p:pic>
      <p:pic>
        <p:nvPicPr>
          <p:cNvPr id="427" name="Google Shape;427;p36"/>
          <p:cNvPicPr preferRelativeResize="0"/>
          <p:nvPr/>
        </p:nvPicPr>
        <p:blipFill>
          <a:blip r:embed="rId7">
            <a:alphaModFix/>
          </a:blip>
          <a:stretch>
            <a:fillRect/>
          </a:stretch>
        </p:blipFill>
        <p:spPr>
          <a:xfrm rot="-9149488">
            <a:off x="3423519" y="3692004"/>
            <a:ext cx="996762" cy="324151"/>
          </a:xfrm>
          <a:prstGeom prst="rect">
            <a:avLst/>
          </a:prstGeom>
          <a:noFill/>
          <a:ln>
            <a:noFill/>
          </a:ln>
        </p:spPr>
      </p:pic>
      <p:pic>
        <p:nvPicPr>
          <p:cNvPr id="428" name="Google Shape;428;p36"/>
          <p:cNvPicPr preferRelativeResize="0"/>
          <p:nvPr/>
        </p:nvPicPr>
        <p:blipFill>
          <a:blip r:embed="rId7">
            <a:alphaModFix/>
          </a:blip>
          <a:stretch>
            <a:fillRect/>
          </a:stretch>
        </p:blipFill>
        <p:spPr>
          <a:xfrm rot="8810529">
            <a:off x="7426467" y="5035030"/>
            <a:ext cx="996764" cy="324151"/>
          </a:xfrm>
          <a:prstGeom prst="rect">
            <a:avLst/>
          </a:prstGeom>
          <a:noFill/>
          <a:ln>
            <a:noFill/>
          </a:ln>
        </p:spPr>
      </p:pic>
      <p:sp>
        <p:nvSpPr>
          <p:cNvPr id="18" name="Rectangle 1">
            <a:extLst>
              <a:ext uri="{FF2B5EF4-FFF2-40B4-BE49-F238E27FC236}">
                <a16:creationId xmlns:a16="http://schemas.microsoft.com/office/drawing/2014/main" id="{8278E95D-53AA-5E4D-AC4B-ABB6FBF6FB01}"/>
              </a:ext>
            </a:extLst>
          </p:cNvPr>
          <p:cNvSpPr>
            <a:spLocks noChangeArrowheads="1"/>
          </p:cNvSpPr>
          <p:nvPr/>
        </p:nvSpPr>
        <p:spPr bwMode="auto">
          <a:xfrm>
            <a:off x="4492749" y="1318786"/>
            <a:ext cx="460618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buClrTx/>
              <a:defRPr/>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Tống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1077)</a:t>
            </a:r>
            <a:endParaRPr lang="en-US" sz="3200" dirty="0">
              <a:solidFill>
                <a:srgbClr val="002060"/>
              </a:solidFill>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93AFB277-E6EC-EC4C-81CE-1EC3721AEB5F}"/>
              </a:ext>
            </a:extLst>
          </p:cNvPr>
          <p:cNvSpPr/>
          <p:nvPr/>
        </p:nvSpPr>
        <p:spPr>
          <a:xfrm>
            <a:off x="4868696" y="3053809"/>
            <a:ext cx="36599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Chuẩn</a:t>
            </a:r>
            <a:r>
              <a:rPr kumimoji="0" lang="en-US" sz="2800" b="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bị</a:t>
            </a:r>
            <a:r>
              <a:rPr kumimoji="0" lang="en-US" sz="2800" b="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kháng</a:t>
            </a:r>
            <a:r>
              <a:rPr kumimoji="0" lang="en-US" sz="2800" b="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chiến</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4">
            <a:extLst>
              <a:ext uri="{FF2B5EF4-FFF2-40B4-BE49-F238E27FC236}">
                <a16:creationId xmlns:a16="http://schemas.microsoft.com/office/drawing/2014/main" id="{E4E9EEBE-1F5C-7184-2647-121932EA3A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302" b="17188"/>
          <a:stretch/>
        </p:blipFill>
        <p:spPr bwMode="auto">
          <a:xfrm flipH="1">
            <a:off x="1517216" y="1422400"/>
            <a:ext cx="2692100" cy="2358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0000">
                                          <p:cBhvr additive="base">
                                            <p:cTn id="11"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nodeType="afterEffect" p14:presetBounceEnd="50000">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14:bounceEnd="50000">
                                          <p:cBhvr additive="base">
                                            <p:cTn id="16"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accel="5000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grpSp>
        <p:nvGrpSpPr>
          <p:cNvPr id="15" name="Group 14">
            <a:extLst>
              <a:ext uri="{FF2B5EF4-FFF2-40B4-BE49-F238E27FC236}">
                <a16:creationId xmlns:a16="http://schemas.microsoft.com/office/drawing/2014/main" id="{D13FAA4D-97AD-5044-B0B0-3CC239FFA902}"/>
              </a:ext>
            </a:extLst>
          </p:cNvPr>
          <p:cNvGrpSpPr/>
          <p:nvPr/>
        </p:nvGrpSpPr>
        <p:grpSpPr>
          <a:xfrm>
            <a:off x="321190" y="3125615"/>
            <a:ext cx="8284191" cy="1364586"/>
            <a:chOff x="1286539" y="3306726"/>
            <a:chExt cx="4572000" cy="1364586"/>
          </a:xfrm>
        </p:grpSpPr>
        <p:sp>
          <p:nvSpPr>
            <p:cNvPr id="42" name="Rectangle 41">
              <a:extLst>
                <a:ext uri="{FF2B5EF4-FFF2-40B4-BE49-F238E27FC236}">
                  <a16:creationId xmlns:a16="http://schemas.microsoft.com/office/drawing/2014/main" id="{3E3A7E46-6BBA-2E4C-9992-A63951C47632}"/>
                </a:ext>
              </a:extLst>
            </p:cNvPr>
            <p:cNvSpPr/>
            <p:nvPr/>
          </p:nvSpPr>
          <p:spPr>
            <a:xfrm>
              <a:off x="1286539" y="3410014"/>
              <a:ext cx="4572000" cy="1077218"/>
            </a:xfrm>
            <a:prstGeom prst="rect">
              <a:avLst/>
            </a:prstGeom>
            <a:solidFill>
              <a:srgbClr val="FCF1ED"/>
            </a:solidFill>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70C0"/>
                  </a:solidFill>
                  <a:effectLst/>
                  <a:uLnTx/>
                  <a:uFillTx/>
                  <a:latin typeface="Times New Roman" pitchFamily="18" charset="0"/>
                  <a:cs typeface="Times New Roman" pitchFamily="18" charset="0"/>
                  <a:sym typeface="Arial"/>
                </a:rPr>
                <a:t>Sau khi rút quân về nước thì Lý Thường Kiệt đã chuẩn bị những gì?</a:t>
              </a:r>
            </a:p>
          </p:txBody>
        </p:sp>
        <p:sp>
          <p:nvSpPr>
            <p:cNvPr id="14" name="Rounded Rectangle 13">
              <a:extLst>
                <a:ext uri="{FF2B5EF4-FFF2-40B4-BE49-F238E27FC236}">
                  <a16:creationId xmlns:a16="http://schemas.microsoft.com/office/drawing/2014/main" id="{46ECE685-BDE6-5D4B-AFB3-B40794D4A5C6}"/>
                </a:ext>
              </a:extLst>
            </p:cNvPr>
            <p:cNvSpPr/>
            <p:nvPr/>
          </p:nvSpPr>
          <p:spPr>
            <a:xfrm>
              <a:off x="1286539" y="3306726"/>
              <a:ext cx="4562086" cy="13645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200" b="0" i="0" u="none" strike="noStrike" kern="0" cap="none" spc="0" normalizeH="0" baseline="0" noProof="0">
                <a:ln>
                  <a:noFill/>
                </a:ln>
                <a:solidFill>
                  <a:srgbClr val="0070C0"/>
                </a:solidFill>
                <a:effectLst/>
                <a:uLnTx/>
                <a:uFillTx/>
                <a:latin typeface="Arial"/>
                <a:ea typeface="+mn-ea"/>
                <a:cs typeface="+mn-cs"/>
                <a:sym typeface="Arial"/>
              </a:endParaRPr>
            </a:p>
          </p:txBody>
        </p:sp>
      </p:grpSp>
      <p:sp>
        <p:nvSpPr>
          <p:cNvPr id="45" name="Rectangle 2">
            <a:extLst>
              <a:ext uri="{FF2B5EF4-FFF2-40B4-BE49-F238E27FC236}">
                <a16:creationId xmlns:a16="http://schemas.microsoft.com/office/drawing/2014/main" id="{6D7903CA-D383-6148-BC21-D73D6A9B37D5}"/>
              </a:ext>
            </a:extLst>
          </p:cNvPr>
          <p:cNvSpPr>
            <a:spLocks noChangeArrowheads="1"/>
          </p:cNvSpPr>
          <p:nvPr/>
        </p:nvSpPr>
        <p:spPr bwMode="auto">
          <a:xfrm>
            <a:off x="-6039" y="2188920"/>
            <a:ext cx="396764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  </a:t>
            </a:r>
            <a:r>
              <a:rPr lang="en-US" sz="2800" u="sng" dirty="0">
                <a:solidFill>
                  <a:srgbClr val="462D1D"/>
                </a:solidFill>
                <a:latin typeface="Times New Roman" pitchFamily="18" charset="0"/>
                <a:ea typeface="Times New Roman" pitchFamily="18" charset="0"/>
                <a:cs typeface="Times New Roman" pitchFamily="18" charset="0"/>
              </a:rPr>
              <a:t>C</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huẩn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bị</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baseline="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kháng</a:t>
            </a:r>
            <a:r>
              <a:rPr kumimoji="0" lang="en-US" sz="2800" b="0" i="0" u="sng" strike="noStrike" kern="0" cap="none" spc="0" normalizeH="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 </a:t>
            </a:r>
            <a:r>
              <a:rPr kumimoji="0" lang="en-US" sz="2800" b="0" i="0" u="sng" strike="noStrike" kern="0" cap="none" spc="0" normalizeH="0" noProof="0" dirty="0" err="1">
                <a:ln>
                  <a:noFill/>
                </a:ln>
                <a:solidFill>
                  <a:srgbClr val="462D1D"/>
                </a:solidFill>
                <a:effectLst/>
                <a:uLnTx/>
                <a:uFillTx/>
                <a:latin typeface="Times New Roman" pitchFamily="18" charset="0"/>
                <a:ea typeface="Times New Roman" pitchFamily="18" charset="0"/>
                <a:cs typeface="Times New Roman" pitchFamily="18" charset="0"/>
                <a:sym typeface="Arial"/>
              </a:rPr>
              <a:t>chiến</a:t>
            </a:r>
            <a:r>
              <a:rPr kumimoji="0" lang="en-US" sz="2800" b="0" i="0" u="sng" strike="noStrike" kern="0" cap="none" spc="0" normalizeH="0" baseline="0" noProof="0" dirty="0">
                <a:ln>
                  <a:noFill/>
                </a:ln>
                <a:solidFill>
                  <a:srgbClr val="462D1D"/>
                </a:solidFill>
                <a:effectLst/>
                <a:uLnTx/>
                <a:uFillTx/>
                <a:latin typeface="Times New Roman" pitchFamily="18" charset="0"/>
                <a:ea typeface="Times New Roman" pitchFamily="18" charset="0"/>
                <a:cs typeface="Times New Roman" pitchFamily="18" charset="0"/>
                <a:sym typeface="Arial"/>
              </a:rPr>
              <a:t>:</a:t>
            </a:r>
            <a:endParaRPr kumimoji="0" lang="en-US" sz="2800" b="0" i="0" u="sng" strike="noStrike" kern="0" cap="none" spc="0" normalizeH="0" baseline="0" noProof="0" dirty="0">
              <a:ln>
                <a:noFill/>
              </a:ln>
              <a:solidFill>
                <a:srgbClr val="462D1D"/>
              </a:solidFill>
              <a:effectLst/>
              <a:uLnTx/>
              <a:uFillTx/>
              <a:latin typeface="Times New Roman" pitchFamily="18" charset="0"/>
              <a:cs typeface="Times New Roman" pitchFamily="18" charset="0"/>
              <a:sym typeface="Arial"/>
            </a:endParaRPr>
          </a:p>
        </p:txBody>
      </p:sp>
      <p:sp>
        <p:nvSpPr>
          <p:cNvPr id="10" name="Rectangle 2">
            <a:extLst>
              <a:ext uri="{FF2B5EF4-FFF2-40B4-BE49-F238E27FC236}">
                <a16:creationId xmlns:a16="http://schemas.microsoft.com/office/drawing/2014/main" id="{0F4AA455-EAC0-D056-FB1F-51490E6FBF50}"/>
              </a:ext>
            </a:extLst>
          </p:cNvPr>
          <p:cNvSpPr>
            <a:spLocks noChangeArrowheads="1"/>
          </p:cNvSpPr>
          <p:nvPr/>
        </p:nvSpPr>
        <p:spPr bwMode="auto">
          <a:xfrm>
            <a:off x="-6039" y="1234813"/>
            <a:ext cx="86587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buClrTx/>
              <a:defRPr/>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Tống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1077)</a:t>
            </a:r>
            <a:endParaRPr lang="en-US" sz="2800" dirty="0">
              <a:solidFill>
                <a:srgbClr val="002060"/>
              </a:solidFill>
              <a:latin typeface="Times New Roman" panose="02020603050405020304" pitchFamily="18" charset="0"/>
              <a:cs typeface="Times New Roman" pitchFamily="18" charset="0"/>
            </a:endParaRPr>
          </a:p>
        </p:txBody>
      </p:sp>
      <p:sp>
        <p:nvSpPr>
          <p:cNvPr id="3" name="Google Shape;390;p39">
            <a:extLst>
              <a:ext uri="{FF2B5EF4-FFF2-40B4-BE49-F238E27FC236}">
                <a16:creationId xmlns:a16="http://schemas.microsoft.com/office/drawing/2014/main" id="{593518B8-D739-C9DB-C519-EC1727C36FEB}"/>
              </a:ext>
            </a:extLst>
          </p:cNvPr>
          <p:cNvSpPr txBox="1">
            <a:spLocks/>
          </p:cNvSpPr>
          <p:nvPr/>
        </p:nvSpPr>
        <p:spPr>
          <a:xfrm>
            <a:off x="-217427" y="-100592"/>
            <a:ext cx="9361427" cy="12854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5200"/>
              <a:buFont typeface="Amaranth"/>
              <a:buNone/>
              <a:defRPr sz="59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5200"/>
              <a:buFont typeface="Amaranth"/>
              <a:buNone/>
              <a:defRPr sz="5200" b="1" i="0" u="none" strike="noStrike" cap="none">
                <a:solidFill>
                  <a:schemeClr val="accent4"/>
                </a:solidFill>
                <a:latin typeface="Amaranth"/>
                <a:ea typeface="Amaranth"/>
                <a:cs typeface="Amaranth"/>
                <a:sym typeface="Amaranth"/>
              </a:defRPr>
            </a:lvl9pPr>
          </a:lstStyle>
          <a:p>
            <a:pPr marL="0" marR="0" lvl="0" indent="0" algn="ctr" defTabSz="914400" rtl="0" eaLnBrk="1" fontAlgn="auto" latinLnBrk="0" hangingPunct="1">
              <a:lnSpc>
                <a:spcPct val="100000"/>
              </a:lnSpc>
              <a:spcBef>
                <a:spcPts val="0"/>
              </a:spcBef>
              <a:spcAft>
                <a:spcPts val="0"/>
              </a:spcAft>
              <a:buClr>
                <a:srgbClr val="FEC200"/>
              </a:buClr>
              <a:buSzPts val="5200"/>
              <a:buFont typeface="Amaranth"/>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maranth"/>
              </a:rPr>
              <a:t>BÀI 12: CUỘC KHÁNG CHIẾN CHỐNG QUÂN XÂM LƯỢC TỐNG (1075 – 1077) (t2)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pic>
        <p:nvPicPr>
          <p:cNvPr id="1466" name="Google Shape;1466;p57"/>
          <p:cNvPicPr preferRelativeResize="0"/>
          <p:nvPr/>
        </p:nvPicPr>
        <p:blipFill>
          <a:blip r:embed="rId3">
            <a:alphaModFix/>
          </a:blip>
          <a:stretch>
            <a:fillRect/>
          </a:stretch>
        </p:blipFill>
        <p:spPr>
          <a:xfrm rot="-2446263">
            <a:off x="8084095" y="3722361"/>
            <a:ext cx="1528934" cy="1763480"/>
          </a:xfrm>
          <a:prstGeom prst="rect">
            <a:avLst/>
          </a:prstGeom>
          <a:noFill/>
          <a:ln>
            <a:noFill/>
          </a:ln>
        </p:spPr>
      </p:pic>
      <p:sp>
        <p:nvSpPr>
          <p:cNvPr id="1387" name="Google Shape;1387;p57"/>
          <p:cNvSpPr/>
          <p:nvPr/>
        </p:nvSpPr>
        <p:spPr>
          <a:xfrm>
            <a:off x="5983200" y="1371547"/>
            <a:ext cx="2440500" cy="316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7"/>
          <p:cNvSpPr/>
          <p:nvPr/>
        </p:nvSpPr>
        <p:spPr>
          <a:xfrm>
            <a:off x="3367950" y="1371547"/>
            <a:ext cx="2440500" cy="316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9" name="Google Shape;1389;p57"/>
          <p:cNvSpPr/>
          <p:nvPr/>
        </p:nvSpPr>
        <p:spPr>
          <a:xfrm>
            <a:off x="785849" y="1371547"/>
            <a:ext cx="2440500" cy="3162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7"/>
          <p:cNvSpPr txBox="1">
            <a:spLocks noGrp="1"/>
          </p:cNvSpPr>
          <p:nvPr>
            <p:ph type="title"/>
          </p:nvPr>
        </p:nvSpPr>
        <p:spPr>
          <a:xfrm>
            <a:off x="604553" y="440352"/>
            <a:ext cx="7703400" cy="7044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err="1">
                <a:solidFill>
                  <a:srgbClr val="FF0000"/>
                </a:solidFill>
                <a:latin typeface="Times New Roman" panose="02020603050405020304" pitchFamily="18" charset="0"/>
                <a:cs typeface="Times New Roman" panose="02020603050405020304" pitchFamily="18" charset="0"/>
              </a:rPr>
              <a:t>Sự</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chuẩn</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bị</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của</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Lý</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Thường</a:t>
            </a:r>
            <a:r>
              <a:rPr lang="en" sz="4000" b="1" dirty="0">
                <a:solidFill>
                  <a:srgbClr val="FF0000"/>
                </a:solidFill>
                <a:latin typeface="Times New Roman" panose="02020603050405020304" pitchFamily="18" charset="0"/>
                <a:cs typeface="Times New Roman" panose="02020603050405020304" pitchFamily="18" charset="0"/>
              </a:rPr>
              <a:t> </a:t>
            </a:r>
            <a:r>
              <a:rPr lang="en" sz="4000" b="1" dirty="0" err="1">
                <a:solidFill>
                  <a:srgbClr val="FF0000"/>
                </a:solidFill>
                <a:latin typeface="Times New Roman" panose="02020603050405020304" pitchFamily="18" charset="0"/>
                <a:cs typeface="Times New Roman" panose="02020603050405020304" pitchFamily="18" charset="0"/>
              </a:rPr>
              <a:t>Kiệt</a:t>
            </a:r>
            <a:endParaRPr sz="4000" b="1" dirty="0">
              <a:solidFill>
                <a:srgbClr val="FF0000"/>
              </a:solidFill>
              <a:latin typeface="Times New Roman" panose="02020603050405020304" pitchFamily="18" charset="0"/>
              <a:cs typeface="Times New Roman" panose="02020603050405020304" pitchFamily="18" charset="0"/>
            </a:endParaRPr>
          </a:p>
        </p:txBody>
      </p:sp>
      <p:sp>
        <p:nvSpPr>
          <p:cNvPr id="1392" name="Google Shape;1392;p57"/>
          <p:cNvSpPr txBox="1">
            <a:spLocks noGrp="1"/>
          </p:cNvSpPr>
          <p:nvPr>
            <p:ph type="subTitle" idx="2"/>
          </p:nvPr>
        </p:nvSpPr>
        <p:spPr>
          <a:xfrm>
            <a:off x="861540" y="2709272"/>
            <a:ext cx="2289118" cy="1810715"/>
          </a:xfrm>
          <a:prstGeom prst="rect">
            <a:avLst/>
          </a:prstGeom>
        </p:spPr>
        <p:txBody>
          <a:bodyPr spcFirstLastPara="1" wrap="square" lIns="91425" tIns="91425" rIns="91425" bIns="91425" anchor="t" anchorCtr="0">
            <a:noAutofit/>
          </a:bodyPr>
          <a:lstStyle/>
          <a:p>
            <a:pPr marL="0" lvl="0" indent="0"/>
            <a:r>
              <a:rPr lang="vi-VN" sz="2800" dirty="0">
                <a:latin typeface="Times New Roman" panose="02020603050405020304" pitchFamily="18" charset="0"/>
                <a:cs typeface="Times New Roman" panose="02020603050405020304" pitchFamily="18" charset="0"/>
              </a:rPr>
              <a:t>Hạ lệnh cho các địa phương chuẩn bị bố phòng</a:t>
            </a:r>
            <a:endParaRPr sz="2800" dirty="0">
              <a:latin typeface="Times New Roman" panose="02020603050405020304" pitchFamily="18" charset="0"/>
              <a:cs typeface="Times New Roman" panose="02020603050405020304" pitchFamily="18" charset="0"/>
            </a:endParaRPr>
          </a:p>
        </p:txBody>
      </p:sp>
      <p:sp>
        <p:nvSpPr>
          <p:cNvPr id="1394" name="Google Shape;1394;p57"/>
          <p:cNvSpPr txBox="1">
            <a:spLocks noGrp="1"/>
          </p:cNvSpPr>
          <p:nvPr>
            <p:ph type="subTitle" idx="4"/>
          </p:nvPr>
        </p:nvSpPr>
        <p:spPr>
          <a:xfrm>
            <a:off x="3326518" y="2697300"/>
            <a:ext cx="2440499" cy="2279165"/>
          </a:xfrm>
          <a:prstGeom prst="rect">
            <a:avLst/>
          </a:prstGeom>
        </p:spPr>
        <p:txBody>
          <a:bodyPr spcFirstLastPara="1" wrap="square" lIns="91425" tIns="91425" rIns="91425" bIns="91425" anchor="t" anchorCtr="0">
            <a:noAutofit/>
          </a:bodyPr>
          <a:lstStyle/>
          <a:p>
            <a:pPr marL="0" lvl="0" indent="0"/>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sz="2800" dirty="0">
              <a:latin typeface="Times New Roman" panose="02020603050405020304" pitchFamily="18" charset="0"/>
              <a:cs typeface="Times New Roman" panose="02020603050405020304" pitchFamily="18" charset="0"/>
            </a:endParaRPr>
          </a:p>
        </p:txBody>
      </p:sp>
      <p:sp>
        <p:nvSpPr>
          <p:cNvPr id="1396" name="Google Shape;1396;p57"/>
          <p:cNvSpPr txBox="1">
            <a:spLocks noGrp="1"/>
          </p:cNvSpPr>
          <p:nvPr>
            <p:ph type="subTitle" idx="6"/>
          </p:nvPr>
        </p:nvSpPr>
        <p:spPr>
          <a:xfrm>
            <a:off x="5926563" y="2723132"/>
            <a:ext cx="2633498" cy="1810715"/>
          </a:xfrm>
          <a:prstGeom prst="rect">
            <a:avLst/>
          </a:prstGeom>
        </p:spPr>
        <p:txBody>
          <a:bodyPr spcFirstLastPara="1" wrap="square" lIns="91425" tIns="91425" rIns="91425" bIns="91425" anchor="t" anchorCtr="0">
            <a:noAutofit/>
          </a:bodyPr>
          <a:lstStyle/>
          <a:p>
            <a:pPr marL="0" lvl="0" indent="0"/>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Nguyệt</a:t>
            </a:r>
            <a:r>
              <a:rPr lang="en-US" sz="2800" dirty="0">
                <a:latin typeface="Times New Roman" panose="02020603050405020304" pitchFamily="18" charset="0"/>
                <a:cs typeface="Times New Roman" panose="02020603050405020304" pitchFamily="18" charset="0"/>
              </a:rPr>
              <a:t> </a:t>
            </a:r>
          </a:p>
          <a:p>
            <a:pPr marL="0" lvl="0" indent="0"/>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endParaRPr sz="2800" dirty="0">
              <a:latin typeface="Times New Roman" panose="02020603050405020304" pitchFamily="18" charset="0"/>
              <a:cs typeface="Times New Roman" panose="02020603050405020304" pitchFamily="18" charset="0"/>
            </a:endParaRPr>
          </a:p>
        </p:txBody>
      </p:sp>
      <p:sp>
        <p:nvSpPr>
          <p:cNvPr id="1397" name="Google Shape;1397;p57"/>
          <p:cNvSpPr txBox="1">
            <a:spLocks noGrp="1"/>
          </p:cNvSpPr>
          <p:nvPr>
            <p:ph type="title" idx="7"/>
          </p:nvPr>
        </p:nvSpPr>
        <p:spPr>
          <a:xfrm>
            <a:off x="1450190" y="1378477"/>
            <a:ext cx="980700" cy="6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t>01</a:t>
            </a:r>
            <a:endParaRPr sz="4400" b="1" dirty="0"/>
          </a:p>
        </p:txBody>
      </p:sp>
      <p:sp>
        <p:nvSpPr>
          <p:cNvPr id="1398" name="Google Shape;1398;p57"/>
          <p:cNvSpPr txBox="1">
            <a:spLocks noGrp="1"/>
          </p:cNvSpPr>
          <p:nvPr>
            <p:ph type="title" idx="8"/>
          </p:nvPr>
        </p:nvSpPr>
        <p:spPr>
          <a:xfrm>
            <a:off x="4081652" y="1376340"/>
            <a:ext cx="980700" cy="6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t>02</a:t>
            </a:r>
            <a:endParaRPr sz="4400" b="1"/>
          </a:p>
        </p:txBody>
      </p:sp>
      <p:sp>
        <p:nvSpPr>
          <p:cNvPr id="1399" name="Google Shape;1399;p57"/>
          <p:cNvSpPr txBox="1">
            <a:spLocks noGrp="1"/>
          </p:cNvSpPr>
          <p:nvPr>
            <p:ph type="title" idx="9"/>
          </p:nvPr>
        </p:nvSpPr>
        <p:spPr>
          <a:xfrm>
            <a:off x="6713102" y="1376340"/>
            <a:ext cx="980700" cy="6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a:t>03</a:t>
            </a:r>
            <a:endParaRPr sz="4400" b="1"/>
          </a:p>
        </p:txBody>
      </p:sp>
      <p:pic>
        <p:nvPicPr>
          <p:cNvPr id="88" name="Picture 2">
            <a:extLst>
              <a:ext uri="{FF2B5EF4-FFF2-40B4-BE49-F238E27FC236}">
                <a16:creationId xmlns:a16="http://schemas.microsoft.com/office/drawing/2014/main" id="{AD4A2609-744D-1146-B4A0-ECAD8CA87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652" y="2059884"/>
            <a:ext cx="1081936" cy="6863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9E8EDE3-9495-FD41-854A-3D3BDCD9C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232" y="2076079"/>
            <a:ext cx="722436" cy="643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8E357DE-76A5-2C44-AFB7-517D636BC3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302" b="17188"/>
          <a:stretch/>
        </p:blipFill>
        <p:spPr bwMode="auto">
          <a:xfrm flipH="1">
            <a:off x="1488462" y="1991193"/>
            <a:ext cx="928420" cy="81328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193DEB3-AF00-174D-BC18-B59B835AB66A}"/>
              </a:ext>
            </a:extLst>
          </p:cNvPr>
          <p:cNvSpPr/>
          <p:nvPr/>
        </p:nvSpPr>
        <p:spPr>
          <a:xfrm>
            <a:off x="1602983" y="1371547"/>
            <a:ext cx="675114" cy="60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3" name="Oval 92">
            <a:extLst>
              <a:ext uri="{FF2B5EF4-FFF2-40B4-BE49-F238E27FC236}">
                <a16:creationId xmlns:a16="http://schemas.microsoft.com/office/drawing/2014/main" id="{3F34310B-CA4C-3B47-B165-2B8FD4B8AD67}"/>
              </a:ext>
            </a:extLst>
          </p:cNvPr>
          <p:cNvSpPr/>
          <p:nvPr/>
        </p:nvSpPr>
        <p:spPr>
          <a:xfrm>
            <a:off x="4201610" y="1371547"/>
            <a:ext cx="775503" cy="60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4" name="Oval 93">
            <a:extLst>
              <a:ext uri="{FF2B5EF4-FFF2-40B4-BE49-F238E27FC236}">
                <a16:creationId xmlns:a16="http://schemas.microsoft.com/office/drawing/2014/main" id="{3DFB5CBC-89F2-A54A-B0D8-20C378AA1053}"/>
              </a:ext>
            </a:extLst>
          </p:cNvPr>
          <p:cNvSpPr/>
          <p:nvPr/>
        </p:nvSpPr>
        <p:spPr>
          <a:xfrm>
            <a:off x="6800237" y="1371547"/>
            <a:ext cx="775503" cy="60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24874053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1390"/>
                                            </p:tgtEl>
                                            <p:attrNameLst>
                                              <p:attrName>style.visibility</p:attrName>
                                            </p:attrNameLst>
                                          </p:cBhvr>
                                          <p:to>
                                            <p:strVal val="visible"/>
                                          </p:to>
                                        </p:set>
                                        <p:anim calcmode="lin" valueType="num" p14:bounceEnd="50000">
                                          <p:cBhvr additive="base">
                                            <p:cTn id="7" dur="500" fill="hold"/>
                                            <p:tgtEl>
                                              <p:spTgt spid="13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3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14:presetBounceEnd="50000">
                                      <p:stCondLst>
                                        <p:cond delay="0"/>
                                      </p:stCondLst>
                                      <p:childTnLst>
                                        <p:set>
                                          <p:cBhvr>
                                            <p:cTn id="12" dur="1" fill="hold">
                                              <p:stCondLst>
                                                <p:cond delay="0"/>
                                              </p:stCondLst>
                                            </p:cTn>
                                            <p:tgtEl>
                                              <p:spTgt spid="1389"/>
                                            </p:tgtEl>
                                            <p:attrNameLst>
                                              <p:attrName>style.visibility</p:attrName>
                                            </p:attrNameLst>
                                          </p:cBhvr>
                                          <p:to>
                                            <p:strVal val="visible"/>
                                          </p:to>
                                        </p:set>
                                        <p:anim calcmode="lin" valueType="num" p14:bounceEnd="50000">
                                          <p:cBhvr additive="base">
                                            <p:cTn id="13" dur="500" fill="hold"/>
                                            <p:tgtEl>
                                              <p:spTgt spid="138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38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accel="50000" fill="hold" grpId="0" nodeType="afterEffect" p14:presetBounceEnd="50000">
                                      <p:stCondLst>
                                        <p:cond delay="0"/>
                                      </p:stCondLst>
                                      <p:childTnLst>
                                        <p:set>
                                          <p:cBhvr>
                                            <p:cTn id="17" dur="1" fill="hold">
                                              <p:stCondLst>
                                                <p:cond delay="0"/>
                                              </p:stCondLst>
                                            </p:cTn>
                                            <p:tgtEl>
                                              <p:spTgt spid="1397"/>
                                            </p:tgtEl>
                                            <p:attrNameLst>
                                              <p:attrName>style.visibility</p:attrName>
                                            </p:attrNameLst>
                                          </p:cBhvr>
                                          <p:to>
                                            <p:strVal val="visible"/>
                                          </p:to>
                                        </p:set>
                                        <p:anim calcmode="lin" valueType="num" p14:bounceEnd="50000">
                                          <p:cBhvr additive="base">
                                            <p:cTn id="18" dur="500" fill="hold"/>
                                            <p:tgtEl>
                                              <p:spTgt spid="1397"/>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397"/>
                                            </p:tgtEl>
                                            <p:attrNameLst>
                                              <p:attrName>ppt_y</p:attrName>
                                            </p:attrNameLst>
                                          </p:cBhvr>
                                          <p:tavLst>
                                            <p:tav tm="0">
                                              <p:val>
                                                <p:strVal val="0-#ppt_h/2"/>
                                              </p:val>
                                            </p:tav>
                                            <p:tav tm="100000">
                                              <p:val>
                                                <p:strVal val="#ppt_y"/>
                                              </p:val>
                                            </p:tav>
                                          </p:tavLst>
                                        </p:anim>
                                      </p:childTnLst>
                                    </p:cTn>
                                  </p:par>
                                  <p:par>
                                    <p:cTn id="20" presetID="2" presetClass="entr" presetSubtype="1" accel="50000" fill="hold" grpId="0" nodeType="withEffect" p14:presetBounceEnd="50000">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14:bounceEnd="50000">
                                          <p:cBhvr additive="base">
                                            <p:cTn id="22"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accel="50000" fill="hold" nodeType="afterEffect" p14:presetBounceEnd="50000">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14:bounceEnd="50000">
                                          <p:cBhvr additive="base">
                                            <p:cTn id="2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028"/>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accel="50000" fill="hold" grpId="0" nodeType="afterEffect" p14:presetBounceEnd="50000">
                                      <p:stCondLst>
                                        <p:cond delay="0"/>
                                      </p:stCondLst>
                                      <p:childTnLst>
                                        <p:set>
                                          <p:cBhvr>
                                            <p:cTn id="31" dur="1" fill="hold">
                                              <p:stCondLst>
                                                <p:cond delay="0"/>
                                              </p:stCondLst>
                                            </p:cTn>
                                            <p:tgtEl>
                                              <p:spTgt spid="1392">
                                                <p:txEl>
                                                  <p:pRg st="0" end="0"/>
                                                </p:txEl>
                                              </p:spTgt>
                                            </p:tgtEl>
                                            <p:attrNameLst>
                                              <p:attrName>style.visibility</p:attrName>
                                            </p:attrNameLst>
                                          </p:cBhvr>
                                          <p:to>
                                            <p:strVal val="visible"/>
                                          </p:to>
                                        </p:set>
                                        <p:anim calcmode="lin" valueType="num" p14:bounceEnd="50000">
                                          <p:cBhvr additive="base">
                                            <p:cTn id="32" dur="500" fill="hold"/>
                                            <p:tgtEl>
                                              <p:spTgt spid="1392">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39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accel="50000" fill="hold" grpId="0" nodeType="clickEffect" p14:presetBounceEnd="50000">
                                      <p:stCondLst>
                                        <p:cond delay="0"/>
                                      </p:stCondLst>
                                      <p:childTnLst>
                                        <p:set>
                                          <p:cBhvr>
                                            <p:cTn id="37" dur="1" fill="hold">
                                              <p:stCondLst>
                                                <p:cond delay="0"/>
                                              </p:stCondLst>
                                            </p:cTn>
                                            <p:tgtEl>
                                              <p:spTgt spid="1388"/>
                                            </p:tgtEl>
                                            <p:attrNameLst>
                                              <p:attrName>style.visibility</p:attrName>
                                            </p:attrNameLst>
                                          </p:cBhvr>
                                          <p:to>
                                            <p:strVal val="visible"/>
                                          </p:to>
                                        </p:set>
                                        <p:anim calcmode="lin" valueType="num" p14:bounceEnd="50000">
                                          <p:cBhvr additive="base">
                                            <p:cTn id="38" dur="500" fill="hold"/>
                                            <p:tgtEl>
                                              <p:spTgt spid="1388"/>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388"/>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accel="50000" fill="hold" grpId="0" nodeType="afterEffect" p14:presetBounceEnd="50000">
                                      <p:stCondLst>
                                        <p:cond delay="0"/>
                                      </p:stCondLst>
                                      <p:childTnLst>
                                        <p:set>
                                          <p:cBhvr>
                                            <p:cTn id="42" dur="1" fill="hold">
                                              <p:stCondLst>
                                                <p:cond delay="0"/>
                                              </p:stCondLst>
                                            </p:cTn>
                                            <p:tgtEl>
                                              <p:spTgt spid="1398"/>
                                            </p:tgtEl>
                                            <p:attrNameLst>
                                              <p:attrName>style.visibility</p:attrName>
                                            </p:attrNameLst>
                                          </p:cBhvr>
                                          <p:to>
                                            <p:strVal val="visible"/>
                                          </p:to>
                                        </p:set>
                                        <p:anim calcmode="lin" valueType="num" p14:bounceEnd="50000">
                                          <p:cBhvr additive="base">
                                            <p:cTn id="43" dur="500" fill="hold"/>
                                            <p:tgtEl>
                                              <p:spTgt spid="1398"/>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398"/>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14:presetBounceEnd="50000">
                                      <p:stCondLst>
                                        <p:cond delay="0"/>
                                      </p:stCondLst>
                                      <p:childTnLst>
                                        <p:set>
                                          <p:cBhvr>
                                            <p:cTn id="46" dur="1" fill="hold">
                                              <p:stCondLst>
                                                <p:cond delay="0"/>
                                              </p:stCondLst>
                                            </p:cTn>
                                            <p:tgtEl>
                                              <p:spTgt spid="93"/>
                                            </p:tgtEl>
                                            <p:attrNameLst>
                                              <p:attrName>style.visibility</p:attrName>
                                            </p:attrNameLst>
                                          </p:cBhvr>
                                          <p:to>
                                            <p:strVal val="visible"/>
                                          </p:to>
                                        </p:set>
                                        <p:anim calcmode="lin" valueType="num" p14:bounceEnd="50000">
                                          <p:cBhvr additive="base">
                                            <p:cTn id="47" dur="500" fill="hold"/>
                                            <p:tgtEl>
                                              <p:spTgt spid="93"/>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93"/>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 presetClass="entr" presetSubtype="1" accel="50000" fill="hold" nodeType="afterEffect" p14:presetBounceEnd="50000">
                                      <p:stCondLst>
                                        <p:cond delay="0"/>
                                      </p:stCondLst>
                                      <p:childTnLst>
                                        <p:set>
                                          <p:cBhvr>
                                            <p:cTn id="51" dur="1" fill="hold">
                                              <p:stCondLst>
                                                <p:cond delay="0"/>
                                              </p:stCondLst>
                                            </p:cTn>
                                            <p:tgtEl>
                                              <p:spTgt spid="88"/>
                                            </p:tgtEl>
                                            <p:attrNameLst>
                                              <p:attrName>style.visibility</p:attrName>
                                            </p:attrNameLst>
                                          </p:cBhvr>
                                          <p:to>
                                            <p:strVal val="visible"/>
                                          </p:to>
                                        </p:set>
                                        <p:anim calcmode="lin" valueType="num" p14:bounceEnd="50000">
                                          <p:cBhvr additive="base">
                                            <p:cTn id="52" dur="50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88"/>
                                            </p:tgtEl>
                                            <p:attrNameLst>
                                              <p:attrName>ppt_y</p:attrName>
                                            </p:attrNameLst>
                                          </p:cBhvr>
                                          <p:tavLst>
                                            <p:tav tm="0">
                                              <p:val>
                                                <p:strVal val="0-#ppt_h/2"/>
                                              </p:val>
                                            </p:tav>
                                            <p:tav tm="100000">
                                              <p:val>
                                                <p:strVal val="#ppt_y"/>
                                              </p:val>
                                            </p:tav>
                                          </p:tavLst>
                                        </p:anim>
                                      </p:childTnLst>
                                    </p:cTn>
                                  </p:par>
                                </p:childTnLst>
                              </p:cTn>
                            </p:par>
                            <p:par>
                              <p:cTn id="54" fill="hold">
                                <p:stCondLst>
                                  <p:cond delay="1500"/>
                                </p:stCondLst>
                                <p:childTnLst>
                                  <p:par>
                                    <p:cTn id="55" presetID="2" presetClass="entr" presetSubtype="1" accel="50000" fill="hold" grpId="0" nodeType="afterEffect" p14:presetBounceEnd="50000">
                                      <p:stCondLst>
                                        <p:cond delay="0"/>
                                      </p:stCondLst>
                                      <p:childTnLst>
                                        <p:set>
                                          <p:cBhvr>
                                            <p:cTn id="56" dur="1" fill="hold">
                                              <p:stCondLst>
                                                <p:cond delay="0"/>
                                              </p:stCondLst>
                                            </p:cTn>
                                            <p:tgtEl>
                                              <p:spTgt spid="1394">
                                                <p:txEl>
                                                  <p:pRg st="0" end="0"/>
                                                </p:txEl>
                                              </p:spTgt>
                                            </p:tgtEl>
                                            <p:attrNameLst>
                                              <p:attrName>style.visibility</p:attrName>
                                            </p:attrNameLst>
                                          </p:cBhvr>
                                          <p:to>
                                            <p:strVal val="visible"/>
                                          </p:to>
                                        </p:set>
                                        <p:anim calcmode="lin" valueType="num" p14:bounceEnd="50000">
                                          <p:cBhvr additive="base">
                                            <p:cTn id="57" dur="500" fill="hold"/>
                                            <p:tgtEl>
                                              <p:spTgt spid="1394">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58" dur="500" fill="hold"/>
                                            <p:tgtEl>
                                              <p:spTgt spid="13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accel="50000" fill="hold" grpId="0" nodeType="clickEffect" p14:presetBounceEnd="50000">
                                      <p:stCondLst>
                                        <p:cond delay="0"/>
                                      </p:stCondLst>
                                      <p:childTnLst>
                                        <p:set>
                                          <p:cBhvr>
                                            <p:cTn id="62" dur="1" fill="hold">
                                              <p:stCondLst>
                                                <p:cond delay="0"/>
                                              </p:stCondLst>
                                            </p:cTn>
                                            <p:tgtEl>
                                              <p:spTgt spid="1387"/>
                                            </p:tgtEl>
                                            <p:attrNameLst>
                                              <p:attrName>style.visibility</p:attrName>
                                            </p:attrNameLst>
                                          </p:cBhvr>
                                          <p:to>
                                            <p:strVal val="visible"/>
                                          </p:to>
                                        </p:set>
                                        <p:anim calcmode="lin" valueType="num" p14:bounceEnd="50000">
                                          <p:cBhvr additive="base">
                                            <p:cTn id="63" dur="500" fill="hold"/>
                                            <p:tgtEl>
                                              <p:spTgt spid="1387"/>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1387"/>
                                            </p:tgtEl>
                                            <p:attrNameLst>
                                              <p:attrName>ppt_y</p:attrName>
                                            </p:attrNameLst>
                                          </p:cBhvr>
                                          <p:tavLst>
                                            <p:tav tm="0">
                                              <p:val>
                                                <p:strVal val="0-#ppt_h/2"/>
                                              </p:val>
                                            </p:tav>
                                            <p:tav tm="100000">
                                              <p:val>
                                                <p:strVal val="#ppt_y"/>
                                              </p:val>
                                            </p:tav>
                                          </p:tavLst>
                                        </p:anim>
                                      </p:childTnLst>
                                    </p:cTn>
                                  </p:par>
                                </p:childTnLst>
                              </p:cTn>
                            </p:par>
                            <p:par>
                              <p:cTn id="65" fill="hold">
                                <p:stCondLst>
                                  <p:cond delay="500"/>
                                </p:stCondLst>
                                <p:childTnLst>
                                  <p:par>
                                    <p:cTn id="66" presetID="2" presetClass="entr" presetSubtype="1" accel="50000" fill="hold" grpId="0" nodeType="afterEffect" p14:presetBounceEnd="50000">
                                      <p:stCondLst>
                                        <p:cond delay="0"/>
                                      </p:stCondLst>
                                      <p:childTnLst>
                                        <p:set>
                                          <p:cBhvr>
                                            <p:cTn id="67" dur="1" fill="hold">
                                              <p:stCondLst>
                                                <p:cond delay="0"/>
                                              </p:stCondLst>
                                            </p:cTn>
                                            <p:tgtEl>
                                              <p:spTgt spid="1399"/>
                                            </p:tgtEl>
                                            <p:attrNameLst>
                                              <p:attrName>style.visibility</p:attrName>
                                            </p:attrNameLst>
                                          </p:cBhvr>
                                          <p:to>
                                            <p:strVal val="visible"/>
                                          </p:to>
                                        </p:set>
                                        <p:anim calcmode="lin" valueType="num" p14:bounceEnd="50000">
                                          <p:cBhvr additive="base">
                                            <p:cTn id="68" dur="500" fill="hold"/>
                                            <p:tgtEl>
                                              <p:spTgt spid="1399"/>
                                            </p:tgtEl>
                                            <p:attrNameLst>
                                              <p:attrName>ppt_x</p:attrName>
                                            </p:attrNameLst>
                                          </p:cBhvr>
                                          <p:tavLst>
                                            <p:tav tm="0">
                                              <p:val>
                                                <p:strVal val="#ppt_x"/>
                                              </p:val>
                                            </p:tav>
                                            <p:tav tm="100000">
                                              <p:val>
                                                <p:strVal val="#ppt_x"/>
                                              </p:val>
                                            </p:tav>
                                          </p:tavLst>
                                        </p:anim>
                                        <p:anim calcmode="lin" valueType="num" p14:bounceEnd="50000">
                                          <p:cBhvr additive="base">
                                            <p:cTn id="69" dur="500" fill="hold"/>
                                            <p:tgtEl>
                                              <p:spTgt spid="1399"/>
                                            </p:tgtEl>
                                            <p:attrNameLst>
                                              <p:attrName>ppt_y</p:attrName>
                                            </p:attrNameLst>
                                          </p:cBhvr>
                                          <p:tavLst>
                                            <p:tav tm="0">
                                              <p:val>
                                                <p:strVal val="0-#ppt_h/2"/>
                                              </p:val>
                                            </p:tav>
                                            <p:tav tm="100000">
                                              <p:val>
                                                <p:strVal val="#ppt_y"/>
                                              </p:val>
                                            </p:tav>
                                          </p:tavLst>
                                        </p:anim>
                                      </p:childTnLst>
                                    </p:cTn>
                                  </p:par>
                                  <p:par>
                                    <p:cTn id="70" presetID="2" presetClass="entr" presetSubtype="1" accel="50000" fill="hold" grpId="0" nodeType="withEffect" p14:presetBounceEnd="50000">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14:bounceEnd="50000">
                                          <p:cBhvr additive="base">
                                            <p:cTn id="72" dur="500" fill="hold"/>
                                            <p:tgtEl>
                                              <p:spTgt spid="94"/>
                                            </p:tgtEl>
                                            <p:attrNameLst>
                                              <p:attrName>ppt_x</p:attrName>
                                            </p:attrNameLst>
                                          </p:cBhvr>
                                          <p:tavLst>
                                            <p:tav tm="0">
                                              <p:val>
                                                <p:strVal val="#ppt_x"/>
                                              </p:val>
                                            </p:tav>
                                            <p:tav tm="100000">
                                              <p:val>
                                                <p:strVal val="#ppt_x"/>
                                              </p:val>
                                            </p:tav>
                                          </p:tavLst>
                                        </p:anim>
                                        <p:anim calcmode="lin" valueType="num" p14:bounceEnd="50000">
                                          <p:cBhvr additive="base">
                                            <p:cTn id="73" dur="500" fill="hold"/>
                                            <p:tgtEl>
                                              <p:spTgt spid="94"/>
                                            </p:tgtEl>
                                            <p:attrNameLst>
                                              <p:attrName>ppt_y</p:attrName>
                                            </p:attrNameLst>
                                          </p:cBhvr>
                                          <p:tavLst>
                                            <p:tav tm="0">
                                              <p:val>
                                                <p:strVal val="0-#ppt_h/2"/>
                                              </p:val>
                                            </p:tav>
                                            <p:tav tm="100000">
                                              <p:val>
                                                <p:strVal val="#ppt_y"/>
                                              </p:val>
                                            </p:tav>
                                          </p:tavLst>
                                        </p:anim>
                                      </p:childTnLst>
                                    </p:cTn>
                                  </p:par>
                                </p:childTnLst>
                              </p:cTn>
                            </p:par>
                            <p:par>
                              <p:cTn id="74" fill="hold">
                                <p:stCondLst>
                                  <p:cond delay="1000"/>
                                </p:stCondLst>
                                <p:childTnLst>
                                  <p:par>
                                    <p:cTn id="75" presetID="2" presetClass="entr" presetSubtype="1" accel="50000" fill="hold" nodeType="afterEffect" p14:presetBounceEnd="50000">
                                      <p:stCondLst>
                                        <p:cond delay="0"/>
                                      </p:stCondLst>
                                      <p:childTnLst>
                                        <p:set>
                                          <p:cBhvr>
                                            <p:cTn id="76" dur="1" fill="hold">
                                              <p:stCondLst>
                                                <p:cond delay="0"/>
                                              </p:stCondLst>
                                            </p:cTn>
                                            <p:tgtEl>
                                              <p:spTgt spid="1026"/>
                                            </p:tgtEl>
                                            <p:attrNameLst>
                                              <p:attrName>style.visibility</p:attrName>
                                            </p:attrNameLst>
                                          </p:cBhvr>
                                          <p:to>
                                            <p:strVal val="visible"/>
                                          </p:to>
                                        </p:set>
                                        <p:anim calcmode="lin" valueType="num" p14:bounceEnd="50000">
                                          <p:cBhvr additive="base">
                                            <p:cTn id="7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78" dur="500" fill="hold"/>
                                            <p:tgtEl>
                                              <p:spTgt spid="1026"/>
                                            </p:tgtEl>
                                            <p:attrNameLst>
                                              <p:attrName>ppt_y</p:attrName>
                                            </p:attrNameLst>
                                          </p:cBhvr>
                                          <p:tavLst>
                                            <p:tav tm="0">
                                              <p:val>
                                                <p:strVal val="0-#ppt_h/2"/>
                                              </p:val>
                                            </p:tav>
                                            <p:tav tm="100000">
                                              <p:val>
                                                <p:strVal val="#ppt_y"/>
                                              </p:val>
                                            </p:tav>
                                          </p:tavLst>
                                        </p:anim>
                                      </p:childTnLst>
                                    </p:cTn>
                                  </p:par>
                                </p:childTnLst>
                              </p:cTn>
                            </p:par>
                            <p:par>
                              <p:cTn id="79" fill="hold">
                                <p:stCondLst>
                                  <p:cond delay="1500"/>
                                </p:stCondLst>
                                <p:childTnLst>
                                  <p:par>
                                    <p:cTn id="80" presetID="2" presetClass="entr" presetSubtype="1" accel="50000" fill="hold" grpId="0" nodeType="afterEffect" p14:presetBounceEnd="50000">
                                      <p:stCondLst>
                                        <p:cond delay="0"/>
                                      </p:stCondLst>
                                      <p:childTnLst>
                                        <p:set>
                                          <p:cBhvr>
                                            <p:cTn id="81" dur="1" fill="hold">
                                              <p:stCondLst>
                                                <p:cond delay="0"/>
                                              </p:stCondLst>
                                            </p:cTn>
                                            <p:tgtEl>
                                              <p:spTgt spid="1396">
                                                <p:txEl>
                                                  <p:pRg st="0" end="0"/>
                                                </p:txEl>
                                              </p:spTgt>
                                            </p:tgtEl>
                                            <p:attrNameLst>
                                              <p:attrName>style.visibility</p:attrName>
                                            </p:attrNameLst>
                                          </p:cBhvr>
                                          <p:to>
                                            <p:strVal val="visible"/>
                                          </p:to>
                                        </p:set>
                                        <p:anim calcmode="lin" valueType="num" p14:bounceEnd="50000">
                                          <p:cBhvr additive="base">
                                            <p:cTn id="82" dur="500" fill="hold"/>
                                            <p:tgtEl>
                                              <p:spTgt spid="1396">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83" dur="500" fill="hold"/>
                                            <p:tgtEl>
                                              <p:spTgt spid="1396">
                                                <p:txEl>
                                                  <p:pRg st="0" end="0"/>
                                                </p:txEl>
                                              </p:spTgt>
                                            </p:tgtEl>
                                            <p:attrNameLst>
                                              <p:attrName>ppt_y</p:attrName>
                                            </p:attrNameLst>
                                          </p:cBhvr>
                                          <p:tavLst>
                                            <p:tav tm="0">
                                              <p:val>
                                                <p:strVal val="0-#ppt_h/2"/>
                                              </p:val>
                                            </p:tav>
                                            <p:tav tm="100000">
                                              <p:val>
                                                <p:strVal val="#ppt_y"/>
                                              </p:val>
                                            </p:tav>
                                          </p:tavLst>
                                        </p:anim>
                                      </p:childTnLst>
                                    </p:cTn>
                                  </p:par>
                                  <p:par>
                                    <p:cTn id="84" presetID="2" presetClass="entr" presetSubtype="1" accel="50000" fill="hold" grpId="0" nodeType="withEffect" p14:presetBounceEnd="50000">
                                      <p:stCondLst>
                                        <p:cond delay="0"/>
                                      </p:stCondLst>
                                      <p:childTnLst>
                                        <p:set>
                                          <p:cBhvr>
                                            <p:cTn id="85" dur="1" fill="hold">
                                              <p:stCondLst>
                                                <p:cond delay="0"/>
                                              </p:stCondLst>
                                            </p:cTn>
                                            <p:tgtEl>
                                              <p:spTgt spid="1396">
                                                <p:txEl>
                                                  <p:pRg st="1" end="1"/>
                                                </p:txEl>
                                              </p:spTgt>
                                            </p:tgtEl>
                                            <p:attrNameLst>
                                              <p:attrName>style.visibility</p:attrName>
                                            </p:attrNameLst>
                                          </p:cBhvr>
                                          <p:to>
                                            <p:strVal val="visible"/>
                                          </p:to>
                                        </p:set>
                                        <p:anim calcmode="lin" valueType="num" p14:bounceEnd="50000">
                                          <p:cBhvr additive="base">
                                            <p:cTn id="86" dur="500" fill="hold"/>
                                            <p:tgtEl>
                                              <p:spTgt spid="1396">
                                                <p:txEl>
                                                  <p:pRg st="1" end="1"/>
                                                </p:txEl>
                                              </p:spTgt>
                                            </p:tgtEl>
                                            <p:attrNameLst>
                                              <p:attrName>ppt_x</p:attrName>
                                            </p:attrNameLst>
                                          </p:cBhvr>
                                          <p:tavLst>
                                            <p:tav tm="0">
                                              <p:val>
                                                <p:strVal val="#ppt_x"/>
                                              </p:val>
                                            </p:tav>
                                            <p:tav tm="100000">
                                              <p:val>
                                                <p:strVal val="#ppt_x"/>
                                              </p:val>
                                            </p:tav>
                                          </p:tavLst>
                                        </p:anim>
                                        <p:anim calcmode="lin" valueType="num" p14:bounceEnd="50000">
                                          <p:cBhvr additive="base">
                                            <p:cTn id="87" dur="500" fill="hold"/>
                                            <p:tgtEl>
                                              <p:spTgt spid="139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7" grpId="0" animBg="1"/>
          <p:bldP spid="1388" grpId="0" animBg="1"/>
          <p:bldP spid="1389" grpId="0" animBg="1"/>
          <p:bldP spid="1390" grpId="0"/>
          <p:bldP spid="1392" grpId="0" build="p"/>
          <p:bldP spid="1394" grpId="0" uiExpand="1" build="p"/>
          <p:bldP spid="1396" grpId="0" uiExpand="1" build="p"/>
          <p:bldP spid="1397" grpId="0"/>
          <p:bldP spid="1398" grpId="0"/>
          <p:bldP spid="1399" grpId="0"/>
          <p:bldP spid="8" grpId="0" animBg="1"/>
          <p:bldP spid="93" grpId="0" animBg="1"/>
          <p:bldP spid="9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1390"/>
                                            </p:tgtEl>
                                            <p:attrNameLst>
                                              <p:attrName>style.visibility</p:attrName>
                                            </p:attrNameLst>
                                          </p:cBhvr>
                                          <p:to>
                                            <p:strVal val="visible"/>
                                          </p:to>
                                        </p:set>
                                        <p:anim calcmode="lin" valueType="num">
                                          <p:cBhvr additive="base">
                                            <p:cTn id="7" dur="500" fill="hold"/>
                                            <p:tgtEl>
                                              <p:spTgt spid="1390"/>
                                            </p:tgtEl>
                                            <p:attrNameLst>
                                              <p:attrName>ppt_x</p:attrName>
                                            </p:attrNameLst>
                                          </p:cBhvr>
                                          <p:tavLst>
                                            <p:tav tm="0">
                                              <p:val>
                                                <p:strVal val="0-#ppt_w/2"/>
                                              </p:val>
                                            </p:tav>
                                            <p:tav tm="100000">
                                              <p:val>
                                                <p:strVal val="#ppt_x"/>
                                              </p:val>
                                            </p:tav>
                                          </p:tavLst>
                                        </p:anim>
                                        <p:anim calcmode="lin" valueType="num">
                                          <p:cBhvr additive="base">
                                            <p:cTn id="8" dur="500" fill="hold"/>
                                            <p:tgtEl>
                                              <p:spTgt spid="13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grpId="0" nodeType="clickEffect">
                                      <p:stCondLst>
                                        <p:cond delay="0"/>
                                      </p:stCondLst>
                                      <p:childTnLst>
                                        <p:set>
                                          <p:cBhvr>
                                            <p:cTn id="12" dur="1" fill="hold">
                                              <p:stCondLst>
                                                <p:cond delay="0"/>
                                              </p:stCondLst>
                                            </p:cTn>
                                            <p:tgtEl>
                                              <p:spTgt spid="1389"/>
                                            </p:tgtEl>
                                            <p:attrNameLst>
                                              <p:attrName>style.visibility</p:attrName>
                                            </p:attrNameLst>
                                          </p:cBhvr>
                                          <p:to>
                                            <p:strVal val="visible"/>
                                          </p:to>
                                        </p:set>
                                        <p:anim calcmode="lin" valueType="num">
                                          <p:cBhvr additive="base">
                                            <p:cTn id="13" dur="500" fill="hold"/>
                                            <p:tgtEl>
                                              <p:spTgt spid="1389"/>
                                            </p:tgtEl>
                                            <p:attrNameLst>
                                              <p:attrName>ppt_x</p:attrName>
                                            </p:attrNameLst>
                                          </p:cBhvr>
                                          <p:tavLst>
                                            <p:tav tm="0">
                                              <p:val>
                                                <p:strVal val="#ppt_x"/>
                                              </p:val>
                                            </p:tav>
                                            <p:tav tm="100000">
                                              <p:val>
                                                <p:strVal val="#ppt_x"/>
                                              </p:val>
                                            </p:tav>
                                          </p:tavLst>
                                        </p:anim>
                                        <p:anim calcmode="lin" valueType="num">
                                          <p:cBhvr additive="base">
                                            <p:cTn id="14" dur="500" fill="hold"/>
                                            <p:tgtEl>
                                              <p:spTgt spid="138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accel="50000" fill="hold" grpId="0" nodeType="afterEffect">
                                      <p:stCondLst>
                                        <p:cond delay="0"/>
                                      </p:stCondLst>
                                      <p:childTnLst>
                                        <p:set>
                                          <p:cBhvr>
                                            <p:cTn id="17" dur="1" fill="hold">
                                              <p:stCondLst>
                                                <p:cond delay="0"/>
                                              </p:stCondLst>
                                            </p:cTn>
                                            <p:tgtEl>
                                              <p:spTgt spid="1397"/>
                                            </p:tgtEl>
                                            <p:attrNameLst>
                                              <p:attrName>style.visibility</p:attrName>
                                            </p:attrNameLst>
                                          </p:cBhvr>
                                          <p:to>
                                            <p:strVal val="visible"/>
                                          </p:to>
                                        </p:set>
                                        <p:anim calcmode="lin" valueType="num">
                                          <p:cBhvr additive="base">
                                            <p:cTn id="18" dur="500" fill="hold"/>
                                            <p:tgtEl>
                                              <p:spTgt spid="1397"/>
                                            </p:tgtEl>
                                            <p:attrNameLst>
                                              <p:attrName>ppt_x</p:attrName>
                                            </p:attrNameLst>
                                          </p:cBhvr>
                                          <p:tavLst>
                                            <p:tav tm="0">
                                              <p:val>
                                                <p:strVal val="#ppt_x"/>
                                              </p:val>
                                            </p:tav>
                                            <p:tav tm="100000">
                                              <p:val>
                                                <p:strVal val="#ppt_x"/>
                                              </p:val>
                                            </p:tav>
                                          </p:tavLst>
                                        </p:anim>
                                        <p:anim calcmode="lin" valueType="num">
                                          <p:cBhvr additive="base">
                                            <p:cTn id="19" dur="500" fill="hold"/>
                                            <p:tgtEl>
                                              <p:spTgt spid="1397"/>
                                            </p:tgtEl>
                                            <p:attrNameLst>
                                              <p:attrName>ppt_y</p:attrName>
                                            </p:attrNameLst>
                                          </p:cBhvr>
                                          <p:tavLst>
                                            <p:tav tm="0">
                                              <p:val>
                                                <p:strVal val="0-#ppt_h/2"/>
                                              </p:val>
                                            </p:tav>
                                            <p:tav tm="100000">
                                              <p:val>
                                                <p:strVal val="#ppt_y"/>
                                              </p:val>
                                            </p:tav>
                                          </p:tavLst>
                                        </p:anim>
                                      </p:childTnLst>
                                    </p:cTn>
                                  </p:par>
                                  <p:par>
                                    <p:cTn id="20" presetID="2" presetClass="entr" presetSubtype="1" accel="5000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accel="50000"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accel="50000" fill="hold" grpId="0" nodeType="afterEffect">
                                      <p:stCondLst>
                                        <p:cond delay="0"/>
                                      </p:stCondLst>
                                      <p:childTnLst>
                                        <p:set>
                                          <p:cBhvr>
                                            <p:cTn id="31" dur="1" fill="hold">
                                              <p:stCondLst>
                                                <p:cond delay="0"/>
                                              </p:stCondLst>
                                            </p:cTn>
                                            <p:tgtEl>
                                              <p:spTgt spid="1392">
                                                <p:txEl>
                                                  <p:pRg st="0" end="0"/>
                                                </p:txEl>
                                              </p:spTgt>
                                            </p:tgtEl>
                                            <p:attrNameLst>
                                              <p:attrName>style.visibility</p:attrName>
                                            </p:attrNameLst>
                                          </p:cBhvr>
                                          <p:to>
                                            <p:strVal val="visible"/>
                                          </p:to>
                                        </p:set>
                                        <p:anim calcmode="lin" valueType="num">
                                          <p:cBhvr additive="base">
                                            <p:cTn id="32" dur="500" fill="hold"/>
                                            <p:tgtEl>
                                              <p:spTgt spid="1392">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9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accel="50000" fill="hold" grpId="0" nodeType="clickEffect">
                                      <p:stCondLst>
                                        <p:cond delay="0"/>
                                      </p:stCondLst>
                                      <p:childTnLst>
                                        <p:set>
                                          <p:cBhvr>
                                            <p:cTn id="37" dur="1" fill="hold">
                                              <p:stCondLst>
                                                <p:cond delay="0"/>
                                              </p:stCondLst>
                                            </p:cTn>
                                            <p:tgtEl>
                                              <p:spTgt spid="1388"/>
                                            </p:tgtEl>
                                            <p:attrNameLst>
                                              <p:attrName>style.visibility</p:attrName>
                                            </p:attrNameLst>
                                          </p:cBhvr>
                                          <p:to>
                                            <p:strVal val="visible"/>
                                          </p:to>
                                        </p:set>
                                        <p:anim calcmode="lin" valueType="num">
                                          <p:cBhvr additive="base">
                                            <p:cTn id="38" dur="500" fill="hold"/>
                                            <p:tgtEl>
                                              <p:spTgt spid="1388"/>
                                            </p:tgtEl>
                                            <p:attrNameLst>
                                              <p:attrName>ppt_x</p:attrName>
                                            </p:attrNameLst>
                                          </p:cBhvr>
                                          <p:tavLst>
                                            <p:tav tm="0">
                                              <p:val>
                                                <p:strVal val="#ppt_x"/>
                                              </p:val>
                                            </p:tav>
                                            <p:tav tm="100000">
                                              <p:val>
                                                <p:strVal val="#ppt_x"/>
                                              </p:val>
                                            </p:tav>
                                          </p:tavLst>
                                        </p:anim>
                                        <p:anim calcmode="lin" valueType="num">
                                          <p:cBhvr additive="base">
                                            <p:cTn id="39" dur="500" fill="hold"/>
                                            <p:tgtEl>
                                              <p:spTgt spid="1388"/>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accel="50000" fill="hold" grpId="0" nodeType="afterEffect">
                                      <p:stCondLst>
                                        <p:cond delay="0"/>
                                      </p:stCondLst>
                                      <p:childTnLst>
                                        <p:set>
                                          <p:cBhvr>
                                            <p:cTn id="42" dur="1" fill="hold">
                                              <p:stCondLst>
                                                <p:cond delay="0"/>
                                              </p:stCondLst>
                                            </p:cTn>
                                            <p:tgtEl>
                                              <p:spTgt spid="1398"/>
                                            </p:tgtEl>
                                            <p:attrNameLst>
                                              <p:attrName>style.visibility</p:attrName>
                                            </p:attrNameLst>
                                          </p:cBhvr>
                                          <p:to>
                                            <p:strVal val="visible"/>
                                          </p:to>
                                        </p:set>
                                        <p:anim calcmode="lin" valueType="num">
                                          <p:cBhvr additive="base">
                                            <p:cTn id="43" dur="500" fill="hold"/>
                                            <p:tgtEl>
                                              <p:spTgt spid="1398"/>
                                            </p:tgtEl>
                                            <p:attrNameLst>
                                              <p:attrName>ppt_x</p:attrName>
                                            </p:attrNameLst>
                                          </p:cBhvr>
                                          <p:tavLst>
                                            <p:tav tm="0">
                                              <p:val>
                                                <p:strVal val="#ppt_x"/>
                                              </p:val>
                                            </p:tav>
                                            <p:tav tm="100000">
                                              <p:val>
                                                <p:strVal val="#ppt_x"/>
                                              </p:val>
                                            </p:tav>
                                          </p:tavLst>
                                        </p:anim>
                                        <p:anim calcmode="lin" valueType="num">
                                          <p:cBhvr additive="base">
                                            <p:cTn id="44" dur="500" fill="hold"/>
                                            <p:tgtEl>
                                              <p:spTgt spid="1398"/>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anim calcmode="lin" valueType="num">
                                          <p:cBhvr additive="base">
                                            <p:cTn id="47" dur="500" fill="hold"/>
                                            <p:tgtEl>
                                              <p:spTgt spid="93"/>
                                            </p:tgtEl>
                                            <p:attrNameLst>
                                              <p:attrName>ppt_x</p:attrName>
                                            </p:attrNameLst>
                                          </p:cBhvr>
                                          <p:tavLst>
                                            <p:tav tm="0">
                                              <p:val>
                                                <p:strVal val="#ppt_x"/>
                                              </p:val>
                                            </p:tav>
                                            <p:tav tm="100000">
                                              <p:val>
                                                <p:strVal val="#ppt_x"/>
                                              </p:val>
                                            </p:tav>
                                          </p:tavLst>
                                        </p:anim>
                                        <p:anim calcmode="lin" valueType="num">
                                          <p:cBhvr additive="base">
                                            <p:cTn id="48" dur="500" fill="hold"/>
                                            <p:tgtEl>
                                              <p:spTgt spid="93"/>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 presetClass="entr" presetSubtype="1" accel="50000" fill="hold" nodeType="afterEffect">
                                      <p:stCondLst>
                                        <p:cond delay="0"/>
                                      </p:stCondLst>
                                      <p:childTnLst>
                                        <p:set>
                                          <p:cBhvr>
                                            <p:cTn id="51" dur="1" fill="hold">
                                              <p:stCondLst>
                                                <p:cond delay="0"/>
                                              </p:stCondLst>
                                            </p:cTn>
                                            <p:tgtEl>
                                              <p:spTgt spid="88"/>
                                            </p:tgtEl>
                                            <p:attrNameLst>
                                              <p:attrName>style.visibility</p:attrName>
                                            </p:attrNameLst>
                                          </p:cBhvr>
                                          <p:to>
                                            <p:strVal val="visible"/>
                                          </p:to>
                                        </p:set>
                                        <p:anim calcmode="lin" valueType="num">
                                          <p:cBhvr additive="base">
                                            <p:cTn id="52" dur="500" fill="hold"/>
                                            <p:tgtEl>
                                              <p:spTgt spid="88"/>
                                            </p:tgtEl>
                                            <p:attrNameLst>
                                              <p:attrName>ppt_x</p:attrName>
                                            </p:attrNameLst>
                                          </p:cBhvr>
                                          <p:tavLst>
                                            <p:tav tm="0">
                                              <p:val>
                                                <p:strVal val="#ppt_x"/>
                                              </p:val>
                                            </p:tav>
                                            <p:tav tm="100000">
                                              <p:val>
                                                <p:strVal val="#ppt_x"/>
                                              </p:val>
                                            </p:tav>
                                          </p:tavLst>
                                        </p:anim>
                                        <p:anim calcmode="lin" valueType="num">
                                          <p:cBhvr additive="base">
                                            <p:cTn id="53" dur="500" fill="hold"/>
                                            <p:tgtEl>
                                              <p:spTgt spid="88"/>
                                            </p:tgtEl>
                                            <p:attrNameLst>
                                              <p:attrName>ppt_y</p:attrName>
                                            </p:attrNameLst>
                                          </p:cBhvr>
                                          <p:tavLst>
                                            <p:tav tm="0">
                                              <p:val>
                                                <p:strVal val="0-#ppt_h/2"/>
                                              </p:val>
                                            </p:tav>
                                            <p:tav tm="100000">
                                              <p:val>
                                                <p:strVal val="#ppt_y"/>
                                              </p:val>
                                            </p:tav>
                                          </p:tavLst>
                                        </p:anim>
                                      </p:childTnLst>
                                    </p:cTn>
                                  </p:par>
                                </p:childTnLst>
                              </p:cTn>
                            </p:par>
                            <p:par>
                              <p:cTn id="54" fill="hold">
                                <p:stCondLst>
                                  <p:cond delay="1500"/>
                                </p:stCondLst>
                                <p:childTnLst>
                                  <p:par>
                                    <p:cTn id="55" presetID="2" presetClass="entr" presetSubtype="1" accel="50000" fill="hold" grpId="0" nodeType="afterEffect">
                                      <p:stCondLst>
                                        <p:cond delay="0"/>
                                      </p:stCondLst>
                                      <p:childTnLst>
                                        <p:set>
                                          <p:cBhvr>
                                            <p:cTn id="56" dur="1" fill="hold">
                                              <p:stCondLst>
                                                <p:cond delay="0"/>
                                              </p:stCondLst>
                                            </p:cTn>
                                            <p:tgtEl>
                                              <p:spTgt spid="1394">
                                                <p:txEl>
                                                  <p:pRg st="0" end="0"/>
                                                </p:txEl>
                                              </p:spTgt>
                                            </p:tgtEl>
                                            <p:attrNameLst>
                                              <p:attrName>style.visibility</p:attrName>
                                            </p:attrNameLst>
                                          </p:cBhvr>
                                          <p:to>
                                            <p:strVal val="visible"/>
                                          </p:to>
                                        </p:set>
                                        <p:anim calcmode="lin" valueType="num">
                                          <p:cBhvr additive="base">
                                            <p:cTn id="57" dur="500" fill="hold"/>
                                            <p:tgtEl>
                                              <p:spTgt spid="1394">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accel="50000" fill="hold" grpId="0" nodeType="clickEffect">
                                      <p:stCondLst>
                                        <p:cond delay="0"/>
                                      </p:stCondLst>
                                      <p:childTnLst>
                                        <p:set>
                                          <p:cBhvr>
                                            <p:cTn id="62" dur="1" fill="hold">
                                              <p:stCondLst>
                                                <p:cond delay="0"/>
                                              </p:stCondLst>
                                            </p:cTn>
                                            <p:tgtEl>
                                              <p:spTgt spid="1387"/>
                                            </p:tgtEl>
                                            <p:attrNameLst>
                                              <p:attrName>style.visibility</p:attrName>
                                            </p:attrNameLst>
                                          </p:cBhvr>
                                          <p:to>
                                            <p:strVal val="visible"/>
                                          </p:to>
                                        </p:set>
                                        <p:anim calcmode="lin" valueType="num">
                                          <p:cBhvr additive="base">
                                            <p:cTn id="63" dur="500" fill="hold"/>
                                            <p:tgtEl>
                                              <p:spTgt spid="1387"/>
                                            </p:tgtEl>
                                            <p:attrNameLst>
                                              <p:attrName>ppt_x</p:attrName>
                                            </p:attrNameLst>
                                          </p:cBhvr>
                                          <p:tavLst>
                                            <p:tav tm="0">
                                              <p:val>
                                                <p:strVal val="#ppt_x"/>
                                              </p:val>
                                            </p:tav>
                                            <p:tav tm="100000">
                                              <p:val>
                                                <p:strVal val="#ppt_x"/>
                                              </p:val>
                                            </p:tav>
                                          </p:tavLst>
                                        </p:anim>
                                        <p:anim calcmode="lin" valueType="num">
                                          <p:cBhvr additive="base">
                                            <p:cTn id="64" dur="500" fill="hold"/>
                                            <p:tgtEl>
                                              <p:spTgt spid="1387"/>
                                            </p:tgtEl>
                                            <p:attrNameLst>
                                              <p:attrName>ppt_y</p:attrName>
                                            </p:attrNameLst>
                                          </p:cBhvr>
                                          <p:tavLst>
                                            <p:tav tm="0">
                                              <p:val>
                                                <p:strVal val="0-#ppt_h/2"/>
                                              </p:val>
                                            </p:tav>
                                            <p:tav tm="100000">
                                              <p:val>
                                                <p:strVal val="#ppt_y"/>
                                              </p:val>
                                            </p:tav>
                                          </p:tavLst>
                                        </p:anim>
                                      </p:childTnLst>
                                    </p:cTn>
                                  </p:par>
                                </p:childTnLst>
                              </p:cTn>
                            </p:par>
                            <p:par>
                              <p:cTn id="65" fill="hold">
                                <p:stCondLst>
                                  <p:cond delay="500"/>
                                </p:stCondLst>
                                <p:childTnLst>
                                  <p:par>
                                    <p:cTn id="66" presetID="2" presetClass="entr" presetSubtype="1" accel="50000" fill="hold" grpId="0" nodeType="afterEffect">
                                      <p:stCondLst>
                                        <p:cond delay="0"/>
                                      </p:stCondLst>
                                      <p:childTnLst>
                                        <p:set>
                                          <p:cBhvr>
                                            <p:cTn id="67" dur="1" fill="hold">
                                              <p:stCondLst>
                                                <p:cond delay="0"/>
                                              </p:stCondLst>
                                            </p:cTn>
                                            <p:tgtEl>
                                              <p:spTgt spid="1399"/>
                                            </p:tgtEl>
                                            <p:attrNameLst>
                                              <p:attrName>style.visibility</p:attrName>
                                            </p:attrNameLst>
                                          </p:cBhvr>
                                          <p:to>
                                            <p:strVal val="visible"/>
                                          </p:to>
                                        </p:set>
                                        <p:anim calcmode="lin" valueType="num">
                                          <p:cBhvr additive="base">
                                            <p:cTn id="68" dur="500" fill="hold"/>
                                            <p:tgtEl>
                                              <p:spTgt spid="1399"/>
                                            </p:tgtEl>
                                            <p:attrNameLst>
                                              <p:attrName>ppt_x</p:attrName>
                                            </p:attrNameLst>
                                          </p:cBhvr>
                                          <p:tavLst>
                                            <p:tav tm="0">
                                              <p:val>
                                                <p:strVal val="#ppt_x"/>
                                              </p:val>
                                            </p:tav>
                                            <p:tav tm="100000">
                                              <p:val>
                                                <p:strVal val="#ppt_x"/>
                                              </p:val>
                                            </p:tav>
                                          </p:tavLst>
                                        </p:anim>
                                        <p:anim calcmode="lin" valueType="num">
                                          <p:cBhvr additive="base">
                                            <p:cTn id="69" dur="500" fill="hold"/>
                                            <p:tgtEl>
                                              <p:spTgt spid="1399"/>
                                            </p:tgtEl>
                                            <p:attrNameLst>
                                              <p:attrName>ppt_y</p:attrName>
                                            </p:attrNameLst>
                                          </p:cBhvr>
                                          <p:tavLst>
                                            <p:tav tm="0">
                                              <p:val>
                                                <p:strVal val="0-#ppt_h/2"/>
                                              </p:val>
                                            </p:tav>
                                            <p:tav tm="100000">
                                              <p:val>
                                                <p:strVal val="#ppt_y"/>
                                              </p:val>
                                            </p:tav>
                                          </p:tavLst>
                                        </p:anim>
                                      </p:childTnLst>
                                    </p:cTn>
                                  </p:par>
                                  <p:par>
                                    <p:cTn id="70" presetID="2" presetClass="entr" presetSubtype="1" accel="50000"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additive="base">
                                            <p:cTn id="72" dur="500" fill="hold"/>
                                            <p:tgtEl>
                                              <p:spTgt spid="94"/>
                                            </p:tgtEl>
                                            <p:attrNameLst>
                                              <p:attrName>ppt_x</p:attrName>
                                            </p:attrNameLst>
                                          </p:cBhvr>
                                          <p:tavLst>
                                            <p:tav tm="0">
                                              <p:val>
                                                <p:strVal val="#ppt_x"/>
                                              </p:val>
                                            </p:tav>
                                            <p:tav tm="100000">
                                              <p:val>
                                                <p:strVal val="#ppt_x"/>
                                              </p:val>
                                            </p:tav>
                                          </p:tavLst>
                                        </p:anim>
                                        <p:anim calcmode="lin" valueType="num">
                                          <p:cBhvr additive="base">
                                            <p:cTn id="73" dur="500" fill="hold"/>
                                            <p:tgtEl>
                                              <p:spTgt spid="94"/>
                                            </p:tgtEl>
                                            <p:attrNameLst>
                                              <p:attrName>ppt_y</p:attrName>
                                            </p:attrNameLst>
                                          </p:cBhvr>
                                          <p:tavLst>
                                            <p:tav tm="0">
                                              <p:val>
                                                <p:strVal val="0-#ppt_h/2"/>
                                              </p:val>
                                            </p:tav>
                                            <p:tav tm="100000">
                                              <p:val>
                                                <p:strVal val="#ppt_y"/>
                                              </p:val>
                                            </p:tav>
                                          </p:tavLst>
                                        </p:anim>
                                      </p:childTnLst>
                                    </p:cTn>
                                  </p:par>
                                </p:childTnLst>
                              </p:cTn>
                            </p:par>
                            <p:par>
                              <p:cTn id="74" fill="hold">
                                <p:stCondLst>
                                  <p:cond delay="1000"/>
                                </p:stCondLst>
                                <p:childTnLst>
                                  <p:par>
                                    <p:cTn id="75" presetID="2" presetClass="entr" presetSubtype="1" accel="50000" fill="hold" nodeType="afterEffect">
                                      <p:stCondLst>
                                        <p:cond delay="0"/>
                                      </p:stCondLst>
                                      <p:childTnLst>
                                        <p:set>
                                          <p:cBhvr>
                                            <p:cTn id="76" dur="1" fill="hold">
                                              <p:stCondLst>
                                                <p:cond delay="0"/>
                                              </p:stCondLst>
                                            </p:cTn>
                                            <p:tgtEl>
                                              <p:spTgt spid="1026"/>
                                            </p:tgtEl>
                                            <p:attrNameLst>
                                              <p:attrName>style.visibility</p:attrName>
                                            </p:attrNameLst>
                                          </p:cBhvr>
                                          <p:to>
                                            <p:strVal val="visible"/>
                                          </p:to>
                                        </p:set>
                                        <p:anim calcmode="lin" valueType="num">
                                          <p:cBhvr additive="base">
                                            <p:cTn id="77" dur="500" fill="hold"/>
                                            <p:tgtEl>
                                              <p:spTgt spid="1026"/>
                                            </p:tgtEl>
                                            <p:attrNameLst>
                                              <p:attrName>ppt_x</p:attrName>
                                            </p:attrNameLst>
                                          </p:cBhvr>
                                          <p:tavLst>
                                            <p:tav tm="0">
                                              <p:val>
                                                <p:strVal val="#ppt_x"/>
                                              </p:val>
                                            </p:tav>
                                            <p:tav tm="100000">
                                              <p:val>
                                                <p:strVal val="#ppt_x"/>
                                              </p:val>
                                            </p:tav>
                                          </p:tavLst>
                                        </p:anim>
                                        <p:anim calcmode="lin" valueType="num">
                                          <p:cBhvr additive="base">
                                            <p:cTn id="78" dur="500" fill="hold"/>
                                            <p:tgtEl>
                                              <p:spTgt spid="1026"/>
                                            </p:tgtEl>
                                            <p:attrNameLst>
                                              <p:attrName>ppt_y</p:attrName>
                                            </p:attrNameLst>
                                          </p:cBhvr>
                                          <p:tavLst>
                                            <p:tav tm="0">
                                              <p:val>
                                                <p:strVal val="0-#ppt_h/2"/>
                                              </p:val>
                                            </p:tav>
                                            <p:tav tm="100000">
                                              <p:val>
                                                <p:strVal val="#ppt_y"/>
                                              </p:val>
                                            </p:tav>
                                          </p:tavLst>
                                        </p:anim>
                                      </p:childTnLst>
                                    </p:cTn>
                                  </p:par>
                                </p:childTnLst>
                              </p:cTn>
                            </p:par>
                            <p:par>
                              <p:cTn id="79" fill="hold">
                                <p:stCondLst>
                                  <p:cond delay="1500"/>
                                </p:stCondLst>
                                <p:childTnLst>
                                  <p:par>
                                    <p:cTn id="80" presetID="2" presetClass="entr" presetSubtype="1" accel="50000" fill="hold" grpId="0" nodeType="afterEffect">
                                      <p:stCondLst>
                                        <p:cond delay="0"/>
                                      </p:stCondLst>
                                      <p:childTnLst>
                                        <p:set>
                                          <p:cBhvr>
                                            <p:cTn id="81" dur="1" fill="hold">
                                              <p:stCondLst>
                                                <p:cond delay="0"/>
                                              </p:stCondLst>
                                            </p:cTn>
                                            <p:tgtEl>
                                              <p:spTgt spid="1396">
                                                <p:txEl>
                                                  <p:pRg st="0" end="0"/>
                                                </p:txEl>
                                              </p:spTgt>
                                            </p:tgtEl>
                                            <p:attrNameLst>
                                              <p:attrName>style.visibility</p:attrName>
                                            </p:attrNameLst>
                                          </p:cBhvr>
                                          <p:to>
                                            <p:strVal val="visible"/>
                                          </p:to>
                                        </p:set>
                                        <p:anim calcmode="lin" valueType="num">
                                          <p:cBhvr additive="base">
                                            <p:cTn id="82" dur="500" fill="hold"/>
                                            <p:tgtEl>
                                              <p:spTgt spid="1396">
                                                <p:txEl>
                                                  <p:pRg st="0" end="0"/>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1396">
                                                <p:txEl>
                                                  <p:pRg st="0" end="0"/>
                                                </p:txEl>
                                              </p:spTgt>
                                            </p:tgtEl>
                                            <p:attrNameLst>
                                              <p:attrName>ppt_y</p:attrName>
                                            </p:attrNameLst>
                                          </p:cBhvr>
                                          <p:tavLst>
                                            <p:tav tm="0">
                                              <p:val>
                                                <p:strVal val="0-#ppt_h/2"/>
                                              </p:val>
                                            </p:tav>
                                            <p:tav tm="100000">
                                              <p:val>
                                                <p:strVal val="#ppt_y"/>
                                              </p:val>
                                            </p:tav>
                                          </p:tavLst>
                                        </p:anim>
                                      </p:childTnLst>
                                    </p:cTn>
                                  </p:par>
                                  <p:par>
                                    <p:cTn id="84" presetID="2" presetClass="entr" presetSubtype="1" accel="50000" fill="hold" grpId="0" nodeType="withEffect">
                                      <p:stCondLst>
                                        <p:cond delay="0"/>
                                      </p:stCondLst>
                                      <p:childTnLst>
                                        <p:set>
                                          <p:cBhvr>
                                            <p:cTn id="85" dur="1" fill="hold">
                                              <p:stCondLst>
                                                <p:cond delay="0"/>
                                              </p:stCondLst>
                                            </p:cTn>
                                            <p:tgtEl>
                                              <p:spTgt spid="1396">
                                                <p:txEl>
                                                  <p:pRg st="1" end="1"/>
                                                </p:txEl>
                                              </p:spTgt>
                                            </p:tgtEl>
                                            <p:attrNameLst>
                                              <p:attrName>style.visibility</p:attrName>
                                            </p:attrNameLst>
                                          </p:cBhvr>
                                          <p:to>
                                            <p:strVal val="visible"/>
                                          </p:to>
                                        </p:set>
                                        <p:anim calcmode="lin" valueType="num">
                                          <p:cBhvr additive="base">
                                            <p:cTn id="86" dur="500" fill="hold"/>
                                            <p:tgtEl>
                                              <p:spTgt spid="1396">
                                                <p:txEl>
                                                  <p:pRg st="1" end="1"/>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39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7" grpId="0" animBg="1"/>
          <p:bldP spid="1388" grpId="0" animBg="1"/>
          <p:bldP spid="1389" grpId="0" animBg="1"/>
          <p:bldP spid="1390" grpId="0"/>
          <p:bldP spid="1392" grpId="0" build="p"/>
          <p:bldP spid="1394" grpId="0" uiExpand="1" build="p"/>
          <p:bldP spid="1396" grpId="0" uiExpand="1" build="p"/>
          <p:bldP spid="1397" grpId="0"/>
          <p:bldP spid="1398" grpId="0"/>
          <p:bldP spid="1399" grpId="0"/>
          <p:bldP spid="8" grpId="0" animBg="1"/>
          <p:bldP spid="93" grpId="0" animBg="1"/>
          <p:bldP spid="9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415C4-A8B0-8816-4C7F-79D64B678920}"/>
              </a:ext>
            </a:extLst>
          </p:cNvPr>
          <p:cNvPicPr>
            <a:picLocks noChangeAspect="1"/>
          </p:cNvPicPr>
          <p:nvPr/>
        </p:nvPicPr>
        <p:blipFill rotWithShape="1">
          <a:blip r:embed="rId2"/>
          <a:srcRect t="5617" b="3384"/>
          <a:stretch/>
        </p:blipFill>
        <p:spPr>
          <a:xfrm>
            <a:off x="79130" y="624254"/>
            <a:ext cx="9144000" cy="4018084"/>
          </a:xfrm>
          <a:prstGeom prst="roundRect">
            <a:avLst>
              <a:gd name="adj" fmla="val 12057"/>
            </a:avLst>
          </a:prstGeom>
        </p:spPr>
      </p:pic>
    </p:spTree>
    <p:extLst>
      <p:ext uri="{BB962C8B-B14F-4D97-AF65-F5344CB8AC3E}">
        <p14:creationId xmlns:p14="http://schemas.microsoft.com/office/powerpoint/2010/main" val="2187988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58F962-8FAA-5C41-912E-D5ED7D69F447}"/>
              </a:ext>
            </a:extLst>
          </p:cNvPr>
          <p:cNvPicPr>
            <a:picLocks noChangeAspect="1"/>
          </p:cNvPicPr>
          <p:nvPr/>
        </p:nvPicPr>
        <p:blipFill rotWithShape="1">
          <a:blip r:embed="rId4"/>
          <a:srcRect t="11923" r="50667"/>
          <a:stretch/>
        </p:blipFill>
        <p:spPr>
          <a:xfrm flipH="1">
            <a:off x="0" y="2870359"/>
            <a:ext cx="871003" cy="1393074"/>
          </a:xfrm>
          <a:prstGeom prst="rect">
            <a:avLst/>
          </a:prstGeom>
        </p:spPr>
      </p:pic>
      <p:sp>
        <p:nvSpPr>
          <p:cNvPr id="10" name="Freeform 10">
            <a:extLst>
              <a:ext uri="{FF2B5EF4-FFF2-40B4-BE49-F238E27FC236}">
                <a16:creationId xmlns:a16="http://schemas.microsoft.com/office/drawing/2014/main" id="{A9FA2D44-2DEA-C644-8560-7DDABC33F1F5}"/>
              </a:ext>
            </a:extLst>
          </p:cNvPr>
          <p:cNvSpPr>
            <a:spLocks/>
          </p:cNvSpPr>
          <p:nvPr/>
        </p:nvSpPr>
        <p:spPr bwMode="auto">
          <a:xfrm rot="19352116">
            <a:off x="3961264" y="2931441"/>
            <a:ext cx="440903" cy="707923"/>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 name="Freeform 10">
            <a:extLst>
              <a:ext uri="{FF2B5EF4-FFF2-40B4-BE49-F238E27FC236}">
                <a16:creationId xmlns:a16="http://schemas.microsoft.com/office/drawing/2014/main" id="{89E3BC5E-4035-6A48-B37A-28C007C5E1CC}"/>
              </a:ext>
            </a:extLst>
          </p:cNvPr>
          <p:cNvSpPr>
            <a:spLocks/>
          </p:cNvSpPr>
          <p:nvPr/>
        </p:nvSpPr>
        <p:spPr bwMode="auto">
          <a:xfrm rot="19352116">
            <a:off x="5305857" y="3346484"/>
            <a:ext cx="440903" cy="707923"/>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en-US" dirty="0"/>
              <a:t>        </a:t>
            </a:r>
          </a:p>
        </p:txBody>
      </p:sp>
      <p:grpSp>
        <p:nvGrpSpPr>
          <p:cNvPr id="22" name="Group 11">
            <a:extLst>
              <a:ext uri="{FF2B5EF4-FFF2-40B4-BE49-F238E27FC236}">
                <a16:creationId xmlns:a16="http://schemas.microsoft.com/office/drawing/2014/main" id="{F01A43D5-F3EC-A045-804F-3D9CF0A1950F}"/>
              </a:ext>
            </a:extLst>
          </p:cNvPr>
          <p:cNvGrpSpPr>
            <a:grpSpLocks/>
          </p:cNvGrpSpPr>
          <p:nvPr/>
        </p:nvGrpSpPr>
        <p:grpSpPr bwMode="auto">
          <a:xfrm rot="1809017">
            <a:off x="1752558" y="3472049"/>
            <a:ext cx="2095335" cy="621506"/>
            <a:chOff x="2496" y="3368"/>
            <a:chExt cx="672" cy="232"/>
          </a:xfrm>
          <a:solidFill>
            <a:srgbClr val="FF0000"/>
          </a:solidFill>
        </p:grpSpPr>
        <p:sp>
          <p:nvSpPr>
            <p:cNvPr id="23" name="AutoShape 12">
              <a:extLst>
                <a:ext uri="{FF2B5EF4-FFF2-40B4-BE49-F238E27FC236}">
                  <a16:creationId xmlns:a16="http://schemas.microsoft.com/office/drawing/2014/main" id="{C18C6150-019E-844C-A83D-11556D8FB63F}"/>
                </a:ext>
              </a:extLst>
            </p:cNvPr>
            <p:cNvSpPr>
              <a:spLocks noChangeArrowheads="1"/>
            </p:cNvSpPr>
            <p:nvPr/>
          </p:nvSpPr>
          <p:spPr bwMode="auto">
            <a:xfrm rot="5400000">
              <a:off x="2736" y="3168"/>
              <a:ext cx="192" cy="672"/>
            </a:xfrm>
            <a:prstGeom prst="moon">
              <a:avLst>
                <a:gd name="adj" fmla="val 33333"/>
              </a:avLst>
            </a:prstGeom>
            <a:grpFill/>
            <a:ln w="9525">
              <a:solidFill>
                <a:srgbClr val="FF0000"/>
              </a:solidFill>
              <a:miter lim="800000"/>
              <a:headEnd/>
              <a:tailEnd/>
            </a:ln>
          </p:spPr>
          <p:txBody>
            <a:bodyPr wrap="none" anchor="ctr"/>
            <a:lstStyle/>
            <a:p>
              <a:endParaRPr lang="en-US"/>
            </a:p>
          </p:txBody>
        </p:sp>
        <p:sp>
          <p:nvSpPr>
            <p:cNvPr id="24" name="AutoShape 13">
              <a:extLst>
                <a:ext uri="{FF2B5EF4-FFF2-40B4-BE49-F238E27FC236}">
                  <a16:creationId xmlns:a16="http://schemas.microsoft.com/office/drawing/2014/main" id="{2354EDF2-711B-5A4E-86CA-F53955EAF52F}"/>
                </a:ext>
              </a:extLst>
            </p:cNvPr>
            <p:cNvSpPr>
              <a:spLocks noChangeArrowheads="1"/>
            </p:cNvSpPr>
            <p:nvPr/>
          </p:nvSpPr>
          <p:spPr bwMode="auto">
            <a:xfrm rot="567740">
              <a:off x="2878" y="3368"/>
              <a:ext cx="144" cy="71"/>
            </a:xfrm>
            <a:prstGeom prst="upArrow">
              <a:avLst>
                <a:gd name="adj1" fmla="val 50000"/>
                <a:gd name="adj2" fmla="val 37500"/>
              </a:avLst>
            </a:prstGeom>
            <a:grpFill/>
            <a:ln w="9525">
              <a:solidFill>
                <a:srgbClr val="FF0000"/>
              </a:solidFill>
              <a:miter lim="800000"/>
              <a:headEnd/>
              <a:tailEnd/>
            </a:ln>
          </p:spPr>
          <p:txBody>
            <a:bodyPr wrap="none" anchor="ctr"/>
            <a:lstStyle/>
            <a:p>
              <a:endParaRPr lang="en-US"/>
            </a:p>
          </p:txBody>
        </p:sp>
        <p:sp>
          <p:nvSpPr>
            <p:cNvPr id="25" name="AutoShape 14">
              <a:extLst>
                <a:ext uri="{FF2B5EF4-FFF2-40B4-BE49-F238E27FC236}">
                  <a16:creationId xmlns:a16="http://schemas.microsoft.com/office/drawing/2014/main" id="{080E58DD-988F-394C-9064-FCE34FD70052}"/>
                </a:ext>
              </a:extLst>
            </p:cNvPr>
            <p:cNvSpPr>
              <a:spLocks noChangeArrowheads="1"/>
            </p:cNvSpPr>
            <p:nvPr/>
          </p:nvSpPr>
          <p:spPr bwMode="auto">
            <a:xfrm rot="21032260" flipH="1">
              <a:off x="2639" y="3372"/>
              <a:ext cx="144" cy="96"/>
            </a:xfrm>
            <a:prstGeom prst="upArrow">
              <a:avLst>
                <a:gd name="adj1" fmla="val 50000"/>
                <a:gd name="adj2" fmla="val 37500"/>
              </a:avLst>
            </a:prstGeom>
            <a:grpFill/>
            <a:ln w="9525">
              <a:solidFill>
                <a:srgbClr val="FF0000"/>
              </a:solidFill>
              <a:miter lim="800000"/>
              <a:headEnd/>
              <a:tailEnd/>
            </a:ln>
          </p:spPr>
          <p:txBody>
            <a:bodyPr wrap="none" anchor="ctr"/>
            <a:lstStyle/>
            <a:p>
              <a:endParaRPr lang="en-US"/>
            </a:p>
          </p:txBody>
        </p:sp>
      </p:grpSp>
      <p:sp>
        <p:nvSpPr>
          <p:cNvPr id="26" name="Freeform 25">
            <a:extLst>
              <a:ext uri="{FF2B5EF4-FFF2-40B4-BE49-F238E27FC236}">
                <a16:creationId xmlns:a16="http://schemas.microsoft.com/office/drawing/2014/main" id="{25CF68CB-DBFA-A24F-9BDF-4473990EA961}"/>
              </a:ext>
            </a:extLst>
          </p:cNvPr>
          <p:cNvSpPr>
            <a:spLocks/>
          </p:cNvSpPr>
          <p:nvPr/>
        </p:nvSpPr>
        <p:spPr bwMode="auto">
          <a:xfrm>
            <a:off x="5337479" y="4439555"/>
            <a:ext cx="440903" cy="707923"/>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en-US" dirty="0"/>
              <a:t>        </a:t>
            </a:r>
          </a:p>
        </p:txBody>
      </p:sp>
      <p:sp>
        <p:nvSpPr>
          <p:cNvPr id="27" name="Text Box 15">
            <a:extLst>
              <a:ext uri="{FF2B5EF4-FFF2-40B4-BE49-F238E27FC236}">
                <a16:creationId xmlns:a16="http://schemas.microsoft.com/office/drawing/2014/main" id="{DB952615-6BE4-F847-9064-4275C529886D}"/>
              </a:ext>
            </a:extLst>
          </p:cNvPr>
          <p:cNvSpPr txBox="1">
            <a:spLocks noChangeArrowheads="1"/>
          </p:cNvSpPr>
          <p:nvPr/>
        </p:nvSpPr>
        <p:spPr bwMode="auto">
          <a:xfrm>
            <a:off x="4565253" y="4620280"/>
            <a:ext cx="891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b="1" dirty="0" err="1">
                <a:solidFill>
                  <a:srgbClr val="0070C0"/>
                </a:solidFill>
                <a:latin typeface="Times New Roman" panose="02020603050405020304" pitchFamily="18" charset="0"/>
                <a:cs typeface="Times New Roman" panose="02020603050405020304" pitchFamily="18" charset="0"/>
              </a:rPr>
              <a:t>Lý</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Kế</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Nguyên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28" name="Text Box 16">
            <a:extLst>
              <a:ext uri="{FF2B5EF4-FFF2-40B4-BE49-F238E27FC236}">
                <a16:creationId xmlns:a16="http://schemas.microsoft.com/office/drawing/2014/main" id="{C8CB91F6-E5A8-4E4F-8CB0-E8BAF9BEADD5}"/>
              </a:ext>
            </a:extLst>
          </p:cNvPr>
          <p:cNvSpPr txBox="1">
            <a:spLocks noChangeArrowheads="1"/>
          </p:cNvSpPr>
          <p:nvPr/>
        </p:nvSpPr>
        <p:spPr bwMode="auto">
          <a:xfrm rot="2302160">
            <a:off x="1440004" y="4149858"/>
            <a:ext cx="1671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1600" b="1" dirty="0" err="1">
                <a:solidFill>
                  <a:srgbClr val="0070C0"/>
                </a:solidFill>
                <a:latin typeface="Times New Roman" panose="02020603050405020304" pitchFamily="18" charset="0"/>
                <a:cs typeface="Times New Roman" panose="02020603050405020304" pitchFamily="18" charset="0"/>
              </a:rPr>
              <a:t>Lý</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Thường</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Kiệt</a:t>
            </a:r>
            <a:endParaRPr lang="en-US" sz="1600" b="1" dirty="0">
              <a:solidFill>
                <a:srgbClr val="0070C0"/>
              </a:solidFill>
              <a:latin typeface="Times New Roman" panose="02020603050405020304" pitchFamily="18" charset="0"/>
              <a:cs typeface="Times New Roman" panose="02020603050405020304" pitchFamily="18" charset="0"/>
            </a:endParaRPr>
          </a:p>
        </p:txBody>
      </p:sp>
      <p:sp>
        <p:nvSpPr>
          <p:cNvPr id="29" name="Text Box 22">
            <a:extLst>
              <a:ext uri="{FF2B5EF4-FFF2-40B4-BE49-F238E27FC236}">
                <a16:creationId xmlns:a16="http://schemas.microsoft.com/office/drawing/2014/main" id="{8F87A150-5C6C-4B49-8EFE-876FC8E69D8B}"/>
              </a:ext>
            </a:extLst>
          </p:cNvPr>
          <p:cNvSpPr txBox="1">
            <a:spLocks noChangeArrowheads="1"/>
          </p:cNvSpPr>
          <p:nvPr/>
        </p:nvSpPr>
        <p:spPr bwMode="auto">
          <a:xfrm>
            <a:off x="3267262" y="3286350"/>
            <a:ext cx="1027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b="1" dirty="0" err="1">
                <a:solidFill>
                  <a:srgbClr val="0070C0"/>
                </a:solidFill>
                <a:latin typeface="Times New Roman" panose="02020603050405020304" pitchFamily="18" charset="0"/>
                <a:cs typeface="Times New Roman" panose="02020603050405020304" pitchFamily="18" charset="0"/>
              </a:rPr>
              <a:t>Thân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Cảnh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Phúc</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30" name="Rectangle 61">
            <a:extLst>
              <a:ext uri="{FF2B5EF4-FFF2-40B4-BE49-F238E27FC236}">
                <a16:creationId xmlns:a16="http://schemas.microsoft.com/office/drawing/2014/main" id="{95FFF9C4-C493-1B44-A0F1-55A5909F1CB2}"/>
              </a:ext>
            </a:extLst>
          </p:cNvPr>
          <p:cNvSpPr>
            <a:spLocks noChangeArrowheads="1"/>
          </p:cNvSpPr>
          <p:nvPr/>
        </p:nvSpPr>
        <p:spPr bwMode="auto">
          <a:xfrm>
            <a:off x="4745739" y="3682501"/>
            <a:ext cx="7805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b="1" dirty="0">
                <a:solidFill>
                  <a:srgbClr val="0070C0"/>
                </a:solidFill>
                <a:latin typeface="Times New Roman" panose="02020603050405020304" pitchFamily="18" charset="0"/>
                <a:cs typeface="Times New Roman" panose="02020603050405020304" pitchFamily="18" charset="0"/>
              </a:rPr>
              <a:t>Vi </a:t>
            </a:r>
            <a:r>
              <a:rPr lang="en-US" b="1" dirty="0" err="1">
                <a:solidFill>
                  <a:srgbClr val="0070C0"/>
                </a:solidFill>
                <a:latin typeface="Times New Roman" panose="02020603050405020304" pitchFamily="18" charset="0"/>
                <a:cs typeface="Times New Roman" panose="02020603050405020304" pitchFamily="18" charset="0"/>
              </a:rPr>
              <a:t>Thủ</a:t>
            </a:r>
            <a:r>
              <a:rPr lang="en-US" b="1" dirty="0">
                <a:solidFill>
                  <a:srgbClr val="0070C0"/>
                </a:solidFill>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428403107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repeatCount="3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repeatCount="300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repeatCount="300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repeatCount="300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animBg="1"/>
      <p:bldP spid="27" grpId="0"/>
      <p:bldP spid="28" grpId="0"/>
      <p:bldP spid="29" grpId="0"/>
      <p:bldP spid="30" grpId="0"/>
    </p:bldLst>
  </p:timing>
</p:sld>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1130</Words>
  <Application>Microsoft Office PowerPoint</Application>
  <PresentationFormat>On-screen Show (16:9)</PresentationFormat>
  <Paragraphs>126</Paragraphs>
  <Slides>32</Slides>
  <Notes>16</Notes>
  <HiddenSlides>0</HiddenSlides>
  <MMClips>17</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32</vt:i4>
      </vt:variant>
    </vt:vector>
  </HeadingPairs>
  <TitlesOfParts>
    <vt:vector size="57" baseType="lpstr">
      <vt:lpstr>Open Sans</vt:lpstr>
      <vt:lpstr>Livvic</vt:lpstr>
      <vt:lpstr>Roboto Condensed Light</vt:lpstr>
      <vt:lpstr>Calibri Light</vt:lpstr>
      <vt:lpstr>Rajdhani</vt:lpstr>
      <vt:lpstr>Times New Roman</vt:lpstr>
      <vt:lpstr>Wingdings</vt:lpstr>
      <vt:lpstr>Muli</vt:lpstr>
      <vt:lpstr>Tahoma</vt:lpstr>
      <vt:lpstr>Calibri</vt:lpstr>
      <vt:lpstr>Karla</vt:lpstr>
      <vt:lpstr>Amaranth</vt:lpstr>
      <vt:lpstr>Arial</vt:lpstr>
      <vt:lpstr>Rochester</vt:lpstr>
      <vt:lpstr>.VnTime</vt:lpstr>
      <vt:lpstr>ABeeZee</vt:lpstr>
      <vt:lpstr>Nunito</vt:lpstr>
      <vt:lpstr>SNELL ROUNDHAND BLACK</vt:lpstr>
      <vt:lpstr>Assistant Medium</vt:lpstr>
      <vt:lpstr>Language Arts Subject for Highschool - 9th Grade: Comparing Texts</vt:lpstr>
      <vt:lpstr>1_Language Arts Subject for Highschool - 9th Grade: Comparing Texts</vt:lpstr>
      <vt:lpstr>Office Theme</vt:lpstr>
      <vt:lpstr>Story Theme Cards by Slidesgo</vt:lpstr>
      <vt:lpstr>World War II D-Day Invasion by Slidesgo</vt:lpstr>
      <vt:lpstr>1_Office Theme</vt:lpstr>
      <vt:lpstr>PowerPoint Presentation</vt:lpstr>
      <vt:lpstr>PowerPoint Presentation</vt:lpstr>
      <vt:lpstr>CUỘC KHÁNG CHIẾN CHỐNG QUÂN XÂM LƯỢC TỐNG (1075 – 1077) (t2)</vt:lpstr>
      <vt:lpstr>NỘI DUNG</vt:lpstr>
      <vt:lpstr>PowerPoint Presentation</vt:lpstr>
      <vt:lpstr>PowerPoint Presentation</vt:lpstr>
      <vt:lpstr>Sự chuẩn bị của Lý Thường Kiệt</vt:lpstr>
      <vt:lpstr>PowerPoint Presentation</vt:lpstr>
      <vt:lpstr>PowerPoint Presentation</vt:lpstr>
      <vt:lpstr>Tại sao Lý Thường Kiệt chọn sông Như Nguyệt để làm phòng tuyến chặn giặc?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Cuộc kháng chiến chống quân  xâm lược Tống  (1075 – 1077)</dc:title>
  <dc:creator>PC</dc:creator>
  <cp:lastModifiedBy>PC</cp:lastModifiedBy>
  <cp:revision>28</cp:revision>
  <dcterms:modified xsi:type="dcterms:W3CDTF">2024-03-18T09:05:54Z</dcterms:modified>
</cp:coreProperties>
</file>