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wav" ContentType="audio/x-wav"/>
  <Default Extension="png" ContentType="image/png"/>
  <Default Extension="gif" ContentType="image/gif"/>
  <Default Extension="wmf" ContentType="image/x-w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3"/>
  </p:sldMasterIdLst>
  <p:notesMasterIdLst>
    <p:notesMasterId r:id="rId15"/>
  </p:notesMasterIdLst>
  <p:sldIdLst>
    <p:sldId id="419" r:id="rId4"/>
    <p:sldId id="420" r:id="rId5"/>
    <p:sldId id="421" r:id="rId6"/>
    <p:sldId id="422" r:id="rId7"/>
    <p:sldId id="423" r:id="rId8"/>
    <p:sldId id="424" r:id="rId9"/>
    <p:sldId id="426" r:id="rId10"/>
    <p:sldId id="425" r:id="rId11"/>
    <p:sldId id="287" r:id="rId12"/>
    <p:sldId id="427" r:id="rId13"/>
    <p:sldId id="288" r:id="rId14"/>
    <p:sldId id="281" r:id="rId16"/>
    <p:sldId id="317" r:id="rId17"/>
    <p:sldId id="388" r:id="rId18"/>
    <p:sldId id="390" r:id="rId19"/>
    <p:sldId id="333" r:id="rId20"/>
    <p:sldId id="428" r:id="rId21"/>
    <p:sldId id="429" r:id="rId22"/>
    <p:sldId id="389" r:id="rId23"/>
    <p:sldId id="391" r:id="rId24"/>
    <p:sldId id="430" r:id="rId25"/>
  </p:sldIdLst>
  <p:sldSz cx="18288000" cy="10287000"/>
  <p:notesSz cx="6858000" cy="9144000"/>
  <p:embeddedFontLst>
    <p:embeddedFont>
      <p:font typeface="SimSun" panose="02010600030101010101" pitchFamily="2" charset="-122"/>
      <p:regular r:id="rId30"/>
    </p:embeddedFont>
    <p:embeddedFont>
      <p:font typeface="Cambria" panose="02040503050406030204" pitchFamily="18" charset="0"/>
      <p:regular r:id="rId31"/>
      <p:bold r:id="rId32"/>
      <p:italic r:id="rId33"/>
      <p:boldItalic r:id="rId34"/>
    </p:embeddedFont>
    <p:embeddedFont>
      <p:font typeface="Calibri" panose="020F0502020204030204" pitchFamily="34" charset="0"/>
      <p:regular r:id="rId35"/>
      <p:bold r:id="rId36"/>
      <p:italic r:id="rId37"/>
      <p:boldItalic r:id="rId38"/>
    </p:embeddedFont>
    <p:embeddedFont>
      <p:font typeface="Tiffany" panose="02020500000000000000" pitchFamily="18" charset="0"/>
      <p:regular r:id="rId39"/>
    </p:embeddedFont>
    <p:embeddedFont>
      <p:font typeface="Calibri Light" panose="020F0302020204030204" charset="0"/>
      <p:regular r:id="rId40"/>
      <p:italic r:id="rId41"/>
    </p:embeddedFont>
    <p:embeddedFont>
      <p:font typeface="Microsoft YaHei" panose="020B0503020204020204" charset="-122"/>
      <p:regular r:id="rId42"/>
    </p:embeddedFont>
    <p:embeddedFont>
      <p:font typeface="#9Slide03 Arima Madurai" panose="00000500000000000000" pitchFamily="2" charset="-93"/>
      <p:regular r:id="rId43"/>
    </p:embeddedFont>
    <p:embeddedFont>
      <p:font typeface="Slogan" panose="02020500000000000000" pitchFamily="18" charset="-93"/>
      <p:regular r:id="rId44"/>
    </p:embeddedFont>
    <p:embeddedFont>
      <p:font typeface="Calibri" panose="020F0502020204030204"/>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yen Trang" initials="HT"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8" autoAdjust="0"/>
    <p:restoredTop sz="94622" autoAdjust="0"/>
  </p:normalViewPr>
  <p:slideViewPr>
    <p:cSldViewPr showGuides="1">
      <p:cViewPr varScale="1">
        <p:scale>
          <a:sx n="31" d="100"/>
          <a:sy n="31" d="100"/>
        </p:scale>
        <p:origin x="80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8" Type="http://schemas.openxmlformats.org/officeDocument/2006/relationships/font" Target="fonts/font19.fntdata"/><Relationship Id="rId47" Type="http://schemas.openxmlformats.org/officeDocument/2006/relationships/font" Target="fonts/font18.fntdata"/><Relationship Id="rId46" Type="http://schemas.openxmlformats.org/officeDocument/2006/relationships/font" Target="fonts/font17.fntdata"/><Relationship Id="rId45" Type="http://schemas.openxmlformats.org/officeDocument/2006/relationships/font" Target="fonts/font16.fntdata"/><Relationship Id="rId44" Type="http://schemas.openxmlformats.org/officeDocument/2006/relationships/font" Target="fonts/font15.fntdata"/><Relationship Id="rId43" Type="http://schemas.openxmlformats.org/officeDocument/2006/relationships/font" Target="fonts/font14.fntdata"/><Relationship Id="rId42" Type="http://schemas.openxmlformats.org/officeDocument/2006/relationships/font" Target="fonts/font13.fntdata"/><Relationship Id="rId41" Type="http://schemas.openxmlformats.org/officeDocument/2006/relationships/font" Target="fonts/font12.fntdata"/><Relationship Id="rId40" Type="http://schemas.openxmlformats.org/officeDocument/2006/relationships/font" Target="fonts/font11.fntdata"/><Relationship Id="rId4" Type="http://schemas.openxmlformats.org/officeDocument/2006/relationships/slide" Target="slides/slide1.xml"/><Relationship Id="rId39" Type="http://schemas.openxmlformats.org/officeDocument/2006/relationships/font" Target="fonts/font10.fntdata"/><Relationship Id="rId38" Type="http://schemas.openxmlformats.org/officeDocument/2006/relationships/font" Target="fonts/font9.fntdata"/><Relationship Id="rId37" Type="http://schemas.openxmlformats.org/officeDocument/2006/relationships/font" Target="fonts/font8.fntdata"/><Relationship Id="rId36" Type="http://schemas.openxmlformats.org/officeDocument/2006/relationships/font" Target="fonts/font7.fntdata"/><Relationship Id="rId35" Type="http://schemas.openxmlformats.org/officeDocument/2006/relationships/font" Target="fonts/font6.fntdata"/><Relationship Id="rId34" Type="http://schemas.openxmlformats.org/officeDocument/2006/relationships/font" Target="fonts/font5.fntdata"/><Relationship Id="rId33" Type="http://schemas.openxmlformats.org/officeDocument/2006/relationships/font" Target="fonts/font4.fntdata"/><Relationship Id="rId32" Type="http://schemas.openxmlformats.org/officeDocument/2006/relationships/font" Target="fonts/font3.fntdata"/><Relationship Id="rId31" Type="http://schemas.openxmlformats.org/officeDocument/2006/relationships/font" Target="fonts/font2.fntdata"/><Relationship Id="rId30" Type="http://schemas.openxmlformats.org/officeDocument/2006/relationships/font" Target="fonts/font1.fntdata"/><Relationship Id="rId3" Type="http://schemas.openxmlformats.org/officeDocument/2006/relationships/slideMaster" Target="slideMasters/slideMaster2.xml"/><Relationship Id="rId29" Type="http://schemas.openxmlformats.org/officeDocument/2006/relationships/commentAuthors" Target="commentAuthors.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notesMaster" Target="notesMasters/notesMaster1.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43A374-096E-42C1-95E7-1368F2CB6E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0D1110-BC1F-45D5-A308-7658DFF3EA4E}"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7F20FB-4AA5-4253-AD8E-CB6142536FD5}"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6CF96FE-4BFD-4EB0-860E-F76DA2601899}" type="slidenum">
              <a:rPr lang="zh-CN" altLang="en-US" smtClean="0">
                <a:solidFill>
                  <a:prstClr val="black"/>
                </a:solidFill>
                <a:ea typeface="SimSun" panose="02010600030101010101" pitchFamily="2" charset="-122"/>
              </a:rPr>
            </a:fld>
            <a:endParaRPr lang="zh-CN" altLang="en-US">
              <a:solidFill>
                <a:prstClr val="black"/>
              </a:solidFill>
              <a:ea typeface="SimSun"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6CF96FE-4BFD-4EB0-860E-F76DA2601899}" type="slidenum">
              <a:rPr lang="zh-CN" altLang="en-US" smtClean="0">
                <a:solidFill>
                  <a:prstClr val="black"/>
                </a:solidFill>
                <a:ea typeface="SimSun" panose="02010600030101010101" pitchFamily="2" charset="-122"/>
              </a:rPr>
            </a:fld>
            <a:endParaRPr lang="zh-CN" altLang="en-US">
              <a:solidFill>
                <a:prstClr val="black"/>
              </a:solidFill>
              <a:ea typeface="SimSun"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6CF96FE-4BFD-4EB0-860E-F76DA2601899}" type="slidenum">
              <a:rPr lang="zh-CN" altLang="en-US" smtClean="0">
                <a:solidFill>
                  <a:prstClr val="black"/>
                </a:solidFill>
                <a:ea typeface="SimSun" panose="02010600030101010101" pitchFamily="2" charset="-122"/>
              </a:rPr>
            </a:fld>
            <a:endParaRPr lang="zh-CN" altLang="en-US">
              <a:solidFill>
                <a:prstClr val="black"/>
              </a:solidFill>
              <a:ea typeface="SimSun"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3.xml"/><Relationship Id="rId8" Type="http://schemas.openxmlformats.org/officeDocument/2006/relationships/oleObject" Target="../embeddings/oleObject2.bin"/><Relationship Id="rId7" Type="http://schemas.openxmlformats.org/officeDocument/2006/relationships/tags" Target="../tags/tag2.xml"/><Relationship Id="rId6" Type="http://schemas.openxmlformats.org/officeDocument/2006/relationships/image" Target="../media/image4.wmf"/><Relationship Id="rId5" Type="http://schemas.openxmlformats.org/officeDocument/2006/relationships/oleObject" Target="../embeddings/oleObject1.bin"/><Relationship Id="rId4" Type="http://schemas.openxmlformats.org/officeDocument/2006/relationships/tags" Target="../tags/tag1.xml"/><Relationship Id="rId3" Type="http://schemas.openxmlformats.org/officeDocument/2006/relationships/image" Target="../media/image3.png"/><Relationship Id="rId2" Type="http://schemas.openxmlformats.org/officeDocument/2006/relationships/image" Target="../media/image2.jpeg"/><Relationship Id="rId11" Type="http://schemas.openxmlformats.org/officeDocument/2006/relationships/vmlDrawing" Target="../drawings/vmlDrawing1.vml"/><Relationship Id="rId10"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E355C5F4-8241-4297-A607-2414451469E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E355C5F4-8241-4297-A607-2414451469E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E355C5F4-8241-4297-A607-2414451469E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8288000" cy="10287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19" y="8332162"/>
            <a:ext cx="3049980" cy="1917131"/>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29877" y="6056630"/>
            <a:ext cx="7876194" cy="3763701"/>
          </a:xfrm>
          <a:prstGeom prst="rect">
            <a:avLst/>
          </a:prstGeom>
        </p:spPr>
      </p:pic>
      <p:graphicFrame>
        <p:nvGraphicFramePr>
          <p:cNvPr id="11" name="Object 7"/>
          <p:cNvGraphicFramePr>
            <a:graphicFrameLocks noChangeAspect="1"/>
          </p:cNvGraphicFramePr>
          <p:nvPr userDrawn="1">
            <p:custDataLst>
              <p:tags r:id="rId4"/>
            </p:custDataLst>
          </p:nvPr>
        </p:nvGraphicFramePr>
        <p:xfrm>
          <a:off x="16127730" y="150659"/>
          <a:ext cx="2057400" cy="1833563"/>
        </p:xfrm>
        <a:graphic>
          <a:graphicData uri="http://schemas.openxmlformats.org/presentationml/2006/ole">
            <mc:AlternateContent xmlns:mc="http://schemas.openxmlformats.org/markup-compatibility/2006">
              <mc:Choice xmlns:v="urn:schemas-microsoft-com:vml" Requires="v">
                <p:oleObj spid="_x0000_s1044" name="Clip" r:id="rId5" imgW="1155065" imgH="1129030" progId="">
                  <p:embed/>
                </p:oleObj>
              </mc:Choice>
              <mc:Fallback>
                <p:oleObj name="Clip" r:id="rId5" imgW="1155065" imgH="1129030" progId="">
                  <p:embed/>
                  <p:pic>
                    <p:nvPicPr>
                      <p:cNvPr id="0" name="Picture 104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27730" y="150659"/>
                        <a:ext cx="2057400" cy="1833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7"/>
          <p:cNvGraphicFramePr>
            <a:graphicFrameLocks noChangeAspect="1"/>
          </p:cNvGraphicFramePr>
          <p:nvPr userDrawn="1">
            <p:custDataLst>
              <p:tags r:id="rId7"/>
            </p:custDataLst>
          </p:nvPr>
        </p:nvGraphicFramePr>
        <p:xfrm>
          <a:off x="191702" y="150659"/>
          <a:ext cx="2057400" cy="1833563"/>
        </p:xfrm>
        <a:graphic>
          <a:graphicData uri="http://schemas.openxmlformats.org/presentationml/2006/ole">
            <mc:AlternateContent xmlns:mc="http://schemas.openxmlformats.org/markup-compatibility/2006">
              <mc:Choice xmlns:v="urn:schemas-microsoft-com:vml" Requires="v">
                <p:oleObj spid="_x0000_s1045" name="Clip" r:id="rId8" imgW="1155065" imgH="1129030" progId="">
                  <p:embed/>
                </p:oleObj>
              </mc:Choice>
              <mc:Fallback>
                <p:oleObj name="Clip" r:id="rId8" imgW="1155065" imgH="1129030" progId="">
                  <p:embed/>
                  <p:pic>
                    <p:nvPicPr>
                      <p:cNvPr id="0" name="Picture 104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702" y="150659"/>
                        <a:ext cx="2057400" cy="1833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Oval 7"/>
          <p:cNvSpPr/>
          <p:nvPr userDrawn="1">
            <p:custDataLst>
              <p:tags r:id="rId9"/>
            </p:custDataLst>
          </p:nvPr>
        </p:nvSpPr>
        <p:spPr>
          <a:xfrm>
            <a:off x="92319" y="150659"/>
            <a:ext cx="18110919" cy="9669672"/>
          </a:xfrm>
          <a:prstGeom prst="ellipse">
            <a:avLst/>
          </a:prstGeom>
          <a:solidFill>
            <a:srgbClr val="F5FFFF"/>
          </a:solidFill>
          <a:ln>
            <a:solidFill>
              <a:srgbClr val="FF0000"/>
            </a:solidFill>
          </a:ln>
          <a:effectLst>
            <a:glow rad="228600">
              <a:schemeClr val="accent2">
                <a:satMod val="175000"/>
                <a:alpha val="40000"/>
              </a:schemeClr>
            </a:glow>
          </a:effectLst>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2700" b="1">
              <a:ln w="12700">
                <a:solidFill>
                  <a:srgbClr val="4472C4"/>
                </a:solidFill>
                <a:prstDash val="solid"/>
              </a:ln>
              <a:pattFill prst="ltDnDiag">
                <a:fgClr>
                  <a:srgbClr val="4472C4">
                    <a:lumMod val="60000"/>
                    <a:lumOff val="40000"/>
                  </a:srgbClr>
                </a:fgClr>
                <a:bgClr>
                  <a:prstClr val="white"/>
                </a:bgClr>
              </a:pattFill>
            </a:endParaRPr>
          </a:p>
        </p:txBody>
      </p:sp>
      <p:grpSp>
        <p:nvGrpSpPr>
          <p:cNvPr id="13" name="Group 12"/>
          <p:cNvGrpSpPr/>
          <p:nvPr userDrawn="1"/>
        </p:nvGrpSpPr>
        <p:grpSpPr>
          <a:xfrm>
            <a:off x="4995921" y="879172"/>
            <a:ext cx="8255337" cy="8254322"/>
            <a:chOff x="4395216" y="1718972"/>
            <a:chExt cx="3401568" cy="3463884"/>
          </a:xfrm>
        </p:grpSpPr>
        <p:pic>
          <p:nvPicPr>
            <p:cNvPr id="14" name="Picture 13"/>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395216" y="1718973"/>
              <a:ext cx="3401568" cy="3420054"/>
            </a:xfrm>
            <a:prstGeom prst="rect">
              <a:avLst/>
            </a:prstGeom>
          </p:spPr>
        </p:pic>
        <p:sp>
          <p:nvSpPr>
            <p:cNvPr id="15" name="Oval 14"/>
            <p:cNvSpPr/>
            <p:nvPr/>
          </p:nvSpPr>
          <p:spPr>
            <a:xfrm>
              <a:off x="4395216" y="1718972"/>
              <a:ext cx="3401568" cy="3463884"/>
            </a:xfrm>
            <a:prstGeom prst="ellipse">
              <a:avLst/>
            </a:prstGeom>
            <a:solidFill>
              <a:srgbClr val="F5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F5FFFF"/>
                </a:solidFill>
              </a:endParaRPr>
            </a:p>
          </p:txBody>
        </p:sp>
      </p:gr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1000000" fill="hold" nodeType="withEffect">
                                  <p:stCondLst>
                                    <p:cond delay="0"/>
                                  </p:stCondLst>
                                  <p:childTnLst>
                                    <p:animRot by="-21600000">
                                      <p:cBhvr>
                                        <p:cTn id="6" dur="5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IA">
    <p:spTree>
      <p:nvGrpSpPr>
        <p:cNvPr id="1" name=""/>
        <p:cNvGrpSpPr/>
        <p:nvPr/>
      </p:nvGrpSpPr>
      <p:grpSpPr>
        <a:xfrm>
          <a:off x="0" y="0"/>
          <a:ext cx="0" cy="0"/>
          <a:chOff x="0" y="0"/>
          <a:chExt cx="0" cy="0"/>
        </a:xfrm>
      </p:grpSpPr>
      <p:sp>
        <p:nvSpPr>
          <p:cNvPr id="11" name="Rectangle 10"/>
          <p:cNvSpPr/>
          <p:nvPr userDrawn="1"/>
        </p:nvSpPr>
        <p:spPr>
          <a:xfrm>
            <a:off x="770709" y="1528355"/>
            <a:ext cx="17216846" cy="8065821"/>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4" name="Rectangle 23"/>
          <p:cNvSpPr/>
          <p:nvPr userDrawn="1"/>
        </p:nvSpPr>
        <p:spPr>
          <a:xfrm>
            <a:off x="770709" y="1201784"/>
            <a:ext cx="16929462" cy="757646"/>
          </a:xfrm>
          <a:prstGeom prst="rect">
            <a:avLst/>
          </a:prstGeom>
          <a:ln w="38100">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7" name="Rectangle 6"/>
          <p:cNvSpPr/>
          <p:nvPr userDrawn="1"/>
        </p:nvSpPr>
        <p:spPr>
          <a:xfrm>
            <a:off x="0" y="104509"/>
            <a:ext cx="18288000" cy="7576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rPr>
              <a:t>BÀI 4: BIỂU DIỄN LỰC</a:t>
            </a:r>
            <a:endParaRPr lang="en-US" sz="3600" b="1" dirty="0">
              <a:solidFill>
                <a:prstClr val="white"/>
              </a:solidFill>
            </a:endParaRPr>
          </a:p>
        </p:txBody>
      </p:sp>
      <p:sp>
        <p:nvSpPr>
          <p:cNvPr id="8" name="Rectangle 7"/>
          <p:cNvSpPr/>
          <p:nvPr userDrawn="1"/>
        </p:nvSpPr>
        <p:spPr>
          <a:xfrm>
            <a:off x="0" y="9744891"/>
            <a:ext cx="18288000" cy="5421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700" dirty="0">
              <a:solidFill>
                <a:prstClr val="white"/>
              </a:solidFill>
              <a:latin typeface="UTM ViceroyJF" panose="02040603050506020204" pitchFamily="18" charset="0"/>
            </a:endParaRPr>
          </a:p>
        </p:txBody>
      </p:sp>
      <p:grpSp>
        <p:nvGrpSpPr>
          <p:cNvPr id="17" name="Group 3"/>
          <p:cNvGrpSpPr/>
          <p:nvPr userDrawn="1"/>
        </p:nvGrpSpPr>
        <p:grpSpPr bwMode="auto">
          <a:xfrm>
            <a:off x="855365" y="2088022"/>
            <a:ext cx="4603172" cy="7320299"/>
            <a:chOff x="0" y="0"/>
            <a:chExt cx="2352" cy="4313"/>
          </a:xfrm>
        </p:grpSpPr>
        <p:sp>
          <p:nvSpPr>
            <p:cNvPr id="18" name="AutoShape 4" descr="20%"/>
            <p:cNvSpPr>
              <a:spLocks noChangeArrowheads="1"/>
            </p:cNvSpPr>
            <p:nvPr/>
          </p:nvSpPr>
          <p:spPr bwMode="auto">
            <a:xfrm>
              <a:off x="0" y="0"/>
              <a:ext cx="2352" cy="4313"/>
            </a:xfrm>
            <a:prstGeom prst="foldedCorner">
              <a:avLst>
                <a:gd name="adj" fmla="val 12500"/>
              </a:avLst>
            </a:prstGeom>
            <a:pattFill prst="pct20">
              <a:fgClr>
                <a:srgbClr val="CCECFF"/>
              </a:fgClr>
              <a:bgClr>
                <a:schemeClr val="bg1"/>
              </a:bgClr>
            </a:pattFill>
            <a:ln w="9525">
              <a:solidFill>
                <a:srgbClr val="FF0000"/>
              </a:solidFill>
              <a:round/>
            </a:ln>
            <a:effectLst>
              <a:outerShdw dist="107763" dir="18900000" algn="ctr" rotWithShape="0">
                <a:schemeClr val="bg2">
                  <a:alpha val="50000"/>
                </a:scheme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vi-VN" altLang="en-US" sz="3600">
                <a:solidFill>
                  <a:prstClr val="black"/>
                </a:solidFill>
                <a:latin typeface="VNI-Swiss-Condense" pitchFamily="2" charset="0"/>
              </a:endParaRPr>
            </a:p>
          </p:txBody>
        </p:sp>
        <p:sp>
          <p:nvSpPr>
            <p:cNvPr id="19" name="WordArt 10"/>
            <p:cNvSpPr>
              <a:spLocks noChangeArrowheads="1" noChangeShapeType="1" noTextEdit="1"/>
            </p:cNvSpPr>
            <p:nvPr/>
          </p:nvSpPr>
          <p:spPr bwMode="auto">
            <a:xfrm>
              <a:off x="48" y="0"/>
              <a:ext cx="2252" cy="357"/>
            </a:xfrm>
            <a:prstGeom prst="rect">
              <a:avLst/>
            </a:prstGeom>
            <a:ln w="9525">
              <a:solidFill>
                <a:srgbClr val="000000"/>
              </a:solidFill>
              <a:round/>
            </a:ln>
          </p:spPr>
          <p:txBody>
            <a:bodyPr wrap="none" fromWordArt="1">
              <a:prstTxWarp prst="textPlain">
                <a:avLst>
                  <a:gd name="adj" fmla="val 50000"/>
                </a:avLst>
              </a:prstTxWarp>
            </a:bodyPr>
            <a:lstStyle/>
            <a:p>
              <a:pPr algn="ctr"/>
              <a:endParaRPr lang="en-US" sz="9000" kern="10" dirty="0">
                <a:solidFill>
                  <a:srgbClr val="FF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grpSp>
      <p:grpSp>
        <p:nvGrpSpPr>
          <p:cNvPr id="27" name="Group 26"/>
          <p:cNvGrpSpPr/>
          <p:nvPr userDrawn="1"/>
        </p:nvGrpSpPr>
        <p:grpSpPr>
          <a:xfrm>
            <a:off x="1151009" y="-30507"/>
            <a:ext cx="1026704" cy="1014165"/>
            <a:chOff x="2290474" y="-8130"/>
            <a:chExt cx="684469" cy="676110"/>
          </a:xfrm>
        </p:grpSpPr>
        <p:sp>
          <p:nvSpPr>
            <p:cNvPr id="28" name="Parallelogram 27"/>
            <p:cNvSpPr/>
            <p:nvPr userDrawn="1"/>
          </p:nvSpPr>
          <p:spPr>
            <a:xfrm>
              <a:off x="2290474" y="468"/>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700">
                <a:solidFill>
                  <a:prstClr val="white"/>
                </a:solidFill>
              </a:endParaRPr>
            </a:p>
          </p:txBody>
        </p:sp>
        <p:sp>
          <p:nvSpPr>
            <p:cNvPr id="29" name="Parallelogram 28"/>
            <p:cNvSpPr/>
            <p:nvPr userDrawn="1"/>
          </p:nvSpPr>
          <p:spPr>
            <a:xfrm>
              <a:off x="2519895" y="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700">
                <a:solidFill>
                  <a:prstClr val="white"/>
                </a:solidFill>
              </a:endParaRPr>
            </a:p>
          </p:txBody>
        </p:sp>
        <p:sp>
          <p:nvSpPr>
            <p:cNvPr id="30" name="Parallelogram 29"/>
            <p:cNvSpPr/>
            <p:nvPr userDrawn="1"/>
          </p:nvSpPr>
          <p:spPr>
            <a:xfrm>
              <a:off x="2742906" y="-813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700">
                <a:solidFill>
                  <a:prstClr val="white"/>
                </a:solidFill>
              </a:endParaRPr>
            </a:p>
          </p:txBody>
        </p:sp>
        <p:sp>
          <p:nvSpPr>
            <p:cNvPr id="31" name="Parallelogram 30"/>
            <p:cNvSpPr/>
            <p:nvPr userDrawn="1"/>
          </p:nvSpPr>
          <p:spPr>
            <a:xfrm>
              <a:off x="2296683" y="64762"/>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700">
                <a:solidFill>
                  <a:prstClr val="white"/>
                </a:solidFill>
              </a:endParaRPr>
            </a:p>
          </p:txBody>
        </p:sp>
        <p:sp>
          <p:nvSpPr>
            <p:cNvPr id="32" name="Parallelogram 31"/>
            <p:cNvSpPr/>
            <p:nvPr userDrawn="1"/>
          </p:nvSpPr>
          <p:spPr>
            <a:xfrm>
              <a:off x="2517213"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700">
                <a:solidFill>
                  <a:prstClr val="white"/>
                </a:solidFill>
              </a:endParaRPr>
            </a:p>
          </p:txBody>
        </p:sp>
        <p:sp>
          <p:nvSpPr>
            <p:cNvPr id="33" name="Parallelogram 32"/>
            <p:cNvSpPr/>
            <p:nvPr userDrawn="1"/>
          </p:nvSpPr>
          <p:spPr>
            <a:xfrm>
              <a:off x="2746078"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700">
                <a:solidFill>
                  <a:prstClr val="white"/>
                </a:solidFill>
              </a:endParaRPr>
            </a:p>
          </p:txBody>
        </p:sp>
      </p:grpSp>
      <p:pic>
        <p:nvPicPr>
          <p:cNvPr id="35" name="Picture 3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7578" y="97685"/>
            <a:ext cx="790146" cy="790146"/>
          </a:xfrm>
          <a:prstGeom prst="rect">
            <a:avLst/>
          </a:prstGeom>
        </p:spPr>
      </p:pic>
      <p:sp>
        <p:nvSpPr>
          <p:cNvPr id="3" name="Rectangle 2"/>
          <p:cNvSpPr/>
          <p:nvPr userDrawn="1"/>
        </p:nvSpPr>
        <p:spPr>
          <a:xfrm>
            <a:off x="855365" y="2088022"/>
            <a:ext cx="4603172" cy="605924"/>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prstClr val="white"/>
                </a:solidFill>
              </a:rPr>
              <a:t>NỘI DUNG</a:t>
            </a:r>
            <a:endParaRPr lang="en-US" sz="2700" b="1" dirty="0">
              <a:solidFill>
                <a:prstClr val="white"/>
              </a:solidFill>
            </a:endParaRPr>
          </a:p>
        </p:txBody>
      </p:sp>
      <p:pic>
        <p:nvPicPr>
          <p:cNvPr id="20" name="Picture 16" descr="ag00218_"/>
          <p:cNvPicPr>
            <a:picLocks noChangeAspect="1" noChangeArrowheads="1" noCrop="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9970413">
            <a:off x="4535208" y="2102478"/>
            <a:ext cx="748125" cy="502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3"/>
          <p:cNvSpPr/>
          <p:nvPr userDrawn="1"/>
        </p:nvSpPr>
        <p:spPr>
          <a:xfrm>
            <a:off x="14005314" y="76488"/>
            <a:ext cx="4282686" cy="781812"/>
          </a:xfrm>
          <a:prstGeom prst="cloud">
            <a:avLst/>
          </a:prstGeom>
          <a:solidFill>
            <a:srgbClr val="FFF2CC"/>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700" b="1" dirty="0">
                <a:solidFill>
                  <a:srgbClr val="0000FF"/>
                </a:solidFill>
              </a:rPr>
              <a:t>VẬT LÝ 8</a:t>
            </a:r>
            <a:endParaRPr lang="en-US" sz="2700" b="1" dirty="0">
              <a:solidFill>
                <a:srgbClr val="0000FF"/>
              </a:solidFill>
            </a:endParaRPr>
          </a:p>
        </p:txBody>
      </p:sp>
      <p:sp>
        <p:nvSpPr>
          <p:cNvPr id="23" name="Diamond 22"/>
          <p:cNvSpPr/>
          <p:nvPr userDrawn="1"/>
        </p:nvSpPr>
        <p:spPr>
          <a:xfrm rot="20865376">
            <a:off x="12668" y="711312"/>
            <a:ext cx="1263270" cy="1263270"/>
          </a:xfrm>
          <a:prstGeom prst="diamond">
            <a:avLst/>
          </a:prstGeom>
          <a:solidFill>
            <a:srgbClr val="FFF2CC"/>
          </a:solidFill>
          <a:ln w="38100">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HONG CHIA">
    <p:spTree>
      <p:nvGrpSpPr>
        <p:cNvPr id="1" name=""/>
        <p:cNvGrpSpPr/>
        <p:nvPr/>
      </p:nvGrpSpPr>
      <p:grpSpPr>
        <a:xfrm>
          <a:off x="0" y="0"/>
          <a:ext cx="0" cy="0"/>
          <a:chOff x="0" y="0"/>
          <a:chExt cx="0" cy="0"/>
        </a:xfrm>
      </p:grpSpPr>
      <p:sp>
        <p:nvSpPr>
          <p:cNvPr id="30" name="Rectangle 29"/>
          <p:cNvSpPr/>
          <p:nvPr userDrawn="1"/>
        </p:nvSpPr>
        <p:spPr>
          <a:xfrm>
            <a:off x="1" y="104509"/>
            <a:ext cx="18287999" cy="757646"/>
          </a:xfrm>
          <a:prstGeom prst="rect">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rPr>
              <a:t>BÀI 4: BIỂU DIỄN LỰC</a:t>
            </a:r>
            <a:endParaRPr lang="en-US" sz="3600" b="1" dirty="0">
              <a:solidFill>
                <a:prstClr val="white"/>
              </a:solidFill>
            </a:endParaRPr>
          </a:p>
        </p:txBody>
      </p:sp>
      <p:sp>
        <p:nvSpPr>
          <p:cNvPr id="11" name="Rectangle 10"/>
          <p:cNvSpPr/>
          <p:nvPr userDrawn="1"/>
        </p:nvSpPr>
        <p:spPr>
          <a:xfrm>
            <a:off x="0" y="9744891"/>
            <a:ext cx="18288000" cy="5421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700" dirty="0">
              <a:solidFill>
                <a:prstClr val="white"/>
              </a:solidFill>
              <a:latin typeface="UTM ViceroyJF" panose="02040603050506020204" pitchFamily="18" charset="0"/>
            </a:endParaRPr>
          </a:p>
        </p:txBody>
      </p:sp>
      <p:sp>
        <p:nvSpPr>
          <p:cNvPr id="16" name="Rectangle 15"/>
          <p:cNvSpPr/>
          <p:nvPr userDrawn="1"/>
        </p:nvSpPr>
        <p:spPr>
          <a:xfrm>
            <a:off x="770709" y="1528355"/>
            <a:ext cx="17216846" cy="8065821"/>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7" name="Rectangle 16"/>
          <p:cNvSpPr/>
          <p:nvPr userDrawn="1"/>
        </p:nvSpPr>
        <p:spPr>
          <a:xfrm>
            <a:off x="770709" y="1201784"/>
            <a:ext cx="16929462" cy="757646"/>
          </a:xfrm>
          <a:prstGeom prst="rect">
            <a:avLst/>
          </a:prstGeom>
          <a:ln w="38100">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nvGrpSpPr>
          <p:cNvPr id="22" name="Group 21"/>
          <p:cNvGrpSpPr/>
          <p:nvPr userDrawn="1"/>
        </p:nvGrpSpPr>
        <p:grpSpPr>
          <a:xfrm>
            <a:off x="1151009" y="-30507"/>
            <a:ext cx="1026704" cy="1014165"/>
            <a:chOff x="2290474" y="-8130"/>
            <a:chExt cx="684469" cy="676110"/>
          </a:xfrm>
        </p:grpSpPr>
        <p:sp>
          <p:nvSpPr>
            <p:cNvPr id="23" name="Parallelogram 22"/>
            <p:cNvSpPr/>
            <p:nvPr userDrawn="1"/>
          </p:nvSpPr>
          <p:spPr>
            <a:xfrm>
              <a:off x="2290474" y="468"/>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700">
                <a:solidFill>
                  <a:prstClr val="white"/>
                </a:solidFill>
              </a:endParaRPr>
            </a:p>
          </p:txBody>
        </p:sp>
        <p:sp>
          <p:nvSpPr>
            <p:cNvPr id="24" name="Parallelogram 23"/>
            <p:cNvSpPr/>
            <p:nvPr userDrawn="1"/>
          </p:nvSpPr>
          <p:spPr>
            <a:xfrm>
              <a:off x="2519895" y="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700">
                <a:solidFill>
                  <a:prstClr val="white"/>
                </a:solidFill>
              </a:endParaRPr>
            </a:p>
          </p:txBody>
        </p:sp>
        <p:sp>
          <p:nvSpPr>
            <p:cNvPr id="25" name="Parallelogram 24"/>
            <p:cNvSpPr/>
            <p:nvPr userDrawn="1"/>
          </p:nvSpPr>
          <p:spPr>
            <a:xfrm>
              <a:off x="2742906" y="-813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700">
                <a:solidFill>
                  <a:prstClr val="white"/>
                </a:solidFill>
              </a:endParaRPr>
            </a:p>
          </p:txBody>
        </p:sp>
        <p:sp>
          <p:nvSpPr>
            <p:cNvPr id="26" name="Parallelogram 25"/>
            <p:cNvSpPr/>
            <p:nvPr userDrawn="1"/>
          </p:nvSpPr>
          <p:spPr>
            <a:xfrm>
              <a:off x="2296683" y="64762"/>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700">
                <a:solidFill>
                  <a:prstClr val="white"/>
                </a:solidFill>
              </a:endParaRPr>
            </a:p>
          </p:txBody>
        </p:sp>
        <p:sp>
          <p:nvSpPr>
            <p:cNvPr id="27" name="Parallelogram 26"/>
            <p:cNvSpPr/>
            <p:nvPr userDrawn="1"/>
          </p:nvSpPr>
          <p:spPr>
            <a:xfrm>
              <a:off x="2517213"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700">
                <a:solidFill>
                  <a:prstClr val="white"/>
                </a:solidFill>
              </a:endParaRPr>
            </a:p>
          </p:txBody>
        </p:sp>
        <p:sp>
          <p:nvSpPr>
            <p:cNvPr id="28" name="Parallelogram 27"/>
            <p:cNvSpPr/>
            <p:nvPr userDrawn="1"/>
          </p:nvSpPr>
          <p:spPr>
            <a:xfrm>
              <a:off x="2746078"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700">
                <a:solidFill>
                  <a:prstClr val="white"/>
                </a:solidFill>
              </a:endParaRPr>
            </a:p>
          </p:txBody>
        </p:sp>
      </p:gr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7578" y="97685"/>
            <a:ext cx="790146" cy="790146"/>
          </a:xfrm>
          <a:prstGeom prst="rect">
            <a:avLst/>
          </a:prstGeom>
        </p:spPr>
      </p:pic>
      <p:sp>
        <p:nvSpPr>
          <p:cNvPr id="20" name="Cloud 19"/>
          <p:cNvSpPr/>
          <p:nvPr userDrawn="1"/>
        </p:nvSpPr>
        <p:spPr>
          <a:xfrm>
            <a:off x="14005314" y="76488"/>
            <a:ext cx="4282686" cy="781812"/>
          </a:xfrm>
          <a:prstGeom prst="cloud">
            <a:avLst/>
          </a:prstGeom>
          <a:solidFill>
            <a:srgbClr val="FFF2CC"/>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700" b="1" dirty="0">
                <a:solidFill>
                  <a:srgbClr val="0000FF"/>
                </a:solidFill>
              </a:rPr>
              <a:t>VẬT LÝ 8</a:t>
            </a:r>
            <a:endParaRPr lang="en-US" sz="2700" b="1" dirty="0">
              <a:solidFill>
                <a:srgbClr val="0000FF"/>
              </a:solidFill>
            </a:endParaRPr>
          </a:p>
        </p:txBody>
      </p:sp>
      <p:sp>
        <p:nvSpPr>
          <p:cNvPr id="2" name="Oval 1"/>
          <p:cNvSpPr/>
          <p:nvPr userDrawn="1"/>
        </p:nvSpPr>
        <p:spPr>
          <a:xfrm>
            <a:off x="195154" y="946696"/>
            <a:ext cx="1012604" cy="1012604"/>
          </a:xfrm>
          <a:prstGeom prst="ellipse">
            <a:avLst/>
          </a:prstGeom>
          <a:solidFill>
            <a:srgbClr val="FFC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249DF7B1-EC19-4192-9B12-3E2DD15A892C}"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9D7F20-E5FF-49DC-987B-9D18251ACC59}"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endParaRPr lang="en-US"/>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endParaRPr lang="en-US"/>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249DF7B1-EC19-4192-9B12-3E2DD15A892C}"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A9D7F20-E5FF-49DC-987B-9D18251ACC59}"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249DF7B1-EC19-4192-9B12-3E2DD15A892C}"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A9D7F20-E5FF-49DC-987B-9D18251ACC59}"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9DF7B1-EC19-4192-9B12-3E2DD15A892C}"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A9D7F20-E5FF-49DC-987B-9D18251ACC59}"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E355C5F4-8241-4297-A607-2414451469E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249DF7B1-EC19-4192-9B12-3E2DD15A892C}"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9D7F20-E5FF-49DC-987B-9D18251ACC59}"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249DF7B1-EC19-4192-9B12-3E2DD15A892C}"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9D7F20-E5FF-49DC-987B-9D18251ACC59}"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49DF7B1-EC19-4192-9B12-3E2DD15A892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9D7F20-E5FF-49DC-987B-9D18251ACC59}"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49DF7B1-EC19-4192-9B12-3E2DD15A892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9D7F20-E5FF-49DC-987B-9D18251ACC59}"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238605B-B820-4EAC-B454-E618F705E2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323A50-DCED-4632-9248-F40568401102}"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238605B-B820-4EAC-B454-E618F705E2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323A50-DCED-4632-9248-F40568401102}"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E355C5F4-8241-4297-A607-2414451469E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E355C5F4-8241-4297-A607-2414451469E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E355C5F4-8241-4297-A607-2414451469E3}"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1C163BE-6298-434B-9B1B-48173C57E4B7}"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355C5F4-8241-4297-A607-2414451469E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1C163BE-6298-434B-9B1B-48173C57E4B7}"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355C5F4-8241-4297-A607-2414451469E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1C163BE-6298-434B-9B1B-48173C57E4B7}"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endParaRPr lang="zh-CN" altLang="en-US"/>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355C5F4-8241-4297-A607-2414451469E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355C5F4-8241-4297-A607-2414451469E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4" Type="http://schemas.openxmlformats.org/officeDocument/2006/relationships/theme" Target="../theme/theme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355C5F4-8241-4297-A607-2414451469E3}" type="datetimeFigureOut">
              <a:rPr lang="zh-CN" altLang="en-US" smtClean="0"/>
            </a:fld>
            <a:endParaRPr lang="zh-CN" altLang="en-US"/>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C163BE-6298-434B-9B1B-48173C57E4B7}"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49DF7B1-EC19-4192-9B12-3E2DD15A892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4A9D7F20-E5FF-49DC-987B-9D18251ACC59}"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9.GIF"/><Relationship Id="rId1" Type="http://schemas.openxmlformats.org/officeDocument/2006/relationships/image" Target="../media/image8.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39.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2.jpeg"/><Relationship Id="rId1"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png"/></Relationships>
</file>

<file path=ppt/slides/_rels/slide2.xml.rels><?xml version="1.0" encoding="UTF-8" standalone="yes"?>
<Relationships xmlns="http://schemas.openxmlformats.org/package/2006/relationships"><Relationship Id="rId9" Type="http://schemas.openxmlformats.org/officeDocument/2006/relationships/audio" Target="../media/audio1.wav"/><Relationship Id="rId8" Type="http://schemas.microsoft.com/office/2007/relationships/media" Target="../media/media2.mp3"/><Relationship Id="rId7" Type="http://schemas.openxmlformats.org/officeDocument/2006/relationships/audio" Target="../media/media2.mp3"/><Relationship Id="rId6" Type="http://schemas.openxmlformats.org/officeDocument/2006/relationships/image" Target="../media/image13.png"/><Relationship Id="rId5" Type="http://schemas.microsoft.com/office/2007/relationships/media" Target="../media/media1.mp3"/><Relationship Id="rId4" Type="http://schemas.openxmlformats.org/officeDocument/2006/relationships/audio" Target="../media/media1.mp3"/><Relationship Id="rId3" Type="http://schemas.openxmlformats.org/officeDocument/2006/relationships/image" Target="../media/image12.GIF"/><Relationship Id="rId2" Type="http://schemas.openxmlformats.org/officeDocument/2006/relationships/image" Target="../media/image11.png"/><Relationship Id="rId10" Type="http://schemas.openxmlformats.org/officeDocument/2006/relationships/slideLayout" Target="../slideLayouts/slideLayout25.xml"/><Relationship Id="rId1"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43.png"/></Relationships>
</file>

<file path=ppt/slides/_rels/slide3.xml.rels><?xml version="1.0" encoding="UTF-8" standalone="yes"?>
<Relationships xmlns="http://schemas.openxmlformats.org/package/2006/relationships"><Relationship Id="rId9" Type="http://schemas.openxmlformats.org/officeDocument/2006/relationships/audio" Target="../media/media1.mp3"/><Relationship Id="rId8" Type="http://schemas.openxmlformats.org/officeDocument/2006/relationships/image" Target="../media/image17.png"/><Relationship Id="rId7" Type="http://schemas.openxmlformats.org/officeDocument/2006/relationships/image" Target="../media/image13.png"/><Relationship Id="rId6" Type="http://schemas.microsoft.com/office/2007/relationships/media" Target="../media/media3.mp3"/><Relationship Id="rId5" Type="http://schemas.openxmlformats.org/officeDocument/2006/relationships/audio" Target="../media/media3.mp3"/><Relationship Id="rId4" Type="http://schemas.openxmlformats.org/officeDocument/2006/relationships/image" Target="../media/image12.GIF"/><Relationship Id="rId3" Type="http://schemas.openxmlformats.org/officeDocument/2006/relationships/image" Target="../media/image16.png"/><Relationship Id="rId2" Type="http://schemas.openxmlformats.org/officeDocument/2006/relationships/image" Target="../media/image15.png"/><Relationship Id="rId12" Type="http://schemas.openxmlformats.org/officeDocument/2006/relationships/slideLayout" Target="../slideLayouts/slideLayout25.xml"/><Relationship Id="rId11" Type="http://schemas.openxmlformats.org/officeDocument/2006/relationships/image" Target="../media/image8.GIF"/><Relationship Id="rId10" Type="http://schemas.microsoft.com/office/2007/relationships/media" Target="../media/media1.mp3"/><Relationship Id="rId1" Type="http://schemas.openxmlformats.org/officeDocument/2006/relationships/image" Target="../media/image14.png"/></Relationships>
</file>

<file path=ppt/slides/_rels/slide4.xml.rels><?xml version="1.0" encoding="UTF-8" standalone="yes"?>
<Relationships xmlns="http://schemas.openxmlformats.org/package/2006/relationships"><Relationship Id="rId9" Type="http://schemas.openxmlformats.org/officeDocument/2006/relationships/audio" Target="../media/media1.mp3"/><Relationship Id="rId8" Type="http://schemas.openxmlformats.org/officeDocument/2006/relationships/image" Target="../media/image17.png"/><Relationship Id="rId7" Type="http://schemas.openxmlformats.org/officeDocument/2006/relationships/image" Target="../media/image13.png"/><Relationship Id="rId6" Type="http://schemas.microsoft.com/office/2007/relationships/media" Target="../media/media3.mp3"/><Relationship Id="rId5" Type="http://schemas.openxmlformats.org/officeDocument/2006/relationships/audio" Target="../media/media3.mp3"/><Relationship Id="rId4" Type="http://schemas.openxmlformats.org/officeDocument/2006/relationships/image" Target="../media/image12.GIF"/><Relationship Id="rId3" Type="http://schemas.openxmlformats.org/officeDocument/2006/relationships/image" Target="../media/image20.png"/><Relationship Id="rId2" Type="http://schemas.openxmlformats.org/officeDocument/2006/relationships/image" Target="../media/image19.png"/><Relationship Id="rId12" Type="http://schemas.openxmlformats.org/officeDocument/2006/relationships/slideLayout" Target="../slideLayouts/slideLayout25.xml"/><Relationship Id="rId11" Type="http://schemas.openxmlformats.org/officeDocument/2006/relationships/image" Target="../media/image8.GIF"/><Relationship Id="rId10" Type="http://schemas.microsoft.com/office/2007/relationships/media" Target="../media/media1.mp3"/><Relationship Id="rId1" Type="http://schemas.openxmlformats.org/officeDocument/2006/relationships/image" Target="../media/image18.png"/></Relationships>
</file>

<file path=ppt/slides/_rels/slide5.xml.rels><?xml version="1.0" encoding="UTF-8" standalone="yes"?>
<Relationships xmlns="http://schemas.openxmlformats.org/package/2006/relationships"><Relationship Id="rId9" Type="http://schemas.openxmlformats.org/officeDocument/2006/relationships/audio" Target="../media/media1.mp3"/><Relationship Id="rId8" Type="http://schemas.openxmlformats.org/officeDocument/2006/relationships/image" Target="../media/image17.png"/><Relationship Id="rId7" Type="http://schemas.openxmlformats.org/officeDocument/2006/relationships/image" Target="../media/image13.png"/><Relationship Id="rId6" Type="http://schemas.microsoft.com/office/2007/relationships/media" Target="../media/media3.mp3"/><Relationship Id="rId5" Type="http://schemas.openxmlformats.org/officeDocument/2006/relationships/audio" Target="../media/media3.mp3"/><Relationship Id="rId4" Type="http://schemas.openxmlformats.org/officeDocument/2006/relationships/image" Target="../media/image12.GIF"/><Relationship Id="rId3" Type="http://schemas.openxmlformats.org/officeDocument/2006/relationships/image" Target="../media/image23.png"/><Relationship Id="rId2" Type="http://schemas.openxmlformats.org/officeDocument/2006/relationships/image" Target="../media/image22.png"/><Relationship Id="rId12" Type="http://schemas.openxmlformats.org/officeDocument/2006/relationships/slideLayout" Target="../slideLayouts/slideLayout25.xml"/><Relationship Id="rId11" Type="http://schemas.openxmlformats.org/officeDocument/2006/relationships/image" Target="../media/image8.GIF"/><Relationship Id="rId10" Type="http://schemas.microsoft.com/office/2007/relationships/media" Target="../media/media1.mp3"/><Relationship Id="rId1" Type="http://schemas.openxmlformats.org/officeDocument/2006/relationships/image" Target="../media/image21.png"/></Relationships>
</file>

<file path=ppt/slides/_rels/slide6.xml.rels><?xml version="1.0" encoding="UTF-8" standalone="yes"?>
<Relationships xmlns="http://schemas.openxmlformats.org/package/2006/relationships"><Relationship Id="rId9" Type="http://schemas.openxmlformats.org/officeDocument/2006/relationships/audio" Target="../media/media1.mp3"/><Relationship Id="rId8" Type="http://schemas.openxmlformats.org/officeDocument/2006/relationships/image" Target="../media/image17.png"/><Relationship Id="rId7" Type="http://schemas.openxmlformats.org/officeDocument/2006/relationships/image" Target="../media/image13.png"/><Relationship Id="rId6" Type="http://schemas.microsoft.com/office/2007/relationships/media" Target="../media/media3.mp3"/><Relationship Id="rId5" Type="http://schemas.openxmlformats.org/officeDocument/2006/relationships/audio" Target="../media/media3.mp3"/><Relationship Id="rId4" Type="http://schemas.openxmlformats.org/officeDocument/2006/relationships/image" Target="../media/image12.GIF"/><Relationship Id="rId3" Type="http://schemas.openxmlformats.org/officeDocument/2006/relationships/image" Target="../media/image26.png"/><Relationship Id="rId2" Type="http://schemas.openxmlformats.org/officeDocument/2006/relationships/image" Target="../media/image25.png"/><Relationship Id="rId12" Type="http://schemas.openxmlformats.org/officeDocument/2006/relationships/slideLayout" Target="../slideLayouts/slideLayout25.xml"/><Relationship Id="rId11" Type="http://schemas.openxmlformats.org/officeDocument/2006/relationships/image" Target="../media/image8.GIF"/><Relationship Id="rId10" Type="http://schemas.microsoft.com/office/2007/relationships/media" Target="../media/media1.mp3"/><Relationship Id="rId1" Type="http://schemas.openxmlformats.org/officeDocument/2006/relationships/image" Target="../media/image24.png"/></Relationships>
</file>

<file path=ppt/slides/_rels/slide7.xml.rels><?xml version="1.0" encoding="UTF-8" standalone="yes"?>
<Relationships xmlns="http://schemas.openxmlformats.org/package/2006/relationships"><Relationship Id="rId9" Type="http://schemas.openxmlformats.org/officeDocument/2006/relationships/audio" Target="../media/media1.mp3"/><Relationship Id="rId8" Type="http://schemas.openxmlformats.org/officeDocument/2006/relationships/image" Target="../media/image17.png"/><Relationship Id="rId7" Type="http://schemas.openxmlformats.org/officeDocument/2006/relationships/image" Target="../media/image13.png"/><Relationship Id="rId6" Type="http://schemas.microsoft.com/office/2007/relationships/media" Target="../media/media3.mp3"/><Relationship Id="rId5" Type="http://schemas.openxmlformats.org/officeDocument/2006/relationships/audio" Target="../media/media3.mp3"/><Relationship Id="rId4" Type="http://schemas.openxmlformats.org/officeDocument/2006/relationships/image" Target="../media/image12.GIF"/><Relationship Id="rId3" Type="http://schemas.openxmlformats.org/officeDocument/2006/relationships/image" Target="../media/image20.png"/><Relationship Id="rId2" Type="http://schemas.openxmlformats.org/officeDocument/2006/relationships/image" Target="../media/image19.png"/><Relationship Id="rId12" Type="http://schemas.openxmlformats.org/officeDocument/2006/relationships/slideLayout" Target="../slideLayouts/slideLayout25.xml"/><Relationship Id="rId11" Type="http://schemas.openxmlformats.org/officeDocument/2006/relationships/image" Target="../media/image8.GIF"/><Relationship Id="rId10" Type="http://schemas.microsoft.com/office/2007/relationships/media" Target="../media/media1.mp3"/><Relationship Id="rId1" Type="http://schemas.openxmlformats.org/officeDocument/2006/relationships/image" Target="../media/image18.png"/></Relationships>
</file>

<file path=ppt/slides/_rels/slide8.xml.rels><?xml version="1.0" encoding="UTF-8" standalone="yes"?>
<Relationships xmlns="http://schemas.openxmlformats.org/package/2006/relationships"><Relationship Id="rId9" Type="http://schemas.microsoft.com/office/2007/relationships/media" Target="../media/media3.mp3"/><Relationship Id="rId8" Type="http://schemas.openxmlformats.org/officeDocument/2006/relationships/audio" Target="../media/media3.mp3"/><Relationship Id="rId7" Type="http://schemas.openxmlformats.org/officeDocument/2006/relationships/image" Target="../media/image9.GIF"/><Relationship Id="rId6" Type="http://schemas.openxmlformats.org/officeDocument/2006/relationships/image" Target="../media/image31.GIF"/><Relationship Id="rId5" Type="http://schemas.openxmlformats.org/officeDocument/2006/relationships/image" Target="../media/image30.GIF"/><Relationship Id="rId4" Type="http://schemas.openxmlformats.org/officeDocument/2006/relationships/image" Target="../media/image12.GIF"/><Relationship Id="rId3" Type="http://schemas.openxmlformats.org/officeDocument/2006/relationships/image" Target="../media/image29.png"/><Relationship Id="rId2" Type="http://schemas.openxmlformats.org/officeDocument/2006/relationships/image" Target="../media/image28.png"/><Relationship Id="rId17" Type="http://schemas.openxmlformats.org/officeDocument/2006/relationships/slideLayout" Target="../slideLayouts/slideLayout25.xml"/><Relationship Id="rId16" Type="http://schemas.openxmlformats.org/officeDocument/2006/relationships/image" Target="../media/image8.GIF"/><Relationship Id="rId15" Type="http://schemas.microsoft.com/office/2007/relationships/media" Target="../media/media1.mp3"/><Relationship Id="rId14" Type="http://schemas.openxmlformats.org/officeDocument/2006/relationships/audio" Target="../media/media1.mp3"/><Relationship Id="rId13" Type="http://schemas.microsoft.com/office/2007/relationships/media" Target="../media/media4.mp3"/><Relationship Id="rId12" Type="http://schemas.openxmlformats.org/officeDocument/2006/relationships/audio" Target="../media/media4.mp3"/><Relationship Id="rId11" Type="http://schemas.openxmlformats.org/officeDocument/2006/relationships/image" Target="../media/image17.png"/><Relationship Id="rId10" Type="http://schemas.openxmlformats.org/officeDocument/2006/relationships/image" Target="../media/image13.png"/><Relationship Id="rId1"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33.png"/><Relationship Id="rId1"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Diagonal Corner Rectangle 4"/>
          <p:cNvSpPr/>
          <p:nvPr/>
        </p:nvSpPr>
        <p:spPr>
          <a:xfrm>
            <a:off x="548649" y="2352554"/>
            <a:ext cx="14804337" cy="6818813"/>
          </a:xfrm>
          <a:prstGeom prst="snip2Diag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vi-VN" sz="4000" b="1" dirty="0">
                <a:solidFill>
                  <a:schemeClr val="bg1"/>
                </a:solidFill>
                <a:latin typeface="+mj-lt"/>
                <a:ea typeface="Cambria" panose="02040503050406030204" pitchFamily="18" charset="0"/>
              </a:rPr>
              <a:t>HƯỚNG DẪN SỬ DỤNG</a:t>
            </a:r>
            <a:r>
              <a:rPr lang="en-US" sz="4000" b="1" dirty="0">
                <a:solidFill>
                  <a:schemeClr val="bg1"/>
                </a:solidFill>
                <a:latin typeface="+mj-lt"/>
                <a:ea typeface="Cambria" panose="02040503050406030204" pitchFamily="18" charset="0"/>
              </a:rPr>
              <a:t> </a:t>
            </a:r>
            <a:r>
              <a:rPr lang="en-US" sz="4000" b="1" dirty="0" err="1" smtClean="0">
                <a:solidFill>
                  <a:schemeClr val="bg1"/>
                </a:solidFill>
                <a:latin typeface="+mj-lt"/>
                <a:ea typeface="Cambria" panose="02040503050406030204" pitchFamily="18" charset="0"/>
              </a:rPr>
              <a:t>TRÒ</a:t>
            </a:r>
            <a:r>
              <a:rPr lang="en-US" sz="4000" b="1" dirty="0" smtClean="0">
                <a:solidFill>
                  <a:schemeClr val="bg1"/>
                </a:solidFill>
                <a:latin typeface="+mj-lt"/>
                <a:ea typeface="Cambria" panose="02040503050406030204" pitchFamily="18" charset="0"/>
              </a:rPr>
              <a:t> </a:t>
            </a:r>
            <a:r>
              <a:rPr lang="en-US" sz="4000" b="1" dirty="0" err="1" smtClean="0">
                <a:solidFill>
                  <a:schemeClr val="bg1"/>
                </a:solidFill>
                <a:latin typeface="+mj-lt"/>
                <a:ea typeface="Cambria" panose="02040503050406030204" pitchFamily="18" charset="0"/>
              </a:rPr>
              <a:t>CHƠI</a:t>
            </a:r>
            <a:endParaRPr lang="en-US" sz="4000" b="1" dirty="0">
              <a:solidFill>
                <a:schemeClr val="bg1"/>
              </a:solidFill>
              <a:latin typeface="+mj-lt"/>
              <a:ea typeface="Cambria" panose="02040503050406030204" pitchFamily="18" charset="0"/>
            </a:endParaRPr>
          </a:p>
          <a:p>
            <a:r>
              <a:rPr lang="en-US" sz="4000" dirty="0" err="1">
                <a:solidFill>
                  <a:schemeClr val="bg1"/>
                </a:solidFill>
                <a:latin typeface="+mj-lt"/>
                <a:ea typeface="Cambria" panose="02040503050406030204" pitchFamily="18" charset="0"/>
              </a:rPr>
              <a:t>Bước</a:t>
            </a:r>
            <a:r>
              <a:rPr lang="en-US" sz="4000" dirty="0">
                <a:solidFill>
                  <a:schemeClr val="bg1"/>
                </a:solidFill>
                <a:latin typeface="+mj-lt"/>
                <a:ea typeface="Cambria" panose="02040503050406030204" pitchFamily="18" charset="0"/>
              </a:rPr>
              <a:t> 1: </a:t>
            </a:r>
            <a:r>
              <a:rPr lang="en-US" sz="4000" dirty="0" err="1">
                <a:solidFill>
                  <a:schemeClr val="bg1"/>
                </a:solidFill>
                <a:latin typeface="+mj-lt"/>
                <a:ea typeface="Cambria" panose="02040503050406030204" pitchFamily="18" charset="0"/>
              </a:rPr>
              <a:t>Bấm</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vào</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màn</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hình</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ra</a:t>
            </a:r>
            <a:r>
              <a:rPr lang="en-US" sz="4000" dirty="0">
                <a:solidFill>
                  <a:schemeClr val="bg1"/>
                </a:solidFill>
                <a:latin typeface="+mj-lt"/>
                <a:ea typeface="Cambria" panose="02040503050406030204" pitchFamily="18" charset="0"/>
              </a:rPr>
              <a:t> </a:t>
            </a:r>
            <a:r>
              <a:rPr lang="en-US" sz="4000" dirty="0" err="1" smtClean="0">
                <a:solidFill>
                  <a:schemeClr val="bg1"/>
                </a:solidFill>
                <a:latin typeface="+mj-lt"/>
                <a:ea typeface="Cambria" panose="02040503050406030204" pitchFamily="18" charset="0"/>
              </a:rPr>
              <a:t>câu</a:t>
            </a:r>
            <a:r>
              <a:rPr lang="en-US" sz="4000" dirty="0" smtClean="0">
                <a:solidFill>
                  <a:schemeClr val="bg1"/>
                </a:solidFill>
                <a:latin typeface="+mj-lt"/>
                <a:ea typeface="Cambria" panose="02040503050406030204" pitchFamily="18" charset="0"/>
              </a:rPr>
              <a:t> </a:t>
            </a:r>
            <a:r>
              <a:rPr lang="en-US" sz="4000" dirty="0" err="1" smtClean="0">
                <a:solidFill>
                  <a:schemeClr val="bg1"/>
                </a:solidFill>
                <a:latin typeface="+mj-lt"/>
                <a:ea typeface="Cambria" panose="02040503050406030204" pitchFamily="18" charset="0"/>
              </a:rPr>
              <a:t>hỏi</a:t>
            </a:r>
            <a:r>
              <a:rPr lang="en-US" sz="4000" dirty="0" smtClean="0">
                <a:solidFill>
                  <a:schemeClr val="bg1"/>
                </a:solidFill>
                <a:latin typeface="+mj-lt"/>
                <a:ea typeface="Cambria" panose="02040503050406030204" pitchFamily="18" charset="0"/>
              </a:rPr>
              <a:t> (</a:t>
            </a:r>
            <a:r>
              <a:rPr lang="en-US" sz="4000" dirty="0" err="1" smtClean="0">
                <a:solidFill>
                  <a:schemeClr val="bg1"/>
                </a:solidFill>
                <a:latin typeface="+mj-lt"/>
                <a:ea typeface="Cambria" panose="02040503050406030204" pitchFamily="18" charset="0"/>
              </a:rPr>
              <a:t>chờ</a:t>
            </a:r>
            <a:r>
              <a:rPr lang="en-US" sz="4000" dirty="0" smtClean="0">
                <a:solidFill>
                  <a:schemeClr val="bg1"/>
                </a:solidFill>
                <a:latin typeface="+mj-lt"/>
                <a:ea typeface="Cambria" panose="02040503050406030204" pitchFamily="18" charset="0"/>
              </a:rPr>
              <a:t> HS </a:t>
            </a:r>
            <a:r>
              <a:rPr lang="en-US" sz="4000" dirty="0" err="1" smtClean="0">
                <a:solidFill>
                  <a:schemeClr val="bg1"/>
                </a:solidFill>
                <a:latin typeface="+mj-lt"/>
                <a:ea typeface="Cambria" panose="02040503050406030204" pitchFamily="18" charset="0"/>
              </a:rPr>
              <a:t>trả</a:t>
            </a:r>
            <a:r>
              <a:rPr lang="en-US" sz="4000" dirty="0" smtClean="0">
                <a:solidFill>
                  <a:schemeClr val="bg1"/>
                </a:solidFill>
                <a:latin typeface="+mj-lt"/>
                <a:ea typeface="Cambria" panose="02040503050406030204" pitchFamily="18" charset="0"/>
              </a:rPr>
              <a:t> </a:t>
            </a:r>
            <a:r>
              <a:rPr lang="en-US" sz="4000" dirty="0" err="1" smtClean="0">
                <a:solidFill>
                  <a:schemeClr val="bg1"/>
                </a:solidFill>
                <a:latin typeface="+mj-lt"/>
                <a:ea typeface="Cambria" panose="02040503050406030204" pitchFamily="18" charset="0"/>
              </a:rPr>
              <a:t>lời</a:t>
            </a:r>
            <a:r>
              <a:rPr lang="en-US" sz="4000" dirty="0" smtClean="0">
                <a:solidFill>
                  <a:schemeClr val="bg1"/>
                </a:solidFill>
                <a:latin typeface="+mj-lt"/>
                <a:ea typeface="Cambria" panose="02040503050406030204" pitchFamily="18" charset="0"/>
              </a:rPr>
              <a:t>)</a:t>
            </a:r>
            <a:endParaRPr lang="en-US" sz="4000" dirty="0">
              <a:solidFill>
                <a:schemeClr val="bg1"/>
              </a:solidFill>
              <a:latin typeface="+mj-lt"/>
              <a:ea typeface="Cambria" panose="02040503050406030204" pitchFamily="18" charset="0"/>
            </a:endParaRPr>
          </a:p>
          <a:p>
            <a:r>
              <a:rPr lang="en-US" sz="4000" dirty="0" err="1">
                <a:solidFill>
                  <a:schemeClr val="bg1"/>
                </a:solidFill>
                <a:latin typeface="+mj-lt"/>
                <a:ea typeface="Cambria" panose="02040503050406030204" pitchFamily="18" charset="0"/>
              </a:rPr>
              <a:t>Bước</a:t>
            </a:r>
            <a:r>
              <a:rPr lang="en-US" sz="4000" dirty="0">
                <a:solidFill>
                  <a:schemeClr val="bg1"/>
                </a:solidFill>
                <a:latin typeface="+mj-lt"/>
                <a:ea typeface="Cambria" panose="02040503050406030204" pitchFamily="18" charset="0"/>
              </a:rPr>
              <a:t> 2: </a:t>
            </a:r>
            <a:r>
              <a:rPr lang="en-US" sz="4000" dirty="0" err="1">
                <a:solidFill>
                  <a:schemeClr val="bg1"/>
                </a:solidFill>
                <a:latin typeface="+mj-lt"/>
                <a:ea typeface="Cambria" panose="02040503050406030204" pitchFamily="18" charset="0"/>
              </a:rPr>
              <a:t>Bấm</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tiếp</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vào</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màn</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hình</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ra</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đáp</a:t>
            </a:r>
            <a:r>
              <a:rPr lang="en-US" sz="4000" dirty="0">
                <a:solidFill>
                  <a:schemeClr val="bg1"/>
                </a:solidFill>
                <a:latin typeface="+mj-lt"/>
                <a:ea typeface="Cambria" panose="02040503050406030204" pitchFamily="18" charset="0"/>
              </a:rPr>
              <a:t> </a:t>
            </a:r>
            <a:r>
              <a:rPr lang="en-US" sz="4000" dirty="0" err="1" smtClean="0">
                <a:solidFill>
                  <a:schemeClr val="bg1"/>
                </a:solidFill>
                <a:latin typeface="+mj-lt"/>
                <a:ea typeface="Cambria" panose="02040503050406030204" pitchFamily="18" charset="0"/>
              </a:rPr>
              <a:t>án</a:t>
            </a:r>
            <a:r>
              <a:rPr lang="en-US" sz="4000" dirty="0" smtClean="0">
                <a:solidFill>
                  <a:schemeClr val="bg1"/>
                </a:solidFill>
                <a:latin typeface="+mj-lt"/>
                <a:ea typeface="Cambria" panose="02040503050406030204" pitchFamily="18" charset="0"/>
              </a:rPr>
              <a:t> (</a:t>
            </a:r>
            <a:r>
              <a:rPr lang="en-US" sz="4000" dirty="0" err="1" smtClean="0">
                <a:solidFill>
                  <a:schemeClr val="bg1"/>
                </a:solidFill>
                <a:latin typeface="+mj-lt"/>
                <a:ea typeface="Cambria" panose="02040503050406030204" pitchFamily="18" charset="0"/>
              </a:rPr>
              <a:t>xem</a:t>
            </a:r>
            <a:r>
              <a:rPr lang="en-US" sz="4000" dirty="0" smtClean="0">
                <a:solidFill>
                  <a:schemeClr val="bg1"/>
                </a:solidFill>
                <a:latin typeface="+mj-lt"/>
                <a:ea typeface="Cambria" panose="02040503050406030204" pitchFamily="18" charset="0"/>
              </a:rPr>
              <a:t> </a:t>
            </a:r>
            <a:r>
              <a:rPr lang="en-US" sz="4000" dirty="0" err="1" smtClean="0">
                <a:solidFill>
                  <a:schemeClr val="bg1"/>
                </a:solidFill>
                <a:latin typeface="+mj-lt"/>
                <a:ea typeface="Cambria" panose="02040503050406030204" pitchFamily="18" charset="0"/>
              </a:rPr>
              <a:t>đáp</a:t>
            </a:r>
            <a:r>
              <a:rPr lang="en-US" sz="4000" dirty="0" smtClean="0">
                <a:solidFill>
                  <a:schemeClr val="bg1"/>
                </a:solidFill>
                <a:latin typeface="+mj-lt"/>
                <a:ea typeface="Cambria" panose="02040503050406030204" pitchFamily="18" charset="0"/>
              </a:rPr>
              <a:t> </a:t>
            </a:r>
            <a:r>
              <a:rPr lang="en-US" sz="4000" dirty="0" err="1" smtClean="0">
                <a:solidFill>
                  <a:schemeClr val="bg1"/>
                </a:solidFill>
                <a:latin typeface="+mj-lt"/>
                <a:ea typeface="Cambria" panose="02040503050406030204" pitchFamily="18" charset="0"/>
              </a:rPr>
              <a:t>án</a:t>
            </a:r>
            <a:r>
              <a:rPr lang="en-US" sz="4000" dirty="0" smtClean="0">
                <a:solidFill>
                  <a:schemeClr val="bg1"/>
                </a:solidFill>
                <a:latin typeface="+mj-lt"/>
                <a:ea typeface="Cambria" panose="02040503050406030204" pitchFamily="18" charset="0"/>
              </a:rPr>
              <a:t> </a:t>
            </a:r>
            <a:r>
              <a:rPr lang="en-US" sz="4000" dirty="0" err="1" smtClean="0">
                <a:solidFill>
                  <a:schemeClr val="bg1"/>
                </a:solidFill>
                <a:latin typeface="+mj-lt"/>
                <a:ea typeface="Cambria" panose="02040503050406030204" pitchFamily="18" charset="0"/>
              </a:rPr>
              <a:t>đúng</a:t>
            </a:r>
            <a:r>
              <a:rPr lang="en-US" sz="4000" dirty="0" smtClean="0">
                <a:solidFill>
                  <a:schemeClr val="bg1"/>
                </a:solidFill>
                <a:latin typeface="+mj-lt"/>
                <a:ea typeface="Cambria" panose="02040503050406030204" pitchFamily="18" charset="0"/>
              </a:rPr>
              <a:t>)</a:t>
            </a:r>
            <a:endParaRPr lang="en-US" sz="4000" dirty="0">
              <a:solidFill>
                <a:schemeClr val="bg1"/>
              </a:solidFill>
              <a:latin typeface="+mj-lt"/>
              <a:ea typeface="Cambria" panose="02040503050406030204" pitchFamily="18" charset="0"/>
            </a:endParaRPr>
          </a:p>
          <a:p>
            <a:r>
              <a:rPr lang="en-US" sz="4000" dirty="0" err="1">
                <a:solidFill>
                  <a:schemeClr val="bg1"/>
                </a:solidFill>
                <a:latin typeface="+mj-lt"/>
                <a:ea typeface="Cambria" panose="02040503050406030204" pitchFamily="18" charset="0"/>
              </a:rPr>
              <a:t>Bước</a:t>
            </a:r>
            <a:r>
              <a:rPr lang="en-US" sz="4000" dirty="0">
                <a:solidFill>
                  <a:schemeClr val="bg1"/>
                </a:solidFill>
                <a:latin typeface="+mj-lt"/>
                <a:ea typeface="Cambria" panose="02040503050406030204" pitchFamily="18" charset="0"/>
              </a:rPr>
              <a:t> 3: </a:t>
            </a:r>
            <a:r>
              <a:rPr lang="en-US" sz="4000" dirty="0" err="1">
                <a:solidFill>
                  <a:schemeClr val="bg1"/>
                </a:solidFill>
                <a:latin typeface="+mj-lt"/>
                <a:ea typeface="Cambria" panose="02040503050406030204" pitchFamily="18" charset="0"/>
              </a:rPr>
              <a:t>Bấm</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vào</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chiếc</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xe</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của</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xì</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trum</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để</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vượt</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chướng</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ngại</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vật</a:t>
            </a:r>
            <a:r>
              <a:rPr lang="en-US" sz="4000" dirty="0">
                <a:solidFill>
                  <a:schemeClr val="bg1"/>
                </a:solidFill>
                <a:latin typeface="+mj-lt"/>
                <a:ea typeface="Cambria" panose="02040503050406030204" pitchFamily="18" charset="0"/>
              </a:rPr>
              <a:t>.</a:t>
            </a:r>
            <a:endParaRPr lang="en-US" sz="4000" dirty="0">
              <a:solidFill>
                <a:schemeClr val="bg1"/>
              </a:solidFill>
              <a:latin typeface="+mj-lt"/>
              <a:ea typeface="Cambria" panose="02040503050406030204" pitchFamily="18" charset="0"/>
            </a:endParaRPr>
          </a:p>
          <a:p>
            <a:r>
              <a:rPr lang="vi-VN" sz="4000" b="1" i="1" dirty="0">
                <a:solidFill>
                  <a:srgbClr val="FFFF00"/>
                </a:solidFill>
                <a:latin typeface="+mj-lt"/>
                <a:ea typeface="Cambria" panose="02040503050406030204" pitchFamily="18" charset="0"/>
              </a:rPr>
              <a:t>                   </a:t>
            </a:r>
            <a:r>
              <a:rPr lang="en-US" sz="4000" b="1" dirty="0" err="1">
                <a:solidFill>
                  <a:srgbClr val="FFFF00"/>
                </a:solidFill>
                <a:latin typeface="+mj-lt"/>
                <a:ea typeface="Cambria" panose="02040503050406030204" pitchFamily="18" charset="0"/>
              </a:rPr>
              <a:t>Trường</a:t>
            </a:r>
            <a:r>
              <a:rPr lang="en-US" sz="4000" b="1" dirty="0">
                <a:solidFill>
                  <a:srgbClr val="FFFF00"/>
                </a:solidFill>
                <a:latin typeface="+mj-lt"/>
                <a:ea typeface="Cambria" panose="02040503050406030204" pitchFamily="18" charset="0"/>
              </a:rPr>
              <a:t> </a:t>
            </a:r>
            <a:r>
              <a:rPr lang="en-US" sz="4000" b="1" dirty="0" err="1">
                <a:solidFill>
                  <a:srgbClr val="FFFF00"/>
                </a:solidFill>
                <a:latin typeface="+mj-lt"/>
                <a:ea typeface="Cambria" panose="02040503050406030204" pitchFamily="18" charset="0"/>
              </a:rPr>
              <a:t>hợp</a:t>
            </a:r>
            <a:r>
              <a:rPr lang="en-US" sz="4000" b="1" dirty="0">
                <a:solidFill>
                  <a:srgbClr val="FFFF00"/>
                </a:solidFill>
                <a:latin typeface="+mj-lt"/>
                <a:ea typeface="Cambria" panose="02040503050406030204" pitchFamily="18" charset="0"/>
              </a:rPr>
              <a:t> </a:t>
            </a:r>
            <a:r>
              <a:rPr lang="en-US" sz="4000" b="1" dirty="0" err="1">
                <a:solidFill>
                  <a:srgbClr val="FFFF00"/>
                </a:solidFill>
                <a:latin typeface="+mj-lt"/>
                <a:ea typeface="Cambria" panose="02040503050406030204" pitchFamily="18" charset="0"/>
              </a:rPr>
              <a:t>học</a:t>
            </a:r>
            <a:r>
              <a:rPr lang="en-US" sz="4000" b="1" dirty="0">
                <a:solidFill>
                  <a:srgbClr val="FFFF00"/>
                </a:solidFill>
                <a:latin typeface="+mj-lt"/>
                <a:ea typeface="Cambria" panose="02040503050406030204" pitchFamily="18" charset="0"/>
              </a:rPr>
              <a:t> </a:t>
            </a:r>
            <a:r>
              <a:rPr lang="en-US" sz="4000" b="1" dirty="0" err="1">
                <a:solidFill>
                  <a:srgbClr val="FFFF00"/>
                </a:solidFill>
                <a:latin typeface="+mj-lt"/>
                <a:ea typeface="Cambria" panose="02040503050406030204" pitchFamily="18" charset="0"/>
              </a:rPr>
              <a:t>sinh</a:t>
            </a:r>
            <a:r>
              <a:rPr lang="en-US" sz="4000" b="1" dirty="0">
                <a:solidFill>
                  <a:srgbClr val="FFFF00"/>
                </a:solidFill>
                <a:latin typeface="+mj-lt"/>
                <a:ea typeface="Cambria" panose="02040503050406030204" pitchFamily="18" charset="0"/>
              </a:rPr>
              <a:t> </a:t>
            </a:r>
            <a:r>
              <a:rPr lang="en-US" sz="4000" b="1" dirty="0" err="1">
                <a:solidFill>
                  <a:srgbClr val="FFFF00"/>
                </a:solidFill>
                <a:latin typeface="+mj-lt"/>
                <a:ea typeface="Cambria" panose="02040503050406030204" pitchFamily="18" charset="0"/>
              </a:rPr>
              <a:t>không</a:t>
            </a:r>
            <a:r>
              <a:rPr lang="en-US" sz="4000" b="1" dirty="0">
                <a:solidFill>
                  <a:srgbClr val="FFFF00"/>
                </a:solidFill>
                <a:latin typeface="+mj-lt"/>
                <a:ea typeface="Cambria" panose="02040503050406030204" pitchFamily="18" charset="0"/>
              </a:rPr>
              <a:t> </a:t>
            </a:r>
            <a:r>
              <a:rPr lang="en-US" sz="4000" b="1" dirty="0" err="1">
                <a:solidFill>
                  <a:srgbClr val="FFFF00"/>
                </a:solidFill>
                <a:latin typeface="+mj-lt"/>
                <a:ea typeface="Cambria" panose="02040503050406030204" pitchFamily="18" charset="0"/>
              </a:rPr>
              <a:t>có</a:t>
            </a:r>
            <a:r>
              <a:rPr lang="en-US" sz="4000" b="1" dirty="0">
                <a:solidFill>
                  <a:srgbClr val="FFFF00"/>
                </a:solidFill>
                <a:latin typeface="+mj-lt"/>
                <a:ea typeface="Cambria" panose="02040503050406030204" pitchFamily="18" charset="0"/>
              </a:rPr>
              <a:t> </a:t>
            </a:r>
            <a:r>
              <a:rPr lang="en-US" sz="4000" b="1" dirty="0" err="1">
                <a:solidFill>
                  <a:srgbClr val="FFFF00"/>
                </a:solidFill>
                <a:latin typeface="+mj-lt"/>
                <a:ea typeface="Cambria" panose="02040503050406030204" pitchFamily="18" charset="0"/>
              </a:rPr>
              <a:t>đáp</a:t>
            </a:r>
            <a:r>
              <a:rPr lang="en-US" sz="4000" b="1" dirty="0">
                <a:solidFill>
                  <a:srgbClr val="FFFF00"/>
                </a:solidFill>
                <a:latin typeface="+mj-lt"/>
                <a:ea typeface="Cambria" panose="02040503050406030204" pitchFamily="18" charset="0"/>
              </a:rPr>
              <a:t> </a:t>
            </a:r>
            <a:r>
              <a:rPr lang="en-US" sz="4000" b="1" dirty="0" err="1">
                <a:solidFill>
                  <a:srgbClr val="FFFF00"/>
                </a:solidFill>
                <a:latin typeface="+mj-lt"/>
                <a:ea typeface="Cambria" panose="02040503050406030204" pitchFamily="18" charset="0"/>
              </a:rPr>
              <a:t>án</a:t>
            </a:r>
            <a:r>
              <a:rPr lang="en-US" sz="4000" b="1" dirty="0">
                <a:solidFill>
                  <a:srgbClr val="FFFF00"/>
                </a:solidFill>
                <a:latin typeface="+mj-lt"/>
                <a:ea typeface="Cambria" panose="02040503050406030204" pitchFamily="18" charset="0"/>
              </a:rPr>
              <a:t>.</a:t>
            </a:r>
            <a:endParaRPr lang="en-US" sz="4000" b="1" dirty="0">
              <a:solidFill>
                <a:srgbClr val="FFFF00"/>
              </a:solidFill>
              <a:latin typeface="+mj-lt"/>
              <a:ea typeface="Cambria" panose="02040503050406030204" pitchFamily="18" charset="0"/>
            </a:endParaRPr>
          </a:p>
          <a:p>
            <a:r>
              <a:rPr lang="en-US" sz="4000" dirty="0" err="1">
                <a:solidFill>
                  <a:schemeClr val="bg1"/>
                </a:solidFill>
                <a:latin typeface="+mj-lt"/>
                <a:ea typeface="Cambria" panose="02040503050406030204" pitchFamily="18" charset="0"/>
              </a:rPr>
              <a:t>Bước</a:t>
            </a:r>
            <a:r>
              <a:rPr lang="en-US" sz="4000" dirty="0">
                <a:solidFill>
                  <a:schemeClr val="bg1"/>
                </a:solidFill>
                <a:latin typeface="+mj-lt"/>
                <a:ea typeface="Cambria" panose="02040503050406030204" pitchFamily="18" charset="0"/>
              </a:rPr>
              <a:t> 1: </a:t>
            </a:r>
            <a:r>
              <a:rPr lang="en-US" sz="4000" dirty="0" err="1">
                <a:solidFill>
                  <a:schemeClr val="bg1"/>
                </a:solidFill>
                <a:latin typeface="+mj-lt"/>
                <a:ea typeface="Cambria" panose="02040503050406030204" pitchFamily="18" charset="0"/>
              </a:rPr>
              <a:t>Bấm</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vào</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xì</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trum</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thảm</a:t>
            </a:r>
            <a:r>
              <a:rPr lang="en-US" sz="4000" dirty="0">
                <a:solidFill>
                  <a:schemeClr val="bg1"/>
                </a:solidFill>
                <a:latin typeface="+mj-lt"/>
                <a:ea typeface="Cambria" panose="02040503050406030204" pitchFamily="18" charset="0"/>
              </a:rPr>
              <a:t> bay </a:t>
            </a:r>
            <a:r>
              <a:rPr lang="en-US" sz="4000" dirty="0" err="1">
                <a:solidFill>
                  <a:schemeClr val="bg1"/>
                </a:solidFill>
                <a:latin typeface="+mj-lt"/>
                <a:ea typeface="Cambria" panose="02040503050406030204" pitchFamily="18" charset="0"/>
              </a:rPr>
              <a:t>sẽ</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ra</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đáp</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án</a:t>
            </a:r>
            <a:r>
              <a:rPr lang="en-US" sz="4000" dirty="0">
                <a:solidFill>
                  <a:schemeClr val="bg1"/>
                </a:solidFill>
                <a:latin typeface="+mj-lt"/>
                <a:ea typeface="Cambria" panose="02040503050406030204" pitchFamily="18" charset="0"/>
              </a:rPr>
              <a:t>.</a:t>
            </a:r>
            <a:r>
              <a:rPr lang="vi-VN"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Bấm</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vào</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xì</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trum</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thảm</a:t>
            </a:r>
            <a:r>
              <a:rPr lang="en-US" sz="4000" dirty="0">
                <a:solidFill>
                  <a:schemeClr val="bg1"/>
                </a:solidFill>
                <a:latin typeface="+mj-lt"/>
                <a:ea typeface="Cambria" panose="02040503050406030204" pitchFamily="18" charset="0"/>
              </a:rPr>
              <a:t> bay </a:t>
            </a:r>
            <a:r>
              <a:rPr lang="en-US" sz="4000" dirty="0" err="1">
                <a:solidFill>
                  <a:schemeClr val="bg1"/>
                </a:solidFill>
                <a:latin typeface="+mj-lt"/>
                <a:ea typeface="Cambria" panose="02040503050406030204" pitchFamily="18" charset="0"/>
              </a:rPr>
              <a:t>sẽ</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mất</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đáp</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án</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mà</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xì</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trum</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thảm</a:t>
            </a:r>
            <a:r>
              <a:rPr lang="en-US" sz="4000" dirty="0">
                <a:solidFill>
                  <a:schemeClr val="bg1"/>
                </a:solidFill>
                <a:latin typeface="+mj-lt"/>
                <a:ea typeface="Cambria" panose="02040503050406030204" pitchFamily="18" charset="0"/>
              </a:rPr>
              <a:t> bay </a:t>
            </a:r>
            <a:r>
              <a:rPr lang="en-US" sz="4000" dirty="0" err="1">
                <a:solidFill>
                  <a:schemeClr val="bg1"/>
                </a:solidFill>
                <a:latin typeface="+mj-lt"/>
                <a:ea typeface="Cambria" panose="02040503050406030204" pitchFamily="18" charset="0"/>
              </a:rPr>
              <a:t>đưa</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ra</a:t>
            </a:r>
            <a:r>
              <a:rPr lang="vi-VN" sz="4000" dirty="0">
                <a:solidFill>
                  <a:schemeClr val="bg1"/>
                </a:solidFill>
                <a:latin typeface="+mj-lt"/>
                <a:ea typeface="Cambria" panose="02040503050406030204" pitchFamily="18" charset="0"/>
              </a:rPr>
              <a:t>.</a:t>
            </a:r>
            <a:endParaRPr lang="en-US" sz="4000" dirty="0">
              <a:solidFill>
                <a:schemeClr val="bg1"/>
              </a:solidFill>
              <a:latin typeface="+mj-lt"/>
              <a:ea typeface="Cambria" panose="02040503050406030204" pitchFamily="18" charset="0"/>
            </a:endParaRPr>
          </a:p>
          <a:p>
            <a:r>
              <a:rPr lang="en-US" sz="4000" dirty="0" err="1">
                <a:solidFill>
                  <a:schemeClr val="bg1"/>
                </a:solidFill>
                <a:latin typeface="+mj-lt"/>
                <a:ea typeface="Cambria" panose="02040503050406030204" pitchFamily="18" charset="0"/>
              </a:rPr>
              <a:t>Bước</a:t>
            </a:r>
            <a:r>
              <a:rPr lang="en-US" sz="4000" dirty="0">
                <a:solidFill>
                  <a:schemeClr val="bg1"/>
                </a:solidFill>
                <a:latin typeface="+mj-lt"/>
                <a:ea typeface="Cambria" panose="02040503050406030204" pitchFamily="18" charset="0"/>
              </a:rPr>
              <a:t> 2: </a:t>
            </a:r>
            <a:r>
              <a:rPr lang="en-US" sz="4000" dirty="0" err="1">
                <a:solidFill>
                  <a:schemeClr val="bg1"/>
                </a:solidFill>
                <a:latin typeface="+mj-lt"/>
                <a:ea typeface="Cambria" panose="02040503050406030204" pitchFamily="18" charset="0"/>
              </a:rPr>
              <a:t>Bấm</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tiếp</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vào</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màn</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hình</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để</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ra</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đáp</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án</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cuối</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cùng</a:t>
            </a:r>
            <a:r>
              <a:rPr lang="en-US" sz="4000" dirty="0">
                <a:solidFill>
                  <a:schemeClr val="bg1"/>
                </a:solidFill>
                <a:latin typeface="+mj-lt"/>
                <a:ea typeface="Cambria" panose="02040503050406030204" pitchFamily="18" charset="0"/>
              </a:rPr>
              <a:t>.</a:t>
            </a:r>
            <a:endParaRPr lang="en-US" sz="4000" dirty="0">
              <a:solidFill>
                <a:schemeClr val="bg1"/>
              </a:solidFill>
              <a:latin typeface="+mj-lt"/>
              <a:ea typeface="Cambria" panose="02040503050406030204" pitchFamily="18" charset="0"/>
            </a:endParaRPr>
          </a:p>
          <a:p>
            <a:r>
              <a:rPr lang="en-US" sz="4000" dirty="0" err="1">
                <a:solidFill>
                  <a:schemeClr val="bg1"/>
                </a:solidFill>
                <a:latin typeface="+mj-lt"/>
                <a:ea typeface="Cambria" panose="02040503050406030204" pitchFamily="18" charset="0"/>
              </a:rPr>
              <a:t>Bước</a:t>
            </a:r>
            <a:r>
              <a:rPr lang="en-US" sz="4000" dirty="0">
                <a:solidFill>
                  <a:schemeClr val="bg1"/>
                </a:solidFill>
                <a:latin typeface="+mj-lt"/>
                <a:ea typeface="Cambria" panose="02040503050406030204" pitchFamily="18" charset="0"/>
              </a:rPr>
              <a:t> 3: </a:t>
            </a:r>
            <a:r>
              <a:rPr lang="en-US" sz="4000" dirty="0" err="1">
                <a:solidFill>
                  <a:schemeClr val="bg1"/>
                </a:solidFill>
                <a:latin typeface="+mj-lt"/>
                <a:ea typeface="Cambria" panose="02040503050406030204" pitchFamily="18" charset="0"/>
              </a:rPr>
              <a:t>Bấm</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vào</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chiếc</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xe</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của</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xì</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trum</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để</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vượt</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chướng</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ngại</a:t>
            </a:r>
            <a:r>
              <a:rPr lang="en-US" sz="4000" dirty="0">
                <a:solidFill>
                  <a:schemeClr val="bg1"/>
                </a:solidFill>
                <a:latin typeface="+mj-lt"/>
                <a:ea typeface="Cambria" panose="02040503050406030204" pitchFamily="18" charset="0"/>
              </a:rPr>
              <a:t> </a:t>
            </a:r>
            <a:r>
              <a:rPr lang="en-US" sz="4000" dirty="0" err="1">
                <a:solidFill>
                  <a:schemeClr val="bg1"/>
                </a:solidFill>
                <a:latin typeface="+mj-lt"/>
                <a:ea typeface="Cambria" panose="02040503050406030204" pitchFamily="18" charset="0"/>
              </a:rPr>
              <a:t>vật</a:t>
            </a:r>
            <a:r>
              <a:rPr lang="en-US" sz="4000" dirty="0">
                <a:solidFill>
                  <a:schemeClr val="bg1"/>
                </a:solidFill>
                <a:latin typeface="+mj-lt"/>
                <a:ea typeface="Cambria" panose="02040503050406030204" pitchFamily="18" charset="0"/>
              </a:rPr>
              <a:t>.</a:t>
            </a:r>
            <a:endParaRPr lang="en-US" sz="4000" dirty="0">
              <a:solidFill>
                <a:schemeClr val="bg1"/>
              </a:solidFill>
              <a:latin typeface="+mj-lt"/>
              <a:ea typeface="Cambria" panose="02040503050406030204" pitchFamily="18" charset="0"/>
            </a:endParaRPr>
          </a:p>
        </p:txBody>
      </p:sp>
      <p:pic>
        <p:nvPicPr>
          <p:cNvPr id="4" name="Picture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2029" y="29015"/>
            <a:ext cx="2532611" cy="2323539"/>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5316200" y="7734300"/>
            <a:ext cx="2231265" cy="2231265"/>
          </a:xfrm>
          <a:prstGeom prst="rect">
            <a:avLst/>
          </a:prstGeom>
        </p:spPr>
      </p:pic>
      <p:sp>
        <p:nvSpPr>
          <p:cNvPr id="8" name="Rectangle 7"/>
          <p:cNvSpPr/>
          <p:nvPr/>
        </p:nvSpPr>
        <p:spPr>
          <a:xfrm>
            <a:off x="2812754" y="95503"/>
            <a:ext cx="13525754" cy="1409617"/>
          </a:xfrm>
          <a:prstGeom prst="rect">
            <a:avLst/>
          </a:prstGeom>
        </p:spPr>
        <p:txBody>
          <a:bodyPr wrap="none">
            <a:spAutoFit/>
          </a:bodyPr>
          <a:lstStyle/>
          <a:p>
            <a:pPr algn="ctr">
              <a:lnSpc>
                <a:spcPct val="107000"/>
              </a:lnSpc>
              <a:spcAft>
                <a:spcPts val="0"/>
              </a:spcAft>
            </a:pPr>
            <a:r>
              <a:rPr lang="en-US" sz="4000" b="1"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KHỞI</a:t>
            </a:r>
            <a:r>
              <a:rPr lang="en-US" sz="4000" b="1"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ĐỘNG</a:t>
            </a:r>
            <a:endParaRPr lang="en-US" sz="4000" b="1"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n-US" sz="4000" b="1" dirty="0" err="1" smtClean="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GIÚP</a:t>
            </a:r>
            <a:r>
              <a:rPr lang="en-US" sz="4000" b="1" dirty="0" smtClean="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XÌ</a:t>
            </a:r>
            <a:r>
              <a:rPr lang="en-US" sz="4000" b="1" dirty="0" smtClean="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TRUM</a:t>
            </a:r>
            <a:r>
              <a:rPr lang="en-US" sz="4000" b="1" dirty="0" smtClean="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4000" b="1" dirty="0" smtClean="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CHƯỚNG</a:t>
            </a:r>
            <a:r>
              <a:rPr lang="en-US" sz="4000" b="1" dirty="0" smtClean="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NGẠI</a:t>
            </a:r>
            <a:r>
              <a:rPr lang="en-US" sz="4000" b="1" dirty="0" smtClean="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4000" b="1" dirty="0" smtClean="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4000" b="1" dirty="0" smtClean="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4000" b="1" dirty="0" smtClean="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NHÀ</a:t>
            </a:r>
            <a:endParaRPr lang="en-US" sz="4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915;p37"/>
          <p:cNvSpPr txBox="1"/>
          <p:nvPr/>
        </p:nvSpPr>
        <p:spPr>
          <a:xfrm>
            <a:off x="1905000" y="11824"/>
            <a:ext cx="14901822" cy="2057400"/>
          </a:xfrm>
          <a:prstGeom prst="rect">
            <a:avLst/>
          </a:prstGeom>
        </p:spPr>
        <p:txBody>
          <a:bodyPr spcFirstLastPara="1" wrap="square" lIns="137138" tIns="137138" rIns="137138" bIns="137138"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lnSpc>
                <a:spcPct val="100000"/>
              </a:lnSpc>
            </a:pPr>
            <a:r>
              <a:rPr lang="en-US" sz="6000" u="sng" dirty="0" err="1">
                <a:solidFill>
                  <a:srgbClr val="FF0000"/>
                </a:solidFill>
                <a:latin typeface="Times New Roman" panose="02020603050405020304" pitchFamily="18" charset="0"/>
                <a:ea typeface="Tiffany" panose="02020500000000000000" pitchFamily="18" charset="0"/>
                <a:cs typeface="Times New Roman" panose="02020603050405020304" pitchFamily="18" charset="0"/>
              </a:rPr>
              <a:t>Bài</a:t>
            </a:r>
            <a:r>
              <a:rPr lang="en-US" sz="6000" u="sng" dirty="0">
                <a:solidFill>
                  <a:srgbClr val="FF0000"/>
                </a:solidFill>
                <a:latin typeface="Times New Roman" panose="02020603050405020304" pitchFamily="18" charset="0"/>
                <a:ea typeface="Tiffany" panose="02020500000000000000" pitchFamily="18" charset="0"/>
                <a:cs typeface="Times New Roman" panose="02020603050405020304" pitchFamily="18" charset="0"/>
              </a:rPr>
              <a:t> </a:t>
            </a:r>
            <a:r>
              <a:rPr lang="en-US" sz="6000" u="sng" dirty="0" smtClean="0">
                <a:solidFill>
                  <a:srgbClr val="FF0000"/>
                </a:solidFill>
                <a:latin typeface="Times New Roman" panose="02020603050405020304" pitchFamily="18" charset="0"/>
                <a:ea typeface="Tiffany" panose="02020500000000000000" pitchFamily="18" charset="0"/>
                <a:cs typeface="Times New Roman" panose="02020603050405020304" pitchFamily="18" charset="0"/>
              </a:rPr>
              <a:t>40: </a:t>
            </a:r>
            <a:r>
              <a:rPr lang="en-US" sz="6000" b="1" dirty="0" smtClean="0">
                <a:latin typeface="Times New Roman" panose="02020603050405020304" pitchFamily="18" charset="0"/>
                <a:ea typeface="Tiffany" panose="02020500000000000000" pitchFamily="18" charset="0"/>
                <a:cs typeface="Times New Roman" panose="02020603050405020304" pitchFamily="18" charset="0"/>
              </a:rPr>
              <a:t>SINH SẢN Ở NGƯỜI</a:t>
            </a:r>
            <a:endParaRPr lang="vi-VN" altLang="en-US" sz="6000" u="sng" dirty="0">
              <a:solidFill>
                <a:srgbClr val="FF0000"/>
              </a:solidFill>
              <a:latin typeface="Times New Roman" panose="02020603050405020304" pitchFamily="18" charset="0"/>
              <a:ea typeface="Tiffany" panose="02020500000000000000" pitchFamily="18" charset="0"/>
              <a:cs typeface="Times New Roman" panose="02020603050405020304" pitchFamily="18" charset="0"/>
            </a:endParaRPr>
          </a:p>
        </p:txBody>
      </p:sp>
      <p:sp>
        <p:nvSpPr>
          <p:cNvPr id="3" name="TextBox 2"/>
          <p:cNvSpPr txBox="1"/>
          <p:nvPr/>
        </p:nvSpPr>
        <p:spPr>
          <a:xfrm>
            <a:off x="6858000" y="1676809"/>
            <a:ext cx="434340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anose="02020603050405020304" pitchFamily="18" charset="0"/>
                <a:cs typeface="Times New Roman" panose="02020603050405020304" pitchFamily="18" charset="0"/>
              </a:rPr>
              <a:t>	</a:t>
            </a:r>
            <a:r>
              <a:rPr lang="en-US" sz="4200" b="1" dirty="0" err="1" smtClean="0">
                <a:solidFill>
                  <a:srgbClr val="C00000"/>
                </a:solidFill>
                <a:latin typeface="Times New Roman" panose="02020603050405020304" pitchFamily="18" charset="0"/>
                <a:cs typeface="Times New Roman" panose="02020603050405020304" pitchFamily="18" charset="0"/>
              </a:rPr>
              <a:t>MỤC</a:t>
            </a:r>
            <a:r>
              <a:rPr lang="en-US" sz="4200" b="1" dirty="0" smtClean="0">
                <a:solidFill>
                  <a:srgbClr val="C00000"/>
                </a:solidFill>
                <a:latin typeface="Times New Roman" panose="02020603050405020304" pitchFamily="18" charset="0"/>
                <a:cs typeface="Times New Roman" panose="02020603050405020304" pitchFamily="18" charset="0"/>
              </a:rPr>
              <a:t> </a:t>
            </a:r>
            <a:r>
              <a:rPr lang="en-US" sz="4200" b="1" dirty="0" err="1" smtClean="0">
                <a:solidFill>
                  <a:srgbClr val="C00000"/>
                </a:solidFill>
                <a:latin typeface="Times New Roman" panose="02020603050405020304" pitchFamily="18" charset="0"/>
                <a:cs typeface="Times New Roman" panose="02020603050405020304" pitchFamily="18" charset="0"/>
              </a:rPr>
              <a:t>TIÊU</a:t>
            </a:r>
            <a:endParaRPr lang="en-US" sz="4200" b="1" u="sng" dirty="0">
              <a:solidFill>
                <a:srgbClr val="C0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516711" y="2857500"/>
            <a:ext cx="17678400" cy="6173806"/>
          </a:xfrm>
          <a:prstGeom prst="rect">
            <a:avLst/>
          </a:prstGeom>
        </p:spPr>
        <p:txBody>
          <a:bodyPr wrap="square">
            <a:spAutoFit/>
          </a:bodyPr>
          <a:lstStyle/>
          <a:p>
            <a:pPr indent="254000" algn="just">
              <a:lnSpc>
                <a:spcPct val="117000"/>
              </a:lnSpc>
              <a:spcAft>
                <a:spcPts val="0"/>
              </a:spcAft>
              <a:tabLst>
                <a:tab pos="666115" algn="l"/>
              </a:tabLst>
            </a:pPr>
            <a:r>
              <a:rPr lang="en-GB" sz="3600" b="1" dirty="0">
                <a:solidFill>
                  <a:srgbClr val="000000"/>
                </a:solidFill>
                <a:latin typeface="Times New Roman" panose="02020603050405020304" pitchFamily="18" charset="0"/>
                <a:ea typeface="Times New Roman" panose="02020603050405020304" pitchFamily="18" charset="0"/>
              </a:rPr>
              <a:t>- </a:t>
            </a:r>
            <a:r>
              <a:rPr lang="vi-VN" sz="3600" dirty="0">
                <a:solidFill>
                  <a:srgbClr val="000000"/>
                </a:solidFill>
                <a:latin typeface="Times New Roman" panose="02020603050405020304" pitchFamily="18" charset="0"/>
                <a:ea typeface="Times New Roman" panose="02020603050405020304" pitchFamily="18" charset="0"/>
              </a:rPr>
              <a:t>Nêu được ch</a:t>
            </a:r>
            <a:r>
              <a:rPr lang="en-US" sz="3600" dirty="0">
                <a:solidFill>
                  <a:srgbClr val="000000"/>
                </a:solidFill>
                <a:latin typeface="Times New Roman" panose="02020603050405020304" pitchFamily="18" charset="0"/>
                <a:ea typeface="Times New Roman" panose="02020603050405020304" pitchFamily="18" charset="0"/>
              </a:rPr>
              <a:t>ứ</a:t>
            </a:r>
            <a:r>
              <a:rPr lang="vi-VN" sz="3600" dirty="0">
                <a:solidFill>
                  <a:srgbClr val="000000"/>
                </a:solidFill>
                <a:latin typeface="Times New Roman" panose="02020603050405020304" pitchFamily="18" charset="0"/>
                <a:ea typeface="Times New Roman" panose="02020603050405020304" pitchFamily="18" charset="0"/>
              </a:rPr>
              <a:t>c năng của hệ sinh dục ở người.</a:t>
            </a:r>
            <a:endParaRPr lang="en-US" sz="3600" dirty="0">
              <a:solidFill>
                <a:srgbClr val="242424"/>
              </a:solidFill>
              <a:latin typeface="Times New Roman" panose="02020603050405020304" pitchFamily="18" charset="0"/>
              <a:ea typeface="Times New Roman" panose="02020603050405020304" pitchFamily="18" charset="0"/>
            </a:endParaRPr>
          </a:p>
          <a:p>
            <a:pPr indent="254000" algn="just">
              <a:lnSpc>
                <a:spcPct val="117000"/>
              </a:lnSpc>
              <a:spcAft>
                <a:spcPts val="0"/>
              </a:spcAft>
              <a:tabLst>
                <a:tab pos="462280" algn="l"/>
              </a:tabLst>
            </a:pPr>
            <a:r>
              <a:rPr lang="vi-VN" sz="3600" dirty="0">
                <a:solidFill>
                  <a:srgbClr val="000000"/>
                </a:solidFill>
                <a:latin typeface="Times New Roman" panose="02020603050405020304" pitchFamily="18" charset="0"/>
                <a:ea typeface="Times New Roman" panose="02020603050405020304" pitchFamily="18" charset="0"/>
              </a:rPr>
              <a:t>- Kể được được tên các cơ quan và trình bày được chức năng của các cơ quan sinh dục nam</a:t>
            </a:r>
            <a:br>
              <a:rPr lang="vi-VN" sz="3600" dirty="0">
                <a:solidFill>
                  <a:srgbClr val="000000"/>
                </a:solidFill>
                <a:latin typeface="Times New Roman" panose="02020603050405020304" pitchFamily="18" charset="0"/>
                <a:ea typeface="Times New Roman" panose="02020603050405020304" pitchFamily="18" charset="0"/>
              </a:rPr>
            </a:br>
            <a:r>
              <a:rPr lang="vi-VN" sz="3600" dirty="0">
                <a:solidFill>
                  <a:srgbClr val="000000"/>
                </a:solidFill>
                <a:latin typeface="Times New Roman" panose="02020603050405020304" pitchFamily="18" charset="0"/>
                <a:ea typeface="Times New Roman" panose="02020603050405020304" pitchFamily="18" charset="0"/>
              </a:rPr>
              <a:t>và nữ.</a:t>
            </a:r>
            <a:endParaRPr lang="en-US" sz="3600" dirty="0">
              <a:solidFill>
                <a:srgbClr val="242424"/>
              </a:solidFill>
              <a:latin typeface="Times New Roman" panose="02020603050405020304" pitchFamily="18" charset="0"/>
              <a:ea typeface="Times New Roman" panose="02020603050405020304" pitchFamily="18" charset="0"/>
            </a:endParaRPr>
          </a:p>
          <a:p>
            <a:pPr indent="254000" algn="just">
              <a:lnSpc>
                <a:spcPct val="117000"/>
              </a:lnSpc>
              <a:spcAft>
                <a:spcPts val="500"/>
              </a:spcAft>
              <a:tabLst>
                <a:tab pos="647700" algn="l"/>
              </a:tabLst>
            </a:pPr>
            <a:r>
              <a:rPr lang="vi-VN" sz="3600" dirty="0">
                <a:solidFill>
                  <a:srgbClr val="000000"/>
                </a:solidFill>
                <a:latin typeface="Times New Roman" panose="02020603050405020304" pitchFamily="18" charset="0"/>
                <a:ea typeface="Times New Roman" panose="02020603050405020304" pitchFamily="18" charset="0"/>
              </a:rPr>
              <a:t>- Nêu và phân biệt được khái niệm thụ tinh và thụ thai ở người.</a:t>
            </a:r>
            <a:endParaRPr lang="en-US" sz="3600" dirty="0">
              <a:solidFill>
                <a:srgbClr val="242424"/>
              </a:solidFill>
              <a:latin typeface="Times New Roman" panose="02020603050405020304" pitchFamily="18" charset="0"/>
              <a:ea typeface="Times New Roman" panose="02020603050405020304" pitchFamily="18" charset="0"/>
            </a:endParaRPr>
          </a:p>
          <a:p>
            <a:pPr indent="254000" algn="just">
              <a:lnSpc>
                <a:spcPct val="117000"/>
              </a:lnSpc>
              <a:spcAft>
                <a:spcPts val="500"/>
              </a:spcAft>
              <a:tabLst>
                <a:tab pos="647700" algn="l"/>
              </a:tabLst>
            </a:pPr>
            <a:r>
              <a:rPr lang="vi-VN" sz="3600" dirty="0">
                <a:solidFill>
                  <a:srgbClr val="000000"/>
                </a:solidFill>
                <a:latin typeface="Times New Roman" panose="02020603050405020304" pitchFamily="18" charset="0"/>
                <a:ea typeface="Times New Roman" panose="02020603050405020304" pitchFamily="18" charset="0"/>
              </a:rPr>
              <a:t>- Nêu được hiện tượng kinh nguyệt và cách phòng tránh thai.</a:t>
            </a:r>
            <a:endParaRPr lang="en-US" sz="3600" dirty="0">
              <a:solidFill>
                <a:srgbClr val="242424"/>
              </a:solidFill>
              <a:latin typeface="Times New Roman" panose="02020603050405020304" pitchFamily="18" charset="0"/>
              <a:ea typeface="Times New Roman" panose="02020603050405020304" pitchFamily="18" charset="0"/>
            </a:endParaRPr>
          </a:p>
          <a:p>
            <a:pPr indent="254000" algn="just">
              <a:lnSpc>
                <a:spcPct val="117000"/>
              </a:lnSpc>
              <a:spcAft>
                <a:spcPts val="500"/>
              </a:spcAft>
              <a:tabLst>
                <a:tab pos="455930" algn="l"/>
              </a:tabLst>
            </a:pPr>
            <a:r>
              <a:rPr lang="vi-VN" sz="3600" dirty="0">
                <a:solidFill>
                  <a:srgbClr val="000000"/>
                </a:solidFill>
                <a:latin typeface="Times New Roman" panose="02020603050405020304" pitchFamily="18" charset="0"/>
                <a:ea typeface="Times New Roman" panose="02020603050405020304" pitchFamily="18" charset="0"/>
              </a:rPr>
              <a:t>- Kể tên được một số bệnh lây truyền qua đường sinh dục và trình bày được cách phòng</a:t>
            </a:r>
            <a:br>
              <a:rPr lang="vi-VN" sz="3600" dirty="0">
                <a:solidFill>
                  <a:srgbClr val="000000"/>
                </a:solidFill>
                <a:latin typeface="Times New Roman" panose="02020603050405020304" pitchFamily="18" charset="0"/>
                <a:ea typeface="Times New Roman" panose="02020603050405020304" pitchFamily="18" charset="0"/>
              </a:rPr>
            </a:br>
            <a:r>
              <a:rPr lang="vi-VN" sz="3600" dirty="0">
                <a:solidFill>
                  <a:srgbClr val="000000"/>
                </a:solidFill>
                <a:latin typeface="Times New Roman" panose="02020603050405020304" pitchFamily="18" charset="0"/>
                <a:ea typeface="Times New Roman" panose="02020603050405020304" pitchFamily="18" charset="0"/>
              </a:rPr>
              <a:t>chống các bệnh đó.</a:t>
            </a:r>
            <a:endParaRPr lang="en-US" sz="3600" dirty="0">
              <a:solidFill>
                <a:srgbClr val="242424"/>
              </a:solidFill>
              <a:latin typeface="Times New Roman" panose="02020603050405020304" pitchFamily="18" charset="0"/>
              <a:ea typeface="Times New Roman" panose="02020603050405020304" pitchFamily="18" charset="0"/>
            </a:endParaRPr>
          </a:p>
          <a:p>
            <a:pPr indent="254000" algn="just">
              <a:lnSpc>
                <a:spcPct val="122000"/>
              </a:lnSpc>
              <a:spcAft>
                <a:spcPts val="500"/>
              </a:spcAft>
              <a:tabLst>
                <a:tab pos="455930" algn="l"/>
              </a:tabLst>
            </a:pPr>
            <a:r>
              <a:rPr lang="vi-VN" sz="3600" dirty="0">
                <a:solidFill>
                  <a:srgbClr val="000000"/>
                </a:solidFill>
                <a:latin typeface="Times New Roman" panose="02020603050405020304" pitchFamily="18" charset="0"/>
                <a:ea typeface="Times New Roman" panose="02020603050405020304" pitchFamily="18" charset="0"/>
              </a:rPr>
              <a:t>- Nêu được ý nghĩa và các biện pháp bảo vệ súc khoẻ sinh sản vị thành niên. Vận dụng</a:t>
            </a:r>
            <a:br>
              <a:rPr lang="vi-VN" sz="3600" dirty="0">
                <a:solidFill>
                  <a:srgbClr val="000000"/>
                </a:solidFill>
                <a:latin typeface="Times New Roman" panose="02020603050405020304" pitchFamily="18" charset="0"/>
                <a:ea typeface="Times New Roman" panose="02020603050405020304" pitchFamily="18" charset="0"/>
              </a:rPr>
            </a:br>
            <a:r>
              <a:rPr lang="vi-VN" sz="3600" dirty="0">
                <a:solidFill>
                  <a:srgbClr val="000000"/>
                </a:solidFill>
                <a:latin typeface="Times New Roman" panose="02020603050405020304" pitchFamily="18" charset="0"/>
                <a:ea typeface="Times New Roman" panose="02020603050405020304" pitchFamily="18" charset="0"/>
              </a:rPr>
              <a:t>được hiểu biết vê sinh sản để bảo vệ sức khoẻ bản th</a:t>
            </a:r>
            <a:r>
              <a:rPr lang="en-US" sz="3600" dirty="0">
                <a:solidFill>
                  <a:srgbClr val="000000"/>
                </a:solidFill>
                <a:latin typeface="Times New Roman" panose="02020603050405020304" pitchFamily="18" charset="0"/>
                <a:ea typeface="Times New Roman" panose="02020603050405020304" pitchFamily="18" charset="0"/>
              </a:rPr>
              <a:t>â</a:t>
            </a:r>
            <a:r>
              <a:rPr lang="vi-VN" sz="3600" dirty="0">
                <a:solidFill>
                  <a:srgbClr val="000000"/>
                </a:solidFill>
                <a:latin typeface="Times New Roman" panose="02020603050405020304" pitchFamily="18" charset="0"/>
                <a:ea typeface="Times New Roman" panose="02020603050405020304" pitchFamily="18" charset="0"/>
              </a:rPr>
              <a:t>n.</a:t>
            </a:r>
            <a:endParaRPr lang="en-US" sz="3600" dirty="0">
              <a:solidFill>
                <a:srgbClr val="242424"/>
              </a:solidFill>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2654" y="0"/>
            <a:ext cx="18288000" cy="10287000"/>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100">
              <a:solidFill>
                <a:prstClr val="white"/>
              </a:solidFill>
              <a:latin typeface="#9Slide03 Arima Madurai" panose="00000500000000000000" pitchFamily="2" charset="-93"/>
              <a:ea typeface="SimSun" panose="02010600030101010101" pitchFamily="2" charset="-122"/>
              <a:cs typeface="#9Slide03 Arima Madurai" panose="00000500000000000000" pitchFamily="2" charset="-93"/>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893" y="1612244"/>
            <a:ext cx="5901693" cy="6999195"/>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9917" y="8708609"/>
            <a:ext cx="3659613" cy="1364322"/>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2383" y="7044131"/>
            <a:ext cx="2237508" cy="1976024"/>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715625"/>
            <a:ext cx="3514704" cy="3045759"/>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73351" y="6836076"/>
            <a:ext cx="1572212" cy="2475822"/>
          </a:xfrm>
          <a:prstGeom prst="rect">
            <a:avLst/>
          </a:prstGeom>
        </p:spPr>
      </p:pic>
      <p:grpSp>
        <p:nvGrpSpPr>
          <p:cNvPr id="14" name="组合 13"/>
          <p:cNvGrpSpPr/>
          <p:nvPr/>
        </p:nvGrpSpPr>
        <p:grpSpPr>
          <a:xfrm>
            <a:off x="6418557" y="1851660"/>
            <a:ext cx="1122221" cy="1168196"/>
            <a:chOff x="7531331" y="1259522"/>
            <a:chExt cx="748147" cy="778797"/>
          </a:xfrm>
        </p:grpSpPr>
        <p:sp>
          <p:nvSpPr>
            <p:cNvPr id="15" name="Freeform 10"/>
            <p:cNvSpPr/>
            <p:nvPr/>
          </p:nvSpPr>
          <p:spPr bwMode="auto">
            <a:xfrm>
              <a:off x="7531331" y="125952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lstStyle/>
            <a:p>
              <a:pPr defTabSz="1371600"/>
              <a:endParaRPr lang="zh-CN" altLang="en-US" sz="2100">
                <a:solidFill>
                  <a:prstClr val="black"/>
                </a:solidFill>
                <a:latin typeface="#9Slide03 Arima Madurai" panose="00000500000000000000" pitchFamily="2" charset="-93"/>
                <a:ea typeface="SimSun" panose="02010600030101010101" pitchFamily="2" charset="-122"/>
                <a:cs typeface="#9Slide03 Arima Madurai" panose="00000500000000000000" pitchFamily="2" charset="-93"/>
              </a:endParaRPr>
            </a:p>
          </p:txBody>
        </p:sp>
        <p:sp>
          <p:nvSpPr>
            <p:cNvPr id="16" name="文本框 15"/>
            <p:cNvSpPr txBox="1"/>
            <p:nvPr/>
          </p:nvSpPr>
          <p:spPr>
            <a:xfrm>
              <a:off x="7693718" y="1361210"/>
              <a:ext cx="402033" cy="677109"/>
            </a:xfrm>
            <a:prstGeom prst="rect">
              <a:avLst/>
            </a:prstGeom>
            <a:noFill/>
          </p:spPr>
          <p:txBody>
            <a:bodyPr wrap="none" rtlCol="0">
              <a:spAutoFit/>
            </a:bodyPr>
            <a:lstStyle/>
            <a:p>
              <a:pPr algn="ctr" defTabSz="1371600"/>
              <a:r>
                <a:rPr lang="en-US" altLang="zh-CN" sz="6000" b="1" dirty="0">
                  <a:solidFill>
                    <a:srgbClr val="F0F0F0"/>
                  </a:solidFill>
                  <a:latin typeface="#9Slide03 Arima Madurai" panose="00000500000000000000" pitchFamily="2" charset="-93"/>
                  <a:ea typeface="Microsoft YaHei" panose="020B0503020204020204" charset="-122"/>
                  <a:cs typeface="#9Slide03 Arima Madurai" panose="00000500000000000000" pitchFamily="2" charset="-93"/>
                </a:rPr>
                <a:t>I.</a:t>
              </a:r>
              <a:endParaRPr lang="zh-CN" altLang="en-US" sz="6000" b="1" dirty="0">
                <a:solidFill>
                  <a:srgbClr val="F0F0F0"/>
                </a:solidFill>
                <a:latin typeface="#9Slide03 Arima Madurai" panose="00000500000000000000" pitchFamily="2" charset="-93"/>
                <a:ea typeface="Microsoft YaHei" panose="020B0503020204020204" charset="-122"/>
                <a:cs typeface="#9Slide03 Arima Madurai" panose="00000500000000000000" pitchFamily="2" charset="-93"/>
              </a:endParaRPr>
            </a:p>
          </p:txBody>
        </p:sp>
      </p:grpSp>
      <p:grpSp>
        <p:nvGrpSpPr>
          <p:cNvPr id="17" name="组合 16"/>
          <p:cNvGrpSpPr/>
          <p:nvPr/>
        </p:nvGrpSpPr>
        <p:grpSpPr>
          <a:xfrm>
            <a:off x="6477000" y="3727911"/>
            <a:ext cx="1122221" cy="1197188"/>
            <a:chOff x="7531329" y="2452432"/>
            <a:chExt cx="748147" cy="798125"/>
          </a:xfrm>
        </p:grpSpPr>
        <p:sp>
          <p:nvSpPr>
            <p:cNvPr id="18" name="Freeform 10"/>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lstStyle/>
            <a:p>
              <a:pPr defTabSz="1371600"/>
              <a:endParaRPr lang="zh-CN" altLang="en-US" sz="2100">
                <a:solidFill>
                  <a:prstClr val="black"/>
                </a:solidFill>
                <a:latin typeface="#9Slide03 Arima Madurai" panose="00000500000000000000" pitchFamily="2" charset="-93"/>
                <a:ea typeface="SimSun" panose="02010600030101010101" pitchFamily="2" charset="-122"/>
                <a:cs typeface="#9Slide03 Arima Madurai" panose="00000500000000000000" pitchFamily="2" charset="-93"/>
              </a:endParaRPr>
            </a:p>
          </p:txBody>
        </p:sp>
        <p:sp>
          <p:nvSpPr>
            <p:cNvPr id="19" name="文本框 18"/>
            <p:cNvSpPr txBox="1"/>
            <p:nvPr/>
          </p:nvSpPr>
          <p:spPr>
            <a:xfrm>
              <a:off x="7618388" y="2573448"/>
              <a:ext cx="543098" cy="677109"/>
            </a:xfrm>
            <a:prstGeom prst="rect">
              <a:avLst/>
            </a:prstGeom>
            <a:noFill/>
          </p:spPr>
          <p:txBody>
            <a:bodyPr wrap="none" rtlCol="0">
              <a:spAutoFit/>
            </a:bodyPr>
            <a:lstStyle/>
            <a:p>
              <a:pPr defTabSz="1371600"/>
              <a:r>
                <a:rPr lang="en-US" altLang="zh-CN" sz="6000" b="1" dirty="0">
                  <a:solidFill>
                    <a:srgbClr val="F0F0F0"/>
                  </a:solidFill>
                  <a:latin typeface="#9Slide03 Arima Madurai" panose="00000500000000000000" pitchFamily="2" charset="-93"/>
                  <a:ea typeface="Microsoft YaHei" panose="020B0503020204020204" charset="-122"/>
                  <a:cs typeface="#9Slide03 Arima Madurai" panose="00000500000000000000" pitchFamily="2" charset="-93"/>
                </a:rPr>
                <a:t>II.</a:t>
              </a:r>
              <a:endParaRPr lang="zh-CN" altLang="en-US" sz="6000" b="1" dirty="0">
                <a:solidFill>
                  <a:srgbClr val="F0F0F0"/>
                </a:solidFill>
                <a:latin typeface="#9Slide03 Arima Madurai" panose="00000500000000000000" pitchFamily="2" charset="-93"/>
                <a:ea typeface="Microsoft YaHei" panose="020B0503020204020204" charset="-122"/>
                <a:cs typeface="#9Slide03 Arima Madurai" panose="00000500000000000000" pitchFamily="2" charset="-93"/>
              </a:endParaRPr>
            </a:p>
          </p:txBody>
        </p:sp>
      </p:grpSp>
      <p:sp>
        <p:nvSpPr>
          <p:cNvPr id="26" name="文本框 25"/>
          <p:cNvSpPr txBox="1"/>
          <p:nvPr/>
        </p:nvSpPr>
        <p:spPr>
          <a:xfrm>
            <a:off x="7633169" y="1852764"/>
            <a:ext cx="9511831" cy="784830"/>
          </a:xfrm>
          <a:prstGeom prst="rect">
            <a:avLst/>
          </a:prstGeom>
          <a:noFill/>
        </p:spPr>
        <p:txBody>
          <a:bodyPr wrap="square" rtlCol="0">
            <a:spAutoFit/>
          </a:bodyPr>
          <a:lstStyle/>
          <a:p>
            <a:pPr defTabSz="1371600"/>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sinh</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dục</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
        <p:nvSpPr>
          <p:cNvPr id="27" name="文本框 26"/>
          <p:cNvSpPr txBox="1"/>
          <p:nvPr/>
        </p:nvSpPr>
        <p:spPr>
          <a:xfrm>
            <a:off x="7882958" y="3825270"/>
            <a:ext cx="9808518" cy="784830"/>
          </a:xfrm>
          <a:prstGeom prst="rect">
            <a:avLst/>
          </a:prstGeom>
          <a:noFill/>
        </p:spPr>
        <p:txBody>
          <a:bodyPr wrap="square" rtlCol="0">
            <a:spAutoFit/>
          </a:bodyPr>
          <a:lstStyle/>
          <a:p>
            <a:pPr defTabSz="1371600"/>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Quá</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trình</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tinh</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thai</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
        <p:nvSpPr>
          <p:cNvPr id="35" name="文本框 34"/>
          <p:cNvSpPr txBox="1"/>
          <p:nvPr/>
        </p:nvSpPr>
        <p:spPr>
          <a:xfrm>
            <a:off x="521538" y="3242870"/>
            <a:ext cx="5480403" cy="2862322"/>
          </a:xfrm>
          <a:prstGeom prst="rect">
            <a:avLst/>
          </a:prstGeom>
          <a:noFill/>
        </p:spPr>
        <p:txBody>
          <a:bodyPr wrap="square" rtlCol="0">
            <a:spAutoFit/>
          </a:bodyPr>
          <a:lstStyle/>
          <a:p>
            <a:pPr algn="ctr" defTabSz="1371600"/>
            <a:r>
              <a:rPr lang="en-US" altLang="zh-CN" sz="9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Nội</a:t>
            </a:r>
            <a:r>
              <a:rPr lang="en-US" altLang="zh-CN" sz="9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 dung </a:t>
            </a:r>
            <a:r>
              <a:rPr lang="en-US" altLang="zh-CN" sz="9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bài</a:t>
            </a:r>
            <a:r>
              <a:rPr lang="en-US" altLang="zh-CN" sz="9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 </a:t>
            </a:r>
            <a:r>
              <a:rPr lang="en-US" altLang="zh-CN" sz="9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học</a:t>
            </a:r>
            <a:endParaRPr lang="zh-CN" altLang="en-US" sz="9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endParaRPr>
          </a:p>
        </p:txBody>
      </p:sp>
      <p:grpSp>
        <p:nvGrpSpPr>
          <p:cNvPr id="20" name="组合 16"/>
          <p:cNvGrpSpPr/>
          <p:nvPr/>
        </p:nvGrpSpPr>
        <p:grpSpPr>
          <a:xfrm>
            <a:off x="6463924" y="5679581"/>
            <a:ext cx="1153625" cy="1197186"/>
            <a:chOff x="7531329" y="2452432"/>
            <a:chExt cx="769083" cy="798124"/>
          </a:xfrm>
        </p:grpSpPr>
        <p:sp>
          <p:nvSpPr>
            <p:cNvPr id="21" name="Freeform 10"/>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lstStyle/>
            <a:p>
              <a:pPr defTabSz="1371600"/>
              <a:endParaRPr lang="zh-CN" altLang="en-US" sz="2100">
                <a:solidFill>
                  <a:prstClr val="black"/>
                </a:solidFill>
                <a:latin typeface="#9Slide03 Arima Madurai" panose="00000500000000000000" pitchFamily="2" charset="-93"/>
                <a:ea typeface="SimSun" panose="02010600030101010101" pitchFamily="2" charset="-122"/>
                <a:cs typeface="#9Slide03 Arima Madurai" panose="00000500000000000000" pitchFamily="2" charset="-93"/>
              </a:endParaRPr>
            </a:p>
          </p:txBody>
        </p:sp>
        <p:sp>
          <p:nvSpPr>
            <p:cNvPr id="22" name="文本框 18"/>
            <p:cNvSpPr txBox="1"/>
            <p:nvPr/>
          </p:nvSpPr>
          <p:spPr>
            <a:xfrm>
              <a:off x="7618388" y="2573448"/>
              <a:ext cx="682024" cy="677108"/>
            </a:xfrm>
            <a:prstGeom prst="rect">
              <a:avLst/>
            </a:prstGeom>
            <a:noFill/>
          </p:spPr>
          <p:txBody>
            <a:bodyPr wrap="none" rtlCol="0">
              <a:spAutoFit/>
            </a:bodyPr>
            <a:lstStyle/>
            <a:p>
              <a:pPr defTabSz="1371600"/>
              <a:r>
                <a:rPr lang="en-US" altLang="zh-CN" sz="6000" b="1" dirty="0" err="1" smtClean="0">
                  <a:solidFill>
                    <a:srgbClr val="F0F0F0"/>
                  </a:solidFill>
                  <a:latin typeface="#9Slide03 Arima Madurai" panose="00000500000000000000" pitchFamily="2" charset="-93"/>
                  <a:ea typeface="Microsoft YaHei" panose="020B0503020204020204" charset="-122"/>
                  <a:cs typeface="#9Slide03 Arima Madurai" panose="00000500000000000000" pitchFamily="2" charset="-93"/>
                </a:rPr>
                <a:t>IIl</a:t>
              </a:r>
              <a:r>
                <a:rPr lang="en-US" altLang="zh-CN" sz="6000" b="1" dirty="0" smtClean="0">
                  <a:solidFill>
                    <a:srgbClr val="F0F0F0"/>
                  </a:solidFill>
                  <a:latin typeface="#9Slide03 Arima Madurai" panose="00000500000000000000" pitchFamily="2" charset="-93"/>
                  <a:ea typeface="Microsoft YaHei" panose="020B0503020204020204" charset="-122"/>
                  <a:cs typeface="#9Slide03 Arima Madurai" panose="00000500000000000000" pitchFamily="2" charset="-93"/>
                </a:rPr>
                <a:t>.</a:t>
              </a:r>
              <a:endParaRPr lang="zh-CN" altLang="en-US" sz="6000" b="1" dirty="0">
                <a:solidFill>
                  <a:srgbClr val="F0F0F0"/>
                </a:solidFill>
                <a:latin typeface="#9Slide03 Arima Madurai" panose="00000500000000000000" pitchFamily="2" charset="-93"/>
                <a:ea typeface="Microsoft YaHei" panose="020B0503020204020204" charset="-122"/>
                <a:cs typeface="#9Slide03 Arima Madurai" panose="00000500000000000000" pitchFamily="2" charset="-93"/>
              </a:endParaRPr>
            </a:p>
          </p:txBody>
        </p:sp>
      </p:grpSp>
      <p:sp>
        <p:nvSpPr>
          <p:cNvPr id="23" name="文本框 26"/>
          <p:cNvSpPr txBox="1"/>
          <p:nvPr/>
        </p:nvSpPr>
        <p:spPr>
          <a:xfrm>
            <a:off x="7869882" y="5571172"/>
            <a:ext cx="9808518" cy="1477328"/>
          </a:xfrm>
          <a:prstGeom prst="rect">
            <a:avLst/>
          </a:prstGeom>
          <a:noFill/>
        </p:spPr>
        <p:txBody>
          <a:bodyPr wrap="square" rtlCol="0">
            <a:spAutoFit/>
          </a:bodyPr>
          <a:lstStyle/>
          <a:p>
            <a:pPr defTabSz="1371600"/>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a:t>
            </a:r>
            <a:r>
              <a:rPr lang="vi-VN"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iện </a:t>
            </a:r>
            <a:r>
              <a:rPr lang="vi-VN"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tượng kinh nguyệt và biện pháp tránh thai </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grpSp>
        <p:nvGrpSpPr>
          <p:cNvPr id="24" name="组合 16"/>
          <p:cNvGrpSpPr/>
          <p:nvPr/>
        </p:nvGrpSpPr>
        <p:grpSpPr>
          <a:xfrm>
            <a:off x="6477000" y="7508381"/>
            <a:ext cx="1180877" cy="1197186"/>
            <a:chOff x="7531329" y="2452432"/>
            <a:chExt cx="787251" cy="798124"/>
          </a:xfrm>
        </p:grpSpPr>
        <p:sp>
          <p:nvSpPr>
            <p:cNvPr id="25" name="Freeform 10"/>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lstStyle/>
            <a:p>
              <a:pPr defTabSz="1371600"/>
              <a:endParaRPr lang="zh-CN" altLang="en-US" sz="2100">
                <a:solidFill>
                  <a:prstClr val="black"/>
                </a:solidFill>
                <a:latin typeface="#9Slide03 Arima Madurai" panose="00000500000000000000" pitchFamily="2" charset="-93"/>
                <a:ea typeface="SimSun" panose="02010600030101010101" pitchFamily="2" charset="-122"/>
                <a:cs typeface="#9Slide03 Arima Madurai" panose="00000500000000000000" pitchFamily="2" charset="-93"/>
              </a:endParaRPr>
            </a:p>
          </p:txBody>
        </p:sp>
        <p:sp>
          <p:nvSpPr>
            <p:cNvPr id="28" name="文本框 18"/>
            <p:cNvSpPr txBox="1"/>
            <p:nvPr/>
          </p:nvSpPr>
          <p:spPr>
            <a:xfrm>
              <a:off x="7618388" y="2573448"/>
              <a:ext cx="700192" cy="677108"/>
            </a:xfrm>
            <a:prstGeom prst="rect">
              <a:avLst/>
            </a:prstGeom>
            <a:noFill/>
          </p:spPr>
          <p:txBody>
            <a:bodyPr wrap="none" rtlCol="0">
              <a:spAutoFit/>
            </a:bodyPr>
            <a:lstStyle/>
            <a:p>
              <a:pPr defTabSz="1371600"/>
              <a:r>
                <a:rPr lang="en-US" altLang="zh-CN" sz="6000" b="1" dirty="0" smtClean="0">
                  <a:solidFill>
                    <a:srgbClr val="F0F0F0"/>
                  </a:solidFill>
                  <a:latin typeface="#9Slide03 Arima Madurai" panose="00000500000000000000" pitchFamily="2" charset="-93"/>
                  <a:ea typeface="Microsoft YaHei" panose="020B0503020204020204" charset="-122"/>
                  <a:cs typeface="#9Slide03 Arima Madurai" panose="00000500000000000000" pitchFamily="2" charset="-93"/>
                </a:rPr>
                <a:t>IV.</a:t>
              </a:r>
              <a:endParaRPr lang="zh-CN" altLang="en-US" sz="6000" b="1" dirty="0">
                <a:solidFill>
                  <a:srgbClr val="F0F0F0"/>
                </a:solidFill>
                <a:latin typeface="#9Slide03 Arima Madurai" panose="00000500000000000000" pitchFamily="2" charset="-93"/>
                <a:ea typeface="Microsoft YaHei" panose="020B0503020204020204" charset="-122"/>
                <a:cs typeface="#9Slide03 Arima Madurai" panose="00000500000000000000" pitchFamily="2" charset="-93"/>
              </a:endParaRPr>
            </a:p>
          </p:txBody>
        </p:sp>
      </p:grpSp>
      <p:sp>
        <p:nvSpPr>
          <p:cNvPr id="29" name="文本框 26"/>
          <p:cNvSpPr txBox="1"/>
          <p:nvPr/>
        </p:nvSpPr>
        <p:spPr>
          <a:xfrm>
            <a:off x="7882958" y="7399972"/>
            <a:ext cx="9808518" cy="2169825"/>
          </a:xfrm>
          <a:prstGeom prst="rect">
            <a:avLst/>
          </a:prstGeom>
          <a:noFill/>
        </p:spPr>
        <p:txBody>
          <a:bodyPr wrap="square" rtlCol="0">
            <a:spAutoFit/>
          </a:bodyPr>
          <a:lstStyle/>
          <a:p>
            <a:pPr defTabSz="1371600"/>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M</a:t>
            </a:r>
            <a:r>
              <a:rPr lang="vi-VN"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ột </a:t>
            </a:r>
            <a:r>
              <a:rPr lang="vi-VN"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số bệnh lây qua đường tình dục và bảo vệ sức khỏe sinh sản vị thành niên</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5915;p37"/>
          <p:cNvSpPr txBox="1"/>
          <p:nvPr/>
        </p:nvSpPr>
        <p:spPr>
          <a:xfrm>
            <a:off x="1905000" y="11824"/>
            <a:ext cx="14901822" cy="2057400"/>
          </a:xfrm>
          <a:prstGeom prst="rect">
            <a:avLst/>
          </a:prstGeom>
        </p:spPr>
        <p:txBody>
          <a:bodyPr spcFirstLastPara="1" wrap="square" lIns="137138" tIns="137138" rIns="137138" bIns="137138"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lnSpc>
                <a:spcPct val="100000"/>
              </a:lnSpc>
            </a:pPr>
            <a:r>
              <a:rPr lang="en-US" sz="6000" u="sng" dirty="0" err="1">
                <a:solidFill>
                  <a:srgbClr val="FF0000"/>
                </a:solidFill>
                <a:latin typeface="Times New Roman" panose="02020603050405020304" pitchFamily="18" charset="0"/>
                <a:ea typeface="Tiffany" panose="02020500000000000000" pitchFamily="18" charset="0"/>
                <a:cs typeface="Times New Roman" panose="02020603050405020304" pitchFamily="18" charset="0"/>
              </a:rPr>
              <a:t>Bài</a:t>
            </a:r>
            <a:r>
              <a:rPr lang="en-US" sz="6000" u="sng" dirty="0">
                <a:solidFill>
                  <a:srgbClr val="FF0000"/>
                </a:solidFill>
                <a:latin typeface="Times New Roman" panose="02020603050405020304" pitchFamily="18" charset="0"/>
                <a:ea typeface="Tiffany" panose="02020500000000000000" pitchFamily="18" charset="0"/>
                <a:cs typeface="Times New Roman" panose="02020603050405020304" pitchFamily="18" charset="0"/>
              </a:rPr>
              <a:t> </a:t>
            </a:r>
            <a:r>
              <a:rPr lang="en-US" sz="6000" u="sng" dirty="0" smtClean="0">
                <a:solidFill>
                  <a:srgbClr val="FF0000"/>
                </a:solidFill>
                <a:latin typeface="Times New Roman" panose="02020603050405020304" pitchFamily="18" charset="0"/>
                <a:ea typeface="Tiffany" panose="02020500000000000000" pitchFamily="18" charset="0"/>
                <a:cs typeface="Times New Roman" panose="02020603050405020304" pitchFamily="18" charset="0"/>
              </a:rPr>
              <a:t>40: </a:t>
            </a:r>
            <a:r>
              <a:rPr lang="en-US" sz="6000" b="1" dirty="0" smtClean="0">
                <a:latin typeface="Times New Roman" panose="02020603050405020304" pitchFamily="18" charset="0"/>
                <a:ea typeface="Tiffany" panose="02020500000000000000" pitchFamily="18" charset="0"/>
                <a:cs typeface="Times New Roman" panose="02020603050405020304" pitchFamily="18" charset="0"/>
              </a:rPr>
              <a:t>SINH SẢN Ở NGƯỜI</a:t>
            </a:r>
            <a:endParaRPr lang="vi-VN" altLang="en-US" sz="6000" u="sng" dirty="0">
              <a:solidFill>
                <a:srgbClr val="FF0000"/>
              </a:solidFill>
              <a:latin typeface="Times New Roman" panose="02020603050405020304" pitchFamily="18" charset="0"/>
              <a:ea typeface="Tiffany" panose="02020500000000000000" pitchFamily="18" charset="0"/>
              <a:cs typeface="Times New Roman" panose="02020603050405020304" pitchFamily="18" charset="0"/>
            </a:endParaRPr>
          </a:p>
        </p:txBody>
      </p:sp>
      <p:sp>
        <p:nvSpPr>
          <p:cNvPr id="3" name="Rectangle 2"/>
          <p:cNvSpPr/>
          <p:nvPr/>
        </p:nvSpPr>
        <p:spPr>
          <a:xfrm>
            <a:off x="1600200" y="6359635"/>
            <a:ext cx="15621000" cy="2308324"/>
          </a:xfrm>
          <a:prstGeom prst="rect">
            <a:avLst/>
          </a:prstGeom>
        </p:spPr>
        <p:txBody>
          <a:bodyPr wrap="square">
            <a:spAutoFit/>
          </a:bodyPr>
          <a:lstStyle/>
          <a:p>
            <a:pPr algn="just">
              <a:spcAft>
                <a:spcPts val="0"/>
              </a:spcAft>
            </a:pPr>
            <a:r>
              <a:rPr lang="en-US" sz="13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Hệ</a:t>
            </a:r>
            <a:r>
              <a:rPr lang="en-US" sz="3600" dirty="0" smtClean="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sinh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dục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có</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chức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năng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duy</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trì</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nòi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giống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thông</a:t>
            </a:r>
            <a:r>
              <a:rPr lang="en-US" sz="3600" dirty="0">
                <a:latin typeface="Times New Roman" panose="02020603050405020304" pitchFamily="18" charset="0"/>
                <a:ea typeface="Times New Roman" panose="02020603050405020304" pitchFamily="18" charset="0"/>
              </a:rPr>
              <a:t> qua </a:t>
            </a:r>
            <a:r>
              <a:rPr lang="en-US" sz="3600" dirty="0" err="1">
                <a:latin typeface="Times New Roman" panose="02020603050405020304" pitchFamily="18" charset="0"/>
                <a:ea typeface="Times New Roman" panose="02020603050405020304" pitchFamily="18" charset="0"/>
              </a:rPr>
              <a:t>quá</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trình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sinh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sản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Hệ</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sinh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dục</a:t>
            </a:r>
            <a:r>
              <a:rPr lang="en-US" sz="3600" dirty="0">
                <a:latin typeface="Times New Roman" panose="02020603050405020304" pitchFamily="18" charset="0"/>
                <a:ea typeface="Times New Roman" panose="02020603050405020304" pitchFamily="18" charset="0"/>
              </a:rPr>
              <a:t> ở </a:t>
            </a:r>
            <a:r>
              <a:rPr lang="en-US" sz="3600" dirty="0" err="1">
                <a:latin typeface="Times New Roman" panose="02020603050405020304" pitchFamily="18" charset="0"/>
                <a:ea typeface="Times New Roman" panose="02020603050405020304" pitchFamily="18" charset="0"/>
              </a:rPr>
              <a:t>nam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nữ</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có</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sự</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khác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nhau</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về</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cấu</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tạo</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chức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năng</a:t>
            </a:r>
            <a:r>
              <a:rPr lang="en-US" sz="3600" dirty="0">
                <a:latin typeface="Times New Roman" panose="02020603050405020304" pitchFamily="18" charset="0"/>
                <a:ea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endParaRPr>
          </a:p>
          <a:p>
            <a:pPr algn="just">
              <a:spcAft>
                <a:spcPts val="0"/>
              </a:spcAft>
            </a:pP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Chức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năng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chính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của</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hệ</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sinh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dục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nam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sản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sinh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tinh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trùng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còn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hệ</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sinh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dục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nữ</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sản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sinh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ra</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trứng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bảo</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vệ</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nuôi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dưỡng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thai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cho</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đến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khi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sinh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ra.</a:t>
            </a:r>
            <a:endParaRPr lang="en-US" sz="3600" dirty="0">
              <a:effectLst/>
              <a:latin typeface="Times New Roman" panose="02020603050405020304" pitchFamily="18" charset="0"/>
              <a:ea typeface="Times New Roman" panose="02020603050405020304" pitchFamily="18" charset="0"/>
            </a:endParaRPr>
          </a:p>
        </p:txBody>
      </p:sp>
      <p:sp>
        <p:nvSpPr>
          <p:cNvPr id="12" name="TextBox 11"/>
          <p:cNvSpPr txBox="1"/>
          <p:nvPr/>
        </p:nvSpPr>
        <p:spPr>
          <a:xfrm>
            <a:off x="1143000" y="2096814"/>
            <a:ext cx="16078200" cy="1431161"/>
          </a:xfrm>
          <a:prstGeom prst="rect">
            <a:avLst/>
          </a:prstGeom>
          <a:noFill/>
        </p:spPr>
        <p:txBody>
          <a:bodyPr wrap="square" lIns="137160" tIns="68580" rIns="137160" bIns="68580" rtlCol="0">
            <a:spAutoFit/>
          </a:bodyPr>
          <a:lstStyle/>
          <a:p>
            <a:r>
              <a:rPr lang="en-US" sz="4200" dirty="0" smtClean="0">
                <a:solidFill>
                  <a:srgbClr val="FF0000"/>
                </a:solidFill>
                <a:latin typeface="Times New Roman" panose="02020603050405020304" pitchFamily="18" charset="0"/>
                <a:cs typeface="Times New Roman" panose="02020603050405020304" pitchFamily="18" charset="0"/>
              </a:rPr>
              <a:t> </a:t>
            </a:r>
            <a:r>
              <a:rPr lang="en-US" sz="4200" dirty="0" err="1" smtClean="0">
                <a:solidFill>
                  <a:srgbClr val="FF0000"/>
                </a:solidFill>
                <a:latin typeface="Times New Roman" panose="02020603050405020304" pitchFamily="18" charset="0"/>
                <a:cs typeface="Times New Roman" panose="02020603050405020304" pitchFamily="18" charset="0"/>
              </a:rPr>
              <a:t>Để</a:t>
            </a:r>
            <a:r>
              <a:rPr lang="en-US" sz="4200" dirty="0" smtClean="0">
                <a:solidFill>
                  <a:srgbClr val="FF0000"/>
                </a:solidFill>
                <a:latin typeface="Times New Roman" panose="02020603050405020304" pitchFamily="18" charset="0"/>
                <a:cs typeface="Times New Roman" panose="02020603050405020304" pitchFamily="18" charset="0"/>
              </a:rPr>
              <a:t> </a:t>
            </a:r>
            <a:r>
              <a:rPr lang="en-US" sz="4200" dirty="0" err="1" smtClean="0">
                <a:solidFill>
                  <a:srgbClr val="FF0000"/>
                </a:solidFill>
                <a:latin typeface="Times New Roman" panose="02020603050405020304" pitchFamily="18" charset="0"/>
                <a:cs typeface="Times New Roman" panose="02020603050405020304" pitchFamily="18" charset="0"/>
              </a:rPr>
              <a:t>duy</a:t>
            </a:r>
            <a:r>
              <a:rPr lang="en-US" sz="4200" dirty="0" smtClean="0">
                <a:solidFill>
                  <a:srgbClr val="FF0000"/>
                </a:solidFill>
                <a:latin typeface="Times New Roman" panose="02020603050405020304" pitchFamily="18" charset="0"/>
                <a:cs typeface="Times New Roman" panose="02020603050405020304" pitchFamily="18" charset="0"/>
              </a:rPr>
              <a:t> </a:t>
            </a:r>
            <a:r>
              <a:rPr lang="en-US" sz="4200" dirty="0" err="1" smtClean="0">
                <a:solidFill>
                  <a:srgbClr val="FF0000"/>
                </a:solidFill>
                <a:latin typeface="Times New Roman" panose="02020603050405020304" pitchFamily="18" charset="0"/>
                <a:cs typeface="Times New Roman" panose="02020603050405020304" pitchFamily="18" charset="0"/>
              </a:rPr>
              <a:t>trì</a:t>
            </a:r>
            <a:r>
              <a:rPr lang="en-US" sz="4200" dirty="0" smtClean="0">
                <a:solidFill>
                  <a:srgbClr val="FF0000"/>
                </a:solidFill>
                <a:latin typeface="Times New Roman" panose="02020603050405020304" pitchFamily="18" charset="0"/>
                <a:cs typeface="Times New Roman" panose="02020603050405020304" pitchFamily="18" charset="0"/>
              </a:rPr>
              <a:t> </a:t>
            </a:r>
            <a:r>
              <a:rPr lang="en-US" sz="4200" dirty="0" err="1" smtClean="0">
                <a:solidFill>
                  <a:srgbClr val="FF0000"/>
                </a:solidFill>
                <a:latin typeface="Times New Roman" panose="02020603050405020304" pitchFamily="18" charset="0"/>
                <a:cs typeface="Times New Roman" panose="02020603050405020304" pitchFamily="18" charset="0"/>
              </a:rPr>
              <a:t>nòi</a:t>
            </a:r>
            <a:r>
              <a:rPr lang="en-US" sz="4200" dirty="0" smtClean="0">
                <a:solidFill>
                  <a:srgbClr val="FF0000"/>
                </a:solidFill>
                <a:latin typeface="Times New Roman" panose="02020603050405020304" pitchFamily="18" charset="0"/>
                <a:cs typeface="Times New Roman" panose="02020603050405020304" pitchFamily="18" charset="0"/>
              </a:rPr>
              <a:t> </a:t>
            </a:r>
            <a:r>
              <a:rPr lang="en-US" sz="4200" dirty="0" err="1" smtClean="0">
                <a:solidFill>
                  <a:srgbClr val="FF0000"/>
                </a:solidFill>
                <a:latin typeface="Times New Roman" panose="02020603050405020304" pitchFamily="18" charset="0"/>
                <a:cs typeface="Times New Roman" panose="02020603050405020304" pitchFamily="18" charset="0"/>
              </a:rPr>
              <a:t>giống</a:t>
            </a:r>
            <a:r>
              <a:rPr lang="en-US" sz="4200" dirty="0" smtClean="0">
                <a:solidFill>
                  <a:srgbClr val="FF0000"/>
                </a:solidFill>
                <a:latin typeface="Times New Roman" panose="02020603050405020304" pitchFamily="18" charset="0"/>
                <a:cs typeface="Times New Roman" panose="02020603050405020304" pitchFamily="18" charset="0"/>
              </a:rPr>
              <a:t>, </a:t>
            </a:r>
            <a:r>
              <a:rPr lang="en-US" sz="4200" dirty="0" err="1" smtClean="0">
                <a:solidFill>
                  <a:srgbClr val="FF0000"/>
                </a:solidFill>
                <a:latin typeface="Times New Roman" panose="02020603050405020304" pitchFamily="18" charset="0"/>
                <a:cs typeface="Times New Roman" panose="02020603050405020304" pitchFamily="18" charset="0"/>
              </a:rPr>
              <a:t>mọi</a:t>
            </a:r>
            <a:r>
              <a:rPr lang="en-US" sz="4200" dirty="0" smtClean="0">
                <a:solidFill>
                  <a:srgbClr val="FF0000"/>
                </a:solidFill>
                <a:latin typeface="Times New Roman" panose="02020603050405020304" pitchFamily="18" charset="0"/>
                <a:cs typeface="Times New Roman" panose="02020603050405020304" pitchFamily="18" charset="0"/>
              </a:rPr>
              <a:t> </a:t>
            </a:r>
            <a:r>
              <a:rPr lang="en-US" sz="4200" dirty="0" err="1" smtClean="0">
                <a:solidFill>
                  <a:srgbClr val="FF0000"/>
                </a:solidFill>
                <a:latin typeface="Times New Roman" panose="02020603050405020304" pitchFamily="18" charset="0"/>
                <a:cs typeface="Times New Roman" panose="02020603050405020304" pitchFamily="18" charset="0"/>
              </a:rPr>
              <a:t>sinh</a:t>
            </a:r>
            <a:r>
              <a:rPr lang="en-US" sz="4200" dirty="0" smtClean="0">
                <a:solidFill>
                  <a:srgbClr val="FF0000"/>
                </a:solidFill>
                <a:latin typeface="Times New Roman" panose="02020603050405020304" pitchFamily="18" charset="0"/>
                <a:cs typeface="Times New Roman" panose="02020603050405020304" pitchFamily="18" charset="0"/>
              </a:rPr>
              <a:t> </a:t>
            </a:r>
            <a:r>
              <a:rPr lang="en-US" sz="4200" dirty="0" err="1" smtClean="0">
                <a:solidFill>
                  <a:srgbClr val="FF0000"/>
                </a:solidFill>
                <a:latin typeface="Times New Roman" panose="02020603050405020304" pitchFamily="18" charset="0"/>
                <a:cs typeface="Times New Roman" panose="02020603050405020304" pitchFamily="18" charset="0"/>
              </a:rPr>
              <a:t>vật</a:t>
            </a:r>
            <a:r>
              <a:rPr lang="en-US" sz="4200" dirty="0" smtClean="0">
                <a:solidFill>
                  <a:srgbClr val="FF0000"/>
                </a:solidFill>
                <a:latin typeface="Times New Roman" panose="02020603050405020304" pitchFamily="18" charset="0"/>
                <a:cs typeface="Times New Roman" panose="02020603050405020304" pitchFamily="18" charset="0"/>
              </a:rPr>
              <a:t> </a:t>
            </a:r>
            <a:r>
              <a:rPr lang="en-US" sz="4200" dirty="0" err="1" smtClean="0">
                <a:solidFill>
                  <a:srgbClr val="FF0000"/>
                </a:solidFill>
                <a:latin typeface="Times New Roman" panose="02020603050405020304" pitchFamily="18" charset="0"/>
                <a:cs typeface="Times New Roman" panose="02020603050405020304" pitchFamily="18" charset="0"/>
              </a:rPr>
              <a:t>đều</a:t>
            </a:r>
            <a:r>
              <a:rPr lang="en-US" sz="4200" dirty="0" smtClean="0">
                <a:solidFill>
                  <a:srgbClr val="FF0000"/>
                </a:solidFill>
                <a:latin typeface="Times New Roman" panose="02020603050405020304" pitchFamily="18" charset="0"/>
                <a:cs typeface="Times New Roman" panose="02020603050405020304" pitchFamily="18" charset="0"/>
              </a:rPr>
              <a:t> </a:t>
            </a:r>
            <a:r>
              <a:rPr lang="en-US" sz="4200" dirty="0" err="1" smtClean="0">
                <a:solidFill>
                  <a:srgbClr val="FF0000"/>
                </a:solidFill>
                <a:latin typeface="Times New Roman" panose="02020603050405020304" pitchFamily="18" charset="0"/>
                <a:cs typeface="Times New Roman" panose="02020603050405020304" pitchFamily="18" charset="0"/>
              </a:rPr>
              <a:t>trải</a:t>
            </a:r>
            <a:r>
              <a:rPr lang="en-US" sz="4200" dirty="0" smtClean="0">
                <a:solidFill>
                  <a:srgbClr val="FF0000"/>
                </a:solidFill>
                <a:latin typeface="Times New Roman" panose="02020603050405020304" pitchFamily="18" charset="0"/>
                <a:cs typeface="Times New Roman" panose="02020603050405020304" pitchFamily="18" charset="0"/>
              </a:rPr>
              <a:t> qua </a:t>
            </a:r>
            <a:r>
              <a:rPr lang="en-US" sz="4200" dirty="0" err="1" smtClean="0">
                <a:solidFill>
                  <a:srgbClr val="FF0000"/>
                </a:solidFill>
                <a:latin typeface="Times New Roman" panose="02020603050405020304" pitchFamily="18" charset="0"/>
                <a:cs typeface="Times New Roman" panose="02020603050405020304" pitchFamily="18" charset="0"/>
              </a:rPr>
              <a:t>quá</a:t>
            </a:r>
            <a:r>
              <a:rPr lang="en-US" sz="4200" dirty="0" smtClean="0">
                <a:solidFill>
                  <a:srgbClr val="FF0000"/>
                </a:solidFill>
                <a:latin typeface="Times New Roman" panose="02020603050405020304" pitchFamily="18" charset="0"/>
                <a:cs typeface="Times New Roman" panose="02020603050405020304" pitchFamily="18" charset="0"/>
              </a:rPr>
              <a:t> </a:t>
            </a:r>
            <a:r>
              <a:rPr lang="en-US" sz="4200" dirty="0" err="1" smtClean="0">
                <a:solidFill>
                  <a:srgbClr val="FF0000"/>
                </a:solidFill>
                <a:latin typeface="Times New Roman" panose="02020603050405020304" pitchFamily="18" charset="0"/>
                <a:cs typeface="Times New Roman" panose="02020603050405020304" pitchFamily="18" charset="0"/>
              </a:rPr>
              <a:t>trình</a:t>
            </a:r>
            <a:r>
              <a:rPr lang="en-US" sz="4200" dirty="0" smtClean="0">
                <a:solidFill>
                  <a:srgbClr val="FF0000"/>
                </a:solidFill>
                <a:latin typeface="Times New Roman" panose="02020603050405020304" pitchFamily="18" charset="0"/>
                <a:cs typeface="Times New Roman" panose="02020603050405020304" pitchFamily="18" charset="0"/>
              </a:rPr>
              <a:t> </a:t>
            </a:r>
            <a:r>
              <a:rPr lang="en-US" sz="4200" dirty="0" err="1" smtClean="0">
                <a:solidFill>
                  <a:srgbClr val="FF0000"/>
                </a:solidFill>
                <a:latin typeface="Times New Roman" panose="02020603050405020304" pitchFamily="18" charset="0"/>
                <a:cs typeface="Times New Roman" panose="02020603050405020304" pitchFamily="18" charset="0"/>
              </a:rPr>
              <a:t>sinh</a:t>
            </a:r>
            <a:r>
              <a:rPr lang="en-US" sz="4200" dirty="0" smtClean="0">
                <a:solidFill>
                  <a:srgbClr val="FF0000"/>
                </a:solidFill>
                <a:latin typeface="Times New Roman" panose="02020603050405020304" pitchFamily="18" charset="0"/>
                <a:cs typeface="Times New Roman" panose="02020603050405020304" pitchFamily="18" charset="0"/>
              </a:rPr>
              <a:t> </a:t>
            </a:r>
            <a:r>
              <a:rPr lang="en-US" sz="4200" dirty="0" err="1" smtClean="0">
                <a:solidFill>
                  <a:srgbClr val="FF0000"/>
                </a:solidFill>
                <a:latin typeface="Times New Roman" panose="02020603050405020304" pitchFamily="18" charset="0"/>
                <a:cs typeface="Times New Roman" panose="02020603050405020304" pitchFamily="18" charset="0"/>
              </a:rPr>
              <a:t>sản</a:t>
            </a:r>
            <a:r>
              <a:rPr lang="en-US" sz="4200" dirty="0" smtClean="0">
                <a:solidFill>
                  <a:srgbClr val="FF0000"/>
                </a:solidFill>
                <a:latin typeface="Times New Roman" panose="02020603050405020304" pitchFamily="18" charset="0"/>
                <a:cs typeface="Times New Roman" panose="02020603050405020304" pitchFamily="18" charset="0"/>
              </a:rPr>
              <a:t>. Ở </a:t>
            </a:r>
            <a:r>
              <a:rPr lang="en-US" sz="4200" dirty="0" err="1" smtClean="0">
                <a:solidFill>
                  <a:srgbClr val="FF0000"/>
                </a:solidFill>
                <a:latin typeface="Times New Roman" panose="02020603050405020304" pitchFamily="18" charset="0"/>
                <a:cs typeface="Times New Roman" panose="02020603050405020304" pitchFamily="18" charset="0"/>
              </a:rPr>
              <a:t>người</a:t>
            </a:r>
            <a:r>
              <a:rPr lang="en-US" sz="4200" dirty="0" smtClean="0">
                <a:solidFill>
                  <a:srgbClr val="FF0000"/>
                </a:solidFill>
                <a:latin typeface="Times New Roman" panose="02020603050405020304" pitchFamily="18" charset="0"/>
                <a:cs typeface="Times New Roman" panose="02020603050405020304" pitchFamily="18" charset="0"/>
              </a:rPr>
              <a:t> </a:t>
            </a:r>
            <a:r>
              <a:rPr lang="en-US" sz="4200" dirty="0" err="1" smtClean="0">
                <a:solidFill>
                  <a:srgbClr val="FF0000"/>
                </a:solidFill>
                <a:latin typeface="Times New Roman" panose="02020603050405020304" pitchFamily="18" charset="0"/>
                <a:cs typeface="Times New Roman" panose="02020603050405020304" pitchFamily="18" charset="0"/>
              </a:rPr>
              <a:t>cơ</a:t>
            </a:r>
            <a:r>
              <a:rPr lang="en-US" sz="4200" dirty="0" smtClean="0">
                <a:solidFill>
                  <a:srgbClr val="FF0000"/>
                </a:solidFill>
                <a:latin typeface="Times New Roman" panose="02020603050405020304" pitchFamily="18" charset="0"/>
                <a:cs typeface="Times New Roman" panose="02020603050405020304" pitchFamily="18" charset="0"/>
              </a:rPr>
              <a:t> </a:t>
            </a:r>
            <a:r>
              <a:rPr lang="en-US" sz="4200" dirty="0" err="1" smtClean="0">
                <a:solidFill>
                  <a:srgbClr val="FF0000"/>
                </a:solidFill>
                <a:latin typeface="Times New Roman" panose="02020603050405020304" pitchFamily="18" charset="0"/>
                <a:cs typeface="Times New Roman" panose="02020603050405020304" pitchFamily="18" charset="0"/>
              </a:rPr>
              <a:t>quan</a:t>
            </a:r>
            <a:r>
              <a:rPr lang="en-US" sz="4200" dirty="0" smtClean="0">
                <a:solidFill>
                  <a:srgbClr val="FF0000"/>
                </a:solidFill>
                <a:latin typeface="Times New Roman" panose="02020603050405020304" pitchFamily="18" charset="0"/>
                <a:cs typeface="Times New Roman" panose="02020603050405020304" pitchFamily="18" charset="0"/>
              </a:rPr>
              <a:t> </a:t>
            </a:r>
            <a:r>
              <a:rPr lang="en-US" sz="4200" dirty="0" err="1" smtClean="0">
                <a:solidFill>
                  <a:srgbClr val="FF0000"/>
                </a:solidFill>
                <a:latin typeface="Times New Roman" panose="02020603050405020304" pitchFamily="18" charset="0"/>
                <a:cs typeface="Times New Roman" panose="02020603050405020304" pitchFamily="18" charset="0"/>
              </a:rPr>
              <a:t>và</a:t>
            </a:r>
            <a:r>
              <a:rPr lang="en-US" sz="4200" dirty="0" smtClean="0">
                <a:solidFill>
                  <a:srgbClr val="FF0000"/>
                </a:solidFill>
                <a:latin typeface="Times New Roman" panose="02020603050405020304" pitchFamily="18" charset="0"/>
                <a:cs typeface="Times New Roman" panose="02020603050405020304" pitchFamily="18" charset="0"/>
              </a:rPr>
              <a:t> </a:t>
            </a:r>
            <a:r>
              <a:rPr lang="en-US" sz="4200" dirty="0" err="1" smtClean="0">
                <a:solidFill>
                  <a:srgbClr val="FF0000"/>
                </a:solidFill>
                <a:latin typeface="Times New Roman" panose="02020603050405020304" pitchFamily="18" charset="0"/>
                <a:cs typeface="Times New Roman" panose="02020603050405020304" pitchFamily="18" charset="0"/>
              </a:rPr>
              <a:t>hệ</a:t>
            </a:r>
            <a:r>
              <a:rPr lang="en-US" sz="4200" dirty="0" smtClean="0">
                <a:solidFill>
                  <a:srgbClr val="FF0000"/>
                </a:solidFill>
                <a:latin typeface="Times New Roman" panose="02020603050405020304" pitchFamily="18" charset="0"/>
                <a:cs typeface="Times New Roman" panose="02020603050405020304" pitchFamily="18" charset="0"/>
              </a:rPr>
              <a:t> </a:t>
            </a:r>
            <a:r>
              <a:rPr lang="en-US" sz="4200" dirty="0" err="1" smtClean="0">
                <a:solidFill>
                  <a:srgbClr val="FF0000"/>
                </a:solidFill>
                <a:latin typeface="Times New Roman" panose="02020603050405020304" pitchFamily="18" charset="0"/>
                <a:cs typeface="Times New Roman" panose="02020603050405020304" pitchFamily="18" charset="0"/>
              </a:rPr>
              <a:t>cơ</a:t>
            </a:r>
            <a:r>
              <a:rPr lang="en-US" sz="4200" dirty="0" smtClean="0">
                <a:solidFill>
                  <a:srgbClr val="FF0000"/>
                </a:solidFill>
                <a:latin typeface="Times New Roman" panose="02020603050405020304" pitchFamily="18" charset="0"/>
                <a:cs typeface="Times New Roman" panose="02020603050405020304" pitchFamily="18" charset="0"/>
              </a:rPr>
              <a:t> </a:t>
            </a:r>
            <a:r>
              <a:rPr lang="en-US" sz="4200" dirty="0" err="1" smtClean="0">
                <a:solidFill>
                  <a:srgbClr val="FF0000"/>
                </a:solidFill>
                <a:latin typeface="Times New Roman" panose="02020603050405020304" pitchFamily="18" charset="0"/>
                <a:cs typeface="Times New Roman" panose="02020603050405020304" pitchFamily="18" charset="0"/>
              </a:rPr>
              <a:t>quan</a:t>
            </a:r>
            <a:r>
              <a:rPr lang="en-US" sz="4200" dirty="0" smtClean="0">
                <a:solidFill>
                  <a:srgbClr val="FF0000"/>
                </a:solidFill>
                <a:latin typeface="Times New Roman" panose="02020603050405020304" pitchFamily="18" charset="0"/>
                <a:cs typeface="Times New Roman" panose="02020603050405020304" pitchFamily="18" charset="0"/>
              </a:rPr>
              <a:t> </a:t>
            </a:r>
            <a:r>
              <a:rPr lang="en-US" sz="4200" dirty="0" err="1" smtClean="0">
                <a:solidFill>
                  <a:srgbClr val="FF0000"/>
                </a:solidFill>
                <a:latin typeface="Times New Roman" panose="02020603050405020304" pitchFamily="18" charset="0"/>
                <a:cs typeface="Times New Roman" panose="02020603050405020304" pitchFamily="18" charset="0"/>
              </a:rPr>
              <a:t>nào</a:t>
            </a:r>
            <a:r>
              <a:rPr lang="en-US" sz="4200" dirty="0" smtClean="0">
                <a:solidFill>
                  <a:srgbClr val="FF0000"/>
                </a:solidFill>
                <a:latin typeface="Times New Roman" panose="02020603050405020304" pitchFamily="18" charset="0"/>
                <a:cs typeface="Times New Roman" panose="02020603050405020304" pitchFamily="18" charset="0"/>
              </a:rPr>
              <a:t> </a:t>
            </a:r>
            <a:r>
              <a:rPr lang="en-US" sz="4200" dirty="0" err="1" smtClean="0">
                <a:solidFill>
                  <a:srgbClr val="FF0000"/>
                </a:solidFill>
                <a:latin typeface="Times New Roman" panose="02020603050405020304" pitchFamily="18" charset="0"/>
                <a:cs typeface="Times New Roman" panose="02020603050405020304" pitchFamily="18" charset="0"/>
              </a:rPr>
              <a:t>đảm</a:t>
            </a:r>
            <a:r>
              <a:rPr lang="en-US" sz="4200" dirty="0" smtClean="0">
                <a:solidFill>
                  <a:srgbClr val="FF0000"/>
                </a:solidFill>
                <a:latin typeface="Times New Roman" panose="02020603050405020304" pitchFamily="18" charset="0"/>
                <a:cs typeface="Times New Roman" panose="02020603050405020304" pitchFamily="18" charset="0"/>
              </a:rPr>
              <a:t> </a:t>
            </a:r>
            <a:r>
              <a:rPr lang="en-US" sz="4200" dirty="0" err="1" smtClean="0">
                <a:solidFill>
                  <a:srgbClr val="FF0000"/>
                </a:solidFill>
                <a:latin typeface="Times New Roman" panose="02020603050405020304" pitchFamily="18" charset="0"/>
                <a:cs typeface="Times New Roman" panose="02020603050405020304" pitchFamily="18" charset="0"/>
              </a:rPr>
              <a:t>nhận</a:t>
            </a:r>
            <a:r>
              <a:rPr lang="en-US" sz="4200" dirty="0" smtClean="0">
                <a:solidFill>
                  <a:srgbClr val="FF0000"/>
                </a:solidFill>
                <a:latin typeface="Times New Roman" panose="02020603050405020304" pitchFamily="18" charset="0"/>
                <a:cs typeface="Times New Roman" panose="02020603050405020304" pitchFamily="18" charset="0"/>
              </a:rPr>
              <a:t> </a:t>
            </a:r>
            <a:r>
              <a:rPr lang="en-US" sz="4200" dirty="0" err="1" smtClean="0">
                <a:solidFill>
                  <a:srgbClr val="FF0000"/>
                </a:solidFill>
                <a:latin typeface="Times New Roman" panose="02020603050405020304" pitchFamily="18" charset="0"/>
                <a:cs typeface="Times New Roman" panose="02020603050405020304" pitchFamily="18" charset="0"/>
              </a:rPr>
              <a:t>vai</a:t>
            </a:r>
            <a:r>
              <a:rPr lang="en-US" sz="4200" dirty="0" smtClean="0">
                <a:solidFill>
                  <a:srgbClr val="FF0000"/>
                </a:solidFill>
                <a:latin typeface="Times New Roman" panose="02020603050405020304" pitchFamily="18" charset="0"/>
                <a:cs typeface="Times New Roman" panose="02020603050405020304" pitchFamily="18" charset="0"/>
              </a:rPr>
              <a:t> </a:t>
            </a:r>
            <a:r>
              <a:rPr lang="en-US" sz="4200" dirty="0" err="1" smtClean="0">
                <a:solidFill>
                  <a:srgbClr val="FF0000"/>
                </a:solidFill>
                <a:latin typeface="Times New Roman" panose="02020603050405020304" pitchFamily="18" charset="0"/>
                <a:cs typeface="Times New Roman" panose="02020603050405020304" pitchFamily="18" charset="0"/>
              </a:rPr>
              <a:t>trò</a:t>
            </a:r>
            <a:r>
              <a:rPr lang="en-US" sz="4200" dirty="0" smtClean="0">
                <a:solidFill>
                  <a:srgbClr val="FF0000"/>
                </a:solidFill>
                <a:latin typeface="Times New Roman" panose="02020603050405020304" pitchFamily="18" charset="0"/>
                <a:cs typeface="Times New Roman" panose="02020603050405020304" pitchFamily="18" charset="0"/>
              </a:rPr>
              <a:t> </a:t>
            </a:r>
            <a:r>
              <a:rPr lang="en-US" sz="4200" dirty="0" err="1" smtClean="0">
                <a:solidFill>
                  <a:srgbClr val="FF0000"/>
                </a:solidFill>
                <a:latin typeface="Times New Roman" panose="02020603050405020304" pitchFamily="18" charset="0"/>
                <a:cs typeface="Times New Roman" panose="02020603050405020304" pitchFamily="18" charset="0"/>
              </a:rPr>
              <a:t>sinh</a:t>
            </a:r>
            <a:r>
              <a:rPr lang="en-US" sz="4200" dirty="0" smtClean="0">
                <a:solidFill>
                  <a:srgbClr val="FF0000"/>
                </a:solidFill>
                <a:latin typeface="Times New Roman" panose="02020603050405020304" pitchFamily="18" charset="0"/>
                <a:cs typeface="Times New Roman" panose="02020603050405020304" pitchFamily="18" charset="0"/>
              </a:rPr>
              <a:t> </a:t>
            </a:r>
            <a:r>
              <a:rPr lang="en-US" sz="4200" dirty="0" err="1" smtClean="0">
                <a:solidFill>
                  <a:srgbClr val="FF0000"/>
                </a:solidFill>
                <a:latin typeface="Times New Roman" panose="02020603050405020304" pitchFamily="18" charset="0"/>
                <a:cs typeface="Times New Roman" panose="02020603050405020304" pitchFamily="18" charset="0"/>
              </a:rPr>
              <a:t>sản</a:t>
            </a:r>
            <a:r>
              <a:rPr lang="en-US" sz="4200" dirty="0" smtClean="0">
                <a:solidFill>
                  <a:srgbClr val="FF0000"/>
                </a:solidFill>
                <a:latin typeface="Times New Roman" panose="02020603050405020304" pitchFamily="18" charset="0"/>
                <a:cs typeface="Times New Roman" panose="02020603050405020304" pitchFamily="18" charset="0"/>
              </a:rPr>
              <a:t>?</a:t>
            </a:r>
            <a:endParaRPr lang="en-US" sz="42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00200" y="4236199"/>
            <a:ext cx="13335000" cy="1754326"/>
          </a:xfrm>
          <a:prstGeom prst="rect">
            <a:avLst/>
          </a:prstGeom>
        </p:spPr>
        <p:txBody>
          <a:bodyPr wrap="square">
            <a:spAutoFit/>
          </a:bodyPr>
          <a:lstStyle/>
          <a:p>
            <a:r>
              <a:rPr lang="en-US" sz="3600" dirty="0" smtClean="0">
                <a:solidFill>
                  <a:srgbClr val="000000"/>
                </a:solidFill>
                <a:latin typeface="+mj-lt"/>
              </a:rPr>
              <a:t>- </a:t>
            </a:r>
            <a:r>
              <a:rPr lang="vi-VN" sz="3600" dirty="0" smtClean="0">
                <a:solidFill>
                  <a:srgbClr val="000000"/>
                </a:solidFill>
                <a:latin typeface="+mj-lt"/>
              </a:rPr>
              <a:t>Ở </a:t>
            </a:r>
            <a:r>
              <a:rPr lang="vi-VN" sz="3600" dirty="0">
                <a:solidFill>
                  <a:srgbClr val="000000"/>
                </a:solidFill>
                <a:latin typeface="+mj-lt"/>
              </a:rPr>
              <a:t>người, cơ quan sinh dục nam (tinh hoàn, mào tinh, ống dẫn tinh, túi tinh, ống đái, dương vật) và cơ quan sinh dục nữ (buồng trứng, ống dẫn trứng, tử cung, âm đạo) thuộc hệ sinh dục đảm nhận vai trò sinh sản.</a:t>
            </a:r>
            <a:endParaRPr lang="en-US" sz="3600" dirty="0">
              <a:latin typeface="+mj-lt"/>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287000" y="2760354"/>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anose="02020603050405020304" pitchFamily="18" charset="0"/>
                <a:cs typeface="Times New Roman" panose="02020603050405020304" pitchFamily="18" charset="0"/>
              </a:rPr>
              <a:t>	</a:t>
            </a:r>
            <a:r>
              <a:rPr lang="en-US" sz="4200" u="sng" dirty="0" err="1">
                <a:solidFill>
                  <a:srgbClr val="C00000"/>
                </a:solidFill>
                <a:latin typeface="Times New Roman" panose="02020603050405020304" pitchFamily="18" charset="0"/>
                <a:cs typeface="Times New Roman" panose="02020603050405020304" pitchFamily="18" charset="0"/>
              </a:rPr>
              <a:t>Nhiệm</a:t>
            </a:r>
            <a:r>
              <a:rPr lang="en-US" sz="4200" u="sng" dirty="0">
                <a:solidFill>
                  <a:srgbClr val="C00000"/>
                </a:solidFill>
                <a:latin typeface="Times New Roman" panose="02020603050405020304" pitchFamily="18" charset="0"/>
                <a:cs typeface="Times New Roman" panose="02020603050405020304" pitchFamily="18" charset="0"/>
              </a:rPr>
              <a:t> </a:t>
            </a:r>
            <a:r>
              <a:rPr lang="en-US" sz="4200" u="sng" dirty="0" err="1">
                <a:solidFill>
                  <a:srgbClr val="C00000"/>
                </a:solidFill>
                <a:latin typeface="Times New Roman" panose="02020603050405020304" pitchFamily="18" charset="0"/>
                <a:cs typeface="Times New Roman" panose="02020603050405020304" pitchFamily="18" charset="0"/>
              </a:rPr>
              <a:t>vụ</a:t>
            </a:r>
            <a:r>
              <a:rPr lang="en-US" sz="4200" u="sng" dirty="0">
                <a:solidFill>
                  <a:srgbClr val="C00000"/>
                </a:solidFill>
                <a:latin typeface="Times New Roman" panose="02020603050405020304" pitchFamily="18" charset="0"/>
                <a:cs typeface="Times New Roman" panose="02020603050405020304" pitchFamily="18" charset="0"/>
              </a:rPr>
              <a:t> </a:t>
            </a:r>
            <a:r>
              <a:rPr lang="en-US" sz="4200" u="sng" dirty="0" err="1">
                <a:solidFill>
                  <a:srgbClr val="C00000"/>
                </a:solidFill>
                <a:latin typeface="Times New Roman" panose="02020603050405020304" pitchFamily="18" charset="0"/>
                <a:cs typeface="Times New Roman" panose="02020603050405020304" pitchFamily="18" charset="0"/>
              </a:rPr>
              <a:t>học</a:t>
            </a:r>
            <a:r>
              <a:rPr lang="en-US" sz="4200" u="sng" dirty="0">
                <a:solidFill>
                  <a:srgbClr val="C00000"/>
                </a:solidFill>
                <a:latin typeface="Times New Roman" panose="02020603050405020304" pitchFamily="18" charset="0"/>
                <a:cs typeface="Times New Roman" panose="02020603050405020304" pitchFamily="18" charset="0"/>
              </a:rPr>
              <a:t> </a:t>
            </a:r>
            <a:r>
              <a:rPr lang="en-US" sz="4200" u="sng" dirty="0" err="1">
                <a:solidFill>
                  <a:srgbClr val="C00000"/>
                </a:solidFill>
                <a:latin typeface="Times New Roman" panose="02020603050405020304" pitchFamily="18" charset="0"/>
                <a:cs typeface="Times New Roman" panose="02020603050405020304" pitchFamily="18" charset="0"/>
              </a:rPr>
              <a:t>tập</a:t>
            </a:r>
            <a:endParaRPr lang="en-US" sz="4200" u="sng" dirty="0">
              <a:solidFill>
                <a:srgbClr val="C0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0058400" y="4076700"/>
            <a:ext cx="7715250" cy="4693593"/>
          </a:xfrm>
          <a:prstGeom prst="rect">
            <a:avLst/>
          </a:prstGeom>
          <a:noFill/>
        </p:spPr>
        <p:txBody>
          <a:bodyPr wrap="square" lIns="137160" tIns="68580" rIns="137160" bIns="68580" rtlCol="0">
            <a:spAutoFit/>
          </a:bodyPr>
          <a:lstStyle/>
          <a:p>
            <a:r>
              <a:rPr lang="en-US" sz="4200" dirty="0" smtClean="0">
                <a:solidFill>
                  <a:srgbClr val="7030A0"/>
                </a:solidFill>
                <a:latin typeface="Times New Roman" panose="02020603050405020304" pitchFamily="18" charset="0"/>
                <a:cs typeface="Times New Roman" panose="02020603050405020304" pitchFamily="18" charset="0"/>
              </a:rPr>
              <a:t> ⃰ </a:t>
            </a:r>
            <a:r>
              <a:rPr lang="en-US" sz="4400" dirty="0" err="1" smtClean="0">
                <a:solidFill>
                  <a:srgbClr val="7030A0"/>
                </a:solidFill>
                <a:latin typeface="Times New Roman" panose="02020603050405020304" pitchFamily="18" charset="0"/>
                <a:cs typeface="Times New Roman" panose="02020603050405020304" pitchFamily="18" charset="0"/>
              </a:rPr>
              <a:t>Quan</a:t>
            </a:r>
            <a:r>
              <a:rPr lang="en-US" sz="4400" dirty="0" smtClean="0">
                <a:solidFill>
                  <a:srgbClr val="7030A0"/>
                </a:solidFill>
                <a:latin typeface="Times New Roman" panose="02020603050405020304" pitchFamily="18" charset="0"/>
                <a:cs typeface="Times New Roman" panose="02020603050405020304" pitchFamily="18" charset="0"/>
              </a:rPr>
              <a:t> </a:t>
            </a:r>
            <a:r>
              <a:rPr lang="en-US" sz="4400" dirty="0" err="1" smtClean="0">
                <a:solidFill>
                  <a:srgbClr val="7030A0"/>
                </a:solidFill>
                <a:latin typeface="Times New Roman" panose="02020603050405020304" pitchFamily="18" charset="0"/>
                <a:cs typeface="Times New Roman" panose="02020603050405020304" pitchFamily="18" charset="0"/>
              </a:rPr>
              <a:t>sát</a:t>
            </a:r>
            <a:r>
              <a:rPr lang="en-US" sz="4400" dirty="0" smtClean="0">
                <a:solidFill>
                  <a:srgbClr val="7030A0"/>
                </a:solidFill>
                <a:latin typeface="Times New Roman" panose="02020603050405020304" pitchFamily="18" charset="0"/>
                <a:cs typeface="Times New Roman" panose="02020603050405020304" pitchFamily="18" charset="0"/>
              </a:rPr>
              <a:t> </a:t>
            </a:r>
            <a:r>
              <a:rPr lang="en-US" sz="4400" dirty="0" err="1" smtClean="0">
                <a:solidFill>
                  <a:srgbClr val="7030A0"/>
                </a:solidFill>
                <a:latin typeface="Times New Roman" panose="02020603050405020304" pitchFamily="18" charset="0"/>
                <a:cs typeface="Times New Roman" panose="02020603050405020304" pitchFamily="18" charset="0"/>
              </a:rPr>
              <a:t>hình</a:t>
            </a:r>
            <a:r>
              <a:rPr lang="en-US" sz="4400" dirty="0" smtClean="0">
                <a:solidFill>
                  <a:srgbClr val="7030A0"/>
                </a:solidFill>
                <a:latin typeface="Times New Roman" panose="02020603050405020304" pitchFamily="18" charset="0"/>
                <a:cs typeface="Times New Roman" panose="02020603050405020304" pitchFamily="18" charset="0"/>
              </a:rPr>
              <a:t>.</a:t>
            </a:r>
            <a:endParaRPr lang="en-US" sz="4400" dirty="0" smtClean="0">
              <a:solidFill>
                <a:srgbClr val="7030A0"/>
              </a:solidFill>
              <a:latin typeface="Times New Roman" panose="02020603050405020304" pitchFamily="18" charset="0"/>
              <a:cs typeface="Times New Roman" panose="02020603050405020304" pitchFamily="18" charset="0"/>
            </a:endParaRPr>
          </a:p>
          <a:p>
            <a:r>
              <a:rPr lang="en-US" sz="4200" dirty="0" smtClean="0">
                <a:solidFill>
                  <a:srgbClr val="7030A0"/>
                </a:solidFill>
                <a:latin typeface="Times New Roman" panose="02020603050405020304" pitchFamily="18" charset="0"/>
                <a:cs typeface="Times New Roman" panose="02020603050405020304" pitchFamily="18" charset="0"/>
              </a:rPr>
              <a:t>* </a:t>
            </a:r>
            <a:r>
              <a:rPr lang="en-US" sz="4200" dirty="0" err="1">
                <a:solidFill>
                  <a:srgbClr val="7030A0"/>
                </a:solidFill>
                <a:latin typeface="Times New Roman" panose="02020603050405020304" pitchFamily="18" charset="0"/>
                <a:cs typeface="Times New Roman" panose="02020603050405020304" pitchFamily="18" charset="0"/>
              </a:rPr>
              <a:t>Nhóm</a:t>
            </a:r>
            <a:r>
              <a:rPr lang="en-US" sz="4200" dirty="0">
                <a:solidFill>
                  <a:srgbClr val="7030A0"/>
                </a:solidFill>
                <a:latin typeface="Times New Roman" panose="02020603050405020304" pitchFamily="18" charset="0"/>
                <a:cs typeface="Times New Roman" panose="02020603050405020304" pitchFamily="18" charset="0"/>
              </a:rPr>
              <a:t> </a:t>
            </a:r>
            <a:r>
              <a:rPr lang="en-US" sz="4200" dirty="0" err="1">
                <a:solidFill>
                  <a:srgbClr val="7030A0"/>
                </a:solidFill>
                <a:latin typeface="Times New Roman" panose="02020603050405020304" pitchFamily="18" charset="0"/>
                <a:cs typeface="Times New Roman" panose="02020603050405020304" pitchFamily="18" charset="0"/>
              </a:rPr>
              <a:t>thực</a:t>
            </a:r>
            <a:r>
              <a:rPr lang="en-US" sz="4200" dirty="0">
                <a:solidFill>
                  <a:srgbClr val="7030A0"/>
                </a:solidFill>
                <a:latin typeface="Times New Roman" panose="02020603050405020304" pitchFamily="18" charset="0"/>
                <a:cs typeface="Times New Roman" panose="02020603050405020304" pitchFamily="18" charset="0"/>
              </a:rPr>
              <a:t> </a:t>
            </a:r>
            <a:r>
              <a:rPr lang="en-US" sz="4200" dirty="0" err="1" smtClean="0">
                <a:solidFill>
                  <a:srgbClr val="7030A0"/>
                </a:solidFill>
                <a:latin typeface="Times New Roman" panose="02020603050405020304" pitchFamily="18" charset="0"/>
                <a:cs typeface="Times New Roman" panose="02020603050405020304" pitchFamily="18" charset="0"/>
              </a:rPr>
              <a:t>hiện</a:t>
            </a:r>
            <a:r>
              <a:rPr lang="en-US" sz="4200" dirty="0" smtClean="0">
                <a:solidFill>
                  <a:srgbClr val="7030A0"/>
                </a:solidFill>
                <a:latin typeface="Times New Roman" panose="02020603050405020304" pitchFamily="18" charset="0"/>
                <a:cs typeface="Times New Roman" panose="02020603050405020304" pitchFamily="18" charset="0"/>
              </a:rPr>
              <a:t> </a:t>
            </a:r>
            <a:r>
              <a:rPr lang="en-US" sz="4200" dirty="0" err="1" smtClean="0">
                <a:solidFill>
                  <a:srgbClr val="7030A0"/>
                </a:solidFill>
                <a:latin typeface="Times New Roman" panose="02020603050405020304" pitchFamily="18" charset="0"/>
                <a:cs typeface="Times New Roman" panose="02020603050405020304" pitchFamily="18" charset="0"/>
              </a:rPr>
              <a:t>theo</a:t>
            </a:r>
            <a:r>
              <a:rPr lang="en-US" sz="4200" dirty="0" smtClean="0">
                <a:solidFill>
                  <a:srgbClr val="7030A0"/>
                </a:solidFill>
                <a:latin typeface="Times New Roman" panose="02020603050405020304" pitchFamily="18" charset="0"/>
                <a:cs typeface="Times New Roman" panose="02020603050405020304" pitchFamily="18" charset="0"/>
              </a:rPr>
              <a:t> </a:t>
            </a:r>
            <a:r>
              <a:rPr lang="en-US" sz="4200" dirty="0" err="1">
                <a:solidFill>
                  <a:srgbClr val="7030A0"/>
                </a:solidFill>
                <a:latin typeface="Times New Roman" panose="02020603050405020304" pitchFamily="18" charset="0"/>
                <a:cs typeface="Times New Roman" panose="02020603050405020304" pitchFamily="18" charset="0"/>
              </a:rPr>
              <a:t>nhóm</a:t>
            </a:r>
            <a:r>
              <a:rPr lang="en-US" sz="4200" dirty="0">
                <a:solidFill>
                  <a:srgbClr val="7030A0"/>
                </a:solidFill>
                <a:latin typeface="Times New Roman" panose="02020603050405020304" pitchFamily="18" charset="0"/>
                <a:cs typeface="Times New Roman" panose="02020603050405020304" pitchFamily="18" charset="0"/>
              </a:rPr>
              <a:t> 4 (</a:t>
            </a:r>
            <a:r>
              <a:rPr lang="en-US" sz="4200" dirty="0" err="1">
                <a:solidFill>
                  <a:srgbClr val="7030A0"/>
                </a:solidFill>
                <a:latin typeface="Times New Roman" panose="02020603050405020304" pitchFamily="18" charset="0"/>
                <a:cs typeface="Times New Roman" panose="02020603050405020304" pitchFamily="18" charset="0"/>
              </a:rPr>
              <a:t>hoặc</a:t>
            </a:r>
            <a:r>
              <a:rPr lang="en-US" sz="4200" dirty="0">
                <a:solidFill>
                  <a:srgbClr val="7030A0"/>
                </a:solidFill>
                <a:latin typeface="Times New Roman" panose="02020603050405020304" pitchFamily="18" charset="0"/>
                <a:cs typeface="Times New Roman" panose="02020603050405020304" pitchFamily="18" charset="0"/>
              </a:rPr>
              <a:t> 6) </a:t>
            </a:r>
            <a:r>
              <a:rPr lang="en-US" sz="4200" dirty="0" err="1">
                <a:solidFill>
                  <a:srgbClr val="7030A0"/>
                </a:solidFill>
                <a:latin typeface="Times New Roman" panose="02020603050405020304" pitchFamily="18" charset="0"/>
                <a:cs typeface="Times New Roman" panose="02020603050405020304" pitchFamily="18" charset="0"/>
              </a:rPr>
              <a:t>và</a:t>
            </a:r>
            <a:r>
              <a:rPr lang="en-US" sz="4200" dirty="0">
                <a:solidFill>
                  <a:srgbClr val="7030A0"/>
                </a:solidFill>
                <a:latin typeface="Times New Roman" panose="02020603050405020304" pitchFamily="18" charset="0"/>
                <a:cs typeface="Times New Roman" panose="02020603050405020304" pitchFamily="18" charset="0"/>
              </a:rPr>
              <a:t> </a:t>
            </a:r>
            <a:r>
              <a:rPr lang="en-US" sz="4200" dirty="0" err="1">
                <a:solidFill>
                  <a:srgbClr val="7030A0"/>
                </a:solidFill>
                <a:latin typeface="Times New Roman" panose="02020603050405020304" pitchFamily="18" charset="0"/>
                <a:cs typeface="Times New Roman" panose="02020603050405020304" pitchFamily="18" charset="0"/>
              </a:rPr>
              <a:t>hoàn</a:t>
            </a:r>
            <a:r>
              <a:rPr lang="en-US" sz="4200" dirty="0">
                <a:solidFill>
                  <a:srgbClr val="7030A0"/>
                </a:solidFill>
                <a:latin typeface="Times New Roman" panose="02020603050405020304" pitchFamily="18" charset="0"/>
                <a:cs typeface="Times New Roman" panose="02020603050405020304" pitchFamily="18" charset="0"/>
              </a:rPr>
              <a:t> </a:t>
            </a:r>
            <a:r>
              <a:rPr lang="en-US" sz="4200" dirty="0" err="1">
                <a:solidFill>
                  <a:srgbClr val="7030A0"/>
                </a:solidFill>
                <a:latin typeface="Times New Roman" panose="02020603050405020304" pitchFamily="18" charset="0"/>
                <a:cs typeface="Times New Roman" panose="02020603050405020304" pitchFamily="18" charset="0"/>
              </a:rPr>
              <a:t>thành</a:t>
            </a:r>
            <a:r>
              <a:rPr lang="en-US" sz="4200" dirty="0">
                <a:solidFill>
                  <a:srgbClr val="7030A0"/>
                </a:solidFill>
                <a:latin typeface="Times New Roman" panose="02020603050405020304" pitchFamily="18" charset="0"/>
                <a:cs typeface="Times New Roman" panose="02020603050405020304" pitchFamily="18" charset="0"/>
              </a:rPr>
              <a:t> </a:t>
            </a:r>
            <a:r>
              <a:rPr lang="en-US" sz="4200" dirty="0" err="1">
                <a:solidFill>
                  <a:srgbClr val="7030A0"/>
                </a:solidFill>
                <a:latin typeface="Times New Roman" panose="02020603050405020304" pitchFamily="18" charset="0"/>
                <a:cs typeface="Times New Roman" panose="02020603050405020304" pitchFamily="18" charset="0"/>
              </a:rPr>
              <a:t>phiếu</a:t>
            </a:r>
            <a:r>
              <a:rPr lang="en-US" sz="4200" dirty="0">
                <a:solidFill>
                  <a:srgbClr val="7030A0"/>
                </a:solidFill>
                <a:latin typeface="Times New Roman" panose="02020603050405020304" pitchFamily="18" charset="0"/>
                <a:cs typeface="Times New Roman" panose="02020603050405020304" pitchFamily="18" charset="0"/>
              </a:rPr>
              <a:t> </a:t>
            </a:r>
            <a:r>
              <a:rPr lang="en-US" sz="4200" dirty="0" err="1" smtClean="0">
                <a:solidFill>
                  <a:srgbClr val="7030A0"/>
                </a:solidFill>
                <a:latin typeface="Times New Roman" panose="02020603050405020304" pitchFamily="18" charset="0"/>
                <a:cs typeface="Times New Roman" panose="02020603050405020304" pitchFamily="18" charset="0"/>
              </a:rPr>
              <a:t>học</a:t>
            </a:r>
            <a:r>
              <a:rPr lang="en-US" sz="4200" dirty="0" smtClean="0">
                <a:solidFill>
                  <a:srgbClr val="7030A0"/>
                </a:solidFill>
                <a:latin typeface="Times New Roman" panose="02020603050405020304" pitchFamily="18" charset="0"/>
                <a:cs typeface="Times New Roman" panose="02020603050405020304" pitchFamily="18" charset="0"/>
              </a:rPr>
              <a:t> </a:t>
            </a:r>
            <a:r>
              <a:rPr lang="en-US" sz="4200" dirty="0" err="1" smtClean="0">
                <a:solidFill>
                  <a:srgbClr val="7030A0"/>
                </a:solidFill>
                <a:latin typeface="Times New Roman" panose="02020603050405020304" pitchFamily="18" charset="0"/>
                <a:cs typeface="Times New Roman" panose="02020603050405020304" pitchFamily="18" charset="0"/>
              </a:rPr>
              <a:t>tập</a:t>
            </a:r>
            <a:r>
              <a:rPr lang="en-US" sz="4200" dirty="0" smtClean="0">
                <a:solidFill>
                  <a:srgbClr val="7030A0"/>
                </a:solidFill>
                <a:latin typeface="Times New Roman" panose="02020603050405020304" pitchFamily="18" charset="0"/>
                <a:cs typeface="Times New Roman" panose="02020603050405020304" pitchFamily="18" charset="0"/>
              </a:rPr>
              <a:t> </a:t>
            </a:r>
            <a:r>
              <a:rPr lang="en-US" sz="4200" dirty="0" err="1" smtClean="0">
                <a:solidFill>
                  <a:srgbClr val="7030A0"/>
                </a:solidFill>
                <a:latin typeface="Times New Roman" panose="02020603050405020304" pitchFamily="18" charset="0"/>
                <a:cs typeface="Times New Roman" panose="02020603050405020304" pitchFamily="18" charset="0"/>
              </a:rPr>
              <a:t>số</a:t>
            </a:r>
            <a:r>
              <a:rPr lang="en-US" sz="4200" dirty="0" smtClean="0">
                <a:solidFill>
                  <a:srgbClr val="7030A0"/>
                </a:solidFill>
                <a:latin typeface="Times New Roman" panose="02020603050405020304" pitchFamily="18" charset="0"/>
                <a:cs typeface="Times New Roman" panose="02020603050405020304" pitchFamily="18" charset="0"/>
              </a:rPr>
              <a:t> 1 </a:t>
            </a:r>
            <a:r>
              <a:rPr lang="en-US" sz="4200" dirty="0" err="1" smtClean="0">
                <a:solidFill>
                  <a:srgbClr val="7030A0"/>
                </a:solidFill>
                <a:latin typeface="Times New Roman" panose="02020603050405020304" pitchFamily="18" charset="0"/>
                <a:cs typeface="Times New Roman" panose="02020603050405020304" pitchFamily="18" charset="0"/>
              </a:rPr>
              <a:t>theo</a:t>
            </a:r>
            <a:r>
              <a:rPr lang="en-US" sz="4200" dirty="0" smtClean="0">
                <a:solidFill>
                  <a:srgbClr val="7030A0"/>
                </a:solidFill>
                <a:latin typeface="Times New Roman" panose="02020603050405020304" pitchFamily="18" charset="0"/>
                <a:cs typeface="Times New Roman" panose="02020603050405020304" pitchFamily="18" charset="0"/>
              </a:rPr>
              <a:t> 2 </a:t>
            </a:r>
            <a:r>
              <a:rPr lang="en-US" sz="4200" dirty="0" err="1" smtClean="0">
                <a:solidFill>
                  <a:srgbClr val="7030A0"/>
                </a:solidFill>
                <a:latin typeface="Times New Roman" panose="02020603050405020304" pitchFamily="18" charset="0"/>
                <a:cs typeface="Times New Roman" panose="02020603050405020304" pitchFamily="18" charset="0"/>
              </a:rPr>
              <a:t>nhiệm</a:t>
            </a:r>
            <a:r>
              <a:rPr lang="en-US" sz="4200" dirty="0" smtClean="0">
                <a:solidFill>
                  <a:srgbClr val="7030A0"/>
                </a:solidFill>
                <a:latin typeface="Times New Roman" panose="02020603050405020304" pitchFamily="18" charset="0"/>
                <a:cs typeface="Times New Roman" panose="02020603050405020304" pitchFamily="18" charset="0"/>
              </a:rPr>
              <a:t> </a:t>
            </a:r>
            <a:r>
              <a:rPr lang="en-US" sz="4200" dirty="0" err="1" smtClean="0">
                <a:solidFill>
                  <a:srgbClr val="7030A0"/>
                </a:solidFill>
                <a:latin typeface="Times New Roman" panose="02020603050405020304" pitchFamily="18" charset="0"/>
                <a:cs typeface="Times New Roman" panose="02020603050405020304" pitchFamily="18" charset="0"/>
              </a:rPr>
              <a:t>vụ</a:t>
            </a:r>
            <a:r>
              <a:rPr lang="en-US" sz="4200" dirty="0" smtClean="0">
                <a:solidFill>
                  <a:srgbClr val="7030A0"/>
                </a:solidFill>
                <a:latin typeface="Times New Roman" panose="02020603050405020304" pitchFamily="18" charset="0"/>
                <a:cs typeface="Times New Roman" panose="02020603050405020304" pitchFamily="18" charset="0"/>
              </a:rPr>
              <a:t>. </a:t>
            </a:r>
            <a:r>
              <a:rPr lang="en-US" sz="4200" dirty="0" err="1" smtClean="0">
                <a:solidFill>
                  <a:srgbClr val="7030A0"/>
                </a:solidFill>
                <a:latin typeface="Times New Roman" panose="02020603050405020304" pitchFamily="18" charset="0"/>
                <a:cs typeface="Times New Roman" panose="02020603050405020304" pitchFamily="18" charset="0"/>
              </a:rPr>
              <a:t>Báo</a:t>
            </a:r>
            <a:r>
              <a:rPr lang="en-US" sz="4200" dirty="0" smtClean="0">
                <a:solidFill>
                  <a:srgbClr val="7030A0"/>
                </a:solidFill>
                <a:latin typeface="Times New Roman" panose="02020603050405020304" pitchFamily="18" charset="0"/>
                <a:cs typeface="Times New Roman" panose="02020603050405020304" pitchFamily="18" charset="0"/>
              </a:rPr>
              <a:t> </a:t>
            </a:r>
            <a:r>
              <a:rPr lang="en-US" sz="4200" dirty="0" err="1" smtClean="0">
                <a:solidFill>
                  <a:srgbClr val="7030A0"/>
                </a:solidFill>
                <a:latin typeface="Times New Roman" panose="02020603050405020304" pitchFamily="18" charset="0"/>
                <a:cs typeface="Times New Roman" panose="02020603050405020304" pitchFamily="18" charset="0"/>
              </a:rPr>
              <a:t>cáo</a:t>
            </a:r>
            <a:r>
              <a:rPr lang="en-US" sz="4200" dirty="0" smtClean="0">
                <a:solidFill>
                  <a:srgbClr val="7030A0"/>
                </a:solidFill>
                <a:latin typeface="Times New Roman" panose="02020603050405020304" pitchFamily="18" charset="0"/>
                <a:cs typeface="Times New Roman" panose="02020603050405020304" pitchFamily="18" charset="0"/>
              </a:rPr>
              <a:t> </a:t>
            </a:r>
            <a:r>
              <a:rPr lang="en-US" sz="4200" dirty="0" err="1" smtClean="0">
                <a:solidFill>
                  <a:srgbClr val="7030A0"/>
                </a:solidFill>
                <a:latin typeface="Times New Roman" panose="02020603050405020304" pitchFamily="18" charset="0"/>
                <a:cs typeface="Times New Roman" panose="02020603050405020304" pitchFamily="18" charset="0"/>
              </a:rPr>
              <a:t>sau</a:t>
            </a:r>
            <a:r>
              <a:rPr lang="en-US" sz="4200" dirty="0" smtClean="0">
                <a:solidFill>
                  <a:srgbClr val="7030A0"/>
                </a:solidFill>
                <a:latin typeface="Times New Roman" panose="02020603050405020304" pitchFamily="18" charset="0"/>
                <a:cs typeface="Times New Roman" panose="02020603050405020304" pitchFamily="18" charset="0"/>
              </a:rPr>
              <a:t> </a:t>
            </a:r>
            <a:r>
              <a:rPr lang="en-US" sz="4200" dirty="0" err="1" smtClean="0">
                <a:solidFill>
                  <a:srgbClr val="7030A0"/>
                </a:solidFill>
                <a:latin typeface="Times New Roman" panose="02020603050405020304" pitchFamily="18" charset="0"/>
                <a:cs typeface="Times New Roman" panose="02020603050405020304" pitchFamily="18" charset="0"/>
              </a:rPr>
              <a:t>mỗi</a:t>
            </a:r>
            <a:r>
              <a:rPr lang="en-US" sz="4200" dirty="0" smtClean="0">
                <a:solidFill>
                  <a:srgbClr val="7030A0"/>
                </a:solidFill>
                <a:latin typeface="Times New Roman" panose="02020603050405020304" pitchFamily="18" charset="0"/>
                <a:cs typeface="Times New Roman" panose="02020603050405020304" pitchFamily="18" charset="0"/>
              </a:rPr>
              <a:t> </a:t>
            </a:r>
            <a:r>
              <a:rPr lang="en-US" sz="4200" dirty="0" err="1" smtClean="0">
                <a:solidFill>
                  <a:srgbClr val="7030A0"/>
                </a:solidFill>
                <a:latin typeface="Times New Roman" panose="02020603050405020304" pitchFamily="18" charset="0"/>
                <a:cs typeface="Times New Roman" panose="02020603050405020304" pitchFamily="18" charset="0"/>
              </a:rPr>
              <a:t>nhiệm</a:t>
            </a:r>
            <a:r>
              <a:rPr lang="en-US" sz="4200" dirty="0" smtClean="0">
                <a:solidFill>
                  <a:srgbClr val="7030A0"/>
                </a:solidFill>
                <a:latin typeface="Times New Roman" panose="02020603050405020304" pitchFamily="18" charset="0"/>
                <a:cs typeface="Times New Roman" panose="02020603050405020304" pitchFamily="18" charset="0"/>
              </a:rPr>
              <a:t> </a:t>
            </a:r>
            <a:r>
              <a:rPr lang="en-US" sz="4200" dirty="0" err="1" smtClean="0">
                <a:solidFill>
                  <a:srgbClr val="7030A0"/>
                </a:solidFill>
                <a:latin typeface="Times New Roman" panose="02020603050405020304" pitchFamily="18" charset="0"/>
                <a:cs typeface="Times New Roman" panose="02020603050405020304" pitchFamily="18" charset="0"/>
              </a:rPr>
              <a:t>vụ</a:t>
            </a:r>
            <a:r>
              <a:rPr lang="en-US" sz="4200" dirty="0" smtClean="0">
                <a:solidFill>
                  <a:srgbClr val="7030A0"/>
                </a:solidFill>
                <a:latin typeface="Times New Roman" panose="02020603050405020304" pitchFamily="18" charset="0"/>
                <a:cs typeface="Times New Roman" panose="02020603050405020304" pitchFamily="18" charset="0"/>
              </a:rPr>
              <a:t>.</a:t>
            </a:r>
            <a:endParaRPr lang="en-US" sz="4200" dirty="0">
              <a:solidFill>
                <a:srgbClr val="7030A0"/>
              </a:solidFill>
              <a:latin typeface="Times New Roman" panose="02020603050405020304" pitchFamily="18" charset="0"/>
              <a:cs typeface="Times New Roman" panose="02020603050405020304" pitchFamily="18" charset="0"/>
            </a:endParaRPr>
          </a:p>
          <a:p>
            <a:r>
              <a:rPr lang="en-US" sz="4200" dirty="0">
                <a:solidFill>
                  <a:srgbClr val="7030A0"/>
                </a:solidFill>
                <a:latin typeface="Times New Roman" panose="02020603050405020304" pitchFamily="18" charset="0"/>
                <a:cs typeface="Times New Roman" panose="02020603050405020304" pitchFamily="18" charset="0"/>
              </a:rPr>
              <a:t> ⃰ </a:t>
            </a:r>
            <a:r>
              <a:rPr lang="en-US" sz="4200" dirty="0" err="1">
                <a:solidFill>
                  <a:srgbClr val="7030A0"/>
                </a:solidFill>
                <a:latin typeface="Times New Roman" panose="02020603050405020304" pitchFamily="18" charset="0"/>
                <a:cs typeface="Times New Roman" panose="02020603050405020304" pitchFamily="18" charset="0"/>
              </a:rPr>
              <a:t>Thời</a:t>
            </a:r>
            <a:r>
              <a:rPr lang="en-US" sz="4200" dirty="0">
                <a:solidFill>
                  <a:srgbClr val="7030A0"/>
                </a:solidFill>
                <a:latin typeface="Times New Roman" panose="02020603050405020304" pitchFamily="18" charset="0"/>
                <a:cs typeface="Times New Roman" panose="02020603050405020304" pitchFamily="18" charset="0"/>
              </a:rPr>
              <a:t> </a:t>
            </a:r>
            <a:r>
              <a:rPr lang="en-US" sz="4200" dirty="0" err="1">
                <a:solidFill>
                  <a:srgbClr val="7030A0"/>
                </a:solidFill>
                <a:latin typeface="Times New Roman" panose="02020603050405020304" pitchFamily="18" charset="0"/>
                <a:cs typeface="Times New Roman" panose="02020603050405020304" pitchFamily="18" charset="0"/>
              </a:rPr>
              <a:t>gian</a:t>
            </a:r>
            <a:r>
              <a:rPr lang="en-US" sz="4200" dirty="0">
                <a:solidFill>
                  <a:srgbClr val="7030A0"/>
                </a:solidFill>
                <a:latin typeface="Times New Roman" panose="02020603050405020304" pitchFamily="18" charset="0"/>
                <a:cs typeface="Times New Roman" panose="02020603050405020304" pitchFamily="18" charset="0"/>
              </a:rPr>
              <a:t>: </a:t>
            </a:r>
            <a:r>
              <a:rPr lang="en-US" sz="4200" dirty="0" smtClean="0">
                <a:solidFill>
                  <a:srgbClr val="7030A0"/>
                </a:solidFill>
                <a:latin typeface="Times New Roman" panose="02020603050405020304" pitchFamily="18" charset="0"/>
                <a:cs typeface="Times New Roman" panose="02020603050405020304" pitchFamily="18" charset="0"/>
              </a:rPr>
              <a:t>10 </a:t>
            </a:r>
            <a:r>
              <a:rPr lang="en-US" sz="4200" dirty="0" err="1" smtClean="0">
                <a:solidFill>
                  <a:srgbClr val="7030A0"/>
                </a:solidFill>
                <a:latin typeface="Times New Roman" panose="02020603050405020304" pitchFamily="18" charset="0"/>
                <a:cs typeface="Times New Roman" panose="02020603050405020304" pitchFamily="18" charset="0"/>
              </a:rPr>
              <a:t>phút</a:t>
            </a:r>
            <a:r>
              <a:rPr lang="en-US" sz="4200" dirty="0" smtClean="0">
                <a:solidFill>
                  <a:srgbClr val="7030A0"/>
                </a:solidFill>
                <a:latin typeface="Times New Roman" panose="02020603050405020304" pitchFamily="18" charset="0"/>
                <a:cs typeface="Times New Roman" panose="02020603050405020304" pitchFamily="18" charset="0"/>
              </a:rPr>
              <a:t>. ( 5 </a:t>
            </a:r>
            <a:r>
              <a:rPr lang="en-US" sz="4200" dirty="0" err="1" smtClean="0">
                <a:solidFill>
                  <a:srgbClr val="7030A0"/>
                </a:solidFill>
                <a:latin typeface="Times New Roman" panose="02020603050405020304" pitchFamily="18" charset="0"/>
                <a:cs typeface="Times New Roman" panose="02020603050405020304" pitchFamily="18" charset="0"/>
              </a:rPr>
              <a:t>phút</a:t>
            </a:r>
            <a:r>
              <a:rPr lang="en-US" sz="4200" dirty="0" smtClean="0">
                <a:solidFill>
                  <a:srgbClr val="7030A0"/>
                </a:solidFill>
                <a:latin typeface="Times New Roman" panose="02020603050405020304" pitchFamily="18" charset="0"/>
                <a:cs typeface="Times New Roman" panose="02020603050405020304" pitchFamily="18" charset="0"/>
              </a:rPr>
              <a:t>/ </a:t>
            </a:r>
            <a:r>
              <a:rPr lang="en-US" sz="4200" dirty="0" err="1" smtClean="0">
                <a:solidFill>
                  <a:srgbClr val="7030A0"/>
                </a:solidFill>
                <a:latin typeface="Times New Roman" panose="02020603050405020304" pitchFamily="18" charset="0"/>
                <a:cs typeface="Times New Roman" panose="02020603050405020304" pitchFamily="18" charset="0"/>
              </a:rPr>
              <a:t>nhiệm</a:t>
            </a:r>
            <a:r>
              <a:rPr lang="en-US" sz="4200" dirty="0" smtClean="0">
                <a:solidFill>
                  <a:srgbClr val="7030A0"/>
                </a:solidFill>
                <a:latin typeface="Times New Roman" panose="02020603050405020304" pitchFamily="18" charset="0"/>
                <a:cs typeface="Times New Roman" panose="02020603050405020304" pitchFamily="18" charset="0"/>
              </a:rPr>
              <a:t> </a:t>
            </a:r>
            <a:r>
              <a:rPr lang="en-US" sz="4200" dirty="0" err="1" smtClean="0">
                <a:solidFill>
                  <a:srgbClr val="7030A0"/>
                </a:solidFill>
                <a:latin typeface="Times New Roman" panose="02020603050405020304" pitchFamily="18" charset="0"/>
                <a:cs typeface="Times New Roman" panose="02020603050405020304" pitchFamily="18" charset="0"/>
              </a:rPr>
              <a:t>vụ</a:t>
            </a:r>
            <a:r>
              <a:rPr lang="en-US" sz="4200" dirty="0" smtClean="0">
                <a:solidFill>
                  <a:srgbClr val="7030A0"/>
                </a:solidFill>
                <a:latin typeface="Times New Roman" panose="02020603050405020304" pitchFamily="18" charset="0"/>
                <a:cs typeface="Times New Roman" panose="02020603050405020304" pitchFamily="18" charset="0"/>
              </a:rPr>
              <a:t>)</a:t>
            </a:r>
            <a:endParaRPr lang="en-US" sz="4200" dirty="0">
              <a:solidFill>
                <a:srgbClr val="7030A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0" y="1872354"/>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anose="02020603050405020304" pitchFamily="18" charset="0"/>
                <a:cs typeface="Times New Roman" panose="02020603050405020304" pitchFamily="18" charset="0"/>
              </a:rPr>
              <a:t>	</a:t>
            </a:r>
            <a:r>
              <a:rPr lang="en-US" sz="4200" dirty="0" smtClean="0">
                <a:latin typeface="Times New Roman" panose="02020603050405020304" pitchFamily="18" charset="0"/>
                <a:cs typeface="Times New Roman" panose="02020603050405020304" pitchFamily="18" charset="0"/>
              </a:rPr>
              <a:t>1. </a:t>
            </a:r>
            <a:r>
              <a:rPr lang="en-US" sz="4200" dirty="0" err="1" smtClean="0">
                <a:latin typeface="Times New Roman" panose="02020603050405020304" pitchFamily="18" charset="0"/>
                <a:cs typeface="Times New Roman" panose="02020603050405020304" pitchFamily="18" charset="0"/>
              </a:rPr>
              <a:t>Cơ</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quan</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sinh</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dục</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nam</a:t>
            </a:r>
            <a:endParaRPr lang="en-US" sz="4200" dirty="0">
              <a:latin typeface="Times New Roman" panose="02020603050405020304" pitchFamily="18" charset="0"/>
              <a:cs typeface="Times New Roman" panose="02020603050405020304" pitchFamily="18" charset="0"/>
            </a:endParaRPr>
          </a:p>
        </p:txBody>
      </p:sp>
      <p:sp>
        <p:nvSpPr>
          <p:cNvPr id="6" name="Google Shape;5915;p37"/>
          <p:cNvSpPr txBox="1"/>
          <p:nvPr/>
        </p:nvSpPr>
        <p:spPr>
          <a:xfrm>
            <a:off x="1905000" y="11824"/>
            <a:ext cx="14901822" cy="1123616"/>
          </a:xfrm>
          <a:prstGeom prst="rect">
            <a:avLst/>
          </a:prstGeom>
        </p:spPr>
        <p:txBody>
          <a:bodyPr spcFirstLastPara="1" wrap="square" lIns="137138" tIns="137138" rIns="137138" bIns="137138"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lnSpc>
                <a:spcPct val="100000"/>
              </a:lnSpc>
            </a:pPr>
            <a:r>
              <a:rPr lang="en-US" sz="6000" u="sng" dirty="0" err="1">
                <a:solidFill>
                  <a:srgbClr val="FF0000"/>
                </a:solidFill>
                <a:latin typeface="Times New Roman" panose="02020603050405020304" pitchFamily="18" charset="0"/>
                <a:ea typeface="Tiffany" panose="02020500000000000000" pitchFamily="18" charset="0"/>
                <a:cs typeface="Times New Roman" panose="02020603050405020304" pitchFamily="18" charset="0"/>
              </a:rPr>
              <a:t>Bài</a:t>
            </a:r>
            <a:r>
              <a:rPr lang="en-US" sz="6000" u="sng" dirty="0">
                <a:solidFill>
                  <a:srgbClr val="FF0000"/>
                </a:solidFill>
                <a:latin typeface="Times New Roman" panose="02020603050405020304" pitchFamily="18" charset="0"/>
                <a:ea typeface="Tiffany" panose="02020500000000000000" pitchFamily="18" charset="0"/>
                <a:cs typeface="Times New Roman" panose="02020603050405020304" pitchFamily="18" charset="0"/>
              </a:rPr>
              <a:t> </a:t>
            </a:r>
            <a:r>
              <a:rPr lang="en-US" sz="6000" u="sng" dirty="0" smtClean="0">
                <a:solidFill>
                  <a:srgbClr val="FF0000"/>
                </a:solidFill>
                <a:latin typeface="Times New Roman" panose="02020603050405020304" pitchFamily="18" charset="0"/>
                <a:ea typeface="Tiffany" panose="02020500000000000000" pitchFamily="18" charset="0"/>
                <a:cs typeface="Times New Roman" panose="02020603050405020304" pitchFamily="18" charset="0"/>
              </a:rPr>
              <a:t>40: </a:t>
            </a:r>
            <a:r>
              <a:rPr lang="en-US" sz="6000" b="1" dirty="0" smtClean="0">
                <a:latin typeface="Times New Roman" panose="02020603050405020304" pitchFamily="18" charset="0"/>
                <a:ea typeface="Tiffany" panose="02020500000000000000" pitchFamily="18" charset="0"/>
                <a:cs typeface="Times New Roman" panose="02020603050405020304" pitchFamily="18" charset="0"/>
              </a:rPr>
              <a:t>SINH SẢN Ở NGƯỜI</a:t>
            </a:r>
            <a:endParaRPr lang="vi-VN" altLang="en-US" sz="6000" u="sng" dirty="0">
              <a:solidFill>
                <a:srgbClr val="FF0000"/>
              </a:solidFill>
              <a:latin typeface="Times New Roman" panose="02020603050405020304" pitchFamily="18" charset="0"/>
              <a:ea typeface="Tiffany" panose="02020500000000000000" pitchFamily="18" charset="0"/>
              <a:cs typeface="Times New Roman" panose="02020603050405020304" pitchFamily="18" charset="0"/>
            </a:endParaRPr>
          </a:p>
        </p:txBody>
      </p:sp>
      <p:sp>
        <p:nvSpPr>
          <p:cNvPr id="8" name="TextBox 7"/>
          <p:cNvSpPr txBox="1"/>
          <p:nvPr/>
        </p:nvSpPr>
        <p:spPr>
          <a:xfrm>
            <a:off x="1" y="1039608"/>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anose="02020603050405020304" pitchFamily="18" charset="0"/>
                <a:cs typeface="Times New Roman" panose="02020603050405020304" pitchFamily="18" charset="0"/>
              </a:rPr>
              <a:t>	</a:t>
            </a:r>
            <a:r>
              <a:rPr lang="en-US" sz="4200" b="1" dirty="0" smtClean="0">
                <a:latin typeface="Times New Roman" panose="02020603050405020304" pitchFamily="18" charset="0"/>
                <a:cs typeface="Times New Roman" panose="02020603050405020304" pitchFamily="18" charset="0"/>
              </a:rPr>
              <a:t>I-</a:t>
            </a:r>
            <a:r>
              <a:rPr lang="en-US" sz="4200" b="1" dirty="0" err="1" smtClean="0">
                <a:latin typeface="Times New Roman" panose="02020603050405020304" pitchFamily="18" charset="0"/>
                <a:cs typeface="Times New Roman" panose="02020603050405020304" pitchFamily="18" charset="0"/>
              </a:rPr>
              <a:t>HỆ</a:t>
            </a:r>
            <a:r>
              <a:rPr lang="en-US" sz="4200" b="1" dirty="0" smtClean="0">
                <a:latin typeface="Times New Roman" panose="02020603050405020304" pitchFamily="18" charset="0"/>
                <a:cs typeface="Times New Roman" panose="02020603050405020304" pitchFamily="18" charset="0"/>
              </a:rPr>
              <a:t> </a:t>
            </a:r>
            <a:r>
              <a:rPr lang="en-US" sz="4200" b="1" dirty="0" err="1" smtClean="0">
                <a:latin typeface="Times New Roman" panose="02020603050405020304" pitchFamily="18" charset="0"/>
                <a:cs typeface="Times New Roman" panose="02020603050405020304" pitchFamily="18" charset="0"/>
              </a:rPr>
              <a:t>SINH</a:t>
            </a:r>
            <a:r>
              <a:rPr lang="en-US" sz="4200" b="1" dirty="0" smtClean="0">
                <a:latin typeface="Times New Roman" panose="02020603050405020304" pitchFamily="18" charset="0"/>
                <a:cs typeface="Times New Roman" panose="02020603050405020304" pitchFamily="18" charset="0"/>
              </a:rPr>
              <a:t> </a:t>
            </a:r>
            <a:r>
              <a:rPr lang="en-US" sz="4200" b="1" dirty="0" err="1" smtClean="0">
                <a:latin typeface="Times New Roman" panose="02020603050405020304" pitchFamily="18" charset="0"/>
                <a:cs typeface="Times New Roman" panose="02020603050405020304" pitchFamily="18" charset="0"/>
              </a:rPr>
              <a:t>DỤC</a:t>
            </a:r>
            <a:endParaRPr lang="en-US" sz="4200" b="1" dirty="0">
              <a:latin typeface="Times New Roman" panose="02020603050405020304" pitchFamily="18" charset="0"/>
              <a:cs typeface="Times New Roman" panose="02020603050405020304" pitchFamily="18" charset="0"/>
            </a:endParaRPr>
          </a:p>
        </p:txBody>
      </p:sp>
      <p:pic>
        <p:nvPicPr>
          <p:cNvPr id="10" name="Picture 9" descr="Quan sát Hình 44.1, cho biết cấu tạo cơ quan sinh dục nam gồm những bộ phận"/>
          <p:cNvPicPr/>
          <p:nvPr/>
        </p:nvPicPr>
        <p:blipFill>
          <a:blip r:embed="rId1">
            <a:extLst>
              <a:ext uri="{28A0092B-C50C-407E-A947-70E740481C1C}">
                <a14:useLocalDpi xmlns:a14="http://schemas.microsoft.com/office/drawing/2010/main" val="0"/>
              </a:ext>
            </a:extLst>
          </a:blip>
          <a:srcRect/>
          <a:stretch>
            <a:fillRect/>
          </a:stretch>
        </p:blipFill>
        <p:spPr bwMode="auto">
          <a:xfrm>
            <a:off x="288111" y="2937346"/>
            <a:ext cx="9067800" cy="69723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br>
              <a:rPr lang="en-US" sz="4000" dirty="0" smtClean="0">
                <a:solidFill>
                  <a:srgbClr val="C00000"/>
                </a:solidFill>
                <a:latin typeface="Times New Roman" panose="02020603050405020304" pitchFamily="18" charset="0"/>
                <a:cs typeface="Times New Roman" panose="02020603050405020304" pitchFamily="18" charset="0"/>
              </a:rPr>
            </a:br>
            <a:r>
              <a:rPr lang="en-US" sz="4000" dirty="0" err="1" smtClean="0">
                <a:solidFill>
                  <a:srgbClr val="C00000"/>
                </a:solidFill>
                <a:latin typeface="Times New Roman" panose="02020603050405020304" pitchFamily="18" charset="0"/>
                <a:cs typeface="Times New Roman" panose="02020603050405020304" pitchFamily="18" charset="0"/>
              </a:rPr>
              <a:t>Nhiệm</a:t>
            </a:r>
            <a:r>
              <a:rPr lang="en-US" sz="4000" dirty="0" smtClean="0">
                <a:solidFill>
                  <a:srgbClr val="C00000"/>
                </a:solidFill>
                <a:latin typeface="Times New Roman" panose="02020603050405020304" pitchFamily="18" charset="0"/>
                <a:cs typeface="Times New Roman" panose="02020603050405020304" pitchFamily="18" charset="0"/>
              </a:rPr>
              <a:t> </a:t>
            </a:r>
            <a:r>
              <a:rPr lang="en-US" sz="4000" dirty="0" err="1" smtClean="0">
                <a:solidFill>
                  <a:srgbClr val="C00000"/>
                </a:solidFill>
                <a:latin typeface="Times New Roman" panose="02020603050405020304" pitchFamily="18" charset="0"/>
                <a:cs typeface="Times New Roman" panose="02020603050405020304" pitchFamily="18" charset="0"/>
              </a:rPr>
              <a:t>vụ</a:t>
            </a:r>
            <a:r>
              <a:rPr lang="en-US" sz="4000" dirty="0" smtClean="0">
                <a:solidFill>
                  <a:srgbClr val="C00000"/>
                </a:solidFill>
                <a:latin typeface="Times New Roman" panose="02020603050405020304" pitchFamily="18" charset="0"/>
                <a:cs typeface="Times New Roman" panose="02020603050405020304" pitchFamily="18" charset="0"/>
              </a:rPr>
              <a:t> 1: Đ</a:t>
            </a:r>
            <a:r>
              <a:rPr lang="vi-VN" sz="4000" dirty="0" smtClean="0">
                <a:solidFill>
                  <a:srgbClr val="C00000"/>
                </a:solidFill>
                <a:latin typeface="Times New Roman" panose="02020603050405020304" pitchFamily="18" charset="0"/>
                <a:cs typeface="Times New Roman" panose="02020603050405020304" pitchFamily="18" charset="0"/>
              </a:rPr>
              <a:t>iền </a:t>
            </a:r>
            <a:r>
              <a:rPr lang="vi-VN" sz="4000" dirty="0">
                <a:solidFill>
                  <a:srgbClr val="C00000"/>
                </a:solidFill>
                <a:latin typeface="Times New Roman" panose="02020603050405020304" pitchFamily="18" charset="0"/>
                <a:cs typeface="Times New Roman" panose="02020603050405020304" pitchFamily="18" charset="0"/>
              </a:rPr>
              <a:t>những từ còn thiếu vào hình sau và trình bày chức năng của từng cơ quan trong hệ sinh dục </a:t>
            </a:r>
            <a:r>
              <a:rPr lang="vi-VN" sz="4000" dirty="0" smtClean="0">
                <a:solidFill>
                  <a:srgbClr val="C00000"/>
                </a:solidFill>
                <a:latin typeface="Times New Roman" panose="02020603050405020304" pitchFamily="18" charset="0"/>
                <a:cs typeface="Times New Roman" panose="02020603050405020304" pitchFamily="18" charset="0"/>
              </a:rPr>
              <a:t>nam</a:t>
            </a:r>
            <a:r>
              <a:rPr lang="en-US" sz="4000" dirty="0" smtClean="0">
                <a:solidFill>
                  <a:srgbClr val="C00000"/>
                </a:solidFill>
                <a:latin typeface="Times New Roman" panose="02020603050405020304" pitchFamily="18" charset="0"/>
                <a:cs typeface="Times New Roman" panose="02020603050405020304" pitchFamily="18" charset="0"/>
              </a:rPr>
              <a:t>.</a:t>
            </a:r>
            <a:br>
              <a:rPr lang="en-US" sz="4000" dirty="0">
                <a:solidFill>
                  <a:srgbClr val="C00000"/>
                </a:solidFill>
                <a:latin typeface="Times New Roman" panose="02020603050405020304" pitchFamily="18" charset="0"/>
                <a:cs typeface="Times New Roman" panose="02020603050405020304" pitchFamily="18" charset="0"/>
              </a:rPr>
            </a:br>
            <a:endParaRPr lang="en-US" sz="4000" dirty="0">
              <a:solidFill>
                <a:srgbClr val="C00000"/>
              </a:solidFill>
              <a:latin typeface="Times New Roman" panose="02020603050405020304" pitchFamily="18" charset="0"/>
              <a:cs typeface="Times New Roman" panose="02020603050405020304" pitchFamily="18" charset="0"/>
            </a:endParaRPr>
          </a:p>
        </p:txBody>
      </p:sp>
      <p:pic>
        <p:nvPicPr>
          <p:cNvPr id="4" name="Picture 3"/>
          <p:cNvPicPr/>
          <p:nvPr/>
        </p:nvPicPr>
        <p:blipFill>
          <a:blip r:embed="rId1"/>
          <a:stretch>
            <a:fillRect/>
          </a:stretch>
        </p:blipFill>
        <p:spPr>
          <a:xfrm>
            <a:off x="152400" y="2895600"/>
            <a:ext cx="9372600" cy="6286500"/>
          </a:xfrm>
          <a:prstGeom prst="rect">
            <a:avLst/>
          </a:prstGeom>
        </p:spPr>
      </p:pic>
      <p:sp>
        <p:nvSpPr>
          <p:cNvPr id="5" name="Rectangle 4"/>
          <p:cNvSpPr/>
          <p:nvPr/>
        </p:nvSpPr>
        <p:spPr>
          <a:xfrm>
            <a:off x="4343400" y="3276600"/>
            <a:ext cx="1447800" cy="5791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en-US" sz="2400" dirty="0" smtClean="0">
                <a:solidFill>
                  <a:srgbClr val="7030A0"/>
                </a:solidFill>
                <a:latin typeface="Times New Roman" panose="02020603050405020304" pitchFamily="18" charset="0"/>
                <a:cs typeface="Times New Roman" panose="02020603050405020304" pitchFamily="18" charset="0"/>
              </a:rPr>
              <a:t>1</a:t>
            </a:r>
            <a:endParaRPr lang="en-US" sz="2400" dirty="0" smtClean="0">
              <a:solidFill>
                <a:srgbClr val="7030A0"/>
              </a:solidFill>
              <a:latin typeface="Times New Roman" panose="02020603050405020304" pitchFamily="18" charset="0"/>
              <a:cs typeface="Times New Roman" panose="02020603050405020304" pitchFamily="18" charset="0"/>
            </a:endParaRPr>
          </a:p>
          <a:p>
            <a:pPr algn="ctr">
              <a:lnSpc>
                <a:spcPct val="200000"/>
              </a:lnSpc>
            </a:pPr>
            <a:r>
              <a:rPr lang="en-US" sz="2400" dirty="0" smtClean="0">
                <a:solidFill>
                  <a:srgbClr val="7030A0"/>
                </a:solidFill>
                <a:latin typeface="Times New Roman" panose="02020603050405020304" pitchFamily="18" charset="0"/>
                <a:cs typeface="Times New Roman" panose="02020603050405020304" pitchFamily="18" charset="0"/>
              </a:rPr>
              <a:t>2</a:t>
            </a:r>
            <a:endParaRPr lang="en-US" sz="2400" dirty="0" smtClean="0">
              <a:solidFill>
                <a:srgbClr val="7030A0"/>
              </a:solidFill>
              <a:latin typeface="Times New Roman" panose="02020603050405020304" pitchFamily="18" charset="0"/>
              <a:cs typeface="Times New Roman" panose="02020603050405020304" pitchFamily="18" charset="0"/>
            </a:endParaRPr>
          </a:p>
          <a:p>
            <a:pPr algn="ctr">
              <a:lnSpc>
                <a:spcPct val="200000"/>
              </a:lnSpc>
            </a:pPr>
            <a:r>
              <a:rPr lang="en-US" sz="2400" dirty="0" smtClean="0">
                <a:solidFill>
                  <a:srgbClr val="7030A0"/>
                </a:solidFill>
                <a:latin typeface="Times New Roman" panose="02020603050405020304" pitchFamily="18" charset="0"/>
                <a:cs typeface="Times New Roman" panose="02020603050405020304" pitchFamily="18" charset="0"/>
              </a:rPr>
              <a:t>3</a:t>
            </a:r>
            <a:endParaRPr lang="en-US" sz="2400" dirty="0" smtClean="0">
              <a:solidFill>
                <a:srgbClr val="7030A0"/>
              </a:solidFill>
              <a:latin typeface="Times New Roman" panose="02020603050405020304" pitchFamily="18" charset="0"/>
              <a:cs typeface="Times New Roman" panose="02020603050405020304" pitchFamily="18" charset="0"/>
            </a:endParaRPr>
          </a:p>
          <a:p>
            <a:pPr algn="ctr">
              <a:lnSpc>
                <a:spcPct val="200000"/>
              </a:lnSpc>
            </a:pPr>
            <a:r>
              <a:rPr lang="en-US" sz="2400" dirty="0" smtClean="0">
                <a:solidFill>
                  <a:srgbClr val="7030A0"/>
                </a:solidFill>
                <a:latin typeface="Times New Roman" panose="02020603050405020304" pitchFamily="18" charset="0"/>
                <a:cs typeface="Times New Roman" panose="02020603050405020304" pitchFamily="18" charset="0"/>
              </a:rPr>
              <a:t>4</a:t>
            </a:r>
            <a:endParaRPr lang="en-US" sz="2400" dirty="0" smtClean="0">
              <a:solidFill>
                <a:srgbClr val="7030A0"/>
              </a:solidFill>
              <a:latin typeface="Times New Roman" panose="02020603050405020304" pitchFamily="18" charset="0"/>
              <a:cs typeface="Times New Roman" panose="02020603050405020304" pitchFamily="18" charset="0"/>
            </a:endParaRPr>
          </a:p>
          <a:p>
            <a:pPr algn="ctr">
              <a:lnSpc>
                <a:spcPct val="200000"/>
              </a:lnSpc>
            </a:pPr>
            <a:r>
              <a:rPr lang="en-US" sz="2400" dirty="0" smtClean="0">
                <a:solidFill>
                  <a:srgbClr val="7030A0"/>
                </a:solidFill>
                <a:latin typeface="Times New Roman" panose="02020603050405020304" pitchFamily="18" charset="0"/>
                <a:cs typeface="Times New Roman" panose="02020603050405020304" pitchFamily="18" charset="0"/>
              </a:rPr>
              <a:t>5</a:t>
            </a:r>
            <a:endParaRPr lang="en-US" sz="2400" dirty="0" smtClean="0">
              <a:solidFill>
                <a:srgbClr val="7030A0"/>
              </a:solidFill>
              <a:latin typeface="Times New Roman" panose="02020603050405020304" pitchFamily="18" charset="0"/>
              <a:cs typeface="Times New Roman" panose="02020603050405020304" pitchFamily="18" charset="0"/>
            </a:endParaRPr>
          </a:p>
          <a:p>
            <a:pPr algn="ctr">
              <a:lnSpc>
                <a:spcPct val="200000"/>
              </a:lnSpc>
            </a:pPr>
            <a:r>
              <a:rPr lang="en-US" sz="2400" dirty="0" smtClean="0">
                <a:solidFill>
                  <a:srgbClr val="7030A0"/>
                </a:solidFill>
                <a:latin typeface="Times New Roman" panose="02020603050405020304" pitchFamily="18" charset="0"/>
                <a:cs typeface="Times New Roman" panose="02020603050405020304" pitchFamily="18" charset="0"/>
              </a:rPr>
              <a:t>6</a:t>
            </a:r>
            <a:endParaRPr lang="en-US" sz="2400" dirty="0" smtClean="0">
              <a:solidFill>
                <a:srgbClr val="7030A0"/>
              </a:solidFill>
              <a:latin typeface="Times New Roman" panose="02020603050405020304" pitchFamily="18" charset="0"/>
              <a:cs typeface="Times New Roman" panose="02020603050405020304" pitchFamily="18" charset="0"/>
            </a:endParaRPr>
          </a:p>
          <a:p>
            <a:pPr algn="ctr">
              <a:lnSpc>
                <a:spcPct val="200000"/>
              </a:lnSpc>
            </a:pPr>
            <a:r>
              <a:rPr lang="en-US" sz="2400" dirty="0" smtClean="0">
                <a:solidFill>
                  <a:srgbClr val="7030A0"/>
                </a:solidFill>
                <a:latin typeface="Times New Roman" panose="02020603050405020304" pitchFamily="18" charset="0"/>
                <a:cs typeface="Times New Roman" panose="02020603050405020304" pitchFamily="18" charset="0"/>
              </a:rPr>
              <a:t>7</a:t>
            </a:r>
            <a:endParaRPr lang="en-US" sz="2400" dirty="0" smtClean="0">
              <a:solidFill>
                <a:srgbClr val="7030A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7030A0"/>
              </a:solidFill>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nvGraphicFramePr>
        <p:xfrm>
          <a:off x="9525000" y="2895600"/>
          <a:ext cx="8001000" cy="5435438"/>
        </p:xfrm>
        <a:graphic>
          <a:graphicData uri="http://schemas.openxmlformats.org/drawingml/2006/table">
            <a:tbl>
              <a:tblPr firstRow="1" firstCol="1" bandRow="1">
                <a:tableStyleId>{5C22544A-7EE6-4342-B048-85BDC9FD1C3A}</a:tableStyleId>
              </a:tblPr>
              <a:tblGrid>
                <a:gridCol w="3124200"/>
                <a:gridCol w="4876800"/>
              </a:tblGrid>
              <a:tr h="513737">
                <a:tc>
                  <a:txBody>
                    <a:bodyPr/>
                    <a:lstStyle/>
                    <a:p>
                      <a:pPr marL="0" marR="0" algn="ctr">
                        <a:lnSpc>
                          <a:spcPct val="120000"/>
                        </a:lnSpc>
                        <a:spcBef>
                          <a:spcPts val="0"/>
                        </a:spcBef>
                        <a:spcAft>
                          <a:spcPts val="0"/>
                        </a:spcAft>
                      </a:pPr>
                      <a:r>
                        <a:rPr lang="vi-VN" sz="3000" dirty="0">
                          <a:effectLst/>
                          <a:latin typeface="Times New Roman" panose="02020603050405020304" pitchFamily="18" charset="0"/>
                          <a:cs typeface="Times New Roman" panose="02020603050405020304" pitchFamily="18" charset="0"/>
                        </a:rPr>
                        <a:t>Tên cơ quan</a:t>
                      </a:r>
                      <a:endParaRPr lang="en-US" sz="3000" dirty="0">
                        <a:solidFill>
                          <a:srgbClr val="000000"/>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vi-VN" sz="3000" dirty="0">
                          <a:effectLst/>
                          <a:latin typeface="Times New Roman" panose="02020603050405020304" pitchFamily="18" charset="0"/>
                          <a:cs typeface="Times New Roman" panose="02020603050405020304" pitchFamily="18" charset="0"/>
                        </a:rPr>
                        <a:t>Chức năng</a:t>
                      </a:r>
                      <a:endParaRPr lang="en-US" sz="3000" dirty="0">
                        <a:solidFill>
                          <a:srgbClr val="000000"/>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r>
              <a:tr h="1086614">
                <a:tc>
                  <a:txBody>
                    <a:bodyPr/>
                    <a:lstStyle/>
                    <a:p>
                      <a:pPr marL="0" marR="0" algn="l">
                        <a:lnSpc>
                          <a:spcPct val="120000"/>
                        </a:lnSpc>
                        <a:spcBef>
                          <a:spcPts val="0"/>
                        </a:spcBef>
                        <a:spcAft>
                          <a:spcPts val="0"/>
                        </a:spcAft>
                      </a:pPr>
                      <a:r>
                        <a:rPr lang="vi-VN" sz="3000" b="0" dirty="0">
                          <a:effectLst/>
                          <a:latin typeface="+mj-lt"/>
                        </a:rPr>
                        <a:t>Tinh hoàn</a:t>
                      </a:r>
                      <a:endParaRPr lang="en-US" sz="3000" b="0" dirty="0">
                        <a:solidFill>
                          <a:srgbClr val="000000"/>
                        </a:solidFill>
                        <a:effectLst/>
                        <a:latin typeface="+mj-lt"/>
                        <a:ea typeface="Calibri" panose="020F0502020204030204"/>
                        <a:cs typeface="Times New Roman" panose="02020603050405020304"/>
                      </a:endParaRPr>
                    </a:p>
                  </a:txBody>
                  <a:tcPr marL="68580" marR="68580" marT="0" marB="0"/>
                </a:tc>
                <a:tc>
                  <a:txBody>
                    <a:bodyPr/>
                    <a:lstStyle/>
                    <a:p>
                      <a:pPr marL="0" marR="0" algn="l">
                        <a:lnSpc>
                          <a:spcPct val="120000"/>
                        </a:lnSpc>
                        <a:spcBef>
                          <a:spcPts val="0"/>
                        </a:spcBef>
                        <a:spcAft>
                          <a:spcPts val="0"/>
                        </a:spcAft>
                      </a:pPr>
                      <a:endParaRPr lang="en-US" sz="3000" b="0" dirty="0">
                        <a:solidFill>
                          <a:srgbClr val="000000"/>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r>
              <a:tr h="1077132">
                <a:tc>
                  <a:txBody>
                    <a:bodyPr/>
                    <a:lstStyle/>
                    <a:p>
                      <a:pPr marL="0" marR="0" algn="l">
                        <a:lnSpc>
                          <a:spcPct val="120000"/>
                        </a:lnSpc>
                        <a:spcBef>
                          <a:spcPts val="0"/>
                        </a:spcBef>
                        <a:spcAft>
                          <a:spcPts val="0"/>
                        </a:spcAft>
                      </a:pPr>
                      <a:r>
                        <a:rPr lang="vi-VN" sz="3000" b="0">
                          <a:effectLst/>
                          <a:latin typeface="+mj-lt"/>
                        </a:rPr>
                        <a:t>Mào tinh</a:t>
                      </a:r>
                      <a:endParaRPr lang="en-US" sz="3000" b="0">
                        <a:solidFill>
                          <a:srgbClr val="000000"/>
                        </a:solidFill>
                        <a:effectLst/>
                        <a:latin typeface="+mj-lt"/>
                        <a:ea typeface="Calibri" panose="020F0502020204030204"/>
                        <a:cs typeface="Times New Roman" panose="02020603050405020304"/>
                      </a:endParaRPr>
                    </a:p>
                  </a:txBody>
                  <a:tcPr marL="68580" marR="68580" marT="0" marB="0"/>
                </a:tc>
                <a:tc>
                  <a:txBody>
                    <a:bodyPr/>
                    <a:lstStyle/>
                    <a:p>
                      <a:pPr marL="0" marR="0" algn="l">
                        <a:lnSpc>
                          <a:spcPct val="120000"/>
                        </a:lnSpc>
                        <a:spcBef>
                          <a:spcPts val="0"/>
                        </a:spcBef>
                        <a:spcAft>
                          <a:spcPts val="0"/>
                        </a:spcAft>
                      </a:pPr>
                      <a:endParaRPr lang="en-US" sz="3000" b="0" dirty="0">
                        <a:solidFill>
                          <a:srgbClr val="000000"/>
                        </a:solidFill>
                        <a:effectLst/>
                        <a:latin typeface="+mj-lt"/>
                        <a:ea typeface="Calibri" panose="020F0502020204030204"/>
                        <a:cs typeface="Times New Roman" panose="02020603050405020304"/>
                      </a:endParaRPr>
                    </a:p>
                  </a:txBody>
                  <a:tcPr marL="68580" marR="68580" marT="0" marB="0"/>
                </a:tc>
              </a:tr>
              <a:tr h="1077132">
                <a:tc>
                  <a:txBody>
                    <a:bodyPr/>
                    <a:lstStyle/>
                    <a:p>
                      <a:pPr marL="0" marR="0" algn="l">
                        <a:lnSpc>
                          <a:spcPct val="120000"/>
                        </a:lnSpc>
                        <a:spcBef>
                          <a:spcPts val="0"/>
                        </a:spcBef>
                        <a:spcAft>
                          <a:spcPts val="0"/>
                        </a:spcAft>
                      </a:pPr>
                      <a:r>
                        <a:rPr lang="vi-VN" sz="3000" b="0" dirty="0">
                          <a:effectLst/>
                          <a:latin typeface="+mj-lt"/>
                        </a:rPr>
                        <a:t>Ống dẫn tinh</a:t>
                      </a:r>
                      <a:endParaRPr lang="en-US" sz="3000" b="0" dirty="0">
                        <a:solidFill>
                          <a:srgbClr val="000000"/>
                        </a:solidFill>
                        <a:effectLst/>
                        <a:latin typeface="+mj-lt"/>
                        <a:ea typeface="Calibri" panose="020F0502020204030204"/>
                        <a:cs typeface="Times New Roman" panose="02020603050405020304"/>
                      </a:endParaRPr>
                    </a:p>
                  </a:txBody>
                  <a:tcPr marL="68580" marR="68580" marT="0" marB="0"/>
                </a:tc>
                <a:tc>
                  <a:txBody>
                    <a:bodyPr/>
                    <a:lstStyle/>
                    <a:p>
                      <a:pPr marL="0" marR="0" algn="l">
                        <a:lnSpc>
                          <a:spcPct val="120000"/>
                        </a:lnSpc>
                        <a:spcBef>
                          <a:spcPts val="0"/>
                        </a:spcBef>
                        <a:spcAft>
                          <a:spcPts val="0"/>
                        </a:spcAft>
                      </a:pPr>
                      <a:endParaRPr lang="en-US" sz="3000" b="0" dirty="0">
                        <a:solidFill>
                          <a:srgbClr val="000000"/>
                        </a:solidFill>
                        <a:effectLst/>
                        <a:latin typeface="+mj-lt"/>
                        <a:ea typeface="Calibri" panose="020F0502020204030204"/>
                        <a:cs typeface="Times New Roman" panose="02020603050405020304"/>
                      </a:endParaRPr>
                    </a:p>
                  </a:txBody>
                  <a:tcPr marL="68580" marR="68580" marT="0" marB="0"/>
                </a:tc>
              </a:tr>
              <a:tr h="522766">
                <a:tc>
                  <a:txBody>
                    <a:bodyPr/>
                    <a:lstStyle/>
                    <a:p>
                      <a:pPr marL="0" marR="0" algn="l">
                        <a:lnSpc>
                          <a:spcPct val="120000"/>
                        </a:lnSpc>
                        <a:spcBef>
                          <a:spcPts val="0"/>
                        </a:spcBef>
                        <a:spcAft>
                          <a:spcPts val="0"/>
                        </a:spcAft>
                      </a:pPr>
                      <a:r>
                        <a:rPr lang="vi-VN" sz="3000" b="0" dirty="0">
                          <a:effectLst/>
                          <a:latin typeface="Times New Roman" panose="02020603050405020304" pitchFamily="18" charset="0"/>
                          <a:cs typeface="Times New Roman" panose="02020603050405020304" pitchFamily="18" charset="0"/>
                        </a:rPr>
                        <a:t>Tuyến tiền liệt</a:t>
                      </a:r>
                      <a:r>
                        <a:rPr lang="en-US" sz="3000" b="0" dirty="0">
                          <a:effectLst/>
                          <a:latin typeface="Times New Roman" panose="02020603050405020304" pitchFamily="18" charset="0"/>
                          <a:cs typeface="Times New Roman" panose="02020603050405020304" pitchFamily="18" charset="0"/>
                        </a:rPr>
                        <a:t>, </a:t>
                      </a:r>
                      <a:r>
                        <a:rPr lang="en-US" sz="3000" b="0" dirty="0" err="1" smtClean="0">
                          <a:effectLst/>
                          <a:latin typeface="Times New Roman" panose="02020603050405020304" pitchFamily="18" charset="0"/>
                          <a:cs typeface="Times New Roman" panose="02020603050405020304" pitchFamily="18" charset="0"/>
                        </a:rPr>
                        <a:t>tuyến</a:t>
                      </a:r>
                      <a:r>
                        <a:rPr lang="en-US" sz="3000" b="0" dirty="0" smtClean="0">
                          <a:effectLst/>
                          <a:latin typeface="Times New Roman" panose="02020603050405020304" pitchFamily="18" charset="0"/>
                          <a:cs typeface="Times New Roman" panose="02020603050405020304" pitchFamily="18" charset="0"/>
                        </a:rPr>
                        <a:t> </a:t>
                      </a:r>
                      <a:r>
                        <a:rPr lang="en-US" sz="3000" b="0" dirty="0" err="1" smtClean="0">
                          <a:effectLst/>
                          <a:latin typeface="Times New Roman" panose="02020603050405020304" pitchFamily="18" charset="0"/>
                          <a:cs typeface="Times New Roman" panose="02020603050405020304" pitchFamily="18" charset="0"/>
                        </a:rPr>
                        <a:t>hành</a:t>
                      </a:r>
                      <a:endParaRPr lang="en-US" sz="3000" b="0" dirty="0">
                        <a:solidFill>
                          <a:srgbClr val="000000"/>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a:txBody>
                    <a:bodyPr/>
                    <a:lstStyle/>
                    <a:p>
                      <a:pPr marL="0" marR="0" algn="l">
                        <a:lnSpc>
                          <a:spcPct val="120000"/>
                        </a:lnSpc>
                        <a:spcBef>
                          <a:spcPts val="0"/>
                        </a:spcBef>
                        <a:spcAft>
                          <a:spcPts val="0"/>
                        </a:spcAft>
                      </a:pPr>
                      <a:endParaRPr lang="en-US" sz="3000" b="0" dirty="0">
                        <a:solidFill>
                          <a:srgbClr val="000000"/>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r>
              <a:tr h="523218">
                <a:tc>
                  <a:txBody>
                    <a:bodyPr/>
                    <a:lstStyle/>
                    <a:p>
                      <a:pPr marL="0" marR="0" algn="l">
                        <a:lnSpc>
                          <a:spcPct val="120000"/>
                        </a:lnSpc>
                        <a:spcBef>
                          <a:spcPts val="0"/>
                        </a:spcBef>
                        <a:spcAft>
                          <a:spcPts val="0"/>
                        </a:spcAft>
                      </a:pPr>
                      <a:r>
                        <a:rPr lang="en-US" sz="3000" b="0" dirty="0" err="1">
                          <a:effectLst/>
                          <a:latin typeface="Times New Roman" panose="02020603050405020304" pitchFamily="18" charset="0"/>
                          <a:cs typeface="Times New Roman" panose="02020603050405020304" pitchFamily="18" charset="0"/>
                        </a:rPr>
                        <a:t>Túi</a:t>
                      </a:r>
                      <a:r>
                        <a:rPr lang="en-US" sz="3000" b="0" dirty="0">
                          <a:effectLst/>
                          <a:latin typeface="Times New Roman" panose="02020603050405020304" pitchFamily="18" charset="0"/>
                          <a:cs typeface="Times New Roman" panose="02020603050405020304" pitchFamily="18" charset="0"/>
                        </a:rPr>
                        <a:t> </a:t>
                      </a:r>
                      <a:r>
                        <a:rPr lang="en-US" sz="3000" b="0" dirty="0" err="1">
                          <a:effectLst/>
                          <a:latin typeface="Times New Roman" panose="02020603050405020304" pitchFamily="18" charset="0"/>
                          <a:cs typeface="Times New Roman" panose="02020603050405020304" pitchFamily="18" charset="0"/>
                        </a:rPr>
                        <a:t>tinh</a:t>
                      </a:r>
                      <a:endParaRPr lang="en-US" sz="3000" b="0" dirty="0">
                        <a:solidFill>
                          <a:srgbClr val="000000"/>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a:txBody>
                    <a:bodyPr/>
                    <a:lstStyle/>
                    <a:p>
                      <a:pPr marL="0" marR="0" algn="l">
                        <a:lnSpc>
                          <a:spcPct val="120000"/>
                        </a:lnSpc>
                        <a:spcBef>
                          <a:spcPts val="0"/>
                        </a:spcBef>
                        <a:spcAft>
                          <a:spcPts val="0"/>
                        </a:spcAft>
                      </a:pPr>
                      <a:endParaRPr lang="en-US" sz="3000" b="0" dirty="0">
                        <a:solidFill>
                          <a:srgbClr val="000000"/>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br>
              <a:rPr lang="en-US" sz="4000" dirty="0" smtClean="0">
                <a:solidFill>
                  <a:srgbClr val="C00000"/>
                </a:solidFill>
                <a:latin typeface="Times New Roman" panose="02020603050405020304" pitchFamily="18" charset="0"/>
                <a:cs typeface="Times New Roman" panose="02020603050405020304" pitchFamily="18" charset="0"/>
              </a:rPr>
            </a:br>
            <a:r>
              <a:rPr lang="en-US" sz="4000" dirty="0" err="1" smtClean="0">
                <a:solidFill>
                  <a:srgbClr val="C00000"/>
                </a:solidFill>
                <a:latin typeface="Times New Roman" panose="02020603050405020304" pitchFamily="18" charset="0"/>
                <a:cs typeface="Times New Roman" panose="02020603050405020304" pitchFamily="18" charset="0"/>
              </a:rPr>
              <a:t>Nhiệm</a:t>
            </a:r>
            <a:r>
              <a:rPr lang="en-US" sz="4000" dirty="0" smtClean="0">
                <a:solidFill>
                  <a:srgbClr val="C00000"/>
                </a:solidFill>
                <a:latin typeface="Times New Roman" panose="02020603050405020304" pitchFamily="18" charset="0"/>
                <a:cs typeface="Times New Roman" panose="02020603050405020304" pitchFamily="18" charset="0"/>
              </a:rPr>
              <a:t> </a:t>
            </a:r>
            <a:r>
              <a:rPr lang="en-US" sz="4000" dirty="0" err="1" smtClean="0">
                <a:solidFill>
                  <a:srgbClr val="C00000"/>
                </a:solidFill>
                <a:latin typeface="Times New Roman" panose="02020603050405020304" pitchFamily="18" charset="0"/>
                <a:cs typeface="Times New Roman" panose="02020603050405020304" pitchFamily="18" charset="0"/>
              </a:rPr>
              <a:t>vụ</a:t>
            </a:r>
            <a:r>
              <a:rPr lang="en-US" sz="4000" dirty="0" smtClean="0">
                <a:solidFill>
                  <a:srgbClr val="C00000"/>
                </a:solidFill>
                <a:latin typeface="Times New Roman" panose="02020603050405020304" pitchFamily="18" charset="0"/>
                <a:cs typeface="Times New Roman" panose="02020603050405020304" pitchFamily="18" charset="0"/>
              </a:rPr>
              <a:t> 1: Đ</a:t>
            </a:r>
            <a:r>
              <a:rPr lang="vi-VN" sz="4000" dirty="0" smtClean="0">
                <a:solidFill>
                  <a:srgbClr val="C00000"/>
                </a:solidFill>
                <a:latin typeface="Times New Roman" panose="02020603050405020304" pitchFamily="18" charset="0"/>
                <a:cs typeface="Times New Roman" panose="02020603050405020304" pitchFamily="18" charset="0"/>
              </a:rPr>
              <a:t>iền </a:t>
            </a:r>
            <a:r>
              <a:rPr lang="vi-VN" sz="4000" dirty="0">
                <a:solidFill>
                  <a:srgbClr val="C00000"/>
                </a:solidFill>
                <a:latin typeface="Times New Roman" panose="02020603050405020304" pitchFamily="18" charset="0"/>
                <a:cs typeface="Times New Roman" panose="02020603050405020304" pitchFamily="18" charset="0"/>
              </a:rPr>
              <a:t>những từ còn thiếu vào hình sau và trình bày chức năng của từng cơ quan trong hệ sinh dục </a:t>
            </a:r>
            <a:r>
              <a:rPr lang="vi-VN" sz="4000" dirty="0" smtClean="0">
                <a:solidFill>
                  <a:srgbClr val="C00000"/>
                </a:solidFill>
                <a:latin typeface="Times New Roman" panose="02020603050405020304" pitchFamily="18" charset="0"/>
                <a:cs typeface="Times New Roman" panose="02020603050405020304" pitchFamily="18" charset="0"/>
              </a:rPr>
              <a:t>nam</a:t>
            </a:r>
            <a:r>
              <a:rPr lang="en-US" sz="4000" dirty="0" smtClean="0">
                <a:solidFill>
                  <a:srgbClr val="C00000"/>
                </a:solidFill>
                <a:latin typeface="Times New Roman" panose="02020603050405020304" pitchFamily="18" charset="0"/>
                <a:cs typeface="Times New Roman" panose="02020603050405020304" pitchFamily="18" charset="0"/>
              </a:rPr>
              <a:t>.</a:t>
            </a:r>
            <a:br>
              <a:rPr lang="en-US" sz="4000" dirty="0">
                <a:solidFill>
                  <a:srgbClr val="C00000"/>
                </a:solidFill>
                <a:latin typeface="Times New Roman" panose="02020603050405020304" pitchFamily="18" charset="0"/>
                <a:cs typeface="Times New Roman" panose="02020603050405020304" pitchFamily="18" charset="0"/>
              </a:rPr>
            </a:br>
            <a:endParaRPr lang="en-US" sz="4000" dirty="0">
              <a:solidFill>
                <a:srgbClr val="C00000"/>
              </a:solidFill>
              <a:latin typeface="Times New Roman" panose="02020603050405020304" pitchFamily="18" charset="0"/>
              <a:cs typeface="Times New Roman" panose="02020603050405020304" pitchFamily="18" charset="0"/>
            </a:endParaRPr>
          </a:p>
        </p:txBody>
      </p:sp>
      <p:pic>
        <p:nvPicPr>
          <p:cNvPr id="4" name="Picture 3"/>
          <p:cNvPicPr/>
          <p:nvPr/>
        </p:nvPicPr>
        <p:blipFill>
          <a:blip r:embed="rId1"/>
          <a:stretch>
            <a:fillRect/>
          </a:stretch>
        </p:blipFill>
        <p:spPr>
          <a:xfrm>
            <a:off x="152400" y="2895600"/>
            <a:ext cx="9372600" cy="6286500"/>
          </a:xfrm>
          <a:prstGeom prst="rect">
            <a:avLst/>
          </a:prstGeom>
        </p:spPr>
      </p:pic>
      <p:graphicFrame>
        <p:nvGraphicFramePr>
          <p:cNvPr id="6" name="Table 5"/>
          <p:cNvGraphicFramePr>
            <a:graphicFrameLocks noGrp="1"/>
          </p:cNvGraphicFramePr>
          <p:nvPr/>
        </p:nvGraphicFramePr>
        <p:xfrm>
          <a:off x="9525000" y="2895600"/>
          <a:ext cx="8001000" cy="5486400"/>
        </p:xfrm>
        <a:graphic>
          <a:graphicData uri="http://schemas.openxmlformats.org/drawingml/2006/table">
            <a:tbl>
              <a:tblPr firstRow="1" firstCol="1" bandRow="1">
                <a:tableStyleId>{5C22544A-7EE6-4342-B048-85BDC9FD1C3A}</a:tableStyleId>
              </a:tblPr>
              <a:tblGrid>
                <a:gridCol w="3124200"/>
                <a:gridCol w="4876800"/>
              </a:tblGrid>
              <a:tr h="513737">
                <a:tc>
                  <a:txBody>
                    <a:bodyPr/>
                    <a:lstStyle/>
                    <a:p>
                      <a:pPr marL="0" marR="0" algn="ctr">
                        <a:lnSpc>
                          <a:spcPct val="120000"/>
                        </a:lnSpc>
                        <a:spcBef>
                          <a:spcPts val="0"/>
                        </a:spcBef>
                        <a:spcAft>
                          <a:spcPts val="0"/>
                        </a:spcAft>
                      </a:pPr>
                      <a:r>
                        <a:rPr lang="vi-VN" sz="3000" dirty="0">
                          <a:effectLst/>
                          <a:latin typeface="Times New Roman" panose="02020603050405020304" pitchFamily="18" charset="0"/>
                          <a:cs typeface="Times New Roman" panose="02020603050405020304" pitchFamily="18" charset="0"/>
                        </a:rPr>
                        <a:t>Tên cơ quan</a:t>
                      </a:r>
                      <a:endParaRPr lang="en-US" sz="3000" dirty="0">
                        <a:solidFill>
                          <a:srgbClr val="000000"/>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vi-VN" sz="3000" dirty="0">
                          <a:effectLst/>
                          <a:latin typeface="Times New Roman" panose="02020603050405020304" pitchFamily="18" charset="0"/>
                          <a:cs typeface="Times New Roman" panose="02020603050405020304" pitchFamily="18" charset="0"/>
                        </a:rPr>
                        <a:t>Chức năng</a:t>
                      </a:r>
                      <a:endParaRPr lang="en-US" sz="3000" dirty="0">
                        <a:solidFill>
                          <a:srgbClr val="000000"/>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r>
              <a:tr h="1086614">
                <a:tc>
                  <a:txBody>
                    <a:bodyPr/>
                    <a:lstStyle/>
                    <a:p>
                      <a:pPr marL="0" marR="0" algn="l">
                        <a:lnSpc>
                          <a:spcPct val="120000"/>
                        </a:lnSpc>
                        <a:spcBef>
                          <a:spcPts val="0"/>
                        </a:spcBef>
                        <a:spcAft>
                          <a:spcPts val="0"/>
                        </a:spcAft>
                      </a:pPr>
                      <a:r>
                        <a:rPr lang="vi-VN" sz="3000" b="0" dirty="0">
                          <a:effectLst/>
                          <a:latin typeface="+mj-lt"/>
                        </a:rPr>
                        <a:t>Tinh hoàn</a:t>
                      </a:r>
                      <a:endParaRPr lang="en-US" sz="3000" b="0" dirty="0">
                        <a:solidFill>
                          <a:srgbClr val="000000"/>
                        </a:solidFill>
                        <a:effectLst/>
                        <a:latin typeface="+mj-lt"/>
                        <a:ea typeface="Calibri" panose="020F0502020204030204"/>
                        <a:cs typeface="Times New Roman" panose="02020603050405020304"/>
                      </a:endParaRPr>
                    </a:p>
                  </a:txBody>
                  <a:tcPr marL="68580" marR="68580" marT="0" marB="0"/>
                </a:tc>
                <a:tc>
                  <a:txBody>
                    <a:bodyPr/>
                    <a:lstStyle/>
                    <a:p>
                      <a:pPr marL="0" marR="0" algn="l">
                        <a:lnSpc>
                          <a:spcPct val="120000"/>
                        </a:lnSpc>
                        <a:spcBef>
                          <a:spcPts val="0"/>
                        </a:spcBef>
                        <a:spcAft>
                          <a:spcPts val="0"/>
                        </a:spcAft>
                      </a:pPr>
                      <a:r>
                        <a:rPr lang="en-US" sz="3000" b="0" dirty="0">
                          <a:effectLst/>
                          <a:latin typeface="+mj-lt"/>
                        </a:rPr>
                        <a:t>S</a:t>
                      </a:r>
                      <a:r>
                        <a:rPr lang="vi-VN" sz="3000" b="0" dirty="0">
                          <a:effectLst/>
                          <a:latin typeface="+mj-lt"/>
                        </a:rPr>
                        <a:t>ản sinh ra tinh trùng</a:t>
                      </a:r>
                      <a:r>
                        <a:rPr lang="en-US" sz="3000" b="0" dirty="0">
                          <a:effectLst/>
                          <a:latin typeface="+mj-lt"/>
                        </a:rPr>
                        <a:t>, </a:t>
                      </a:r>
                      <a:r>
                        <a:rPr lang="en-US" sz="3000" b="0" dirty="0" err="1">
                          <a:effectLst/>
                          <a:latin typeface="Times New Roman" panose="02020603050405020304" pitchFamily="18" charset="0"/>
                          <a:cs typeface="Times New Roman" panose="02020603050405020304" pitchFamily="18" charset="0"/>
                        </a:rPr>
                        <a:t>tiết</a:t>
                      </a:r>
                      <a:r>
                        <a:rPr lang="en-US" sz="3000" b="0" dirty="0">
                          <a:effectLst/>
                          <a:latin typeface="Times New Roman" panose="02020603050405020304" pitchFamily="18" charset="0"/>
                          <a:cs typeface="Times New Roman" panose="02020603050405020304" pitchFamily="18" charset="0"/>
                        </a:rPr>
                        <a:t> hormone </a:t>
                      </a:r>
                      <a:r>
                        <a:rPr lang="en-US" sz="3000" b="0" dirty="0" err="1">
                          <a:effectLst/>
                          <a:latin typeface="Times New Roman" panose="02020603050405020304" pitchFamily="18" charset="0"/>
                          <a:cs typeface="Times New Roman" panose="02020603050405020304" pitchFamily="18" charset="0"/>
                        </a:rPr>
                        <a:t>sinh</a:t>
                      </a:r>
                      <a:r>
                        <a:rPr lang="en-US" sz="3000" b="0" dirty="0">
                          <a:effectLst/>
                          <a:latin typeface="Times New Roman" panose="02020603050405020304" pitchFamily="18" charset="0"/>
                          <a:cs typeface="Times New Roman" panose="02020603050405020304" pitchFamily="18" charset="0"/>
                        </a:rPr>
                        <a:t> </a:t>
                      </a:r>
                      <a:r>
                        <a:rPr lang="en-US" sz="3000" b="0" dirty="0" err="1">
                          <a:effectLst/>
                          <a:latin typeface="Times New Roman" panose="02020603050405020304" pitchFamily="18" charset="0"/>
                          <a:cs typeface="Times New Roman" panose="02020603050405020304" pitchFamily="18" charset="0"/>
                        </a:rPr>
                        <a:t>dục</a:t>
                      </a:r>
                      <a:r>
                        <a:rPr lang="en-US" sz="3000" b="0" dirty="0">
                          <a:effectLst/>
                          <a:latin typeface="Times New Roman" panose="02020603050405020304" pitchFamily="18" charset="0"/>
                          <a:cs typeface="Times New Roman" panose="02020603050405020304" pitchFamily="18" charset="0"/>
                        </a:rPr>
                        <a:t> </a:t>
                      </a:r>
                      <a:r>
                        <a:rPr lang="en-US" sz="3000" b="0" dirty="0" err="1">
                          <a:effectLst/>
                          <a:latin typeface="Times New Roman" panose="02020603050405020304" pitchFamily="18" charset="0"/>
                          <a:cs typeface="Times New Roman" panose="02020603050405020304" pitchFamily="18" charset="0"/>
                        </a:rPr>
                        <a:t>nam</a:t>
                      </a:r>
                      <a:endParaRPr lang="en-US" sz="3000" b="0" dirty="0">
                        <a:solidFill>
                          <a:srgbClr val="000000"/>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r>
              <a:tr h="1077132">
                <a:tc>
                  <a:txBody>
                    <a:bodyPr/>
                    <a:lstStyle/>
                    <a:p>
                      <a:pPr marL="0" marR="0" algn="l">
                        <a:lnSpc>
                          <a:spcPct val="120000"/>
                        </a:lnSpc>
                        <a:spcBef>
                          <a:spcPts val="0"/>
                        </a:spcBef>
                        <a:spcAft>
                          <a:spcPts val="0"/>
                        </a:spcAft>
                      </a:pPr>
                      <a:r>
                        <a:rPr lang="vi-VN" sz="3000" b="0">
                          <a:effectLst/>
                          <a:latin typeface="+mj-lt"/>
                        </a:rPr>
                        <a:t>Mào tinh</a:t>
                      </a:r>
                      <a:endParaRPr lang="en-US" sz="3000" b="0">
                        <a:solidFill>
                          <a:srgbClr val="000000"/>
                        </a:solidFill>
                        <a:effectLst/>
                        <a:latin typeface="+mj-lt"/>
                        <a:ea typeface="Calibri" panose="020F0502020204030204"/>
                        <a:cs typeface="Times New Roman" panose="02020603050405020304"/>
                      </a:endParaRPr>
                    </a:p>
                  </a:txBody>
                  <a:tcPr marL="68580" marR="68580" marT="0" marB="0"/>
                </a:tc>
                <a:tc>
                  <a:txBody>
                    <a:bodyPr/>
                    <a:lstStyle/>
                    <a:p>
                      <a:pPr marL="0" marR="0" algn="l">
                        <a:lnSpc>
                          <a:spcPct val="120000"/>
                        </a:lnSpc>
                        <a:spcBef>
                          <a:spcPts val="0"/>
                        </a:spcBef>
                        <a:spcAft>
                          <a:spcPts val="0"/>
                        </a:spcAft>
                      </a:pPr>
                      <a:r>
                        <a:rPr lang="vi-VN" sz="3000" b="0" dirty="0">
                          <a:effectLst/>
                          <a:latin typeface="+mj-lt"/>
                        </a:rPr>
                        <a:t>Nơi tinh trùng </a:t>
                      </a:r>
                      <a:r>
                        <a:rPr lang="en-US" sz="3000" b="0" dirty="0" err="1">
                          <a:effectLst/>
                          <a:latin typeface="Times New Roman" panose="02020603050405020304" pitchFamily="18" charset="0"/>
                          <a:cs typeface="Times New Roman" panose="02020603050405020304" pitchFamily="18" charset="0"/>
                        </a:rPr>
                        <a:t>tiếp</a:t>
                      </a:r>
                      <a:r>
                        <a:rPr lang="en-US" sz="3000" b="0" dirty="0">
                          <a:effectLst/>
                          <a:latin typeface="Times New Roman" panose="02020603050405020304" pitchFamily="18" charset="0"/>
                          <a:cs typeface="Times New Roman" panose="02020603050405020304" pitchFamily="18" charset="0"/>
                        </a:rPr>
                        <a:t> </a:t>
                      </a:r>
                      <a:r>
                        <a:rPr lang="en-US" sz="3000" b="0" dirty="0" err="1">
                          <a:effectLst/>
                          <a:latin typeface="Times New Roman" panose="02020603050405020304" pitchFamily="18" charset="0"/>
                          <a:cs typeface="Times New Roman" panose="02020603050405020304" pitchFamily="18" charset="0"/>
                        </a:rPr>
                        <a:t>tục</a:t>
                      </a:r>
                      <a:r>
                        <a:rPr lang="en-US" sz="3000" b="0" dirty="0">
                          <a:effectLst/>
                          <a:latin typeface="Times New Roman" panose="02020603050405020304" pitchFamily="18" charset="0"/>
                          <a:cs typeface="Times New Roman" panose="02020603050405020304" pitchFamily="18" charset="0"/>
                        </a:rPr>
                        <a:t> </a:t>
                      </a:r>
                      <a:r>
                        <a:rPr lang="vi-VN" sz="3000" b="0" dirty="0">
                          <a:effectLst/>
                          <a:latin typeface="+mj-lt"/>
                        </a:rPr>
                        <a:t>phát triển và hoàn thiện về cấu tạo</a:t>
                      </a:r>
                      <a:endParaRPr lang="en-US" sz="3000" b="0" dirty="0">
                        <a:solidFill>
                          <a:srgbClr val="000000"/>
                        </a:solidFill>
                        <a:effectLst/>
                        <a:latin typeface="+mj-lt"/>
                        <a:ea typeface="Calibri" panose="020F0502020204030204"/>
                        <a:cs typeface="Times New Roman" panose="02020603050405020304"/>
                      </a:endParaRPr>
                    </a:p>
                  </a:txBody>
                  <a:tcPr marL="68580" marR="68580" marT="0" marB="0"/>
                </a:tc>
              </a:tr>
              <a:tr h="1077132">
                <a:tc>
                  <a:txBody>
                    <a:bodyPr/>
                    <a:lstStyle/>
                    <a:p>
                      <a:pPr marL="0" marR="0" algn="l">
                        <a:lnSpc>
                          <a:spcPct val="120000"/>
                        </a:lnSpc>
                        <a:spcBef>
                          <a:spcPts val="0"/>
                        </a:spcBef>
                        <a:spcAft>
                          <a:spcPts val="0"/>
                        </a:spcAft>
                      </a:pPr>
                      <a:r>
                        <a:rPr lang="vi-VN" sz="3000" b="0" dirty="0">
                          <a:effectLst/>
                          <a:latin typeface="+mj-lt"/>
                        </a:rPr>
                        <a:t>Ống dẫn tinh</a:t>
                      </a:r>
                      <a:endParaRPr lang="en-US" sz="3000" b="0" dirty="0">
                        <a:solidFill>
                          <a:srgbClr val="000000"/>
                        </a:solidFill>
                        <a:effectLst/>
                        <a:latin typeface="+mj-lt"/>
                        <a:ea typeface="Calibri" panose="020F0502020204030204"/>
                        <a:cs typeface="Times New Roman" panose="02020603050405020304"/>
                      </a:endParaRPr>
                    </a:p>
                  </a:txBody>
                  <a:tcPr marL="68580" marR="68580" marT="0" marB="0"/>
                </a:tc>
                <a:tc>
                  <a:txBody>
                    <a:bodyPr/>
                    <a:lstStyle/>
                    <a:p>
                      <a:pPr marL="0" marR="0" algn="l">
                        <a:lnSpc>
                          <a:spcPct val="120000"/>
                        </a:lnSpc>
                        <a:spcBef>
                          <a:spcPts val="0"/>
                        </a:spcBef>
                        <a:spcAft>
                          <a:spcPts val="0"/>
                        </a:spcAft>
                      </a:pPr>
                      <a:r>
                        <a:rPr lang="en-US" sz="3000" b="0" dirty="0" err="1">
                          <a:effectLst/>
                          <a:latin typeface="Times New Roman" panose="02020603050405020304" pitchFamily="18" charset="0"/>
                          <a:cs typeface="Times New Roman" panose="02020603050405020304" pitchFamily="18" charset="0"/>
                        </a:rPr>
                        <a:t>Đường</a:t>
                      </a:r>
                      <a:r>
                        <a:rPr lang="en-US" sz="3000" b="0" dirty="0">
                          <a:effectLst/>
                          <a:latin typeface="Times New Roman" panose="02020603050405020304" pitchFamily="18" charset="0"/>
                          <a:cs typeface="Times New Roman" panose="02020603050405020304" pitchFamily="18" charset="0"/>
                        </a:rPr>
                        <a:t> </a:t>
                      </a:r>
                      <a:r>
                        <a:rPr lang="en-US" sz="3000" b="0" dirty="0" err="1">
                          <a:effectLst/>
                          <a:latin typeface="Times New Roman" panose="02020603050405020304" pitchFamily="18" charset="0"/>
                          <a:cs typeface="Times New Roman" panose="02020603050405020304" pitchFamily="18" charset="0"/>
                        </a:rPr>
                        <a:t>dẫn</a:t>
                      </a:r>
                      <a:r>
                        <a:rPr lang="en-US" sz="3000" b="0" dirty="0">
                          <a:effectLst/>
                          <a:latin typeface="Times New Roman" panose="02020603050405020304" pitchFamily="18" charset="0"/>
                          <a:cs typeface="Times New Roman" panose="02020603050405020304" pitchFamily="18" charset="0"/>
                        </a:rPr>
                        <a:t> </a:t>
                      </a:r>
                      <a:r>
                        <a:rPr lang="vi-VN" sz="3000" b="0" dirty="0">
                          <a:effectLst/>
                          <a:latin typeface="+mj-lt"/>
                        </a:rPr>
                        <a:t>tinh trùng di chuyển đến túi tinh</a:t>
                      </a:r>
                      <a:endParaRPr lang="en-US" sz="3000" b="0" dirty="0">
                        <a:solidFill>
                          <a:srgbClr val="000000"/>
                        </a:solidFill>
                        <a:effectLst/>
                        <a:latin typeface="+mj-lt"/>
                        <a:ea typeface="Calibri" panose="020F0502020204030204"/>
                        <a:cs typeface="Times New Roman" panose="02020603050405020304"/>
                      </a:endParaRPr>
                    </a:p>
                  </a:txBody>
                  <a:tcPr marL="68580" marR="68580" marT="0" marB="0"/>
                </a:tc>
              </a:tr>
              <a:tr h="522766">
                <a:tc>
                  <a:txBody>
                    <a:bodyPr/>
                    <a:lstStyle/>
                    <a:p>
                      <a:pPr marL="0" marR="0" algn="l">
                        <a:lnSpc>
                          <a:spcPct val="120000"/>
                        </a:lnSpc>
                        <a:spcBef>
                          <a:spcPts val="0"/>
                        </a:spcBef>
                        <a:spcAft>
                          <a:spcPts val="0"/>
                        </a:spcAft>
                      </a:pPr>
                      <a:r>
                        <a:rPr lang="vi-VN" sz="3000" b="0" dirty="0">
                          <a:effectLst/>
                          <a:latin typeface="Times New Roman" panose="02020603050405020304" pitchFamily="18" charset="0"/>
                          <a:cs typeface="Times New Roman" panose="02020603050405020304" pitchFamily="18" charset="0"/>
                        </a:rPr>
                        <a:t>Tuyến tiền liệt</a:t>
                      </a:r>
                      <a:r>
                        <a:rPr lang="en-US" sz="3000" b="0" dirty="0">
                          <a:effectLst/>
                          <a:latin typeface="Times New Roman" panose="02020603050405020304" pitchFamily="18" charset="0"/>
                          <a:cs typeface="Times New Roman" panose="02020603050405020304" pitchFamily="18" charset="0"/>
                        </a:rPr>
                        <a:t>, </a:t>
                      </a:r>
                      <a:r>
                        <a:rPr lang="en-US" sz="3000" b="0" dirty="0" err="1" smtClean="0">
                          <a:effectLst/>
                          <a:latin typeface="Times New Roman" panose="02020603050405020304" pitchFamily="18" charset="0"/>
                          <a:cs typeface="Times New Roman" panose="02020603050405020304" pitchFamily="18" charset="0"/>
                        </a:rPr>
                        <a:t>tuyến</a:t>
                      </a:r>
                      <a:r>
                        <a:rPr lang="en-US" sz="3000" b="0" dirty="0" smtClean="0">
                          <a:effectLst/>
                          <a:latin typeface="Times New Roman" panose="02020603050405020304" pitchFamily="18" charset="0"/>
                          <a:cs typeface="Times New Roman" panose="02020603050405020304" pitchFamily="18" charset="0"/>
                        </a:rPr>
                        <a:t> </a:t>
                      </a:r>
                      <a:r>
                        <a:rPr lang="en-US" sz="3000" b="0" dirty="0" err="1" smtClean="0">
                          <a:effectLst/>
                          <a:latin typeface="Times New Roman" panose="02020603050405020304" pitchFamily="18" charset="0"/>
                          <a:cs typeface="Times New Roman" panose="02020603050405020304" pitchFamily="18" charset="0"/>
                        </a:rPr>
                        <a:t>hành</a:t>
                      </a:r>
                      <a:endParaRPr lang="en-US" sz="3000" b="0" dirty="0">
                        <a:solidFill>
                          <a:srgbClr val="000000"/>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a:txBody>
                    <a:bodyPr/>
                    <a:lstStyle/>
                    <a:p>
                      <a:pPr marL="0" marR="0" algn="l">
                        <a:lnSpc>
                          <a:spcPct val="120000"/>
                        </a:lnSpc>
                        <a:spcBef>
                          <a:spcPts val="0"/>
                        </a:spcBef>
                        <a:spcAft>
                          <a:spcPts val="0"/>
                        </a:spcAft>
                      </a:pPr>
                      <a:r>
                        <a:rPr lang="vi-VN" sz="3000" b="0" dirty="0">
                          <a:effectLst/>
                          <a:latin typeface="Times New Roman" panose="02020603050405020304" pitchFamily="18" charset="0"/>
                          <a:cs typeface="Times New Roman" panose="02020603050405020304" pitchFamily="18" charset="0"/>
                        </a:rPr>
                        <a:t>Tiết dịch </a:t>
                      </a:r>
                      <a:r>
                        <a:rPr lang="en-US" sz="3000" b="0" dirty="0" err="1">
                          <a:effectLst/>
                          <a:latin typeface="Times New Roman" panose="02020603050405020304" pitchFamily="18" charset="0"/>
                          <a:cs typeface="Times New Roman" panose="02020603050405020304" pitchFamily="18" charset="0"/>
                        </a:rPr>
                        <a:t>nhờn</a:t>
                      </a:r>
                      <a:endParaRPr lang="en-US" sz="3000" b="0" dirty="0">
                        <a:solidFill>
                          <a:srgbClr val="000000"/>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r>
              <a:tr h="523218">
                <a:tc>
                  <a:txBody>
                    <a:bodyPr/>
                    <a:lstStyle/>
                    <a:p>
                      <a:pPr marL="0" marR="0" algn="l">
                        <a:lnSpc>
                          <a:spcPct val="120000"/>
                        </a:lnSpc>
                        <a:spcBef>
                          <a:spcPts val="0"/>
                        </a:spcBef>
                        <a:spcAft>
                          <a:spcPts val="0"/>
                        </a:spcAft>
                      </a:pPr>
                      <a:r>
                        <a:rPr lang="en-US" sz="3000" b="0" dirty="0" err="1">
                          <a:effectLst/>
                          <a:latin typeface="Times New Roman" panose="02020603050405020304" pitchFamily="18" charset="0"/>
                          <a:cs typeface="Times New Roman" panose="02020603050405020304" pitchFamily="18" charset="0"/>
                        </a:rPr>
                        <a:t>Túi</a:t>
                      </a:r>
                      <a:r>
                        <a:rPr lang="en-US" sz="3000" b="0" dirty="0">
                          <a:effectLst/>
                          <a:latin typeface="Times New Roman" panose="02020603050405020304" pitchFamily="18" charset="0"/>
                          <a:cs typeface="Times New Roman" panose="02020603050405020304" pitchFamily="18" charset="0"/>
                        </a:rPr>
                        <a:t> </a:t>
                      </a:r>
                      <a:r>
                        <a:rPr lang="en-US" sz="3000" b="0" dirty="0" err="1">
                          <a:effectLst/>
                          <a:latin typeface="Times New Roman" panose="02020603050405020304" pitchFamily="18" charset="0"/>
                          <a:cs typeface="Times New Roman" panose="02020603050405020304" pitchFamily="18" charset="0"/>
                        </a:rPr>
                        <a:t>tinh</a:t>
                      </a:r>
                      <a:endParaRPr lang="en-US" sz="3000" b="0" dirty="0">
                        <a:solidFill>
                          <a:srgbClr val="000000"/>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a:txBody>
                    <a:bodyPr/>
                    <a:lstStyle/>
                    <a:p>
                      <a:pPr marL="0" marR="0" algn="l">
                        <a:lnSpc>
                          <a:spcPct val="120000"/>
                        </a:lnSpc>
                        <a:spcBef>
                          <a:spcPts val="0"/>
                        </a:spcBef>
                        <a:spcAft>
                          <a:spcPts val="0"/>
                        </a:spcAft>
                      </a:pPr>
                      <a:r>
                        <a:rPr lang="en-US" sz="3000" b="0" dirty="0" err="1">
                          <a:effectLst/>
                          <a:latin typeface="Times New Roman" panose="02020603050405020304" pitchFamily="18" charset="0"/>
                          <a:cs typeface="Times New Roman" panose="02020603050405020304" pitchFamily="18" charset="0"/>
                        </a:rPr>
                        <a:t>Chứa</a:t>
                      </a:r>
                      <a:r>
                        <a:rPr lang="en-US" sz="3000" b="0" dirty="0">
                          <a:effectLst/>
                          <a:latin typeface="Times New Roman" panose="02020603050405020304" pitchFamily="18" charset="0"/>
                          <a:cs typeface="Times New Roman" panose="02020603050405020304" pitchFamily="18" charset="0"/>
                        </a:rPr>
                        <a:t> </a:t>
                      </a:r>
                      <a:r>
                        <a:rPr lang="en-US" sz="3000" b="0" dirty="0" err="1">
                          <a:effectLst/>
                          <a:latin typeface="Times New Roman" panose="02020603050405020304" pitchFamily="18" charset="0"/>
                          <a:cs typeface="Times New Roman" panose="02020603050405020304" pitchFamily="18" charset="0"/>
                        </a:rPr>
                        <a:t>và</a:t>
                      </a:r>
                      <a:r>
                        <a:rPr lang="en-US" sz="3000" b="0" dirty="0">
                          <a:effectLst/>
                          <a:latin typeface="Times New Roman" panose="02020603050405020304" pitchFamily="18" charset="0"/>
                          <a:cs typeface="Times New Roman" panose="02020603050405020304" pitchFamily="18" charset="0"/>
                        </a:rPr>
                        <a:t> </a:t>
                      </a:r>
                      <a:r>
                        <a:rPr lang="en-US" sz="3000" b="0" dirty="0" err="1">
                          <a:effectLst/>
                          <a:latin typeface="Times New Roman" panose="02020603050405020304" pitchFamily="18" charset="0"/>
                          <a:cs typeface="Times New Roman" panose="02020603050405020304" pitchFamily="18" charset="0"/>
                        </a:rPr>
                        <a:t>nuôi</a:t>
                      </a:r>
                      <a:r>
                        <a:rPr lang="en-US" sz="3000" b="0" dirty="0">
                          <a:effectLst/>
                          <a:latin typeface="Times New Roman" panose="02020603050405020304" pitchFamily="18" charset="0"/>
                          <a:cs typeface="Times New Roman" panose="02020603050405020304" pitchFamily="18" charset="0"/>
                        </a:rPr>
                        <a:t> </a:t>
                      </a:r>
                      <a:r>
                        <a:rPr lang="en-US" sz="3000" b="0" dirty="0" err="1">
                          <a:effectLst/>
                          <a:latin typeface="Times New Roman" panose="02020603050405020304" pitchFamily="18" charset="0"/>
                          <a:cs typeface="Times New Roman" panose="02020603050405020304" pitchFamily="18" charset="0"/>
                        </a:rPr>
                        <a:t>dưỡng</a:t>
                      </a:r>
                      <a:r>
                        <a:rPr lang="en-US" sz="3000" b="0" dirty="0">
                          <a:effectLst/>
                          <a:latin typeface="Times New Roman" panose="02020603050405020304" pitchFamily="18" charset="0"/>
                          <a:cs typeface="Times New Roman" panose="02020603050405020304" pitchFamily="18" charset="0"/>
                        </a:rPr>
                        <a:t> </a:t>
                      </a:r>
                      <a:r>
                        <a:rPr lang="en-US" sz="3000" b="0" dirty="0" err="1">
                          <a:effectLst/>
                          <a:latin typeface="Times New Roman" panose="02020603050405020304" pitchFamily="18" charset="0"/>
                          <a:cs typeface="Times New Roman" panose="02020603050405020304" pitchFamily="18" charset="0"/>
                        </a:rPr>
                        <a:t>tinh</a:t>
                      </a:r>
                      <a:r>
                        <a:rPr lang="en-US" sz="3000" b="0" dirty="0">
                          <a:effectLst/>
                          <a:latin typeface="Times New Roman" panose="02020603050405020304" pitchFamily="18" charset="0"/>
                          <a:cs typeface="Times New Roman" panose="02020603050405020304" pitchFamily="18" charset="0"/>
                        </a:rPr>
                        <a:t> </a:t>
                      </a:r>
                      <a:r>
                        <a:rPr lang="en-US" sz="3000" b="0" dirty="0" err="1">
                          <a:effectLst/>
                          <a:latin typeface="Times New Roman" panose="02020603050405020304" pitchFamily="18" charset="0"/>
                          <a:cs typeface="Times New Roman" panose="02020603050405020304" pitchFamily="18" charset="0"/>
                        </a:rPr>
                        <a:t>trùng</a:t>
                      </a:r>
                      <a:endParaRPr lang="en-US" sz="3000" b="0" dirty="0">
                        <a:solidFill>
                          <a:srgbClr val="000000"/>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571500"/>
            <a:ext cx="17068800" cy="707886"/>
          </a:xfrm>
          <a:prstGeom prst="rect">
            <a:avLst/>
          </a:prstGeom>
          <a:noFill/>
        </p:spPr>
        <p:txBody>
          <a:bodyPr wrap="square" rtlCol="0">
            <a:spAutoFit/>
          </a:bodyPr>
          <a:lstStyle/>
          <a:p>
            <a:r>
              <a:rPr lang="vi-VN" sz="4000" dirty="0">
                <a:solidFill>
                  <a:srgbClr val="C00000"/>
                </a:solidFill>
                <a:latin typeface="+mj-lt"/>
              </a:rPr>
              <a:t>Tinh hoàn nằm trong bìu có thuận lợi gì cho việc sản sinh tinh trùng?</a:t>
            </a:r>
            <a:endParaRPr lang="en-US" sz="4000" dirty="0">
              <a:solidFill>
                <a:srgbClr val="C00000"/>
              </a:solidFill>
              <a:latin typeface="+mj-lt"/>
            </a:endParaRPr>
          </a:p>
        </p:txBody>
      </p:sp>
      <mc:AlternateContent xmlns:mc="http://schemas.openxmlformats.org/markup-compatibility/2006">
        <mc:Choice xmlns:a14="http://schemas.microsoft.com/office/drawing/2010/main" Requires="a14">
          <p:sp>
            <p:nvSpPr>
              <p:cNvPr id="5" name="TextBox 4"/>
              <p:cNvSpPr txBox="1"/>
              <p:nvPr/>
            </p:nvSpPr>
            <p:spPr>
              <a:xfrm>
                <a:off x="762000" y="7971329"/>
                <a:ext cx="17068800" cy="1323439"/>
              </a:xfrm>
              <a:prstGeom prst="rect">
                <a:avLst/>
              </a:prstGeom>
              <a:noFill/>
            </p:spPr>
            <p:txBody>
              <a:bodyPr wrap="square" rtlCol="0">
                <a:spAutoFit/>
              </a:bodyPr>
              <a:lstStyle/>
              <a:p>
                <a:r>
                  <a:rPr lang="vi-VN" sz="4000" dirty="0">
                    <a:latin typeface="+mj-lt"/>
                  </a:rPr>
                  <a:t>Tinh hoàn nằm trong bìu giúp tạo hiệt độ thích hợp để sản sinh tinh trùng là khoảng 35</a:t>
                </a:r>
                <a14:m>
                  <m:oMath xmlns:m="http://schemas.openxmlformats.org/officeDocument/2006/math">
                    <m:r>
                      <a:rPr lang="vi-VN" sz="4000">
                        <a:latin typeface="Cambria Math" panose="02040503050406030204"/>
                      </a:rPr>
                      <m:t>°</m:t>
                    </m:r>
                    <m:r>
                      <m:rPr>
                        <m:sty m:val="p"/>
                      </m:rPr>
                      <a:rPr lang="vi-VN" sz="4000">
                        <a:latin typeface="Cambria Math" panose="02040503050406030204"/>
                      </a:rPr>
                      <m:t>C</m:t>
                    </m:r>
                  </m:oMath>
                </a14:m>
                <a:r>
                  <a:rPr lang="vi-VN" sz="4000" dirty="0">
                    <a:latin typeface="+mj-lt"/>
                  </a:rPr>
                  <a:t>.</a:t>
                </a:r>
                <a:endParaRPr lang="en-US" sz="4000" dirty="0">
                  <a:solidFill>
                    <a:srgbClr val="C00000"/>
                  </a:solidFill>
                  <a:latin typeface="+mj-lt"/>
                  <a:cs typeface="Times New Roman" panose="02020603050405020304" pitchFamily="18" charset="0"/>
                </a:endParaRPr>
              </a:p>
            </p:txBody>
          </p:sp>
        </mc:Choice>
        <mc:Fallback>
          <p:sp>
            <p:nvSpPr>
              <p:cNvPr id="5" name="TextBox 4"/>
              <p:cNvSpPr txBox="1">
                <a:spLocks noRot="1" noChangeAspect="1" noMove="1" noResize="1" noEditPoints="1" noAdjustHandles="1" noChangeArrowheads="1" noChangeShapeType="1" noTextEdit="1"/>
              </p:cNvSpPr>
              <p:nvPr/>
            </p:nvSpPr>
            <p:spPr>
              <a:xfrm>
                <a:off x="762000" y="7971329"/>
                <a:ext cx="17068800" cy="1323439"/>
              </a:xfrm>
              <a:prstGeom prst="rect">
                <a:avLst/>
              </a:prstGeom>
              <a:blipFill rotWithShape="1">
                <a:blip r:embed="rId1"/>
                <a:stretch>
                  <a:fillRect t="-13" b="-939"/>
                </a:stretch>
              </a:blipFill>
            </p:spPr>
            <p:txBody>
              <a:bodyPr/>
              <a:lstStyle/>
              <a:p>
                <a:r>
                  <a:rPr lang="en-US" altLang="en-US">
                    <a:noFill/>
                  </a:rPr>
                  <a:t> </a:t>
                </a:r>
              </a:p>
            </p:txBody>
          </p:sp>
        </mc:Fallback>
      </mc:AlternateContent>
      <p:pic>
        <p:nvPicPr>
          <p:cNvPr id="4098" name="Picture 2" descr="Tinh hoàn là gì? Cấu tạo, chức năng và những bệnh lý thường gặ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3300" y="1866899"/>
            <a:ext cx="10172700" cy="60527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additive="base">
                                        <p:cTn id="12" dur="500" fill="hold"/>
                                        <p:tgtEl>
                                          <p:spTgt spid="4098"/>
                                        </p:tgtEl>
                                        <p:attrNameLst>
                                          <p:attrName>ppt_x</p:attrName>
                                        </p:attrNameLst>
                                      </p:cBhvr>
                                      <p:tavLst>
                                        <p:tav tm="0">
                                          <p:val>
                                            <p:strVal val="#ppt_x"/>
                                          </p:val>
                                        </p:tav>
                                        <p:tav tm="100000">
                                          <p:val>
                                            <p:strVal val="#ppt_x"/>
                                          </p:val>
                                        </p:tav>
                                      </p:tavLst>
                                    </p:anim>
                                    <p:anim calcmode="lin" valueType="num">
                                      <p:cBhvr additive="base">
                                        <p:cTn id="13"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5915;p37"/>
          <p:cNvSpPr txBox="1"/>
          <p:nvPr/>
        </p:nvSpPr>
        <p:spPr>
          <a:xfrm>
            <a:off x="1905000" y="11824"/>
            <a:ext cx="14901822" cy="2057400"/>
          </a:xfrm>
          <a:prstGeom prst="rect">
            <a:avLst/>
          </a:prstGeom>
        </p:spPr>
        <p:txBody>
          <a:bodyPr spcFirstLastPara="1" wrap="square" lIns="137138" tIns="137138" rIns="137138" bIns="137138"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lnSpc>
                <a:spcPct val="100000"/>
              </a:lnSpc>
            </a:pPr>
            <a:r>
              <a:rPr lang="en-US" sz="6000" u="sng" dirty="0" err="1">
                <a:solidFill>
                  <a:srgbClr val="FF0000"/>
                </a:solidFill>
                <a:latin typeface="Times New Roman" panose="02020603050405020304" pitchFamily="18" charset="0"/>
                <a:ea typeface="Tiffany" panose="02020500000000000000" pitchFamily="18" charset="0"/>
                <a:cs typeface="Times New Roman" panose="02020603050405020304" pitchFamily="18" charset="0"/>
              </a:rPr>
              <a:t>Bài</a:t>
            </a:r>
            <a:r>
              <a:rPr lang="en-US" sz="6000" u="sng" dirty="0">
                <a:solidFill>
                  <a:srgbClr val="FF0000"/>
                </a:solidFill>
                <a:latin typeface="Times New Roman" panose="02020603050405020304" pitchFamily="18" charset="0"/>
                <a:ea typeface="Tiffany" panose="02020500000000000000" pitchFamily="18" charset="0"/>
                <a:cs typeface="Times New Roman" panose="02020603050405020304" pitchFamily="18" charset="0"/>
              </a:rPr>
              <a:t> </a:t>
            </a:r>
            <a:r>
              <a:rPr lang="en-US" sz="6000" u="sng" dirty="0" smtClean="0">
                <a:solidFill>
                  <a:srgbClr val="FF0000"/>
                </a:solidFill>
                <a:latin typeface="Times New Roman" panose="02020603050405020304" pitchFamily="18" charset="0"/>
                <a:ea typeface="Tiffany" panose="02020500000000000000" pitchFamily="18" charset="0"/>
                <a:cs typeface="Times New Roman" panose="02020603050405020304" pitchFamily="18" charset="0"/>
              </a:rPr>
              <a:t>40: </a:t>
            </a:r>
            <a:r>
              <a:rPr lang="en-US" sz="6000" b="1" dirty="0" smtClean="0">
                <a:solidFill>
                  <a:prstClr val="black"/>
                </a:solidFill>
                <a:latin typeface="Times New Roman" panose="02020603050405020304" pitchFamily="18" charset="0"/>
                <a:ea typeface="Tiffany" panose="02020500000000000000" pitchFamily="18" charset="0"/>
                <a:cs typeface="Times New Roman" panose="02020603050405020304" pitchFamily="18" charset="0"/>
              </a:rPr>
              <a:t>SINH SẢN Ở NGƯỜI</a:t>
            </a:r>
            <a:endParaRPr lang="vi-VN" altLang="en-US" sz="6000" u="sng" dirty="0">
              <a:solidFill>
                <a:srgbClr val="FF0000"/>
              </a:solidFill>
              <a:ea typeface="Tiffany" panose="02020500000000000000" pitchFamily="18" charset="0"/>
              <a:cs typeface="Times New Roman" panose="02020603050405020304" pitchFamily="18" charset="0"/>
            </a:endParaRPr>
          </a:p>
        </p:txBody>
      </p:sp>
      <p:sp>
        <p:nvSpPr>
          <p:cNvPr id="9" name="TextBox 8"/>
          <p:cNvSpPr txBox="1"/>
          <p:nvPr/>
        </p:nvSpPr>
        <p:spPr>
          <a:xfrm>
            <a:off x="304581" y="2552656"/>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anose="02020603050405020304" pitchFamily="18" charset="0"/>
                <a:cs typeface="Times New Roman" panose="02020603050405020304" pitchFamily="18" charset="0"/>
              </a:rPr>
              <a:t>	</a:t>
            </a:r>
            <a:r>
              <a:rPr lang="en-US" sz="4200" dirty="0" smtClean="0">
                <a:latin typeface="Times New Roman" panose="02020603050405020304" pitchFamily="18" charset="0"/>
                <a:cs typeface="Times New Roman" panose="02020603050405020304" pitchFamily="18" charset="0"/>
              </a:rPr>
              <a:t>1. </a:t>
            </a:r>
            <a:r>
              <a:rPr lang="en-US" sz="4200" dirty="0" err="1" smtClean="0">
                <a:latin typeface="Times New Roman" panose="02020603050405020304" pitchFamily="18" charset="0"/>
                <a:cs typeface="Times New Roman" panose="02020603050405020304" pitchFamily="18" charset="0"/>
              </a:rPr>
              <a:t>Cơ</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quan</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sinh</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dục</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nam</a:t>
            </a:r>
            <a:endParaRPr lang="en-US" sz="42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380781" y="1767826"/>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anose="02020603050405020304" pitchFamily="18" charset="0"/>
                <a:cs typeface="Times New Roman" panose="02020603050405020304" pitchFamily="18" charset="0"/>
              </a:rPr>
              <a:t>	</a:t>
            </a:r>
            <a:r>
              <a:rPr lang="en-US" sz="4200" b="1" dirty="0" smtClean="0">
                <a:latin typeface="Times New Roman" panose="02020603050405020304" pitchFamily="18" charset="0"/>
                <a:cs typeface="Times New Roman" panose="02020603050405020304" pitchFamily="18" charset="0"/>
              </a:rPr>
              <a:t>I- </a:t>
            </a:r>
            <a:r>
              <a:rPr lang="en-US" sz="4200" b="1" dirty="0" err="1" smtClean="0">
                <a:latin typeface="Times New Roman" panose="02020603050405020304" pitchFamily="18" charset="0"/>
                <a:cs typeface="Times New Roman" panose="02020603050405020304" pitchFamily="18" charset="0"/>
              </a:rPr>
              <a:t>HỆ</a:t>
            </a:r>
            <a:r>
              <a:rPr lang="en-US" sz="4200" b="1" dirty="0" smtClean="0">
                <a:latin typeface="Times New Roman" panose="02020603050405020304" pitchFamily="18" charset="0"/>
                <a:cs typeface="Times New Roman" panose="02020603050405020304" pitchFamily="18" charset="0"/>
              </a:rPr>
              <a:t> </a:t>
            </a:r>
            <a:r>
              <a:rPr lang="en-US" sz="4200" b="1" dirty="0" err="1" smtClean="0">
                <a:latin typeface="Times New Roman" panose="02020603050405020304" pitchFamily="18" charset="0"/>
                <a:cs typeface="Times New Roman" panose="02020603050405020304" pitchFamily="18" charset="0"/>
              </a:rPr>
              <a:t>SINH</a:t>
            </a:r>
            <a:r>
              <a:rPr lang="en-US" sz="4200" b="1" dirty="0" smtClean="0">
                <a:latin typeface="Times New Roman" panose="02020603050405020304" pitchFamily="18" charset="0"/>
                <a:cs typeface="Times New Roman" panose="02020603050405020304" pitchFamily="18" charset="0"/>
              </a:rPr>
              <a:t> </a:t>
            </a:r>
            <a:r>
              <a:rPr lang="en-US" sz="4200" b="1" dirty="0" err="1" smtClean="0">
                <a:latin typeface="Times New Roman" panose="02020603050405020304" pitchFamily="18" charset="0"/>
                <a:cs typeface="Times New Roman" panose="02020603050405020304" pitchFamily="18" charset="0"/>
              </a:rPr>
              <a:t>DỤC</a:t>
            </a:r>
            <a:endParaRPr lang="en-US" sz="4200" b="1" dirty="0">
              <a:latin typeface="Times New Roman" panose="02020603050405020304" pitchFamily="18" charset="0"/>
              <a:cs typeface="Times New Roman" panose="02020603050405020304" pitchFamily="18" charset="0"/>
            </a:endParaRPr>
          </a:p>
        </p:txBody>
      </p:sp>
      <p:sp>
        <p:nvSpPr>
          <p:cNvPr id="3" name="Rectangle 2"/>
          <p:cNvSpPr/>
          <p:nvPr/>
        </p:nvSpPr>
        <p:spPr>
          <a:xfrm>
            <a:off x="1790700" y="3771900"/>
            <a:ext cx="15507970" cy="5895975"/>
          </a:xfrm>
          <a:prstGeom prst="rect">
            <a:avLst/>
          </a:prstGeom>
        </p:spPr>
        <p:txBody>
          <a:bodyPr wrap="square">
            <a:noAutofit/>
          </a:bodyPr>
          <a:lstStyle/>
          <a:p>
            <a:pPr algn="just">
              <a:spcAft>
                <a:spcPts val="0"/>
              </a:spcAft>
            </a:pP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Cơ</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quan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sinh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dục</a:t>
            </a:r>
            <a:r>
              <a:rPr lang="en-US" sz="3600" dirty="0">
                <a:latin typeface="Times New Roman" panose="02020603050405020304" pitchFamily="18" charset="0"/>
                <a:ea typeface="Times New Roman" panose="02020603050405020304" pitchFamily="18" charset="0"/>
              </a:rPr>
              <a:t> ở </a:t>
            </a:r>
            <a:r>
              <a:rPr lang="en-US" sz="3600" dirty="0" err="1">
                <a:latin typeface="Times New Roman" panose="02020603050405020304" pitchFamily="18" charset="0"/>
                <a:ea typeface="Times New Roman" panose="02020603050405020304" pitchFamily="18" charset="0"/>
              </a:rPr>
              <a:t>nam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gồm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hai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tinh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hoàn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nằm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trong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bìu</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mào</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tinh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ống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dẫn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tinh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túi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tinh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ống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đái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dương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vật</a:t>
            </a:r>
            <a:r>
              <a:rPr lang="en-US" sz="3600" dirty="0">
                <a:latin typeface="Times New Roman" panose="02020603050405020304" pitchFamily="18" charset="0"/>
                <a:ea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endParaRPr>
          </a:p>
          <a:p>
            <a:pPr algn="just">
              <a:spcAft>
                <a:spcPts val="0"/>
              </a:spcAft>
            </a:pP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Tinh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hoàn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nơi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sản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sinh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ra</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tinh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trùng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Mào</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tinh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nơi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tinh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trùng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tiếp</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tục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phát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triển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hoàn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thiện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về</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cấu</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tạo</a:t>
            </a:r>
            <a:r>
              <a:rPr lang="en-US" sz="3600" dirty="0">
                <a:latin typeface="Times New Roman" panose="02020603050405020304" pitchFamily="18" charset="0"/>
                <a:ea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endParaRPr>
          </a:p>
          <a:p>
            <a:pPr algn="just">
              <a:spcAft>
                <a:spcPts val="0"/>
              </a:spcAft>
            </a:pP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Ống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dẫn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tinh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giúp</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tinh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trùng</a:t>
            </a:r>
            <a:r>
              <a:rPr lang="en-US" sz="3600" dirty="0">
                <a:latin typeface="Times New Roman" panose="02020603050405020304" pitchFamily="18" charset="0"/>
                <a:ea typeface="Times New Roman" panose="02020603050405020304" pitchFamily="18" charset="0"/>
              </a:rPr>
              <a:t> di </a:t>
            </a:r>
            <a:r>
              <a:rPr lang="en-US" sz="3600" dirty="0" err="1">
                <a:latin typeface="Times New Roman" panose="02020603050405020304" pitchFamily="18" charset="0"/>
                <a:ea typeface="Times New Roman" panose="02020603050405020304" pitchFamily="18" charset="0"/>
              </a:rPr>
              <a:t>chuyển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đến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túi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tinh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nơi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chứa</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nuôi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dưỡng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tinh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trùng</a:t>
            </a:r>
            <a:r>
              <a:rPr lang="en-US" sz="3600" dirty="0">
                <a:latin typeface="Times New Roman" panose="02020603050405020304" pitchFamily="18" charset="0"/>
                <a:ea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endParaRPr>
          </a:p>
          <a:p>
            <a:pPr algn="just">
              <a:spcAft>
                <a:spcPts val="0"/>
              </a:spcAft>
            </a:pP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Khi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phóng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tinh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tuyến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tiền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liệt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tiết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dịch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hoà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với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tinh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trùng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thành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tinh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dịch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phóng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ra</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ngoài</a:t>
            </a:r>
            <a:r>
              <a:rPr lang="en-US" sz="3600" dirty="0">
                <a:latin typeface="Times New Roman" panose="02020603050405020304" pitchFamily="18" charset="0"/>
                <a:ea typeface="Times New Roman" panose="02020603050405020304" pitchFamily="18" charset="0"/>
              </a:rPr>
              <a:t> qua </a:t>
            </a:r>
            <a:r>
              <a:rPr lang="en-US" sz="3600" dirty="0" err="1">
                <a:latin typeface="Times New Roman" panose="02020603050405020304" pitchFamily="18" charset="0"/>
                <a:ea typeface="Times New Roman" panose="02020603050405020304" pitchFamily="18" charset="0"/>
              </a:rPr>
              <a:t>ông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đái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trong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dương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vật</a:t>
            </a:r>
            <a:r>
              <a:rPr lang="en-US" sz="3600" dirty="0">
                <a:latin typeface="Times New Roman" panose="02020603050405020304" pitchFamily="18" charset="0"/>
                <a:ea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endParaRPr>
          </a:p>
          <a:p>
            <a:pPr algn="just">
              <a:spcAft>
                <a:spcPts val="0"/>
              </a:spcAft>
            </a:pP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Tuyến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hành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tiết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dịch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bôi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trơn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khi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quan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hệ</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tình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dục</a:t>
            </a:r>
            <a:r>
              <a:rPr lang="en-US" sz="3600" dirty="0">
                <a:latin typeface="Times New Roman" panose="02020603050405020304" pitchFamily="18"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p:txBody>
      </p:sp>
      <p:pic>
        <p:nvPicPr>
          <p:cNvPr id="13" name="Picture 12"/>
          <p:cNvPicPr>
            <a:picLocks noChangeAspect="1"/>
          </p:cNvPicPr>
          <p:nvPr/>
        </p:nvPicPr>
        <p:blipFill>
          <a:blip r:embed="rId1"/>
          <a:stretch>
            <a:fillRect/>
          </a:stretch>
        </p:blipFill>
        <p:spPr>
          <a:xfrm>
            <a:off x="14706600" y="1189462"/>
            <a:ext cx="1822938" cy="154486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5915;p37"/>
          <p:cNvSpPr txBox="1"/>
          <p:nvPr/>
        </p:nvSpPr>
        <p:spPr>
          <a:xfrm>
            <a:off x="1905000" y="11824"/>
            <a:ext cx="14901822" cy="2057400"/>
          </a:xfrm>
          <a:prstGeom prst="rect">
            <a:avLst/>
          </a:prstGeom>
        </p:spPr>
        <p:txBody>
          <a:bodyPr spcFirstLastPara="1" wrap="square" lIns="137138" tIns="137138" rIns="137138" bIns="137138"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lnSpc>
                <a:spcPct val="100000"/>
              </a:lnSpc>
            </a:pPr>
            <a:r>
              <a:rPr lang="en-US" sz="6000" u="sng" dirty="0" err="1">
                <a:solidFill>
                  <a:srgbClr val="FF0000"/>
                </a:solidFill>
                <a:latin typeface="Times New Roman" panose="02020603050405020304" pitchFamily="18" charset="0"/>
                <a:ea typeface="Tiffany" panose="02020500000000000000" pitchFamily="18" charset="0"/>
                <a:cs typeface="Times New Roman" panose="02020603050405020304" pitchFamily="18" charset="0"/>
              </a:rPr>
              <a:t>Bài</a:t>
            </a:r>
            <a:r>
              <a:rPr lang="en-US" sz="6000" u="sng" dirty="0">
                <a:solidFill>
                  <a:srgbClr val="FF0000"/>
                </a:solidFill>
                <a:latin typeface="Times New Roman" panose="02020603050405020304" pitchFamily="18" charset="0"/>
                <a:ea typeface="Tiffany" panose="02020500000000000000" pitchFamily="18" charset="0"/>
                <a:cs typeface="Times New Roman" panose="02020603050405020304" pitchFamily="18" charset="0"/>
              </a:rPr>
              <a:t> </a:t>
            </a:r>
            <a:r>
              <a:rPr lang="en-US" sz="6000" u="sng" dirty="0" smtClean="0">
                <a:solidFill>
                  <a:srgbClr val="FF0000"/>
                </a:solidFill>
                <a:latin typeface="Times New Roman" panose="02020603050405020304" pitchFamily="18" charset="0"/>
                <a:ea typeface="Tiffany" panose="02020500000000000000" pitchFamily="18" charset="0"/>
                <a:cs typeface="Times New Roman" panose="02020603050405020304" pitchFamily="18" charset="0"/>
              </a:rPr>
              <a:t>40: </a:t>
            </a:r>
            <a:r>
              <a:rPr lang="en-US" sz="6000" b="1" dirty="0" smtClean="0">
                <a:solidFill>
                  <a:prstClr val="black"/>
                </a:solidFill>
                <a:latin typeface="Times New Roman" panose="02020603050405020304" pitchFamily="18" charset="0"/>
                <a:ea typeface="Tiffany" panose="02020500000000000000" pitchFamily="18" charset="0"/>
                <a:cs typeface="Times New Roman" panose="02020603050405020304" pitchFamily="18" charset="0"/>
              </a:rPr>
              <a:t>SINH SẢN Ở NGƯỜI</a:t>
            </a:r>
            <a:endParaRPr lang="vi-VN" altLang="en-US" sz="6000" u="sng" dirty="0">
              <a:solidFill>
                <a:srgbClr val="FF0000"/>
              </a:solidFill>
              <a:ea typeface="Tiffany" panose="02020500000000000000" pitchFamily="18" charset="0"/>
              <a:cs typeface="Times New Roman" panose="02020603050405020304" pitchFamily="18" charset="0"/>
            </a:endParaRPr>
          </a:p>
        </p:txBody>
      </p:sp>
      <p:sp>
        <p:nvSpPr>
          <p:cNvPr id="9" name="TextBox 8"/>
          <p:cNvSpPr txBox="1"/>
          <p:nvPr/>
        </p:nvSpPr>
        <p:spPr>
          <a:xfrm>
            <a:off x="609600" y="2461639"/>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anose="02020603050405020304" pitchFamily="18" charset="0"/>
                <a:cs typeface="Times New Roman" panose="02020603050405020304" pitchFamily="18" charset="0"/>
              </a:rPr>
              <a:t>	</a:t>
            </a:r>
            <a:r>
              <a:rPr lang="en-US" sz="4200" dirty="0" smtClean="0">
                <a:solidFill>
                  <a:srgbClr val="C00000"/>
                </a:solidFill>
                <a:latin typeface="Times New Roman" panose="02020603050405020304" pitchFamily="18" charset="0"/>
                <a:cs typeface="Times New Roman" panose="02020603050405020304" pitchFamily="18" charset="0"/>
              </a:rPr>
              <a:t>1. </a:t>
            </a:r>
            <a:r>
              <a:rPr lang="en-US" sz="4200" dirty="0" err="1" smtClean="0">
                <a:solidFill>
                  <a:srgbClr val="C00000"/>
                </a:solidFill>
                <a:latin typeface="Times New Roman" panose="02020603050405020304" pitchFamily="18" charset="0"/>
                <a:cs typeface="Times New Roman" panose="02020603050405020304" pitchFamily="18" charset="0"/>
              </a:rPr>
              <a:t>Cơ</a:t>
            </a:r>
            <a:r>
              <a:rPr lang="en-US" sz="4200" dirty="0" smtClean="0">
                <a:solidFill>
                  <a:srgbClr val="C00000"/>
                </a:solidFill>
                <a:latin typeface="Times New Roman" panose="02020603050405020304" pitchFamily="18" charset="0"/>
                <a:cs typeface="Times New Roman" panose="02020603050405020304" pitchFamily="18" charset="0"/>
              </a:rPr>
              <a:t> </a:t>
            </a:r>
            <a:r>
              <a:rPr lang="en-US" sz="4200" dirty="0" err="1" smtClean="0">
                <a:solidFill>
                  <a:srgbClr val="C00000"/>
                </a:solidFill>
                <a:latin typeface="Times New Roman" panose="02020603050405020304" pitchFamily="18" charset="0"/>
                <a:cs typeface="Times New Roman" panose="02020603050405020304" pitchFamily="18" charset="0"/>
              </a:rPr>
              <a:t>quan</a:t>
            </a:r>
            <a:r>
              <a:rPr lang="en-US" sz="4200" dirty="0" smtClean="0">
                <a:solidFill>
                  <a:srgbClr val="C00000"/>
                </a:solidFill>
                <a:latin typeface="Times New Roman" panose="02020603050405020304" pitchFamily="18" charset="0"/>
                <a:cs typeface="Times New Roman" panose="02020603050405020304" pitchFamily="18" charset="0"/>
              </a:rPr>
              <a:t> </a:t>
            </a:r>
            <a:r>
              <a:rPr lang="en-US" sz="4200" dirty="0" err="1" smtClean="0">
                <a:solidFill>
                  <a:srgbClr val="C00000"/>
                </a:solidFill>
                <a:latin typeface="Times New Roman" panose="02020603050405020304" pitchFamily="18" charset="0"/>
                <a:cs typeface="Times New Roman" panose="02020603050405020304" pitchFamily="18" charset="0"/>
              </a:rPr>
              <a:t>sinh</a:t>
            </a:r>
            <a:r>
              <a:rPr lang="en-US" sz="4200" dirty="0" smtClean="0">
                <a:solidFill>
                  <a:srgbClr val="C00000"/>
                </a:solidFill>
                <a:latin typeface="Times New Roman" panose="02020603050405020304" pitchFamily="18" charset="0"/>
                <a:cs typeface="Times New Roman" panose="02020603050405020304" pitchFamily="18" charset="0"/>
              </a:rPr>
              <a:t> </a:t>
            </a:r>
            <a:r>
              <a:rPr lang="en-US" sz="4200" dirty="0" err="1" smtClean="0">
                <a:solidFill>
                  <a:srgbClr val="C00000"/>
                </a:solidFill>
                <a:latin typeface="Times New Roman" panose="02020603050405020304" pitchFamily="18" charset="0"/>
                <a:cs typeface="Times New Roman" panose="02020603050405020304" pitchFamily="18" charset="0"/>
              </a:rPr>
              <a:t>dục</a:t>
            </a:r>
            <a:r>
              <a:rPr lang="en-US" sz="4200" dirty="0" smtClean="0">
                <a:solidFill>
                  <a:srgbClr val="C00000"/>
                </a:solidFill>
                <a:latin typeface="Times New Roman" panose="02020603050405020304" pitchFamily="18" charset="0"/>
                <a:cs typeface="Times New Roman" panose="02020603050405020304" pitchFamily="18" charset="0"/>
              </a:rPr>
              <a:t> </a:t>
            </a:r>
            <a:r>
              <a:rPr lang="en-US" sz="4200" dirty="0" err="1" smtClean="0">
                <a:solidFill>
                  <a:srgbClr val="C00000"/>
                </a:solidFill>
                <a:latin typeface="Times New Roman" panose="02020603050405020304" pitchFamily="18" charset="0"/>
                <a:cs typeface="Times New Roman" panose="02020603050405020304" pitchFamily="18" charset="0"/>
              </a:rPr>
              <a:t>nữ</a:t>
            </a:r>
            <a:endParaRPr lang="en-US" sz="4200" dirty="0">
              <a:solidFill>
                <a:srgbClr val="C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609600" y="1676809"/>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anose="02020603050405020304" pitchFamily="18" charset="0"/>
                <a:cs typeface="Times New Roman" panose="02020603050405020304" pitchFamily="18" charset="0"/>
              </a:rPr>
              <a:t>	</a:t>
            </a:r>
            <a:r>
              <a:rPr lang="en-US" sz="4200" dirty="0" smtClean="0">
                <a:solidFill>
                  <a:srgbClr val="002060"/>
                </a:solidFill>
                <a:latin typeface="Times New Roman" panose="02020603050405020304" pitchFamily="18" charset="0"/>
                <a:cs typeface="Times New Roman" panose="02020603050405020304" pitchFamily="18" charset="0"/>
              </a:rPr>
              <a:t>I-</a:t>
            </a:r>
            <a:r>
              <a:rPr lang="en-US" sz="4200" dirty="0" err="1" smtClean="0">
                <a:solidFill>
                  <a:srgbClr val="002060"/>
                </a:solidFill>
                <a:latin typeface="Times New Roman" panose="02020603050405020304" pitchFamily="18" charset="0"/>
                <a:cs typeface="Times New Roman" panose="02020603050405020304" pitchFamily="18" charset="0"/>
              </a:rPr>
              <a:t>HỆ</a:t>
            </a:r>
            <a:r>
              <a:rPr lang="en-US" sz="4200" dirty="0" smtClean="0">
                <a:solidFill>
                  <a:srgbClr val="002060"/>
                </a:solidFill>
                <a:latin typeface="Times New Roman" panose="02020603050405020304" pitchFamily="18" charset="0"/>
                <a:cs typeface="Times New Roman" panose="02020603050405020304" pitchFamily="18" charset="0"/>
              </a:rPr>
              <a:t> </a:t>
            </a:r>
            <a:r>
              <a:rPr lang="en-US" sz="4200" dirty="0" err="1" smtClean="0">
                <a:solidFill>
                  <a:srgbClr val="002060"/>
                </a:solidFill>
                <a:latin typeface="Times New Roman" panose="02020603050405020304" pitchFamily="18" charset="0"/>
                <a:cs typeface="Times New Roman" panose="02020603050405020304" pitchFamily="18" charset="0"/>
              </a:rPr>
              <a:t>SINH</a:t>
            </a:r>
            <a:r>
              <a:rPr lang="en-US" sz="4200" dirty="0" smtClean="0">
                <a:solidFill>
                  <a:srgbClr val="002060"/>
                </a:solidFill>
                <a:latin typeface="Times New Roman" panose="02020603050405020304" pitchFamily="18" charset="0"/>
                <a:cs typeface="Times New Roman" panose="02020603050405020304" pitchFamily="18" charset="0"/>
              </a:rPr>
              <a:t> </a:t>
            </a:r>
            <a:r>
              <a:rPr lang="en-US" sz="4200" dirty="0" err="1" smtClean="0">
                <a:solidFill>
                  <a:srgbClr val="002060"/>
                </a:solidFill>
                <a:latin typeface="Times New Roman" panose="02020603050405020304" pitchFamily="18" charset="0"/>
                <a:cs typeface="Times New Roman" panose="02020603050405020304" pitchFamily="18" charset="0"/>
              </a:rPr>
              <a:t>DỤC</a:t>
            </a:r>
            <a:endParaRPr lang="en-US" sz="4200" dirty="0">
              <a:solidFill>
                <a:srgbClr val="002060"/>
              </a:solidFill>
              <a:latin typeface="Times New Roman" panose="02020603050405020304" pitchFamily="18" charset="0"/>
              <a:cs typeface="Times New Roman" panose="02020603050405020304" pitchFamily="18" charset="0"/>
            </a:endParaRPr>
          </a:p>
        </p:txBody>
      </p:sp>
      <p:pic>
        <p:nvPicPr>
          <p:cNvPr id="13" name="Picture 12" descr="Quan sát Hình 44.2, cho biết cấu tạo cơ quan sinh dục nữ gồm những bộ phận"/>
          <p:cNvPicPr/>
          <p:nvPr/>
        </p:nvPicPr>
        <p:blipFill>
          <a:blip r:embed="rId1">
            <a:extLst>
              <a:ext uri="{28A0092B-C50C-407E-A947-70E740481C1C}">
                <a14:useLocalDpi xmlns:a14="http://schemas.microsoft.com/office/drawing/2010/main" val="0"/>
              </a:ext>
            </a:extLst>
          </a:blip>
          <a:srcRect/>
          <a:stretch>
            <a:fillRect/>
          </a:stretch>
        </p:blipFill>
        <p:spPr bwMode="auto">
          <a:xfrm>
            <a:off x="4724400" y="3589369"/>
            <a:ext cx="11658600" cy="6434138"/>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1"/>
          <a:stretch>
            <a:fillRect/>
          </a:stretch>
        </p:blipFill>
        <p:spPr>
          <a:xfrm>
            <a:off x="131378" y="3086100"/>
            <a:ext cx="9317421" cy="5105400"/>
          </a:xfrm>
          <a:prstGeom prst="rect">
            <a:avLst/>
          </a:prstGeom>
        </p:spPr>
      </p:pic>
      <p:graphicFrame>
        <p:nvGraphicFramePr>
          <p:cNvPr id="5" name="Table 4"/>
          <p:cNvGraphicFramePr>
            <a:graphicFrameLocks noGrp="1"/>
          </p:cNvGraphicFramePr>
          <p:nvPr/>
        </p:nvGraphicFramePr>
        <p:xfrm>
          <a:off x="9525000" y="2628900"/>
          <a:ext cx="8458200" cy="4892666"/>
        </p:xfrm>
        <a:graphic>
          <a:graphicData uri="http://schemas.openxmlformats.org/drawingml/2006/table">
            <a:tbl>
              <a:tblPr firstRow="1" firstCol="1" bandRow="1">
                <a:tableStyleId>{5C22544A-7EE6-4342-B048-85BDC9FD1C3A}</a:tableStyleId>
              </a:tblPr>
              <a:tblGrid>
                <a:gridCol w="3048000"/>
                <a:gridCol w="5410200"/>
              </a:tblGrid>
              <a:tr h="422576">
                <a:tc>
                  <a:txBody>
                    <a:bodyPr/>
                    <a:lstStyle/>
                    <a:p>
                      <a:pPr marL="0" marR="0" algn="ctr">
                        <a:lnSpc>
                          <a:spcPct val="120000"/>
                        </a:lnSpc>
                        <a:spcBef>
                          <a:spcPts val="0"/>
                        </a:spcBef>
                        <a:spcAft>
                          <a:spcPts val="0"/>
                        </a:spcAft>
                      </a:pPr>
                      <a:r>
                        <a:rPr lang="vi-VN" sz="3200" dirty="0">
                          <a:effectLst/>
                          <a:latin typeface="Times New Roman" panose="02020603050405020304" pitchFamily="18" charset="0"/>
                          <a:cs typeface="Times New Roman" panose="02020603050405020304" pitchFamily="18" charset="0"/>
                        </a:rPr>
                        <a:t>Tên cơ quan</a:t>
                      </a:r>
                      <a:endParaRPr lang="en-US" sz="3200" dirty="0">
                        <a:solidFill>
                          <a:srgbClr val="000000"/>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vi-VN" sz="3200" dirty="0">
                          <a:effectLst/>
                          <a:latin typeface="Times New Roman" panose="02020603050405020304" pitchFamily="18" charset="0"/>
                          <a:cs typeface="Times New Roman" panose="02020603050405020304" pitchFamily="18" charset="0"/>
                        </a:rPr>
                        <a:t>Chức năng</a:t>
                      </a:r>
                      <a:endParaRPr lang="en-US" sz="3200" dirty="0">
                        <a:solidFill>
                          <a:srgbClr val="000000"/>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r>
              <a:tr h="893798">
                <a:tc>
                  <a:txBody>
                    <a:bodyPr/>
                    <a:lstStyle/>
                    <a:p>
                      <a:pPr marL="0" marR="0" algn="l">
                        <a:lnSpc>
                          <a:spcPct val="120000"/>
                        </a:lnSpc>
                        <a:spcBef>
                          <a:spcPts val="0"/>
                        </a:spcBef>
                        <a:spcAft>
                          <a:spcPts val="0"/>
                        </a:spcAft>
                      </a:pPr>
                      <a:r>
                        <a:rPr lang="vi-VN" sz="3200" b="0">
                          <a:effectLst/>
                          <a:latin typeface="Times New Roman" panose="02020603050405020304" pitchFamily="18" charset="0"/>
                          <a:cs typeface="Times New Roman" panose="02020603050405020304" pitchFamily="18" charset="0"/>
                        </a:rPr>
                        <a:t>Buồng trứng</a:t>
                      </a:r>
                      <a:endParaRPr lang="en-US" sz="3200" b="0">
                        <a:solidFill>
                          <a:srgbClr val="000000"/>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a:txBody>
                    <a:bodyPr/>
                    <a:lstStyle/>
                    <a:p>
                      <a:pPr marL="0" marR="0" algn="l">
                        <a:lnSpc>
                          <a:spcPct val="120000"/>
                        </a:lnSpc>
                        <a:spcBef>
                          <a:spcPts val="0"/>
                        </a:spcBef>
                        <a:spcAft>
                          <a:spcPts val="0"/>
                        </a:spcAft>
                      </a:pPr>
                      <a:endParaRPr lang="en-US" sz="3200" b="0" dirty="0">
                        <a:solidFill>
                          <a:srgbClr val="000000"/>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r>
              <a:tr h="1357221">
                <a:tc>
                  <a:txBody>
                    <a:bodyPr/>
                    <a:lstStyle/>
                    <a:p>
                      <a:pPr marL="0" marR="0" algn="l">
                        <a:lnSpc>
                          <a:spcPct val="120000"/>
                        </a:lnSpc>
                        <a:spcBef>
                          <a:spcPts val="0"/>
                        </a:spcBef>
                        <a:spcAft>
                          <a:spcPts val="0"/>
                        </a:spcAft>
                      </a:pPr>
                      <a:r>
                        <a:rPr lang="en-US" sz="3200" b="0" dirty="0" err="1">
                          <a:effectLst/>
                          <a:latin typeface="Times New Roman" panose="02020603050405020304" pitchFamily="18" charset="0"/>
                          <a:cs typeface="Times New Roman" panose="02020603050405020304" pitchFamily="18" charset="0"/>
                        </a:rPr>
                        <a:t>Phễu</a:t>
                      </a:r>
                      <a:r>
                        <a:rPr lang="vi-VN" sz="3200" b="0" dirty="0">
                          <a:effectLst/>
                          <a:latin typeface="Times New Roman" panose="02020603050405020304" pitchFamily="18" charset="0"/>
                          <a:cs typeface="Times New Roman" panose="02020603050405020304" pitchFamily="18" charset="0"/>
                        </a:rPr>
                        <a:t> dẫn trứng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ống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dẫn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trứng</a:t>
                      </a:r>
                      <a:endParaRPr lang="en-US" sz="3200" b="0" dirty="0">
                        <a:solidFill>
                          <a:srgbClr val="000000"/>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a:txBody>
                    <a:bodyPr/>
                    <a:lstStyle/>
                    <a:p>
                      <a:pPr marL="0" marR="0" algn="l">
                        <a:lnSpc>
                          <a:spcPct val="120000"/>
                        </a:lnSpc>
                        <a:spcBef>
                          <a:spcPts val="0"/>
                        </a:spcBef>
                        <a:spcAft>
                          <a:spcPts val="0"/>
                        </a:spcAft>
                      </a:pPr>
                      <a:endParaRPr lang="en-US" sz="3200" b="0">
                        <a:solidFill>
                          <a:srgbClr val="000000"/>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r>
              <a:tr h="430003">
                <a:tc>
                  <a:txBody>
                    <a:bodyPr/>
                    <a:lstStyle/>
                    <a:p>
                      <a:pPr marL="0" marR="0" algn="l">
                        <a:lnSpc>
                          <a:spcPct val="120000"/>
                        </a:lnSpc>
                        <a:spcBef>
                          <a:spcPts val="0"/>
                        </a:spcBef>
                        <a:spcAft>
                          <a:spcPts val="0"/>
                        </a:spcAft>
                      </a:pPr>
                      <a:r>
                        <a:rPr lang="vi-VN" sz="3200" b="0">
                          <a:effectLst/>
                          <a:latin typeface="Times New Roman" panose="02020603050405020304" pitchFamily="18" charset="0"/>
                          <a:cs typeface="Times New Roman" panose="02020603050405020304" pitchFamily="18" charset="0"/>
                        </a:rPr>
                        <a:t>Tử cung</a:t>
                      </a:r>
                      <a:endParaRPr lang="en-US" sz="3200" b="0">
                        <a:solidFill>
                          <a:srgbClr val="000000"/>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a:txBody>
                    <a:bodyPr/>
                    <a:lstStyle/>
                    <a:p>
                      <a:pPr marL="0" marR="0" algn="l">
                        <a:lnSpc>
                          <a:spcPct val="120000"/>
                        </a:lnSpc>
                        <a:spcBef>
                          <a:spcPts val="0"/>
                        </a:spcBef>
                        <a:spcAft>
                          <a:spcPts val="0"/>
                        </a:spcAft>
                      </a:pPr>
                      <a:endParaRPr lang="en-US" sz="3200" b="0">
                        <a:solidFill>
                          <a:srgbClr val="000000"/>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r>
              <a:tr h="885999">
                <a:tc>
                  <a:txBody>
                    <a:bodyPr/>
                    <a:lstStyle/>
                    <a:p>
                      <a:pPr marL="0" marR="0" algn="l">
                        <a:lnSpc>
                          <a:spcPct val="120000"/>
                        </a:lnSpc>
                        <a:spcBef>
                          <a:spcPts val="0"/>
                        </a:spcBef>
                        <a:spcAft>
                          <a:spcPts val="0"/>
                        </a:spcAft>
                      </a:pPr>
                      <a:r>
                        <a:rPr lang="vi-VN" sz="3200" b="0">
                          <a:effectLst/>
                          <a:latin typeface="Times New Roman" panose="02020603050405020304" pitchFamily="18" charset="0"/>
                          <a:cs typeface="Times New Roman" panose="02020603050405020304" pitchFamily="18" charset="0"/>
                        </a:rPr>
                        <a:t>Âm đạo </a:t>
                      </a:r>
                      <a:endParaRPr lang="en-US" sz="3200" b="0">
                        <a:solidFill>
                          <a:srgbClr val="000000"/>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a:txBody>
                    <a:bodyPr/>
                    <a:lstStyle/>
                    <a:p>
                      <a:pPr marL="0" marR="0" algn="l">
                        <a:lnSpc>
                          <a:spcPct val="120000"/>
                        </a:lnSpc>
                        <a:spcBef>
                          <a:spcPts val="0"/>
                        </a:spcBef>
                        <a:spcAft>
                          <a:spcPts val="0"/>
                        </a:spcAft>
                      </a:pPr>
                      <a:endParaRPr lang="en-US" sz="3200" b="0">
                        <a:solidFill>
                          <a:srgbClr val="000000"/>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r>
              <a:tr h="430003">
                <a:tc>
                  <a:txBody>
                    <a:bodyPr/>
                    <a:lstStyle/>
                    <a:p>
                      <a:pPr marL="0" marR="0" algn="l">
                        <a:lnSpc>
                          <a:spcPct val="120000"/>
                        </a:lnSpc>
                        <a:spcBef>
                          <a:spcPts val="0"/>
                        </a:spcBef>
                        <a:spcAft>
                          <a:spcPts val="0"/>
                        </a:spcAft>
                      </a:pPr>
                      <a:r>
                        <a:rPr lang="vi-VN" sz="3200" b="0">
                          <a:effectLst/>
                          <a:latin typeface="Times New Roman" panose="02020603050405020304" pitchFamily="18" charset="0"/>
                          <a:cs typeface="Times New Roman" panose="02020603050405020304" pitchFamily="18" charset="0"/>
                        </a:rPr>
                        <a:t>Tuyến </a:t>
                      </a:r>
                      <a:r>
                        <a:rPr lang="en-US" sz="3200" b="0">
                          <a:effectLst/>
                          <a:latin typeface="Times New Roman" panose="02020603050405020304" pitchFamily="18" charset="0"/>
                          <a:cs typeface="Times New Roman" panose="02020603050405020304" pitchFamily="18" charset="0"/>
                        </a:rPr>
                        <a:t>sinh dục</a:t>
                      </a:r>
                      <a:endParaRPr lang="en-US" sz="3200" b="0">
                        <a:solidFill>
                          <a:srgbClr val="000000"/>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a:txBody>
                    <a:bodyPr/>
                    <a:lstStyle/>
                    <a:p>
                      <a:pPr marL="0" marR="0" algn="l">
                        <a:lnSpc>
                          <a:spcPct val="120000"/>
                        </a:lnSpc>
                        <a:spcBef>
                          <a:spcPts val="0"/>
                        </a:spcBef>
                        <a:spcAft>
                          <a:spcPts val="0"/>
                        </a:spcAft>
                      </a:pPr>
                      <a:endParaRPr lang="en-US" sz="3200" b="0" dirty="0">
                        <a:solidFill>
                          <a:srgbClr val="000000"/>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r>
            </a:tbl>
          </a:graphicData>
        </a:graphic>
      </p:graphicFrame>
      <p:sp>
        <p:nvSpPr>
          <p:cNvPr id="6" name="Title 1"/>
          <p:cNvSpPr>
            <a:spLocks noGrp="1"/>
          </p:cNvSpPr>
          <p:nvPr>
            <p:ph type="title"/>
          </p:nvPr>
        </p:nvSpPr>
        <p:spPr>
          <a:xfrm>
            <a:off x="1257300" y="547688"/>
            <a:ext cx="15773400" cy="1988345"/>
          </a:xfrm>
        </p:spPr>
        <p:txBody>
          <a:bodyPr>
            <a:noAutofit/>
          </a:bodyPr>
          <a:lstStyle/>
          <a:p>
            <a:br>
              <a:rPr lang="en-US" sz="4000" dirty="0" smtClean="0">
                <a:solidFill>
                  <a:srgbClr val="C00000"/>
                </a:solidFill>
                <a:latin typeface="Times New Roman" panose="02020603050405020304" pitchFamily="18" charset="0"/>
                <a:cs typeface="Times New Roman" panose="02020603050405020304" pitchFamily="18" charset="0"/>
              </a:rPr>
            </a:br>
            <a:r>
              <a:rPr lang="en-US" sz="4000" dirty="0" err="1" smtClean="0">
                <a:solidFill>
                  <a:srgbClr val="C00000"/>
                </a:solidFill>
                <a:latin typeface="Times New Roman" panose="02020603050405020304" pitchFamily="18" charset="0"/>
                <a:cs typeface="Times New Roman" panose="02020603050405020304" pitchFamily="18" charset="0"/>
              </a:rPr>
              <a:t>Nhiệm</a:t>
            </a:r>
            <a:r>
              <a:rPr lang="en-US" sz="4000" dirty="0" smtClean="0">
                <a:solidFill>
                  <a:srgbClr val="C00000"/>
                </a:solidFill>
                <a:latin typeface="Times New Roman" panose="02020603050405020304" pitchFamily="18" charset="0"/>
                <a:cs typeface="Times New Roman" panose="02020603050405020304" pitchFamily="18" charset="0"/>
              </a:rPr>
              <a:t> </a:t>
            </a:r>
            <a:r>
              <a:rPr lang="en-US" sz="4000" dirty="0" err="1" smtClean="0">
                <a:solidFill>
                  <a:srgbClr val="C00000"/>
                </a:solidFill>
                <a:latin typeface="Times New Roman" panose="02020603050405020304" pitchFamily="18" charset="0"/>
                <a:cs typeface="Times New Roman" panose="02020603050405020304" pitchFamily="18" charset="0"/>
              </a:rPr>
              <a:t>vụ</a:t>
            </a:r>
            <a:r>
              <a:rPr lang="en-US" sz="4000" dirty="0" smtClean="0">
                <a:solidFill>
                  <a:srgbClr val="C00000"/>
                </a:solidFill>
                <a:latin typeface="Times New Roman" panose="02020603050405020304" pitchFamily="18" charset="0"/>
                <a:cs typeface="Times New Roman" panose="02020603050405020304" pitchFamily="18" charset="0"/>
              </a:rPr>
              <a:t> 2: Đ</a:t>
            </a:r>
            <a:r>
              <a:rPr lang="vi-VN" sz="4000" dirty="0" smtClean="0">
                <a:solidFill>
                  <a:srgbClr val="C00000"/>
                </a:solidFill>
                <a:latin typeface="Times New Roman" panose="02020603050405020304" pitchFamily="18" charset="0"/>
                <a:cs typeface="Times New Roman" panose="02020603050405020304" pitchFamily="18" charset="0"/>
              </a:rPr>
              <a:t>iền </a:t>
            </a:r>
            <a:r>
              <a:rPr lang="vi-VN" sz="4000" dirty="0">
                <a:solidFill>
                  <a:srgbClr val="C00000"/>
                </a:solidFill>
                <a:latin typeface="Times New Roman" panose="02020603050405020304" pitchFamily="18" charset="0"/>
                <a:cs typeface="Times New Roman" panose="02020603050405020304" pitchFamily="18" charset="0"/>
              </a:rPr>
              <a:t>những từ còn thiếu vào hình sau và trình bày chức năng của từng cơ quan trong hệ sinh dục </a:t>
            </a:r>
            <a:r>
              <a:rPr lang="en-US" sz="4000" dirty="0" err="1" smtClean="0">
                <a:solidFill>
                  <a:srgbClr val="C00000"/>
                </a:solidFill>
                <a:latin typeface="Times New Roman" panose="02020603050405020304" pitchFamily="18" charset="0"/>
                <a:cs typeface="Times New Roman" panose="02020603050405020304" pitchFamily="18" charset="0"/>
              </a:rPr>
              <a:t>nữ</a:t>
            </a:r>
            <a:r>
              <a:rPr lang="en-US" sz="4000" dirty="0">
                <a:solidFill>
                  <a:srgbClr val="C00000"/>
                </a:solidFill>
                <a:latin typeface="Times New Roman" panose="02020603050405020304" pitchFamily="18" charset="0"/>
                <a:cs typeface="Times New Roman" panose="02020603050405020304" pitchFamily="18" charset="0"/>
              </a:rPr>
              <a:t>.</a:t>
            </a:r>
            <a:endParaRPr lang="en-US" sz="4000" dirty="0">
              <a:solidFill>
                <a:srgbClr val="C0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3048000" y="2628900"/>
            <a:ext cx="1447800" cy="480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en-US" sz="2400" dirty="0" smtClean="0">
                <a:solidFill>
                  <a:srgbClr val="7030A0"/>
                </a:solidFill>
                <a:latin typeface="Times New Roman" panose="02020603050405020304" pitchFamily="18" charset="0"/>
                <a:cs typeface="Times New Roman" panose="02020603050405020304" pitchFamily="18" charset="0"/>
              </a:rPr>
              <a:t>1</a:t>
            </a:r>
            <a:endParaRPr lang="en-US" sz="2400" dirty="0" smtClean="0">
              <a:solidFill>
                <a:srgbClr val="7030A0"/>
              </a:solidFill>
              <a:latin typeface="Times New Roman" panose="02020603050405020304" pitchFamily="18" charset="0"/>
              <a:cs typeface="Times New Roman" panose="02020603050405020304" pitchFamily="18" charset="0"/>
            </a:endParaRPr>
          </a:p>
          <a:p>
            <a:pPr algn="ctr">
              <a:lnSpc>
                <a:spcPct val="200000"/>
              </a:lnSpc>
            </a:pPr>
            <a:r>
              <a:rPr lang="en-US" sz="2400" dirty="0" smtClean="0">
                <a:solidFill>
                  <a:srgbClr val="7030A0"/>
                </a:solidFill>
                <a:latin typeface="Times New Roman" panose="02020603050405020304" pitchFamily="18" charset="0"/>
                <a:cs typeface="Times New Roman" panose="02020603050405020304" pitchFamily="18" charset="0"/>
              </a:rPr>
              <a:t>2</a:t>
            </a:r>
            <a:endParaRPr lang="en-US" sz="2400" dirty="0" smtClean="0">
              <a:solidFill>
                <a:srgbClr val="7030A0"/>
              </a:solidFill>
              <a:latin typeface="Times New Roman" panose="02020603050405020304" pitchFamily="18" charset="0"/>
              <a:cs typeface="Times New Roman" panose="02020603050405020304" pitchFamily="18" charset="0"/>
            </a:endParaRPr>
          </a:p>
          <a:p>
            <a:pPr algn="ctr">
              <a:lnSpc>
                <a:spcPct val="200000"/>
              </a:lnSpc>
            </a:pPr>
            <a:r>
              <a:rPr lang="en-US" sz="2400" dirty="0" smtClean="0">
                <a:solidFill>
                  <a:srgbClr val="7030A0"/>
                </a:solidFill>
                <a:latin typeface="Times New Roman" panose="02020603050405020304" pitchFamily="18" charset="0"/>
                <a:cs typeface="Times New Roman" panose="02020603050405020304" pitchFamily="18" charset="0"/>
              </a:rPr>
              <a:t>3</a:t>
            </a:r>
            <a:endParaRPr lang="en-US" sz="2400" dirty="0" smtClean="0">
              <a:solidFill>
                <a:srgbClr val="7030A0"/>
              </a:solidFill>
              <a:latin typeface="Times New Roman" panose="02020603050405020304" pitchFamily="18" charset="0"/>
              <a:cs typeface="Times New Roman" panose="02020603050405020304" pitchFamily="18" charset="0"/>
            </a:endParaRPr>
          </a:p>
          <a:p>
            <a:pPr algn="ctr">
              <a:lnSpc>
                <a:spcPct val="200000"/>
              </a:lnSpc>
            </a:pPr>
            <a:r>
              <a:rPr lang="en-US" sz="2400" dirty="0" smtClean="0">
                <a:solidFill>
                  <a:srgbClr val="7030A0"/>
                </a:solidFill>
                <a:latin typeface="Times New Roman" panose="02020603050405020304" pitchFamily="18" charset="0"/>
                <a:cs typeface="Times New Roman" panose="02020603050405020304" pitchFamily="18" charset="0"/>
              </a:rPr>
              <a:t>4</a:t>
            </a:r>
            <a:endParaRPr lang="en-US" sz="2400" dirty="0" smtClean="0">
              <a:solidFill>
                <a:srgbClr val="7030A0"/>
              </a:solidFill>
              <a:latin typeface="Times New Roman" panose="02020603050405020304" pitchFamily="18" charset="0"/>
              <a:cs typeface="Times New Roman" panose="02020603050405020304" pitchFamily="18" charset="0"/>
            </a:endParaRPr>
          </a:p>
          <a:p>
            <a:pPr algn="ctr">
              <a:lnSpc>
                <a:spcPct val="200000"/>
              </a:lnSpc>
            </a:pPr>
            <a:r>
              <a:rPr lang="en-US" sz="2400" dirty="0" smtClean="0">
                <a:solidFill>
                  <a:srgbClr val="7030A0"/>
                </a:solidFill>
                <a:latin typeface="Times New Roman" panose="02020603050405020304" pitchFamily="18" charset="0"/>
                <a:cs typeface="Times New Roman" panose="02020603050405020304" pitchFamily="18" charset="0"/>
              </a:rPr>
              <a:t>5</a:t>
            </a:r>
            <a:endParaRPr lang="en-US" sz="2400" dirty="0" smtClean="0">
              <a:solidFill>
                <a:srgbClr val="7030A0"/>
              </a:solidFill>
              <a:latin typeface="Times New Roman" panose="02020603050405020304" pitchFamily="18" charset="0"/>
              <a:cs typeface="Times New Roman" panose="02020603050405020304" pitchFamily="18" charset="0"/>
            </a:endParaRPr>
          </a:p>
          <a:p>
            <a:pPr algn="ctr">
              <a:lnSpc>
                <a:spcPct val="200000"/>
              </a:lnSpc>
            </a:pPr>
            <a:r>
              <a:rPr lang="en-US" sz="2400" dirty="0" smtClean="0">
                <a:solidFill>
                  <a:srgbClr val="7030A0"/>
                </a:solidFill>
                <a:latin typeface="Times New Roman" panose="02020603050405020304" pitchFamily="18" charset="0"/>
                <a:cs typeface="Times New Roman" panose="02020603050405020304" pitchFamily="18" charset="0"/>
              </a:rPr>
              <a:t>6</a:t>
            </a:r>
            <a:endParaRPr lang="en-US" sz="2400" dirty="0">
              <a:solidFill>
                <a:srgbClr val="7030A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 y="2"/>
            <a:ext cx="17729949" cy="10286999"/>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29948" y="1"/>
            <a:ext cx="19262913" cy="10286999"/>
          </a:xfrm>
          <a:prstGeom prst="rect">
            <a:avLst/>
          </a:prstGeom>
        </p:spPr>
      </p:pic>
      <p:pic>
        <p:nvPicPr>
          <p:cNvPr id="8" name="Picture 7"/>
          <p:cNvPicPr>
            <a:picLocks noChangeAspect="1"/>
          </p:cNvPicPr>
          <p:nvPr/>
        </p:nvPicPr>
        <p:blipFill>
          <a:blip r:embed="rId3"/>
          <a:stretch>
            <a:fillRect/>
          </a:stretch>
        </p:blipFill>
        <p:spPr>
          <a:xfrm>
            <a:off x="5628760" y="7300454"/>
            <a:ext cx="2968883" cy="2137595"/>
          </a:xfrm>
          <a:prstGeom prst="rect">
            <a:avLst/>
          </a:prstGeom>
        </p:spPr>
      </p:pic>
      <p:sp>
        <p:nvSpPr>
          <p:cNvPr id="2" name="Rectangle 1"/>
          <p:cNvSpPr/>
          <p:nvPr/>
        </p:nvSpPr>
        <p:spPr>
          <a:xfrm>
            <a:off x="3512502" y="1479203"/>
            <a:ext cx="7201395" cy="2631490"/>
          </a:xfrm>
          <a:prstGeom prst="rect">
            <a:avLst/>
          </a:prstGeom>
          <a:noFill/>
        </p:spPr>
        <p:txBody>
          <a:bodyPr wrap="none" lIns="137160" tIns="68580" rIns="137160" bIns="68580">
            <a:spAutoFit/>
          </a:bodyPr>
          <a:lstStyle/>
          <a:p>
            <a:pPr algn="ctr"/>
            <a:r>
              <a:rPr lang="en-US" sz="8100" b="1">
                <a:ln w="9525">
                  <a:solidFill>
                    <a:prstClr val="white"/>
                  </a:solidFill>
                  <a:prstDash val="solid"/>
                </a:ln>
                <a:solidFill>
                  <a:srgbClr val="4472C4"/>
                </a:solidFill>
                <a:effectLst>
                  <a:outerShdw blurRad="12700" dist="38100" dir="2700000" algn="tl" rotWithShape="0">
                    <a:srgbClr val="4472C4">
                      <a:lumMod val="60000"/>
                      <a:lumOff val="40000"/>
                    </a:srgbClr>
                  </a:outerShdw>
                </a:effectLst>
              </a:rPr>
              <a:t>VƯỢT CHƯỚNG</a:t>
            </a:r>
            <a:endParaRPr lang="en-US" sz="8100" b="1">
              <a:ln w="9525">
                <a:solidFill>
                  <a:prstClr val="white"/>
                </a:solidFill>
                <a:prstDash val="solid"/>
              </a:ln>
              <a:solidFill>
                <a:srgbClr val="4472C4"/>
              </a:solidFill>
              <a:effectLst>
                <a:outerShdw blurRad="12700" dist="38100" dir="2700000" algn="tl" rotWithShape="0">
                  <a:srgbClr val="4472C4">
                    <a:lumMod val="60000"/>
                    <a:lumOff val="40000"/>
                  </a:srgbClr>
                </a:outerShdw>
              </a:effectLst>
            </a:endParaRPr>
          </a:p>
          <a:p>
            <a:pPr algn="ctr"/>
            <a:r>
              <a:rPr lang="en-US" sz="8100" b="1">
                <a:ln w="9525">
                  <a:solidFill>
                    <a:prstClr val="white"/>
                  </a:solidFill>
                  <a:prstDash val="solid"/>
                </a:ln>
                <a:solidFill>
                  <a:srgbClr val="4472C4"/>
                </a:solidFill>
                <a:effectLst>
                  <a:outerShdw blurRad="12700" dist="38100" dir="2700000" algn="tl" rotWithShape="0">
                    <a:srgbClr val="4472C4">
                      <a:lumMod val="60000"/>
                      <a:lumOff val="40000"/>
                    </a:srgbClr>
                  </a:outerShdw>
                </a:effectLst>
              </a:rPr>
              <a:t>NGẠI VẬT</a:t>
            </a:r>
            <a:endParaRPr lang="en-US" sz="8100" b="1">
              <a:ln w="9525">
                <a:solidFill>
                  <a:prstClr val="white"/>
                </a:solidFill>
                <a:prstDash val="solid"/>
              </a:ln>
              <a:solidFill>
                <a:srgbClr val="4472C4"/>
              </a:solidFill>
              <a:effectLst>
                <a:outerShdw blurRad="12700" dist="38100" dir="2700000" algn="tl" rotWithShape="0">
                  <a:srgbClr val="4472C4">
                    <a:lumMod val="60000"/>
                    <a:lumOff val="40000"/>
                  </a:srgbClr>
                </a:outerShdw>
              </a:effectLst>
            </a:endParaRPr>
          </a:p>
        </p:txBody>
      </p:sp>
      <p:pic>
        <p:nvPicPr>
          <p:cNvPr id="3" name="Car">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8686800" y="10907489"/>
            <a:ext cx="914400" cy="914400"/>
          </a:xfrm>
          <a:prstGeom prst="rect">
            <a:avLst/>
          </a:prstGeom>
        </p:spPr>
      </p:pic>
      <p:pic>
        <p:nvPicPr>
          <p:cNvPr id="6" name="Bike Rides">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6"/>
          <a:stretch>
            <a:fillRect/>
          </a:stretch>
        </p:blipFill>
        <p:spPr>
          <a:xfrm>
            <a:off x="11772900" y="10907484"/>
            <a:ext cx="914400" cy="9144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0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9"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1"/>
          <a:stretch>
            <a:fillRect/>
          </a:stretch>
        </p:blipFill>
        <p:spPr>
          <a:xfrm>
            <a:off x="381000" y="3154680"/>
            <a:ext cx="8991600" cy="4732020"/>
          </a:xfrm>
          <a:prstGeom prst="rect">
            <a:avLst/>
          </a:prstGeom>
        </p:spPr>
      </p:pic>
      <p:graphicFrame>
        <p:nvGraphicFramePr>
          <p:cNvPr id="5" name="Table 4"/>
          <p:cNvGraphicFramePr>
            <a:graphicFrameLocks noGrp="1"/>
          </p:cNvGraphicFramePr>
          <p:nvPr/>
        </p:nvGraphicFramePr>
        <p:xfrm>
          <a:off x="9525000" y="2628900"/>
          <a:ext cx="8458200" cy="7022592"/>
        </p:xfrm>
        <a:graphic>
          <a:graphicData uri="http://schemas.openxmlformats.org/drawingml/2006/table">
            <a:tbl>
              <a:tblPr firstRow="1" firstCol="1" bandRow="1">
                <a:tableStyleId>{5C22544A-7EE6-4342-B048-85BDC9FD1C3A}</a:tableStyleId>
              </a:tblPr>
              <a:tblGrid>
                <a:gridCol w="3048000"/>
                <a:gridCol w="5410200"/>
              </a:tblGrid>
              <a:tr h="422576">
                <a:tc>
                  <a:txBody>
                    <a:bodyPr/>
                    <a:lstStyle/>
                    <a:p>
                      <a:pPr marL="0" marR="0" algn="ctr">
                        <a:lnSpc>
                          <a:spcPct val="120000"/>
                        </a:lnSpc>
                        <a:spcBef>
                          <a:spcPts val="0"/>
                        </a:spcBef>
                        <a:spcAft>
                          <a:spcPts val="0"/>
                        </a:spcAft>
                      </a:pPr>
                      <a:r>
                        <a:rPr lang="vi-VN" sz="3200" dirty="0">
                          <a:effectLst/>
                          <a:latin typeface="Times New Roman" panose="02020603050405020304" pitchFamily="18" charset="0"/>
                          <a:cs typeface="Times New Roman" panose="02020603050405020304" pitchFamily="18" charset="0"/>
                        </a:rPr>
                        <a:t>Tên cơ quan</a:t>
                      </a:r>
                      <a:endParaRPr lang="en-US" sz="3200" dirty="0">
                        <a:solidFill>
                          <a:srgbClr val="000000"/>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vi-VN" sz="3200" dirty="0">
                          <a:effectLst/>
                          <a:latin typeface="Times New Roman" panose="02020603050405020304" pitchFamily="18" charset="0"/>
                          <a:cs typeface="Times New Roman" panose="02020603050405020304" pitchFamily="18" charset="0"/>
                        </a:rPr>
                        <a:t>Chức năng</a:t>
                      </a:r>
                      <a:endParaRPr lang="en-US" sz="3200" dirty="0">
                        <a:solidFill>
                          <a:srgbClr val="000000"/>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r>
              <a:tr h="893798">
                <a:tc>
                  <a:txBody>
                    <a:bodyPr/>
                    <a:lstStyle/>
                    <a:p>
                      <a:pPr marL="0" marR="0" algn="l">
                        <a:lnSpc>
                          <a:spcPct val="120000"/>
                        </a:lnSpc>
                        <a:spcBef>
                          <a:spcPts val="0"/>
                        </a:spcBef>
                        <a:spcAft>
                          <a:spcPts val="0"/>
                        </a:spcAft>
                      </a:pPr>
                      <a:r>
                        <a:rPr lang="vi-VN" sz="3200" b="0">
                          <a:effectLst/>
                          <a:latin typeface="Times New Roman" panose="02020603050405020304" pitchFamily="18" charset="0"/>
                          <a:cs typeface="Times New Roman" panose="02020603050405020304" pitchFamily="18" charset="0"/>
                        </a:rPr>
                        <a:t>Buồng trứng</a:t>
                      </a:r>
                      <a:endParaRPr lang="en-US" sz="3200" b="0">
                        <a:solidFill>
                          <a:srgbClr val="000000"/>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a:txBody>
                    <a:bodyPr/>
                    <a:lstStyle/>
                    <a:p>
                      <a:pPr marL="0" marR="0" algn="l">
                        <a:lnSpc>
                          <a:spcPct val="120000"/>
                        </a:lnSpc>
                        <a:spcBef>
                          <a:spcPts val="0"/>
                        </a:spcBef>
                        <a:spcAft>
                          <a:spcPts val="0"/>
                        </a:spcAft>
                      </a:pPr>
                      <a:r>
                        <a:rPr lang="vi-VN" sz="3200" b="0" dirty="0">
                          <a:effectLst/>
                          <a:latin typeface="Times New Roman" panose="02020603050405020304" pitchFamily="18" charset="0"/>
                          <a:cs typeface="Times New Roman" panose="02020603050405020304" pitchFamily="18" charset="0"/>
                        </a:rPr>
                        <a:t>Sản sinh ra trứng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tiết</a:t>
                      </a:r>
                      <a:r>
                        <a:rPr lang="en-US" sz="3200" b="0" dirty="0">
                          <a:effectLst/>
                          <a:latin typeface="Times New Roman" panose="02020603050405020304" pitchFamily="18" charset="0"/>
                          <a:cs typeface="Times New Roman" panose="02020603050405020304" pitchFamily="18" charset="0"/>
                        </a:rPr>
                        <a:t> hormone </a:t>
                      </a:r>
                      <a:r>
                        <a:rPr lang="en-US" sz="3200" b="0" dirty="0" err="1">
                          <a:effectLst/>
                          <a:latin typeface="Times New Roman" panose="02020603050405020304" pitchFamily="18" charset="0"/>
                          <a:cs typeface="Times New Roman" panose="02020603050405020304" pitchFamily="18" charset="0"/>
                        </a:rPr>
                        <a:t>sinh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dục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nữ</a:t>
                      </a:r>
                      <a:r>
                        <a:rPr lang="en-US" sz="3200" b="0" dirty="0">
                          <a:effectLst/>
                          <a:latin typeface="Times New Roman" panose="02020603050405020304" pitchFamily="18" charset="0"/>
                          <a:cs typeface="Times New Roman" panose="02020603050405020304" pitchFamily="18" charset="0"/>
                        </a:rPr>
                        <a:t> </a:t>
                      </a:r>
                      <a:endParaRPr lang="en-US" sz="3200" b="0" dirty="0">
                        <a:solidFill>
                          <a:srgbClr val="000000"/>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r>
              <a:tr h="1357221">
                <a:tc>
                  <a:txBody>
                    <a:bodyPr/>
                    <a:lstStyle/>
                    <a:p>
                      <a:pPr marL="0" marR="0" algn="l">
                        <a:lnSpc>
                          <a:spcPct val="120000"/>
                        </a:lnSpc>
                        <a:spcBef>
                          <a:spcPts val="0"/>
                        </a:spcBef>
                        <a:spcAft>
                          <a:spcPts val="0"/>
                        </a:spcAft>
                      </a:pPr>
                      <a:r>
                        <a:rPr lang="en-US" sz="3200" b="0" dirty="0" err="1">
                          <a:effectLst/>
                          <a:latin typeface="Times New Roman" panose="02020603050405020304" pitchFamily="18" charset="0"/>
                          <a:cs typeface="Times New Roman" panose="02020603050405020304" pitchFamily="18" charset="0"/>
                        </a:rPr>
                        <a:t>Phễu</a:t>
                      </a:r>
                      <a:r>
                        <a:rPr lang="vi-VN" sz="3200" b="0" dirty="0">
                          <a:effectLst/>
                          <a:latin typeface="Times New Roman" panose="02020603050405020304" pitchFamily="18" charset="0"/>
                          <a:cs typeface="Times New Roman" panose="02020603050405020304" pitchFamily="18" charset="0"/>
                        </a:rPr>
                        <a:t> dẫn trứng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ống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dẫn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trứng</a:t>
                      </a:r>
                      <a:endParaRPr lang="en-US" sz="3200" b="0" dirty="0">
                        <a:solidFill>
                          <a:srgbClr val="000000"/>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a:txBody>
                    <a:bodyPr/>
                    <a:lstStyle/>
                    <a:p>
                      <a:pPr marL="0" marR="0" algn="l">
                        <a:lnSpc>
                          <a:spcPct val="120000"/>
                        </a:lnSpc>
                        <a:spcBef>
                          <a:spcPts val="0"/>
                        </a:spcBef>
                        <a:spcAft>
                          <a:spcPts val="0"/>
                        </a:spcAft>
                      </a:pPr>
                      <a:r>
                        <a:rPr lang="en-US" sz="3200" b="0">
                          <a:effectLst/>
                          <a:latin typeface="Times New Roman" panose="02020603050405020304" pitchFamily="18" charset="0"/>
                          <a:cs typeface="Times New Roman" panose="02020603050405020304" pitchFamily="18" charset="0"/>
                        </a:rPr>
                        <a:t>Phễu dẫn trứng hứng và đưa trứng rụng di chuyển đến ống dẫn trứng, tại đây có thể diễn ra quá trình thụ tinh</a:t>
                      </a:r>
                      <a:endParaRPr lang="en-US" sz="3200" b="0">
                        <a:solidFill>
                          <a:srgbClr val="000000"/>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r>
              <a:tr h="430003">
                <a:tc>
                  <a:txBody>
                    <a:bodyPr/>
                    <a:lstStyle/>
                    <a:p>
                      <a:pPr marL="0" marR="0" algn="l">
                        <a:lnSpc>
                          <a:spcPct val="120000"/>
                        </a:lnSpc>
                        <a:spcBef>
                          <a:spcPts val="0"/>
                        </a:spcBef>
                        <a:spcAft>
                          <a:spcPts val="0"/>
                        </a:spcAft>
                      </a:pPr>
                      <a:r>
                        <a:rPr lang="vi-VN" sz="3200" b="0">
                          <a:effectLst/>
                          <a:latin typeface="Times New Roman" panose="02020603050405020304" pitchFamily="18" charset="0"/>
                          <a:cs typeface="Times New Roman" panose="02020603050405020304" pitchFamily="18" charset="0"/>
                        </a:rPr>
                        <a:t>Tử cung</a:t>
                      </a:r>
                      <a:endParaRPr lang="en-US" sz="3200" b="0">
                        <a:solidFill>
                          <a:srgbClr val="000000"/>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a:txBody>
                    <a:bodyPr/>
                    <a:lstStyle/>
                    <a:p>
                      <a:pPr marL="0" marR="0" algn="l">
                        <a:lnSpc>
                          <a:spcPct val="120000"/>
                        </a:lnSpc>
                        <a:spcBef>
                          <a:spcPts val="0"/>
                        </a:spcBef>
                        <a:spcAft>
                          <a:spcPts val="0"/>
                        </a:spcAft>
                      </a:pPr>
                      <a:r>
                        <a:rPr lang="vi-VN" sz="3200" b="0">
                          <a:effectLst/>
                          <a:latin typeface="Times New Roman" panose="02020603050405020304" pitchFamily="18" charset="0"/>
                          <a:cs typeface="Times New Roman" panose="02020603050405020304" pitchFamily="18" charset="0"/>
                        </a:rPr>
                        <a:t>N</a:t>
                      </a:r>
                      <a:r>
                        <a:rPr lang="en-US" sz="3200" b="0">
                          <a:effectLst/>
                          <a:latin typeface="Times New Roman" panose="02020603050405020304" pitchFamily="18" charset="0"/>
                          <a:cs typeface="Times New Roman" panose="02020603050405020304" pitchFamily="18" charset="0"/>
                        </a:rPr>
                        <a:t>ơi n</a:t>
                      </a:r>
                      <a:r>
                        <a:rPr lang="vi-VN" sz="3200" b="0">
                          <a:effectLst/>
                          <a:latin typeface="Times New Roman" panose="02020603050405020304" pitchFamily="18" charset="0"/>
                          <a:cs typeface="Times New Roman" panose="02020603050405020304" pitchFamily="18" charset="0"/>
                        </a:rPr>
                        <a:t>uôi dưỡng thai nhi phát triển</a:t>
                      </a:r>
                      <a:endParaRPr lang="en-US" sz="3200" b="0">
                        <a:solidFill>
                          <a:srgbClr val="000000"/>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r>
              <a:tr h="885999">
                <a:tc>
                  <a:txBody>
                    <a:bodyPr/>
                    <a:lstStyle/>
                    <a:p>
                      <a:pPr marL="0" marR="0" algn="l">
                        <a:lnSpc>
                          <a:spcPct val="120000"/>
                        </a:lnSpc>
                        <a:spcBef>
                          <a:spcPts val="0"/>
                        </a:spcBef>
                        <a:spcAft>
                          <a:spcPts val="0"/>
                        </a:spcAft>
                      </a:pPr>
                      <a:r>
                        <a:rPr lang="vi-VN" sz="3200" b="0">
                          <a:effectLst/>
                          <a:latin typeface="Times New Roman" panose="02020603050405020304" pitchFamily="18" charset="0"/>
                          <a:cs typeface="Times New Roman" panose="02020603050405020304" pitchFamily="18" charset="0"/>
                        </a:rPr>
                        <a:t>Âm đạo </a:t>
                      </a:r>
                      <a:endParaRPr lang="en-US" sz="3200" b="0">
                        <a:solidFill>
                          <a:srgbClr val="000000"/>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a:txBody>
                    <a:bodyPr/>
                    <a:lstStyle/>
                    <a:p>
                      <a:pPr marL="0" marR="0" algn="l">
                        <a:lnSpc>
                          <a:spcPct val="120000"/>
                        </a:lnSpc>
                        <a:spcBef>
                          <a:spcPts val="0"/>
                        </a:spcBef>
                        <a:spcAft>
                          <a:spcPts val="0"/>
                        </a:spcAft>
                      </a:pPr>
                      <a:r>
                        <a:rPr lang="en-US" sz="3200" b="0">
                          <a:effectLst/>
                          <a:latin typeface="Times New Roman" panose="02020603050405020304" pitchFamily="18" charset="0"/>
                          <a:cs typeface="Times New Roman" panose="02020603050405020304" pitchFamily="18" charset="0"/>
                        </a:rPr>
                        <a:t>N</a:t>
                      </a:r>
                      <a:r>
                        <a:rPr lang="vi-VN" sz="3200" b="0">
                          <a:effectLst/>
                          <a:latin typeface="Times New Roman" panose="02020603050405020304" pitchFamily="18" charset="0"/>
                          <a:cs typeface="Times New Roman" panose="02020603050405020304" pitchFamily="18" charset="0"/>
                        </a:rPr>
                        <a:t>ơi tiếp nhận tinh trùng và</a:t>
                      </a:r>
                      <a:r>
                        <a:rPr lang="en-US" sz="3200" b="0">
                          <a:effectLst/>
                          <a:latin typeface="Times New Roman" panose="02020603050405020304" pitchFamily="18" charset="0"/>
                          <a:cs typeface="Times New Roman" panose="02020603050405020304" pitchFamily="18" charset="0"/>
                        </a:rPr>
                        <a:t> là</a:t>
                      </a:r>
                      <a:r>
                        <a:rPr lang="vi-VN" sz="3200" b="0">
                          <a:effectLst/>
                          <a:latin typeface="Times New Roman" panose="02020603050405020304" pitchFamily="18" charset="0"/>
                          <a:cs typeface="Times New Roman" panose="02020603050405020304" pitchFamily="18" charset="0"/>
                        </a:rPr>
                        <a:t> đường ra của trẻ sơ sinh.</a:t>
                      </a:r>
                      <a:endParaRPr lang="en-US" sz="3200" b="0">
                        <a:solidFill>
                          <a:srgbClr val="000000"/>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r>
              <a:tr h="430003">
                <a:tc>
                  <a:txBody>
                    <a:bodyPr/>
                    <a:lstStyle/>
                    <a:p>
                      <a:pPr marL="0" marR="0" algn="l">
                        <a:lnSpc>
                          <a:spcPct val="120000"/>
                        </a:lnSpc>
                        <a:spcBef>
                          <a:spcPts val="0"/>
                        </a:spcBef>
                        <a:spcAft>
                          <a:spcPts val="0"/>
                        </a:spcAft>
                      </a:pPr>
                      <a:r>
                        <a:rPr lang="vi-VN" sz="3200" b="0">
                          <a:effectLst/>
                          <a:latin typeface="Times New Roman" panose="02020603050405020304" pitchFamily="18" charset="0"/>
                          <a:cs typeface="Times New Roman" panose="02020603050405020304" pitchFamily="18" charset="0"/>
                        </a:rPr>
                        <a:t>Tuyến </a:t>
                      </a:r>
                      <a:r>
                        <a:rPr lang="en-US" sz="3200" b="0">
                          <a:effectLst/>
                          <a:latin typeface="Times New Roman" panose="02020603050405020304" pitchFamily="18" charset="0"/>
                          <a:cs typeface="Times New Roman" panose="02020603050405020304" pitchFamily="18" charset="0"/>
                        </a:rPr>
                        <a:t>sinh dục</a:t>
                      </a:r>
                      <a:endParaRPr lang="en-US" sz="3200" b="0">
                        <a:solidFill>
                          <a:srgbClr val="000000"/>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a:txBody>
                    <a:bodyPr/>
                    <a:lstStyle/>
                    <a:p>
                      <a:pPr marL="0" marR="0" algn="l">
                        <a:lnSpc>
                          <a:spcPct val="120000"/>
                        </a:lnSpc>
                        <a:spcBef>
                          <a:spcPts val="0"/>
                        </a:spcBef>
                        <a:spcAft>
                          <a:spcPts val="0"/>
                        </a:spcAft>
                      </a:pPr>
                      <a:r>
                        <a:rPr lang="vi-VN" sz="3200" b="0" dirty="0">
                          <a:effectLst/>
                          <a:latin typeface="Times New Roman" panose="02020603050405020304" pitchFamily="18" charset="0"/>
                          <a:cs typeface="Times New Roman" panose="02020603050405020304" pitchFamily="18" charset="0"/>
                        </a:rPr>
                        <a:t>Tiết dịch nhờn bôi trơn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âm</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đạo</a:t>
                      </a:r>
                      <a:endParaRPr lang="en-US" sz="3200" b="0" dirty="0">
                        <a:solidFill>
                          <a:srgbClr val="000000"/>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r>
            </a:tbl>
          </a:graphicData>
        </a:graphic>
      </p:graphicFrame>
      <p:sp>
        <p:nvSpPr>
          <p:cNvPr id="6" name="Title 1"/>
          <p:cNvSpPr>
            <a:spLocks noGrp="1"/>
          </p:cNvSpPr>
          <p:nvPr>
            <p:ph type="title"/>
          </p:nvPr>
        </p:nvSpPr>
        <p:spPr>
          <a:xfrm>
            <a:off x="1257300" y="547688"/>
            <a:ext cx="15773400" cy="1988345"/>
          </a:xfrm>
        </p:spPr>
        <p:txBody>
          <a:bodyPr>
            <a:noAutofit/>
          </a:bodyPr>
          <a:lstStyle/>
          <a:p>
            <a:br>
              <a:rPr lang="en-US" sz="4000" dirty="0" smtClean="0">
                <a:solidFill>
                  <a:srgbClr val="C00000"/>
                </a:solidFill>
                <a:latin typeface="Times New Roman" panose="02020603050405020304" pitchFamily="18" charset="0"/>
                <a:cs typeface="Times New Roman" panose="02020603050405020304" pitchFamily="18" charset="0"/>
              </a:rPr>
            </a:br>
            <a:r>
              <a:rPr lang="en-US" sz="4000" dirty="0" err="1" smtClean="0">
                <a:solidFill>
                  <a:srgbClr val="C00000"/>
                </a:solidFill>
                <a:latin typeface="Times New Roman" panose="02020603050405020304" pitchFamily="18" charset="0"/>
                <a:cs typeface="Times New Roman" panose="02020603050405020304" pitchFamily="18" charset="0"/>
              </a:rPr>
              <a:t>Nhiệm</a:t>
            </a:r>
            <a:r>
              <a:rPr lang="en-US" sz="4000" dirty="0" smtClean="0">
                <a:solidFill>
                  <a:srgbClr val="C00000"/>
                </a:solidFill>
                <a:latin typeface="Times New Roman" panose="02020603050405020304" pitchFamily="18" charset="0"/>
                <a:cs typeface="Times New Roman" panose="02020603050405020304" pitchFamily="18" charset="0"/>
              </a:rPr>
              <a:t> </a:t>
            </a:r>
            <a:r>
              <a:rPr lang="en-US" sz="4000" dirty="0" err="1" smtClean="0">
                <a:solidFill>
                  <a:srgbClr val="C00000"/>
                </a:solidFill>
                <a:latin typeface="Times New Roman" panose="02020603050405020304" pitchFamily="18" charset="0"/>
                <a:cs typeface="Times New Roman" panose="02020603050405020304" pitchFamily="18" charset="0"/>
              </a:rPr>
              <a:t>vụ</a:t>
            </a:r>
            <a:r>
              <a:rPr lang="en-US" sz="4000" dirty="0" smtClean="0">
                <a:solidFill>
                  <a:srgbClr val="C00000"/>
                </a:solidFill>
                <a:latin typeface="Times New Roman" panose="02020603050405020304" pitchFamily="18" charset="0"/>
                <a:cs typeface="Times New Roman" panose="02020603050405020304" pitchFamily="18" charset="0"/>
              </a:rPr>
              <a:t> 2: Đ</a:t>
            </a:r>
            <a:r>
              <a:rPr lang="vi-VN" sz="4000" dirty="0" smtClean="0">
                <a:solidFill>
                  <a:srgbClr val="C00000"/>
                </a:solidFill>
                <a:latin typeface="Times New Roman" panose="02020603050405020304" pitchFamily="18" charset="0"/>
                <a:cs typeface="Times New Roman" panose="02020603050405020304" pitchFamily="18" charset="0"/>
              </a:rPr>
              <a:t>iền </a:t>
            </a:r>
            <a:r>
              <a:rPr lang="vi-VN" sz="4000" dirty="0">
                <a:solidFill>
                  <a:srgbClr val="C00000"/>
                </a:solidFill>
                <a:latin typeface="Times New Roman" panose="02020603050405020304" pitchFamily="18" charset="0"/>
                <a:cs typeface="Times New Roman" panose="02020603050405020304" pitchFamily="18" charset="0"/>
              </a:rPr>
              <a:t>những từ còn thiếu vào hình sau và trình bày chức năng của từng cơ quan trong hệ sinh dục </a:t>
            </a:r>
            <a:r>
              <a:rPr lang="en-US" sz="4000" dirty="0" err="1" smtClean="0">
                <a:solidFill>
                  <a:srgbClr val="C00000"/>
                </a:solidFill>
                <a:latin typeface="Times New Roman" panose="02020603050405020304" pitchFamily="18" charset="0"/>
                <a:cs typeface="Times New Roman" panose="02020603050405020304" pitchFamily="18" charset="0"/>
              </a:rPr>
              <a:t>nữ</a:t>
            </a:r>
            <a:r>
              <a:rPr lang="en-US" sz="4000" dirty="0">
                <a:solidFill>
                  <a:srgbClr val="C00000"/>
                </a:solidFill>
                <a:latin typeface="Times New Roman" panose="02020603050405020304" pitchFamily="18" charset="0"/>
                <a:cs typeface="Times New Roman" panose="02020603050405020304" pitchFamily="18" charset="0"/>
              </a:rPr>
              <a:t>.</a:t>
            </a:r>
            <a:endParaRPr lang="en-US" sz="40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5915;p37"/>
          <p:cNvSpPr txBox="1"/>
          <p:nvPr/>
        </p:nvSpPr>
        <p:spPr>
          <a:xfrm>
            <a:off x="1905000" y="11824"/>
            <a:ext cx="14901822" cy="2057400"/>
          </a:xfrm>
          <a:prstGeom prst="rect">
            <a:avLst/>
          </a:prstGeom>
        </p:spPr>
        <p:txBody>
          <a:bodyPr spcFirstLastPara="1" wrap="square" lIns="137138" tIns="137138" rIns="137138" bIns="137138"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lnSpc>
                <a:spcPct val="100000"/>
              </a:lnSpc>
            </a:pPr>
            <a:r>
              <a:rPr lang="en-US" sz="6000" u="sng" dirty="0" err="1">
                <a:solidFill>
                  <a:srgbClr val="FF0000"/>
                </a:solidFill>
                <a:latin typeface="Times New Roman" panose="02020603050405020304" pitchFamily="18" charset="0"/>
                <a:ea typeface="Tiffany" panose="02020500000000000000" pitchFamily="18" charset="0"/>
                <a:cs typeface="Times New Roman" panose="02020603050405020304" pitchFamily="18" charset="0"/>
              </a:rPr>
              <a:t>Bài</a:t>
            </a:r>
            <a:r>
              <a:rPr lang="en-US" sz="6000" u="sng" dirty="0">
                <a:solidFill>
                  <a:srgbClr val="FF0000"/>
                </a:solidFill>
                <a:latin typeface="Times New Roman" panose="02020603050405020304" pitchFamily="18" charset="0"/>
                <a:ea typeface="Tiffany" panose="02020500000000000000" pitchFamily="18" charset="0"/>
                <a:cs typeface="Times New Roman" panose="02020603050405020304" pitchFamily="18" charset="0"/>
              </a:rPr>
              <a:t> </a:t>
            </a:r>
            <a:r>
              <a:rPr lang="en-US" sz="6000" u="sng" dirty="0" smtClean="0">
                <a:solidFill>
                  <a:srgbClr val="FF0000"/>
                </a:solidFill>
                <a:latin typeface="Times New Roman" panose="02020603050405020304" pitchFamily="18" charset="0"/>
                <a:ea typeface="Tiffany" panose="02020500000000000000" pitchFamily="18" charset="0"/>
                <a:cs typeface="Times New Roman" panose="02020603050405020304" pitchFamily="18" charset="0"/>
              </a:rPr>
              <a:t>40: </a:t>
            </a:r>
            <a:r>
              <a:rPr lang="en-US" sz="6000" b="1" dirty="0" smtClean="0">
                <a:solidFill>
                  <a:prstClr val="black"/>
                </a:solidFill>
                <a:latin typeface="Times New Roman" panose="02020603050405020304" pitchFamily="18" charset="0"/>
                <a:ea typeface="Tiffany" panose="02020500000000000000" pitchFamily="18" charset="0"/>
                <a:cs typeface="Times New Roman" panose="02020603050405020304" pitchFamily="18" charset="0"/>
              </a:rPr>
              <a:t>SINH SẢN Ở NGƯỜI</a:t>
            </a:r>
            <a:endParaRPr lang="vi-VN" altLang="en-US" sz="6000" u="sng" dirty="0">
              <a:solidFill>
                <a:srgbClr val="FF0000"/>
              </a:solidFill>
              <a:ea typeface="Tiffany" panose="02020500000000000000" pitchFamily="18" charset="0"/>
              <a:cs typeface="Times New Roman" panose="02020603050405020304" pitchFamily="18" charset="0"/>
            </a:endParaRPr>
          </a:p>
        </p:txBody>
      </p:sp>
      <p:sp>
        <p:nvSpPr>
          <p:cNvPr id="9" name="TextBox 8"/>
          <p:cNvSpPr txBox="1"/>
          <p:nvPr/>
        </p:nvSpPr>
        <p:spPr>
          <a:xfrm>
            <a:off x="609600" y="2461639"/>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anose="02020603050405020304" pitchFamily="18" charset="0"/>
                <a:cs typeface="Times New Roman" panose="02020603050405020304" pitchFamily="18" charset="0"/>
              </a:rPr>
              <a:t>	</a:t>
            </a:r>
            <a:r>
              <a:rPr lang="en-US" sz="4200" dirty="0" smtClean="0">
                <a:solidFill>
                  <a:srgbClr val="C00000"/>
                </a:solidFill>
                <a:latin typeface="Times New Roman" panose="02020603050405020304" pitchFamily="18" charset="0"/>
                <a:cs typeface="Times New Roman" panose="02020603050405020304" pitchFamily="18" charset="0"/>
              </a:rPr>
              <a:t>1. </a:t>
            </a:r>
            <a:r>
              <a:rPr lang="en-US" sz="4200" dirty="0" err="1" smtClean="0">
                <a:solidFill>
                  <a:srgbClr val="C00000"/>
                </a:solidFill>
                <a:latin typeface="Times New Roman" panose="02020603050405020304" pitchFamily="18" charset="0"/>
                <a:cs typeface="Times New Roman" panose="02020603050405020304" pitchFamily="18" charset="0"/>
              </a:rPr>
              <a:t>Cơ</a:t>
            </a:r>
            <a:r>
              <a:rPr lang="en-US" sz="4200" dirty="0" smtClean="0">
                <a:solidFill>
                  <a:srgbClr val="C00000"/>
                </a:solidFill>
                <a:latin typeface="Times New Roman" panose="02020603050405020304" pitchFamily="18" charset="0"/>
                <a:cs typeface="Times New Roman" panose="02020603050405020304" pitchFamily="18" charset="0"/>
              </a:rPr>
              <a:t> </a:t>
            </a:r>
            <a:r>
              <a:rPr lang="en-US" sz="4200" dirty="0" err="1" smtClean="0">
                <a:solidFill>
                  <a:srgbClr val="C00000"/>
                </a:solidFill>
                <a:latin typeface="Times New Roman" panose="02020603050405020304" pitchFamily="18" charset="0"/>
                <a:cs typeface="Times New Roman" panose="02020603050405020304" pitchFamily="18" charset="0"/>
              </a:rPr>
              <a:t>quan</a:t>
            </a:r>
            <a:r>
              <a:rPr lang="en-US" sz="4200" dirty="0" smtClean="0">
                <a:solidFill>
                  <a:srgbClr val="C00000"/>
                </a:solidFill>
                <a:latin typeface="Times New Roman" panose="02020603050405020304" pitchFamily="18" charset="0"/>
                <a:cs typeface="Times New Roman" panose="02020603050405020304" pitchFamily="18" charset="0"/>
              </a:rPr>
              <a:t> </a:t>
            </a:r>
            <a:r>
              <a:rPr lang="en-US" sz="4200" dirty="0" err="1" smtClean="0">
                <a:solidFill>
                  <a:srgbClr val="C00000"/>
                </a:solidFill>
                <a:latin typeface="Times New Roman" panose="02020603050405020304" pitchFamily="18" charset="0"/>
                <a:cs typeface="Times New Roman" panose="02020603050405020304" pitchFamily="18" charset="0"/>
              </a:rPr>
              <a:t>sinh</a:t>
            </a:r>
            <a:r>
              <a:rPr lang="en-US" sz="4200" dirty="0" smtClean="0">
                <a:solidFill>
                  <a:srgbClr val="C00000"/>
                </a:solidFill>
                <a:latin typeface="Times New Roman" panose="02020603050405020304" pitchFamily="18" charset="0"/>
                <a:cs typeface="Times New Roman" panose="02020603050405020304" pitchFamily="18" charset="0"/>
              </a:rPr>
              <a:t> </a:t>
            </a:r>
            <a:r>
              <a:rPr lang="en-US" sz="4200" dirty="0" err="1" smtClean="0">
                <a:solidFill>
                  <a:srgbClr val="C00000"/>
                </a:solidFill>
                <a:latin typeface="Times New Roman" panose="02020603050405020304" pitchFamily="18" charset="0"/>
                <a:cs typeface="Times New Roman" panose="02020603050405020304" pitchFamily="18" charset="0"/>
              </a:rPr>
              <a:t>dục</a:t>
            </a:r>
            <a:r>
              <a:rPr lang="en-US" sz="4200" dirty="0" smtClean="0">
                <a:solidFill>
                  <a:srgbClr val="C00000"/>
                </a:solidFill>
                <a:latin typeface="Times New Roman" panose="02020603050405020304" pitchFamily="18" charset="0"/>
                <a:cs typeface="Times New Roman" panose="02020603050405020304" pitchFamily="18" charset="0"/>
              </a:rPr>
              <a:t> </a:t>
            </a:r>
            <a:r>
              <a:rPr lang="en-US" sz="4200" dirty="0" err="1" smtClean="0">
                <a:solidFill>
                  <a:srgbClr val="C00000"/>
                </a:solidFill>
                <a:latin typeface="Times New Roman" panose="02020603050405020304" pitchFamily="18" charset="0"/>
                <a:cs typeface="Times New Roman" panose="02020603050405020304" pitchFamily="18" charset="0"/>
              </a:rPr>
              <a:t>nữ</a:t>
            </a:r>
            <a:endParaRPr lang="en-US" sz="4200" dirty="0">
              <a:solidFill>
                <a:srgbClr val="C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609600" y="1676809"/>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anose="02020603050405020304" pitchFamily="18" charset="0"/>
                <a:cs typeface="Times New Roman" panose="02020603050405020304" pitchFamily="18" charset="0"/>
              </a:rPr>
              <a:t>	</a:t>
            </a:r>
            <a:r>
              <a:rPr lang="en-US" sz="4200" dirty="0" smtClean="0">
                <a:solidFill>
                  <a:srgbClr val="002060"/>
                </a:solidFill>
                <a:latin typeface="Times New Roman" panose="02020603050405020304" pitchFamily="18" charset="0"/>
                <a:cs typeface="Times New Roman" panose="02020603050405020304" pitchFamily="18" charset="0"/>
              </a:rPr>
              <a:t>I-</a:t>
            </a:r>
            <a:r>
              <a:rPr lang="en-US" sz="4200" dirty="0" err="1" smtClean="0">
                <a:solidFill>
                  <a:srgbClr val="002060"/>
                </a:solidFill>
                <a:latin typeface="Times New Roman" panose="02020603050405020304" pitchFamily="18" charset="0"/>
                <a:cs typeface="Times New Roman" panose="02020603050405020304" pitchFamily="18" charset="0"/>
              </a:rPr>
              <a:t>HỆ</a:t>
            </a:r>
            <a:r>
              <a:rPr lang="en-US" sz="4200" dirty="0" smtClean="0">
                <a:solidFill>
                  <a:srgbClr val="002060"/>
                </a:solidFill>
                <a:latin typeface="Times New Roman" panose="02020603050405020304" pitchFamily="18" charset="0"/>
                <a:cs typeface="Times New Roman" panose="02020603050405020304" pitchFamily="18" charset="0"/>
              </a:rPr>
              <a:t> </a:t>
            </a:r>
            <a:r>
              <a:rPr lang="en-US" sz="4200" dirty="0" err="1" smtClean="0">
                <a:solidFill>
                  <a:srgbClr val="002060"/>
                </a:solidFill>
                <a:latin typeface="Times New Roman" panose="02020603050405020304" pitchFamily="18" charset="0"/>
                <a:cs typeface="Times New Roman" panose="02020603050405020304" pitchFamily="18" charset="0"/>
              </a:rPr>
              <a:t>SINH</a:t>
            </a:r>
            <a:r>
              <a:rPr lang="en-US" sz="4200" dirty="0" smtClean="0">
                <a:solidFill>
                  <a:srgbClr val="002060"/>
                </a:solidFill>
                <a:latin typeface="Times New Roman" panose="02020603050405020304" pitchFamily="18" charset="0"/>
                <a:cs typeface="Times New Roman" panose="02020603050405020304" pitchFamily="18" charset="0"/>
              </a:rPr>
              <a:t> </a:t>
            </a:r>
            <a:r>
              <a:rPr lang="en-US" sz="4200" dirty="0" err="1" smtClean="0">
                <a:solidFill>
                  <a:srgbClr val="002060"/>
                </a:solidFill>
                <a:latin typeface="Times New Roman" panose="02020603050405020304" pitchFamily="18" charset="0"/>
                <a:cs typeface="Times New Roman" panose="02020603050405020304" pitchFamily="18" charset="0"/>
              </a:rPr>
              <a:t>DỤC</a:t>
            </a:r>
            <a:endParaRPr lang="en-US" sz="4200" dirty="0">
              <a:solidFill>
                <a:srgbClr val="00206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1"/>
          <a:stretch>
            <a:fillRect/>
          </a:stretch>
        </p:blipFill>
        <p:spPr>
          <a:xfrm>
            <a:off x="14706600" y="1189462"/>
            <a:ext cx="1822938" cy="1544864"/>
          </a:xfrm>
          <a:prstGeom prst="rect">
            <a:avLst/>
          </a:prstGeom>
        </p:spPr>
      </p:pic>
      <p:sp>
        <p:nvSpPr>
          <p:cNvPr id="2" name="Rectangle 1"/>
          <p:cNvSpPr/>
          <p:nvPr/>
        </p:nvSpPr>
        <p:spPr>
          <a:xfrm>
            <a:off x="1676400" y="3921161"/>
            <a:ext cx="13377822" cy="4524315"/>
          </a:xfrm>
          <a:prstGeom prst="rect">
            <a:avLst/>
          </a:prstGeom>
        </p:spPr>
        <p:txBody>
          <a:bodyPr wrap="square">
            <a:spAutoFit/>
          </a:bodyPr>
          <a:lstStyle/>
          <a:p>
            <a:pPr algn="just">
              <a:spcAft>
                <a:spcPts val="0"/>
              </a:spcAf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Cơ</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quan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sinh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dục</a:t>
            </a:r>
            <a:r>
              <a:rPr lang="en-US" sz="3200" dirty="0">
                <a:latin typeface="Times New Roman" panose="02020603050405020304" pitchFamily="18" charset="0"/>
                <a:ea typeface="Times New Roman" panose="02020603050405020304" pitchFamily="18" charset="0"/>
              </a:rPr>
              <a:t> ở </a:t>
            </a:r>
            <a:r>
              <a:rPr lang="en-US" sz="3200" dirty="0" err="1">
                <a:latin typeface="Times New Roman" panose="02020603050405020304" pitchFamily="18" charset="0"/>
                <a:ea typeface="Times New Roman" panose="02020603050405020304" pitchFamily="18" charset="0"/>
              </a:rPr>
              <a:t>nữ</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bao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gồm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hai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buồng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trứng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nằm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trong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khoang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bụng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ống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dẫn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trứng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tử</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cung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âm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đạo</a:t>
            </a:r>
            <a:r>
              <a:rPr lang="en-US" sz="3200" dirty="0">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lgn="just">
              <a:spcAft>
                <a:spcPts val="0"/>
              </a:spcAf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Buồng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trứng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sản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sinh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trứng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Trứng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sau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rụng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được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phễu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dẫn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trứng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hứng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đưa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vào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ống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dẫn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trứng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đây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sẽ</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xảy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quá</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thụ</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nếu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trứng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gặp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trùng</a:t>
            </a:r>
            <a:r>
              <a:rPr lang="en-US" sz="3200" dirty="0">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lgn="just">
              <a:spcAft>
                <a:spcPts val="0"/>
              </a:spcAf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Tử</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cung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nhiệm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vụ</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nuôi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dưỡng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thai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phát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triển</a:t>
            </a:r>
            <a:r>
              <a:rPr lang="en-US" sz="3200" dirty="0">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lgn="just">
              <a:spcAft>
                <a:spcPts val="0"/>
              </a:spcAf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Âm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đạo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tiếp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nhận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trùng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đường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trẻ</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sinh</a:t>
            </a:r>
            <a:r>
              <a:rPr lang="en-US" sz="3200" dirty="0">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lgn="just">
              <a:spcAft>
                <a:spcPts val="0"/>
              </a:spcAf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cạnh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cơ</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quan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sinh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dục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nữ</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còn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tuyến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sinh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dục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phụ</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như</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tuyến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tiền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liệt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tiết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dịch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nhờn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để</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bôi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trơn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âm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đạo</a:t>
            </a:r>
            <a:r>
              <a:rPr lang="en-US" sz="3200" dirty="0">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2"/>
            <a:ext cx="17992163" cy="10286999"/>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92163" y="2"/>
            <a:ext cx="18879671" cy="1028699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2206" y="8543088"/>
            <a:ext cx="1849257" cy="1056717"/>
          </a:xfrm>
          <a:prstGeom prst="rect">
            <a:avLst/>
          </a:prstGeom>
        </p:spPr>
      </p:pic>
      <p:pic>
        <p:nvPicPr>
          <p:cNvPr id="8" name="Picture 7"/>
          <p:cNvPicPr>
            <a:picLocks noChangeAspect="1"/>
          </p:cNvPicPr>
          <p:nvPr/>
        </p:nvPicPr>
        <p:blipFill>
          <a:blip r:embed="rId4"/>
          <a:stretch>
            <a:fillRect/>
          </a:stretch>
        </p:blipFill>
        <p:spPr>
          <a:xfrm>
            <a:off x="5628760" y="7300454"/>
            <a:ext cx="2968883" cy="2137595"/>
          </a:xfrm>
          <a:prstGeom prst="rect">
            <a:avLst/>
          </a:prstGeom>
        </p:spPr>
      </p:pic>
      <p:pic>
        <p:nvPicPr>
          <p:cNvPr id="2" name="yeah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8686800" y="10515596"/>
            <a:ext cx="914400" cy="914400"/>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30977" y="6489587"/>
            <a:ext cx="1911261" cy="932769"/>
          </a:xfrm>
          <a:prstGeom prst="rect">
            <a:avLst/>
          </a:prstGeom>
        </p:spPr>
      </p:pic>
      <p:pic>
        <p:nvPicPr>
          <p:cNvPr id="6" name="Car">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7"/>
          <a:stretch>
            <a:fillRect/>
          </a:stretch>
        </p:blipFill>
        <p:spPr>
          <a:xfrm>
            <a:off x="10401293" y="10515597"/>
            <a:ext cx="914400" cy="914400"/>
          </a:xfrm>
          <a:prstGeom prst="rect">
            <a:avLst/>
          </a:prstGeom>
        </p:spPr>
      </p:pic>
      <p:sp>
        <p:nvSpPr>
          <p:cNvPr id="11" name="Rectangle 10"/>
          <p:cNvSpPr/>
          <p:nvPr/>
        </p:nvSpPr>
        <p:spPr>
          <a:xfrm>
            <a:off x="2743200" y="439061"/>
            <a:ext cx="15248962" cy="270199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solidFill>
                  <a:prstClr val="black"/>
                </a:solidFill>
                <a:latin typeface="Arial" panose="020B0604020202020204" pitchFamily="34" charset="0"/>
                <a:cs typeface="Arial" panose="020B0604020202020204" pitchFamily="34" charset="0"/>
              </a:rPr>
              <a:t>1.Để </a:t>
            </a:r>
            <a:r>
              <a:rPr lang="en-US" sz="3600" b="1" dirty="0" err="1" smtClean="0">
                <a:solidFill>
                  <a:prstClr val="black"/>
                </a:solidFill>
                <a:latin typeface="Arial" panose="020B0604020202020204" pitchFamily="34" charset="0"/>
                <a:cs typeface="Arial" panose="020B0604020202020204" pitchFamily="34" charset="0"/>
              </a:rPr>
              <a:t>duy</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trì</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nòi</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giống</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mọi</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sinh</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vật</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đều</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phải</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trải</a:t>
            </a:r>
            <a:r>
              <a:rPr lang="en-US" sz="3600" b="1" dirty="0" smtClean="0">
                <a:solidFill>
                  <a:prstClr val="black"/>
                </a:solidFill>
                <a:latin typeface="Arial" panose="020B0604020202020204" pitchFamily="34" charset="0"/>
                <a:cs typeface="Arial" panose="020B0604020202020204" pitchFamily="34" charset="0"/>
              </a:rPr>
              <a:t> qua </a:t>
            </a:r>
            <a:r>
              <a:rPr lang="en-US" sz="3600" b="1" dirty="0" err="1" smtClean="0">
                <a:solidFill>
                  <a:prstClr val="black"/>
                </a:solidFill>
                <a:latin typeface="Arial" panose="020B0604020202020204" pitchFamily="34" charset="0"/>
                <a:cs typeface="Arial" panose="020B0604020202020204" pitchFamily="34" charset="0"/>
              </a:rPr>
              <a:t>quá</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trình</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gì</a:t>
            </a:r>
            <a:r>
              <a:rPr lang="en-US" sz="3600" b="1" dirty="0" smtClean="0">
                <a:solidFill>
                  <a:prstClr val="black"/>
                </a:solidFill>
                <a:latin typeface="Arial" panose="020B0604020202020204" pitchFamily="34" charset="0"/>
                <a:cs typeface="Arial" panose="020B0604020202020204" pitchFamily="34" charset="0"/>
              </a:rPr>
              <a:t> </a:t>
            </a:r>
            <a:r>
              <a:rPr lang="en-US" sz="3600" b="1" dirty="0">
                <a:solidFill>
                  <a:prstClr val="black"/>
                </a:solidFill>
                <a:latin typeface="Arial" panose="020B0604020202020204" pitchFamily="34" charset="0"/>
                <a:cs typeface="Arial" panose="020B0604020202020204" pitchFamily="34" charset="0"/>
              </a:rPr>
              <a:t>?</a:t>
            </a:r>
            <a:endParaRPr lang="en-US" sz="3600" b="1" dirty="0">
              <a:solidFill>
                <a:prstClr val="black"/>
              </a:solidFill>
              <a:latin typeface="Arial" panose="020B0604020202020204" pitchFamily="34" charset="0"/>
              <a:cs typeface="Arial" panose="020B0604020202020204" pitchFamily="34" charset="0"/>
            </a:endParaRPr>
          </a:p>
          <a:p>
            <a:pPr marL="685800" indent="-685800">
              <a:buFontTx/>
              <a:buAutoNum type="alphaUcPeriod"/>
            </a:pPr>
            <a:r>
              <a:rPr lang="en-US" sz="3600" b="1" dirty="0" err="1" smtClean="0">
                <a:solidFill>
                  <a:prstClr val="black"/>
                </a:solidFill>
                <a:latin typeface="Arial" panose="020B0604020202020204" pitchFamily="34" charset="0"/>
                <a:cs typeface="Arial" panose="020B0604020202020204" pitchFamily="34" charset="0"/>
              </a:rPr>
              <a:t>Thụ</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tinh</a:t>
            </a:r>
            <a:r>
              <a:rPr lang="en-US" sz="3600" b="1" dirty="0" smtClean="0">
                <a:solidFill>
                  <a:prstClr val="black"/>
                </a:solidFill>
                <a:latin typeface="Arial" panose="020B0604020202020204" pitchFamily="34" charset="0"/>
                <a:cs typeface="Arial" panose="020B0604020202020204" pitchFamily="34" charset="0"/>
              </a:rPr>
              <a:t>                         </a:t>
            </a:r>
            <a:endParaRPr lang="en-US" sz="3600" b="1" dirty="0">
              <a:solidFill>
                <a:prstClr val="black"/>
              </a:solidFill>
              <a:latin typeface="Arial" panose="020B0604020202020204" pitchFamily="34" charset="0"/>
              <a:cs typeface="Arial" panose="020B0604020202020204" pitchFamily="34" charset="0"/>
            </a:endParaRPr>
          </a:p>
          <a:p>
            <a:pPr marL="685800" indent="-685800">
              <a:buFontTx/>
              <a:buAutoNum type="alphaUcPeriod"/>
            </a:pPr>
            <a:r>
              <a:rPr lang="en-US" sz="3600" b="1" dirty="0" err="1" smtClean="0">
                <a:solidFill>
                  <a:prstClr val="black"/>
                </a:solidFill>
                <a:latin typeface="Arial" panose="020B0604020202020204" pitchFamily="34" charset="0"/>
                <a:cs typeface="Arial" panose="020B0604020202020204" pitchFamily="34" charset="0"/>
              </a:rPr>
              <a:t>Sinh</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sản</a:t>
            </a:r>
            <a:endParaRPr lang="en-US" sz="3600" b="1" dirty="0">
              <a:solidFill>
                <a:prstClr val="black"/>
              </a:solidFill>
              <a:latin typeface="Arial" panose="020B0604020202020204" pitchFamily="34" charset="0"/>
              <a:cs typeface="Arial" panose="020B0604020202020204" pitchFamily="34" charset="0"/>
            </a:endParaRPr>
          </a:p>
          <a:p>
            <a:r>
              <a:rPr lang="en-US" sz="3600" b="1" dirty="0">
                <a:solidFill>
                  <a:prstClr val="black"/>
                </a:solidFill>
                <a:latin typeface="Arial" panose="020B0604020202020204" pitchFamily="34" charset="0"/>
                <a:cs typeface="Arial" panose="020B0604020202020204" pitchFamily="34" charset="0"/>
              </a:rPr>
              <a:t>C. </a:t>
            </a:r>
            <a:r>
              <a:rPr lang="en-US" sz="3600" b="1" dirty="0" err="1" smtClean="0">
                <a:solidFill>
                  <a:prstClr val="black"/>
                </a:solidFill>
                <a:latin typeface="Arial" panose="020B0604020202020204" pitchFamily="34" charset="0"/>
                <a:cs typeface="Arial" panose="020B0604020202020204" pitchFamily="34" charset="0"/>
              </a:rPr>
              <a:t>Thụ</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thai</a:t>
            </a:r>
            <a:r>
              <a:rPr lang="en-US" sz="3600" b="1" dirty="0" smtClean="0">
                <a:solidFill>
                  <a:prstClr val="black"/>
                </a:solidFill>
                <a:latin typeface="Arial" panose="020B0604020202020204" pitchFamily="34" charset="0"/>
                <a:cs typeface="Arial" panose="020B0604020202020204" pitchFamily="34" charset="0"/>
              </a:rPr>
              <a:t>   </a:t>
            </a:r>
            <a:endParaRPr lang="en-US" sz="3600" b="1" dirty="0">
              <a:solidFill>
                <a:prstClr val="black"/>
              </a:solidFill>
              <a:latin typeface="Arial" panose="020B0604020202020204" pitchFamily="34" charset="0"/>
              <a:cs typeface="Arial" panose="020B0604020202020204" pitchFamily="34" charset="0"/>
            </a:endParaRPr>
          </a:p>
          <a:p>
            <a:r>
              <a:rPr lang="en-US" sz="3600" b="1" dirty="0">
                <a:solidFill>
                  <a:prstClr val="black"/>
                </a:solidFill>
                <a:latin typeface="Arial" panose="020B0604020202020204" pitchFamily="34" charset="0"/>
                <a:cs typeface="Arial" panose="020B0604020202020204" pitchFamily="34" charset="0"/>
              </a:rPr>
              <a:t>D. </a:t>
            </a:r>
            <a:r>
              <a:rPr lang="en-US" sz="3600" b="1" dirty="0" err="1" smtClean="0">
                <a:solidFill>
                  <a:prstClr val="black"/>
                </a:solidFill>
                <a:latin typeface="Arial" panose="020B0604020202020204" pitchFamily="34" charset="0"/>
                <a:cs typeface="Arial" panose="020B0604020202020204" pitchFamily="34" charset="0"/>
              </a:rPr>
              <a:t>Thụ</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phấn</a:t>
            </a:r>
            <a:endParaRPr lang="en-US" sz="3600" b="1" dirty="0">
              <a:solidFill>
                <a:prstClr val="black"/>
              </a:solidFill>
              <a:latin typeface="Arial" panose="020B0604020202020204" pitchFamily="34" charset="0"/>
              <a:cs typeface="Arial" panose="020B0604020202020204" pitchFamily="34" charset="0"/>
            </a:endParaRPr>
          </a:p>
        </p:txBody>
      </p:sp>
      <p:sp>
        <p:nvSpPr>
          <p:cNvPr id="17" name="Rectangle 16"/>
          <p:cNvSpPr/>
          <p:nvPr/>
        </p:nvSpPr>
        <p:spPr>
          <a:xfrm>
            <a:off x="2743199" y="3610298"/>
            <a:ext cx="14139581" cy="115349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prstClr val="black"/>
                </a:solidFill>
                <a:latin typeface="Arial" panose="020B0604020202020204" pitchFamily="34" charset="0"/>
                <a:cs typeface="Arial" panose="020B0604020202020204" pitchFamily="34" charset="0"/>
              </a:rPr>
              <a:t>B. </a:t>
            </a:r>
            <a:r>
              <a:rPr lang="en-US" sz="5400" b="1" dirty="0" err="1" smtClean="0">
                <a:solidFill>
                  <a:prstClr val="black"/>
                </a:solidFill>
                <a:latin typeface="Arial" panose="020B0604020202020204" pitchFamily="34" charset="0"/>
                <a:cs typeface="Arial" panose="020B0604020202020204" pitchFamily="34" charset="0"/>
              </a:rPr>
              <a:t>Sinh</a:t>
            </a:r>
            <a:r>
              <a:rPr lang="en-US" sz="5400" b="1" dirty="0" smtClean="0">
                <a:solidFill>
                  <a:prstClr val="black"/>
                </a:solidFill>
                <a:latin typeface="Arial" panose="020B0604020202020204" pitchFamily="34" charset="0"/>
                <a:cs typeface="Arial" panose="020B0604020202020204" pitchFamily="34" charset="0"/>
              </a:rPr>
              <a:t> </a:t>
            </a:r>
            <a:r>
              <a:rPr lang="en-US" sz="5400" b="1" dirty="0" err="1" smtClean="0">
                <a:solidFill>
                  <a:prstClr val="black"/>
                </a:solidFill>
                <a:latin typeface="Arial" panose="020B0604020202020204" pitchFamily="34" charset="0"/>
                <a:cs typeface="Arial" panose="020B0604020202020204" pitchFamily="34" charset="0"/>
              </a:rPr>
              <a:t>sản</a:t>
            </a:r>
            <a:endParaRPr lang="en-US" sz="5400" b="1" dirty="0">
              <a:solidFill>
                <a:prstClr val="black"/>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11"/>
          <a:stretch>
            <a:fillRect/>
          </a:stretch>
        </p:blipFill>
        <p:spPr>
          <a:xfrm>
            <a:off x="2482397" y="5703178"/>
            <a:ext cx="2122739" cy="1947503"/>
          </a:xfrm>
          <a:prstGeom prst="rect">
            <a:avLst/>
          </a:prstGeom>
        </p:spPr>
      </p:pic>
      <p:sp>
        <p:nvSpPr>
          <p:cNvPr id="16" name="Oval Callout 15"/>
          <p:cNvSpPr/>
          <p:nvPr/>
        </p:nvSpPr>
        <p:spPr>
          <a:xfrm>
            <a:off x="3620095" y="4860947"/>
            <a:ext cx="2733641" cy="189620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rgbClr val="5B9BD5">
                    <a:lumMod val="50000"/>
                  </a:srgbClr>
                </a:solidFill>
                <a:latin typeface="Cambria" panose="02040503050406030204" pitchFamily="18" charset="0"/>
                <a:ea typeface="Cambria" panose="02040503050406030204" pitchFamily="18" charset="0"/>
              </a:rPr>
              <a:t>Không trả lời được thì mình giúp cho để qua vòng nhé!</a:t>
            </a:r>
            <a:endParaRPr lang="en-US" sz="2100">
              <a:solidFill>
                <a:srgbClr val="5B9BD5">
                  <a:lumMod val="50000"/>
                </a:srgbClr>
              </a:solidFill>
              <a:latin typeface="Cambria" panose="02040503050406030204" pitchFamily="18" charset="0"/>
              <a:ea typeface="Cambria" panose="02040503050406030204" pitchFamily="18" charset="0"/>
            </a:endParaRPr>
          </a:p>
        </p:txBody>
      </p:sp>
      <p:sp>
        <p:nvSpPr>
          <p:cNvPr id="9" name="Rectangular Callout 8"/>
          <p:cNvSpPr/>
          <p:nvPr/>
        </p:nvSpPr>
        <p:spPr>
          <a:xfrm>
            <a:off x="3818966" y="5143502"/>
            <a:ext cx="7146341" cy="1346087"/>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a:solidFill>
                  <a:prstClr val="black"/>
                </a:solidFill>
                <a:latin typeface="Arial" panose="020B0604020202020204" pitchFamily="34" charset="0"/>
                <a:cs typeface="Arial" panose="020B0604020202020204" pitchFamily="34" charset="0"/>
              </a:rPr>
              <a:t>B. </a:t>
            </a:r>
            <a:r>
              <a:rPr lang="en-US" sz="4200" b="1" dirty="0" err="1" smtClean="0">
                <a:solidFill>
                  <a:prstClr val="black"/>
                </a:solidFill>
                <a:latin typeface="Arial" panose="020B0604020202020204" pitchFamily="34" charset="0"/>
                <a:cs typeface="Arial" panose="020B0604020202020204" pitchFamily="34" charset="0"/>
              </a:rPr>
              <a:t>Sinh</a:t>
            </a:r>
            <a:r>
              <a:rPr lang="en-US" sz="4200" b="1" dirty="0" smtClean="0">
                <a:solidFill>
                  <a:prstClr val="black"/>
                </a:solidFill>
                <a:latin typeface="Arial" panose="020B0604020202020204" pitchFamily="34" charset="0"/>
                <a:cs typeface="Arial" panose="020B0604020202020204" pitchFamily="34" charset="0"/>
              </a:rPr>
              <a:t> </a:t>
            </a:r>
            <a:r>
              <a:rPr lang="en-US" sz="4200" b="1" dirty="0" err="1" smtClean="0">
                <a:solidFill>
                  <a:prstClr val="black"/>
                </a:solidFill>
                <a:latin typeface="Arial" panose="020B0604020202020204" pitchFamily="34" charset="0"/>
                <a:cs typeface="Arial" panose="020B0604020202020204" pitchFamily="34" charset="0"/>
              </a:rPr>
              <a:t>sản</a:t>
            </a:r>
            <a:endParaRPr lang="en-US" sz="4200" b="1" dirty="0">
              <a:solidFill>
                <a:prstClr val="black"/>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6"/>
                                        </p:tgtEl>
                                        <p:attrNameLst>
                                          <p:attrName>style.color</p:attrName>
                                        </p:attrNameLst>
                                      </p:cBhvr>
                                      <p:by>
                                        <p:hsl h="7200000" s="0" l="0"/>
                                      </p:by>
                                    </p:animClr>
                                    <p:animClr clrSpc="hsl" dir="cw">
                                      <p:cBhvr>
                                        <p:cTn id="10" dur="500" fill="hold"/>
                                        <p:tgtEl>
                                          <p:spTgt spid="16"/>
                                        </p:tgtEl>
                                        <p:attrNameLst>
                                          <p:attrName>fillcolor</p:attrName>
                                        </p:attrNameLst>
                                      </p:cBhvr>
                                      <p:by>
                                        <p:hsl h="7200000" s="0" l="0"/>
                                      </p:by>
                                    </p:animClr>
                                    <p:animClr clrSpc="hsl" dir="cw">
                                      <p:cBhvr>
                                        <p:cTn id="11" dur="500" fill="hold"/>
                                        <p:tgtEl>
                                          <p:spTgt spid="16"/>
                                        </p:tgtEl>
                                        <p:attrNameLst>
                                          <p:attrName>stroke.color</p:attrName>
                                        </p:attrNameLst>
                                      </p:cBhvr>
                                      <p:by>
                                        <p:hsl h="7200000" s="0" l="0"/>
                                      </p:by>
                                    </p:animClr>
                                    <p:set>
                                      <p:cBhvr>
                                        <p:cTn id="12" dur="500" fill="hold"/>
                                        <p:tgtEl>
                                          <p:spTgt spid="16"/>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4"/>
                                        </p:tgtEl>
                                        <p:attrNameLst>
                                          <p:attrName>ppt_x</p:attrName>
                                          <p:attrName>ppt_y</p:attrName>
                                        </p:attrNameLst>
                                      </p:cBhvr>
                                      <p:rCtr x="-50000" y="0"/>
                                    </p:animMotion>
                                  </p:childTnLst>
                                </p:cTn>
                              </p:par>
                              <p:par>
                                <p:cTn id="47" presetID="1" presetClass="mediacall" presetSubtype="0" fill="hold" nodeType="withEffect">
                                  <p:stCondLst>
                                    <p:cond delay="0"/>
                                  </p:stCondLst>
                                  <p:childTnLst>
                                    <p:cmd type="call" cmd="playFrom(0.0)">
                                      <p:cBhvr>
                                        <p:cTn id="48" dur="3082" fill="hold"/>
                                        <p:tgtEl>
                                          <p:spTgt spid="6"/>
                                        </p:tgtEl>
                                      </p:cBhvr>
                                    </p:cmd>
                                  </p:childTnLst>
                                </p:cTn>
                              </p:par>
                              <p:par>
                                <p:cTn id="49" presetID="35" presetClass="path" presetSubtype="0" accel="50000" decel="50000" fill="hold" nodeType="withEffect">
                                  <p:stCondLst>
                                    <p:cond delay="0"/>
                                  </p:stCondLst>
                                  <p:childTnLst>
                                    <p:animMotion origin="layout" path="M 0 0 L -1 0 " pathEditMode="relative" rAng="0" ptsTypes="AA">
                                      <p:cBhvr>
                                        <p:cTn id="50"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51" fill="hold" display="0">
                  <p:stCondLst>
                    <p:cond delay="indefinite"/>
                  </p:stCondLst>
                  <p:endCondLst>
                    <p:cond evt="onStopAudio" delay="0">
                      <p:tgtEl>
                        <p:sldTgt/>
                      </p:tgtEl>
                    </p:cond>
                  </p:endCondLst>
                </p:cTn>
                <p:tgtEl>
                  <p:spTgt spid="2"/>
                </p:tgtEl>
              </p:cMediaNode>
            </p:audio>
            <p:audio>
              <p:cMediaNode vol="80000">
                <p:cTn id="52" fill="hold" display="0">
                  <p:stCondLst>
                    <p:cond delay="indefinite"/>
                  </p:stCondLst>
                  <p:endCondLst>
                    <p:cond evt="onStopAudio" delay="0">
                      <p:tgtEl>
                        <p:sldTgt/>
                      </p:tgtEl>
                    </p:cond>
                  </p:endCondLst>
                </p:cTn>
                <p:tgtEl>
                  <p:spTgt spid="6"/>
                </p:tgtEl>
              </p:cMediaNode>
            </p:audio>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childTnLst>
                          </p:cTn>
                        </p:par>
                        <p:par>
                          <p:cTn id="59" fill="hold">
                            <p:stCondLst>
                              <p:cond delay="500"/>
                            </p:stCondLst>
                            <p:childTnLst>
                              <p:par>
                                <p:cTn id="60" presetID="10" presetClass="exit" presetSubtype="0" fill="hold" grpId="1" nodeType="after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P spid="16" grpId="0" animBg="1"/>
      <p:bldP spid="16" grpId="1" animBg="1"/>
      <p:bldP spid="9" grpId="0" animBg="1"/>
      <p:bldP spid="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2"/>
            <a:ext cx="18287999" cy="10286999"/>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7999" y="2"/>
            <a:ext cx="18422472" cy="10286999"/>
          </a:xfrm>
          <a:prstGeom prst="rect">
            <a:avLst/>
          </a:prstGeom>
        </p:spPr>
      </p:pic>
      <p:pic>
        <p:nvPicPr>
          <p:cNvPr id="6" name="Picture 5">
            <a:hlinkClick r:id="" action="ppaction://noaction"/>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5369" y="8457690"/>
            <a:ext cx="1118010" cy="1118010"/>
          </a:xfrm>
          <a:prstGeom prst="rect">
            <a:avLst/>
          </a:prstGeom>
        </p:spPr>
      </p:pic>
      <p:pic>
        <p:nvPicPr>
          <p:cNvPr id="7" name="Picture 6"/>
          <p:cNvPicPr>
            <a:picLocks noChangeAspect="1"/>
          </p:cNvPicPr>
          <p:nvPr/>
        </p:nvPicPr>
        <p:blipFill>
          <a:blip r:embed="rId4"/>
          <a:stretch>
            <a:fillRect/>
          </a:stretch>
        </p:blipFill>
        <p:spPr>
          <a:xfrm>
            <a:off x="5628760" y="7300454"/>
            <a:ext cx="2968883" cy="2137595"/>
          </a:xfrm>
          <a:prstGeom prst="rect">
            <a:avLst/>
          </a:prstGeom>
        </p:spPr>
      </p:pic>
      <p:pic>
        <p:nvPicPr>
          <p:cNvPr id="8" name="yeah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8686800" y="10515599"/>
            <a:ext cx="914400" cy="914400"/>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30977" y="6489587"/>
            <a:ext cx="1911261" cy="932769"/>
          </a:xfrm>
          <a:prstGeom prst="rect">
            <a:avLst/>
          </a:prstGeom>
        </p:spPr>
      </p:pic>
      <p:pic>
        <p:nvPicPr>
          <p:cNvPr id="9" name="Car">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7"/>
          <a:stretch>
            <a:fillRect/>
          </a:stretch>
        </p:blipFill>
        <p:spPr>
          <a:xfrm>
            <a:off x="10254336" y="10466610"/>
            <a:ext cx="914400" cy="914400"/>
          </a:xfrm>
          <a:prstGeom prst="rect">
            <a:avLst/>
          </a:prstGeom>
        </p:spPr>
      </p:pic>
      <p:sp>
        <p:nvSpPr>
          <p:cNvPr id="13" name="Rectangle 12"/>
          <p:cNvSpPr/>
          <p:nvPr/>
        </p:nvSpPr>
        <p:spPr>
          <a:xfrm>
            <a:off x="2017061" y="439061"/>
            <a:ext cx="16781928" cy="24003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solidFill>
                  <a:prstClr val="black"/>
                </a:solidFill>
                <a:latin typeface="Arial" panose="020B0604020202020204" pitchFamily="34" charset="0"/>
                <a:cs typeface="Arial" panose="020B0604020202020204" pitchFamily="34" charset="0"/>
              </a:rPr>
              <a:t>2. Ở </a:t>
            </a:r>
            <a:r>
              <a:rPr lang="en-US" sz="3600" b="1" dirty="0" err="1" smtClean="0">
                <a:solidFill>
                  <a:prstClr val="black"/>
                </a:solidFill>
                <a:latin typeface="Arial" panose="020B0604020202020204" pitchFamily="34" charset="0"/>
                <a:cs typeface="Arial" panose="020B0604020202020204" pitchFamily="34" charset="0"/>
              </a:rPr>
              <a:t>người</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hệ</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cơ</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quan</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nào</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đảm</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nhận</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vai</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trò</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sinh</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sản</a:t>
            </a:r>
            <a:r>
              <a:rPr lang="en-US" sz="3600" b="1" dirty="0" smtClean="0">
                <a:solidFill>
                  <a:prstClr val="black"/>
                </a:solidFill>
                <a:latin typeface="Arial" panose="020B0604020202020204" pitchFamily="34" charset="0"/>
                <a:cs typeface="Arial" panose="020B0604020202020204" pitchFamily="34" charset="0"/>
              </a:rPr>
              <a:t>?</a:t>
            </a:r>
            <a:endParaRPr lang="en-US" sz="3600" b="1" dirty="0">
              <a:solidFill>
                <a:prstClr val="black"/>
              </a:solidFill>
              <a:latin typeface="Arial" panose="020B0604020202020204" pitchFamily="34" charset="0"/>
              <a:cs typeface="Arial" panose="020B0604020202020204" pitchFamily="34" charset="0"/>
            </a:endParaRPr>
          </a:p>
          <a:p>
            <a:r>
              <a:rPr lang="en-US" sz="3600" b="1" dirty="0">
                <a:solidFill>
                  <a:prstClr val="black"/>
                </a:solidFill>
                <a:latin typeface="Arial" panose="020B0604020202020204" pitchFamily="34" charset="0"/>
                <a:cs typeface="Arial" panose="020B0604020202020204" pitchFamily="34" charset="0"/>
              </a:rPr>
              <a:t>A. </a:t>
            </a:r>
            <a:r>
              <a:rPr lang="en-US" sz="3600" b="1" dirty="0" err="1" smtClean="0">
                <a:solidFill>
                  <a:prstClr val="black"/>
                </a:solidFill>
                <a:latin typeface="Arial" panose="020B0604020202020204" pitchFamily="34" charset="0"/>
                <a:cs typeface="Arial" panose="020B0604020202020204" pitchFamily="34" charset="0"/>
              </a:rPr>
              <a:t>Hệ</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sinh</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dục</a:t>
            </a:r>
            <a:r>
              <a:rPr lang="en-US" sz="3600" b="1" dirty="0" smtClean="0">
                <a:solidFill>
                  <a:prstClr val="black"/>
                </a:solidFill>
                <a:latin typeface="Arial" panose="020B0604020202020204" pitchFamily="34" charset="0"/>
                <a:cs typeface="Arial" panose="020B0604020202020204" pitchFamily="34" charset="0"/>
              </a:rPr>
              <a:t>               </a:t>
            </a:r>
            <a:r>
              <a:rPr lang="en-US" sz="3600" b="1" dirty="0">
                <a:solidFill>
                  <a:prstClr val="black"/>
                </a:solidFill>
                <a:latin typeface="Arial" panose="020B0604020202020204" pitchFamily="34" charset="0"/>
                <a:cs typeface="Arial" panose="020B0604020202020204" pitchFamily="34" charset="0"/>
              </a:rPr>
              <a:t>B. </a:t>
            </a:r>
            <a:r>
              <a:rPr lang="en-US" sz="3600" b="1" dirty="0" err="1" smtClean="0">
                <a:solidFill>
                  <a:prstClr val="black"/>
                </a:solidFill>
                <a:latin typeface="Arial" panose="020B0604020202020204" pitchFamily="34" charset="0"/>
                <a:cs typeface="Arial" panose="020B0604020202020204" pitchFamily="34" charset="0"/>
              </a:rPr>
              <a:t>Hệ</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tiêu</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hóa</a:t>
            </a:r>
            <a:r>
              <a:rPr lang="en-US" sz="3600" b="1" dirty="0" smtClean="0">
                <a:solidFill>
                  <a:prstClr val="black"/>
                </a:solidFill>
                <a:latin typeface="Arial" panose="020B0604020202020204" pitchFamily="34" charset="0"/>
                <a:cs typeface="Arial" panose="020B0604020202020204" pitchFamily="34" charset="0"/>
              </a:rPr>
              <a:t>      </a:t>
            </a:r>
            <a:r>
              <a:rPr lang="en-US" sz="3600" b="1" dirty="0">
                <a:solidFill>
                  <a:prstClr val="black"/>
                </a:solidFill>
                <a:latin typeface="Arial" panose="020B0604020202020204" pitchFamily="34" charset="0"/>
                <a:cs typeface="Arial" panose="020B0604020202020204" pitchFamily="34" charset="0"/>
              </a:rPr>
              <a:t>C. </a:t>
            </a:r>
            <a:r>
              <a:rPr lang="en-US" sz="3600" b="1" dirty="0" err="1" smtClean="0">
                <a:solidFill>
                  <a:prstClr val="black"/>
                </a:solidFill>
                <a:latin typeface="Arial" panose="020B0604020202020204" pitchFamily="34" charset="0"/>
                <a:cs typeface="Arial" panose="020B0604020202020204" pitchFamily="34" charset="0"/>
              </a:rPr>
              <a:t>Hệ</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hô</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hấp</a:t>
            </a:r>
            <a:r>
              <a:rPr lang="en-US" sz="3600" b="1" dirty="0" smtClean="0">
                <a:solidFill>
                  <a:prstClr val="black"/>
                </a:solidFill>
                <a:latin typeface="Arial" panose="020B0604020202020204" pitchFamily="34" charset="0"/>
                <a:cs typeface="Arial" panose="020B0604020202020204" pitchFamily="34" charset="0"/>
              </a:rPr>
              <a:t>        </a:t>
            </a:r>
            <a:r>
              <a:rPr lang="en-US" sz="3600" b="1" dirty="0">
                <a:solidFill>
                  <a:prstClr val="black"/>
                </a:solidFill>
                <a:latin typeface="Arial" panose="020B0604020202020204" pitchFamily="34" charset="0"/>
                <a:cs typeface="Arial" panose="020B0604020202020204" pitchFamily="34" charset="0"/>
              </a:rPr>
              <a:t>D. </a:t>
            </a:r>
            <a:r>
              <a:rPr lang="en-US" sz="3600" b="1" dirty="0" err="1" smtClean="0">
                <a:solidFill>
                  <a:prstClr val="black"/>
                </a:solidFill>
                <a:latin typeface="Arial" panose="020B0604020202020204" pitchFamily="34" charset="0"/>
                <a:cs typeface="Arial" panose="020B0604020202020204" pitchFamily="34" charset="0"/>
              </a:rPr>
              <a:t>Hệ</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bài</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tiết</a:t>
            </a:r>
            <a:endParaRPr lang="en-US" sz="3600" b="1" dirty="0">
              <a:solidFill>
                <a:prstClr val="black"/>
              </a:solidFill>
              <a:latin typeface="Arial" panose="020B0604020202020204" pitchFamily="34" charset="0"/>
              <a:cs typeface="Arial" panose="020B0604020202020204" pitchFamily="34" charset="0"/>
            </a:endParaRPr>
          </a:p>
        </p:txBody>
      </p:sp>
      <p:sp>
        <p:nvSpPr>
          <p:cNvPr id="14" name="Rectangle 13"/>
          <p:cNvSpPr/>
          <p:nvPr/>
        </p:nvSpPr>
        <p:spPr>
          <a:xfrm>
            <a:off x="5950324" y="3067956"/>
            <a:ext cx="8653184" cy="195139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prstClr val="black"/>
                </a:solidFill>
                <a:latin typeface="Arial" panose="020B0604020202020204" pitchFamily="34" charset="0"/>
                <a:cs typeface="Arial" panose="020B0604020202020204" pitchFamily="34" charset="0"/>
              </a:rPr>
              <a:t>A. </a:t>
            </a:r>
            <a:r>
              <a:rPr lang="en-US" sz="5400" b="1" dirty="0" err="1" smtClean="0">
                <a:solidFill>
                  <a:prstClr val="black"/>
                </a:solidFill>
                <a:latin typeface="Arial" panose="020B0604020202020204" pitchFamily="34" charset="0"/>
                <a:cs typeface="Arial" panose="020B0604020202020204" pitchFamily="34" charset="0"/>
              </a:rPr>
              <a:t>Hệ</a:t>
            </a:r>
            <a:r>
              <a:rPr lang="en-US" sz="5400" b="1" dirty="0" smtClean="0">
                <a:solidFill>
                  <a:prstClr val="black"/>
                </a:solidFill>
                <a:latin typeface="Arial" panose="020B0604020202020204" pitchFamily="34" charset="0"/>
                <a:cs typeface="Arial" panose="020B0604020202020204" pitchFamily="34" charset="0"/>
              </a:rPr>
              <a:t> </a:t>
            </a:r>
            <a:r>
              <a:rPr lang="en-US" sz="5400" b="1" dirty="0" err="1" smtClean="0">
                <a:solidFill>
                  <a:prstClr val="black"/>
                </a:solidFill>
                <a:latin typeface="Arial" panose="020B0604020202020204" pitchFamily="34" charset="0"/>
                <a:cs typeface="Arial" panose="020B0604020202020204" pitchFamily="34" charset="0"/>
              </a:rPr>
              <a:t>sinh</a:t>
            </a:r>
            <a:r>
              <a:rPr lang="en-US" sz="5400" b="1" dirty="0" smtClean="0">
                <a:solidFill>
                  <a:prstClr val="black"/>
                </a:solidFill>
                <a:latin typeface="Arial" panose="020B0604020202020204" pitchFamily="34" charset="0"/>
                <a:cs typeface="Arial" panose="020B0604020202020204" pitchFamily="34" charset="0"/>
              </a:rPr>
              <a:t> </a:t>
            </a:r>
            <a:r>
              <a:rPr lang="en-US" sz="5400" b="1" dirty="0" err="1" smtClean="0">
                <a:solidFill>
                  <a:prstClr val="black"/>
                </a:solidFill>
                <a:latin typeface="Arial" panose="020B0604020202020204" pitchFamily="34" charset="0"/>
                <a:cs typeface="Arial" panose="020B0604020202020204" pitchFamily="34" charset="0"/>
              </a:rPr>
              <a:t>dục</a:t>
            </a:r>
            <a:endParaRPr lang="en-US" sz="54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p:cNvPicPr>
            <a:picLocks noChangeAspect="1"/>
          </p:cNvPicPr>
          <p:nvPr/>
        </p:nvPicPr>
        <p:blipFill>
          <a:blip r:embed="rId11"/>
          <a:stretch>
            <a:fillRect/>
          </a:stretch>
        </p:blipFill>
        <p:spPr>
          <a:xfrm>
            <a:off x="2482397" y="5703178"/>
            <a:ext cx="2122739" cy="1947503"/>
          </a:xfrm>
          <a:prstGeom prst="rect">
            <a:avLst/>
          </a:prstGeom>
        </p:spPr>
      </p:pic>
      <p:sp>
        <p:nvSpPr>
          <p:cNvPr id="17" name="Oval Callout 16"/>
          <p:cNvSpPr/>
          <p:nvPr/>
        </p:nvSpPr>
        <p:spPr>
          <a:xfrm>
            <a:off x="3620095" y="4860947"/>
            <a:ext cx="2713469" cy="1835690"/>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rgbClr val="5B9BD5">
                    <a:lumMod val="50000"/>
                  </a:srgbClr>
                </a:solidFill>
                <a:latin typeface="Cambria" panose="02040503050406030204" pitchFamily="18" charset="0"/>
                <a:ea typeface="Cambria" panose="02040503050406030204" pitchFamily="18" charset="0"/>
              </a:rPr>
              <a:t>Không trả lời được thì mình giúp cho để qua vòng nhé!</a:t>
            </a:r>
            <a:endParaRPr lang="en-US" sz="2100">
              <a:solidFill>
                <a:srgbClr val="5B9BD5">
                  <a:lumMod val="50000"/>
                </a:srgbClr>
              </a:solidFill>
              <a:latin typeface="Cambria" panose="02040503050406030204" pitchFamily="18" charset="0"/>
              <a:ea typeface="Cambria" panose="02040503050406030204" pitchFamily="18" charset="0"/>
            </a:endParaRPr>
          </a:p>
        </p:txBody>
      </p:sp>
      <p:sp>
        <p:nvSpPr>
          <p:cNvPr id="18" name="Rectangular Callout 17"/>
          <p:cNvSpPr/>
          <p:nvPr/>
        </p:nvSpPr>
        <p:spPr>
          <a:xfrm>
            <a:off x="3818966" y="5143502"/>
            <a:ext cx="7146341" cy="1346087"/>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prstClr val="black"/>
                </a:solidFill>
                <a:latin typeface="Arial" panose="020B0604020202020204" pitchFamily="34" charset="0"/>
                <a:cs typeface="Arial" panose="020B0604020202020204" pitchFamily="34" charset="0"/>
              </a:rPr>
              <a:t>A. </a:t>
            </a:r>
            <a:r>
              <a:rPr lang="en-US" sz="4800" b="1" dirty="0" err="1" smtClean="0">
                <a:solidFill>
                  <a:prstClr val="black"/>
                </a:solidFill>
                <a:latin typeface="Arial" panose="020B0604020202020204" pitchFamily="34" charset="0"/>
                <a:cs typeface="Arial" panose="020B0604020202020204" pitchFamily="34" charset="0"/>
              </a:rPr>
              <a:t>Hệ</a:t>
            </a:r>
            <a:r>
              <a:rPr lang="en-US" sz="4800" b="1" dirty="0" smtClean="0">
                <a:solidFill>
                  <a:prstClr val="black"/>
                </a:solidFill>
                <a:latin typeface="Arial" panose="020B0604020202020204" pitchFamily="34" charset="0"/>
                <a:cs typeface="Arial" panose="020B0604020202020204" pitchFamily="34" charset="0"/>
              </a:rPr>
              <a:t> </a:t>
            </a:r>
            <a:r>
              <a:rPr lang="en-US" sz="4800" b="1" dirty="0" err="1" smtClean="0">
                <a:solidFill>
                  <a:prstClr val="black"/>
                </a:solidFill>
                <a:latin typeface="Arial" panose="020B0604020202020204" pitchFamily="34" charset="0"/>
                <a:cs typeface="Arial" panose="020B0604020202020204" pitchFamily="34" charset="0"/>
              </a:rPr>
              <a:t>sinh</a:t>
            </a:r>
            <a:r>
              <a:rPr lang="en-US" sz="4800" b="1" dirty="0" smtClean="0">
                <a:solidFill>
                  <a:prstClr val="black"/>
                </a:solidFill>
                <a:latin typeface="Arial" panose="020B0604020202020204" pitchFamily="34" charset="0"/>
                <a:cs typeface="Arial" panose="020B0604020202020204" pitchFamily="34" charset="0"/>
              </a:rPr>
              <a:t> </a:t>
            </a:r>
            <a:r>
              <a:rPr lang="en-US" sz="4800" b="1" dirty="0" err="1" smtClean="0">
                <a:solidFill>
                  <a:prstClr val="black"/>
                </a:solidFill>
                <a:latin typeface="Arial" panose="020B0604020202020204" pitchFamily="34" charset="0"/>
                <a:cs typeface="Arial" panose="020B0604020202020204" pitchFamily="34" charset="0"/>
              </a:rPr>
              <a:t>dục</a:t>
            </a:r>
            <a:endParaRPr lang="en-US" sz="48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8"/>
                                        </p:tgtEl>
                                      </p:cBhvr>
                                    </p:cmd>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par>
                          <p:cTn id="45" fill="hold">
                            <p:stCondLst>
                              <p:cond delay="1500"/>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9"/>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8"/>
                </p:tgtEl>
              </p:cMediaNode>
            </p:audio>
            <p:audio>
              <p:cMediaNode vol="80000">
                <p:cTn id="53" fill="hold" display="0">
                  <p:stCondLst>
                    <p:cond delay="indefinite"/>
                  </p:stCondLst>
                  <p:endCondLst>
                    <p:cond evt="onStopAudio" delay="0">
                      <p:tgtEl>
                        <p:sldTgt/>
                      </p:tgtEl>
                    </p:cond>
                  </p:endCondLst>
                </p:cTn>
                <p:tgtEl>
                  <p:spTgt spid="9"/>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2"/>
            <a:ext cx="18287999" cy="10286999"/>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0" y="27587"/>
            <a:ext cx="19422822" cy="10286999"/>
          </a:xfrm>
          <a:prstGeom prst="rect">
            <a:avLst/>
          </a:prstGeom>
        </p:spPr>
      </p:pic>
      <p:pic>
        <p:nvPicPr>
          <p:cNvPr id="6" name="Picture 5">
            <a:hlinkClick r:id="" action="ppaction://noaction"/>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2872" y="8259785"/>
            <a:ext cx="2157972" cy="1700774"/>
          </a:xfrm>
          <a:prstGeom prst="rect">
            <a:avLst/>
          </a:prstGeom>
        </p:spPr>
      </p:pic>
      <p:pic>
        <p:nvPicPr>
          <p:cNvPr id="7" name="Picture 6"/>
          <p:cNvPicPr>
            <a:picLocks noChangeAspect="1"/>
          </p:cNvPicPr>
          <p:nvPr/>
        </p:nvPicPr>
        <p:blipFill>
          <a:blip r:embed="rId4"/>
          <a:stretch>
            <a:fillRect/>
          </a:stretch>
        </p:blipFill>
        <p:spPr>
          <a:xfrm>
            <a:off x="5628760" y="7300454"/>
            <a:ext cx="2968883" cy="2137595"/>
          </a:xfrm>
          <a:prstGeom prst="rect">
            <a:avLst/>
          </a:prstGeom>
        </p:spPr>
      </p:pic>
      <p:pic>
        <p:nvPicPr>
          <p:cNvPr id="2" name="yeah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8686800" y="10907484"/>
            <a:ext cx="914400" cy="914400"/>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30977" y="6489587"/>
            <a:ext cx="1911261" cy="932769"/>
          </a:xfrm>
          <a:prstGeom prst="rect">
            <a:avLst/>
          </a:prstGeom>
        </p:spPr>
      </p:pic>
      <p:pic>
        <p:nvPicPr>
          <p:cNvPr id="3" name="Car">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7"/>
          <a:stretch>
            <a:fillRect/>
          </a:stretch>
        </p:blipFill>
        <p:spPr>
          <a:xfrm>
            <a:off x="10093644" y="10907484"/>
            <a:ext cx="914400" cy="914400"/>
          </a:xfrm>
          <a:prstGeom prst="rect">
            <a:avLst/>
          </a:prstGeom>
        </p:spPr>
      </p:pic>
      <p:sp>
        <p:nvSpPr>
          <p:cNvPr id="13" name="Rectangle 12"/>
          <p:cNvSpPr/>
          <p:nvPr/>
        </p:nvSpPr>
        <p:spPr>
          <a:xfrm>
            <a:off x="-76200" y="724176"/>
            <a:ext cx="23281956" cy="24003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prstClr val="black"/>
                </a:solidFill>
                <a:latin typeface="Arial" panose="020B0604020202020204" pitchFamily="34" charset="0"/>
                <a:cs typeface="Arial" panose="020B0604020202020204" pitchFamily="34" charset="0"/>
              </a:rPr>
              <a:t> </a:t>
            </a:r>
            <a:r>
              <a:rPr lang="en-US" sz="3600" b="1" dirty="0" smtClean="0">
                <a:solidFill>
                  <a:prstClr val="black"/>
                </a:solidFill>
                <a:latin typeface="Arial" panose="020B0604020202020204" pitchFamily="34" charset="0"/>
                <a:cs typeface="Arial" panose="020B0604020202020204" pitchFamily="34" charset="0"/>
              </a:rPr>
              <a:t>3. </a:t>
            </a:r>
            <a:r>
              <a:rPr lang="en-US" sz="3600" b="1" dirty="0" err="1" smtClean="0">
                <a:solidFill>
                  <a:prstClr val="black"/>
                </a:solidFill>
                <a:latin typeface="Arial" panose="020B0604020202020204" pitchFamily="34" charset="0"/>
                <a:cs typeface="Arial" panose="020B0604020202020204" pitchFamily="34" charset="0"/>
              </a:rPr>
              <a:t>Tuổi</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dậy</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thì</a:t>
            </a:r>
            <a:r>
              <a:rPr lang="en-US" sz="3600" b="1" dirty="0" smtClean="0">
                <a:solidFill>
                  <a:prstClr val="black"/>
                </a:solidFill>
                <a:latin typeface="Arial" panose="020B0604020202020204" pitchFamily="34" charset="0"/>
                <a:cs typeface="Arial" panose="020B0604020202020204" pitchFamily="34" charset="0"/>
              </a:rPr>
              <a:t> ở </a:t>
            </a:r>
            <a:r>
              <a:rPr lang="en-US" sz="3600" b="1" dirty="0" err="1" smtClean="0">
                <a:solidFill>
                  <a:prstClr val="black"/>
                </a:solidFill>
                <a:latin typeface="Arial" panose="020B0604020202020204" pitchFamily="34" charset="0"/>
                <a:cs typeface="Arial" panose="020B0604020202020204" pitchFamily="34" charset="0"/>
              </a:rPr>
              <a:t>nam</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là</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bao</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nhiêu</a:t>
            </a:r>
            <a:r>
              <a:rPr lang="en-US" sz="3600" b="1" dirty="0" smtClean="0">
                <a:solidFill>
                  <a:prstClr val="black"/>
                </a:solidFill>
                <a:latin typeface="Arial" panose="020B0604020202020204" pitchFamily="34" charset="0"/>
                <a:cs typeface="Arial" panose="020B0604020202020204" pitchFamily="34" charset="0"/>
              </a:rPr>
              <a:t>?</a:t>
            </a:r>
            <a:endParaRPr lang="en-US" sz="3600" b="1" dirty="0">
              <a:solidFill>
                <a:prstClr val="black"/>
              </a:solidFill>
              <a:latin typeface="Arial" panose="020B0604020202020204" pitchFamily="34" charset="0"/>
              <a:cs typeface="Arial" panose="020B0604020202020204" pitchFamily="34" charset="0"/>
            </a:endParaRPr>
          </a:p>
          <a:p>
            <a:r>
              <a:rPr lang="en-US" sz="3600" b="1" dirty="0">
                <a:solidFill>
                  <a:prstClr val="black"/>
                </a:solidFill>
                <a:latin typeface="Arial" panose="020B0604020202020204" pitchFamily="34" charset="0"/>
                <a:cs typeface="Arial" panose="020B0604020202020204" pitchFamily="34" charset="0"/>
              </a:rPr>
              <a:t>A. </a:t>
            </a:r>
            <a:r>
              <a:rPr lang="en-US" sz="3600" b="1" dirty="0" err="1" smtClean="0">
                <a:solidFill>
                  <a:prstClr val="black"/>
                </a:solidFill>
                <a:latin typeface="Arial" panose="020B0604020202020204" pitchFamily="34" charset="0"/>
                <a:cs typeface="Arial" panose="020B0604020202020204" pitchFamily="34" charset="0"/>
              </a:rPr>
              <a:t>Khoảng</a:t>
            </a:r>
            <a:r>
              <a:rPr lang="en-US" sz="3600" b="1" dirty="0" smtClean="0">
                <a:solidFill>
                  <a:prstClr val="black"/>
                </a:solidFill>
                <a:latin typeface="Arial" panose="020B0604020202020204" pitchFamily="34" charset="0"/>
                <a:cs typeface="Arial" panose="020B0604020202020204" pitchFamily="34" charset="0"/>
              </a:rPr>
              <a:t> 7-10 </a:t>
            </a:r>
            <a:r>
              <a:rPr lang="en-US" sz="3600" b="1" dirty="0" err="1" smtClean="0">
                <a:solidFill>
                  <a:prstClr val="black"/>
                </a:solidFill>
                <a:latin typeface="Arial" panose="020B0604020202020204" pitchFamily="34" charset="0"/>
                <a:cs typeface="Arial" panose="020B0604020202020204" pitchFamily="34" charset="0"/>
              </a:rPr>
              <a:t>tuổi</a:t>
            </a:r>
            <a:r>
              <a:rPr lang="en-US" sz="3600" b="1" dirty="0" smtClean="0">
                <a:solidFill>
                  <a:prstClr val="black"/>
                </a:solidFill>
                <a:latin typeface="Arial" panose="020B0604020202020204" pitchFamily="34" charset="0"/>
                <a:cs typeface="Arial" panose="020B0604020202020204" pitchFamily="34" charset="0"/>
              </a:rPr>
              <a:t>   </a:t>
            </a:r>
            <a:r>
              <a:rPr lang="en-US" sz="3600" b="1" dirty="0">
                <a:solidFill>
                  <a:prstClr val="black"/>
                </a:solidFill>
                <a:latin typeface="Arial" panose="020B0604020202020204" pitchFamily="34" charset="0"/>
                <a:cs typeface="Arial" panose="020B0604020202020204" pitchFamily="34" charset="0"/>
              </a:rPr>
              <a:t>B. </a:t>
            </a:r>
            <a:r>
              <a:rPr lang="en-US" sz="3600" b="1" dirty="0" err="1" smtClean="0">
                <a:solidFill>
                  <a:prstClr val="black"/>
                </a:solidFill>
                <a:latin typeface="Arial" panose="020B0604020202020204" pitchFamily="34" charset="0"/>
                <a:cs typeface="Arial" panose="020B0604020202020204" pitchFamily="34" charset="0"/>
              </a:rPr>
              <a:t>Khoảng</a:t>
            </a:r>
            <a:r>
              <a:rPr lang="en-US" sz="3600" b="1" dirty="0" smtClean="0">
                <a:solidFill>
                  <a:prstClr val="black"/>
                </a:solidFill>
                <a:latin typeface="Arial" panose="020B0604020202020204" pitchFamily="34" charset="0"/>
                <a:cs typeface="Arial" panose="020B0604020202020204" pitchFamily="34" charset="0"/>
              </a:rPr>
              <a:t> 9-17 </a:t>
            </a:r>
            <a:r>
              <a:rPr lang="en-US" sz="3600" b="1" dirty="0" err="1" smtClean="0">
                <a:solidFill>
                  <a:prstClr val="black"/>
                </a:solidFill>
                <a:latin typeface="Arial" panose="020B0604020202020204" pitchFamily="34" charset="0"/>
                <a:cs typeface="Arial" panose="020B0604020202020204" pitchFamily="34" charset="0"/>
              </a:rPr>
              <a:t>tuổi</a:t>
            </a:r>
            <a:r>
              <a:rPr lang="en-US" sz="3600" b="1" dirty="0" smtClean="0">
                <a:solidFill>
                  <a:prstClr val="black"/>
                </a:solidFill>
                <a:latin typeface="Arial" panose="020B0604020202020204" pitchFamily="34" charset="0"/>
                <a:cs typeface="Arial" panose="020B0604020202020204" pitchFamily="34" charset="0"/>
              </a:rPr>
              <a:t>     </a:t>
            </a:r>
            <a:r>
              <a:rPr lang="en-US" sz="3600" b="1" dirty="0">
                <a:solidFill>
                  <a:prstClr val="black"/>
                </a:solidFill>
                <a:latin typeface="Arial" panose="020B0604020202020204" pitchFamily="34" charset="0"/>
                <a:cs typeface="Arial" panose="020B0604020202020204" pitchFamily="34" charset="0"/>
              </a:rPr>
              <a:t>C. </a:t>
            </a:r>
            <a:r>
              <a:rPr lang="en-US" sz="3600" b="1" dirty="0" err="1" smtClean="0">
                <a:solidFill>
                  <a:prstClr val="black"/>
                </a:solidFill>
                <a:latin typeface="Arial" panose="020B0604020202020204" pitchFamily="34" charset="0"/>
                <a:cs typeface="Arial" panose="020B0604020202020204" pitchFamily="34" charset="0"/>
              </a:rPr>
              <a:t>Khoảng</a:t>
            </a:r>
            <a:r>
              <a:rPr lang="en-US" sz="3600" b="1" dirty="0" smtClean="0">
                <a:solidFill>
                  <a:prstClr val="black"/>
                </a:solidFill>
                <a:latin typeface="Arial" panose="020B0604020202020204" pitchFamily="34" charset="0"/>
                <a:cs typeface="Arial" panose="020B0604020202020204" pitchFamily="34" charset="0"/>
              </a:rPr>
              <a:t> 10-18 </a:t>
            </a:r>
            <a:r>
              <a:rPr lang="en-US" sz="3600" b="1" dirty="0" err="1" smtClean="0">
                <a:solidFill>
                  <a:prstClr val="black"/>
                </a:solidFill>
                <a:latin typeface="Arial" panose="020B0604020202020204" pitchFamily="34" charset="0"/>
                <a:cs typeface="Arial" panose="020B0604020202020204" pitchFamily="34" charset="0"/>
              </a:rPr>
              <a:t>tuổi</a:t>
            </a:r>
            <a:r>
              <a:rPr lang="en-US" sz="3600" b="1" dirty="0" smtClean="0">
                <a:solidFill>
                  <a:prstClr val="black"/>
                </a:solidFill>
                <a:latin typeface="Arial" panose="020B0604020202020204" pitchFamily="34" charset="0"/>
                <a:cs typeface="Arial" panose="020B0604020202020204" pitchFamily="34" charset="0"/>
              </a:rPr>
              <a:t>     </a:t>
            </a:r>
            <a:r>
              <a:rPr lang="en-US" sz="3600" b="1" dirty="0">
                <a:solidFill>
                  <a:prstClr val="black"/>
                </a:solidFill>
                <a:latin typeface="Arial" panose="020B0604020202020204" pitchFamily="34" charset="0"/>
                <a:cs typeface="Arial" panose="020B0604020202020204" pitchFamily="34" charset="0"/>
              </a:rPr>
              <a:t>D. </a:t>
            </a:r>
            <a:r>
              <a:rPr lang="en-US" sz="3600" b="1" dirty="0" err="1" smtClean="0">
                <a:solidFill>
                  <a:prstClr val="black"/>
                </a:solidFill>
                <a:latin typeface="Arial" panose="020B0604020202020204" pitchFamily="34" charset="0"/>
                <a:cs typeface="Arial" panose="020B0604020202020204" pitchFamily="34" charset="0"/>
              </a:rPr>
              <a:t>Khoảng</a:t>
            </a:r>
            <a:r>
              <a:rPr lang="en-US" sz="3600" b="1" dirty="0" smtClean="0">
                <a:solidFill>
                  <a:prstClr val="black"/>
                </a:solidFill>
                <a:latin typeface="Arial" panose="020B0604020202020204" pitchFamily="34" charset="0"/>
                <a:cs typeface="Arial" panose="020B0604020202020204" pitchFamily="34" charset="0"/>
              </a:rPr>
              <a:t> 10-14 </a:t>
            </a:r>
            <a:r>
              <a:rPr lang="en-US" sz="3600" b="1" dirty="0" err="1" smtClean="0">
                <a:solidFill>
                  <a:prstClr val="black"/>
                </a:solidFill>
                <a:latin typeface="Arial" panose="020B0604020202020204" pitchFamily="34" charset="0"/>
                <a:cs typeface="Arial" panose="020B0604020202020204" pitchFamily="34" charset="0"/>
              </a:rPr>
              <a:t>tuổi</a:t>
            </a:r>
            <a:endParaRPr lang="en-US" sz="3600" b="1" dirty="0">
              <a:solidFill>
                <a:prstClr val="black"/>
              </a:solidFill>
              <a:latin typeface="Arial" panose="020B0604020202020204" pitchFamily="34" charset="0"/>
              <a:cs typeface="Arial" panose="020B0604020202020204" pitchFamily="34" charset="0"/>
            </a:endParaRPr>
          </a:p>
        </p:txBody>
      </p:sp>
      <p:sp>
        <p:nvSpPr>
          <p:cNvPr id="14" name="Rectangle 13"/>
          <p:cNvSpPr/>
          <p:nvPr/>
        </p:nvSpPr>
        <p:spPr>
          <a:xfrm>
            <a:off x="6402218" y="2930852"/>
            <a:ext cx="8522073" cy="195139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prstClr val="black"/>
                </a:solidFill>
                <a:latin typeface="Arial" panose="020B0604020202020204" pitchFamily="34" charset="0"/>
                <a:cs typeface="Arial" panose="020B0604020202020204" pitchFamily="34" charset="0"/>
              </a:rPr>
              <a:t>D. </a:t>
            </a:r>
            <a:r>
              <a:rPr lang="en-US" sz="5400" b="1" dirty="0" err="1" smtClean="0">
                <a:solidFill>
                  <a:prstClr val="black"/>
                </a:solidFill>
                <a:latin typeface="Arial" panose="020B0604020202020204" pitchFamily="34" charset="0"/>
                <a:cs typeface="Arial" panose="020B0604020202020204" pitchFamily="34" charset="0"/>
              </a:rPr>
              <a:t>Khoảng</a:t>
            </a:r>
            <a:r>
              <a:rPr lang="en-US" sz="5400" b="1" dirty="0" smtClean="0">
                <a:solidFill>
                  <a:prstClr val="black"/>
                </a:solidFill>
                <a:latin typeface="Arial" panose="020B0604020202020204" pitchFamily="34" charset="0"/>
                <a:cs typeface="Arial" panose="020B0604020202020204" pitchFamily="34" charset="0"/>
              </a:rPr>
              <a:t> 10-14 </a:t>
            </a:r>
            <a:r>
              <a:rPr lang="en-US" sz="5400" b="1" dirty="0" err="1" smtClean="0">
                <a:solidFill>
                  <a:prstClr val="black"/>
                </a:solidFill>
                <a:latin typeface="Arial" panose="020B0604020202020204" pitchFamily="34" charset="0"/>
                <a:cs typeface="Arial" panose="020B0604020202020204" pitchFamily="34" charset="0"/>
              </a:rPr>
              <a:t>tuổi</a:t>
            </a:r>
            <a:endParaRPr lang="en-US" sz="54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p:cNvPicPr>
            <a:picLocks noChangeAspect="1"/>
          </p:cNvPicPr>
          <p:nvPr/>
        </p:nvPicPr>
        <p:blipFill>
          <a:blip r:embed="rId11"/>
          <a:stretch>
            <a:fillRect/>
          </a:stretch>
        </p:blipFill>
        <p:spPr>
          <a:xfrm>
            <a:off x="2482397" y="5703178"/>
            <a:ext cx="2122739" cy="1947503"/>
          </a:xfrm>
          <a:prstGeom prst="rect">
            <a:avLst/>
          </a:prstGeom>
        </p:spPr>
      </p:pic>
      <p:sp>
        <p:nvSpPr>
          <p:cNvPr id="17" name="Oval Callout 16"/>
          <p:cNvSpPr/>
          <p:nvPr/>
        </p:nvSpPr>
        <p:spPr>
          <a:xfrm>
            <a:off x="3620095" y="4860947"/>
            <a:ext cx="2673128" cy="1916997"/>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rgbClr val="5B9BD5">
                    <a:lumMod val="50000"/>
                  </a:srgbClr>
                </a:solidFill>
                <a:latin typeface="Cambria" panose="02040503050406030204" pitchFamily="18" charset="0"/>
                <a:ea typeface="Cambria" panose="02040503050406030204" pitchFamily="18" charset="0"/>
              </a:rPr>
              <a:t>Không trả lời được thì mình giúp cho để qua vòng nhé!</a:t>
            </a:r>
            <a:endParaRPr lang="en-US" sz="2100">
              <a:solidFill>
                <a:srgbClr val="5B9BD5">
                  <a:lumMod val="50000"/>
                </a:srgbClr>
              </a:solidFill>
              <a:latin typeface="Cambria" panose="02040503050406030204" pitchFamily="18" charset="0"/>
              <a:ea typeface="Cambria" panose="02040503050406030204" pitchFamily="18" charset="0"/>
            </a:endParaRPr>
          </a:p>
        </p:txBody>
      </p:sp>
      <p:sp>
        <p:nvSpPr>
          <p:cNvPr id="18" name="Rectangular Callout 17"/>
          <p:cNvSpPr/>
          <p:nvPr/>
        </p:nvSpPr>
        <p:spPr>
          <a:xfrm>
            <a:off x="3818966" y="5143502"/>
            <a:ext cx="5782235" cy="1346087"/>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prstClr val="black"/>
                </a:solidFill>
                <a:latin typeface="Arial" panose="020B0604020202020204" pitchFamily="34" charset="0"/>
                <a:cs typeface="Arial" panose="020B0604020202020204" pitchFamily="34" charset="0"/>
              </a:rPr>
              <a:t>D. </a:t>
            </a:r>
            <a:r>
              <a:rPr lang="en-US" sz="3000" b="1" dirty="0" err="1" smtClean="0">
                <a:solidFill>
                  <a:prstClr val="black"/>
                </a:solidFill>
                <a:latin typeface="Arial" panose="020B0604020202020204" pitchFamily="34" charset="0"/>
                <a:cs typeface="Arial" panose="020B0604020202020204" pitchFamily="34" charset="0"/>
              </a:rPr>
              <a:t>Khoảng</a:t>
            </a:r>
            <a:r>
              <a:rPr lang="en-US" sz="3000" b="1" dirty="0" smtClean="0">
                <a:solidFill>
                  <a:prstClr val="black"/>
                </a:solidFill>
                <a:latin typeface="Arial" panose="020B0604020202020204" pitchFamily="34" charset="0"/>
                <a:cs typeface="Arial" panose="020B0604020202020204" pitchFamily="34" charset="0"/>
              </a:rPr>
              <a:t> 10-14 </a:t>
            </a:r>
            <a:r>
              <a:rPr lang="en-US" sz="3000" b="1" dirty="0" err="1" smtClean="0">
                <a:solidFill>
                  <a:prstClr val="black"/>
                </a:solidFill>
                <a:latin typeface="Arial" panose="020B0604020202020204" pitchFamily="34" charset="0"/>
                <a:cs typeface="Arial" panose="020B0604020202020204" pitchFamily="34" charset="0"/>
              </a:rPr>
              <a:t>tuổi</a:t>
            </a:r>
            <a:endParaRPr lang="en-US" sz="30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1500"/>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bldLvl="0" animBg="1"/>
      <p:bldP spid="13" grpId="1" bldLvl="0" animBg="1"/>
      <p:bldP spid="14" grpId="0" animBg="1"/>
      <p:bldP spid="14" grpId="1" animBg="1"/>
      <p:bldP spid="17" grpId="0" animBg="1"/>
      <p:bldP spid="17" grpId="1" animBg="1"/>
      <p:bldP spid="18" grpId="0" animBg="1"/>
      <p:bldP spid="1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2"/>
            <a:ext cx="18698135" cy="10286999"/>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98136" y="1"/>
            <a:ext cx="18839328" cy="10286999"/>
          </a:xfrm>
          <a:prstGeom prst="rect">
            <a:avLst/>
          </a:prstGeom>
        </p:spPr>
      </p:pic>
      <p:pic>
        <p:nvPicPr>
          <p:cNvPr id="6" name="Picture 5">
            <a:hlinkClick r:id="" action="ppaction://noaction"/>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6126" y="8338364"/>
            <a:ext cx="1994777" cy="1692815"/>
          </a:xfrm>
          <a:prstGeom prst="rect">
            <a:avLst/>
          </a:prstGeom>
        </p:spPr>
      </p:pic>
      <p:pic>
        <p:nvPicPr>
          <p:cNvPr id="7" name="Picture 6"/>
          <p:cNvPicPr>
            <a:picLocks noChangeAspect="1"/>
          </p:cNvPicPr>
          <p:nvPr/>
        </p:nvPicPr>
        <p:blipFill>
          <a:blip r:embed="rId4"/>
          <a:stretch>
            <a:fillRect/>
          </a:stretch>
        </p:blipFill>
        <p:spPr>
          <a:xfrm>
            <a:off x="5628760" y="7300454"/>
            <a:ext cx="2968883" cy="2137595"/>
          </a:xfrm>
          <a:prstGeom prst="rect">
            <a:avLst/>
          </a:prstGeom>
        </p:spPr>
      </p:pic>
      <p:pic>
        <p:nvPicPr>
          <p:cNvPr id="2" name="yeah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8686800" y="10907484"/>
            <a:ext cx="914400" cy="914400"/>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30977" y="6489587"/>
            <a:ext cx="1911261" cy="932769"/>
          </a:xfrm>
          <a:prstGeom prst="rect">
            <a:avLst/>
          </a:prstGeom>
        </p:spPr>
      </p:pic>
      <p:pic>
        <p:nvPicPr>
          <p:cNvPr id="3" name="Car">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7"/>
          <a:stretch>
            <a:fillRect/>
          </a:stretch>
        </p:blipFill>
        <p:spPr>
          <a:xfrm>
            <a:off x="10013700" y="10867710"/>
            <a:ext cx="914400" cy="914400"/>
          </a:xfrm>
          <a:prstGeom prst="rect">
            <a:avLst/>
          </a:prstGeom>
        </p:spPr>
      </p:pic>
      <p:sp>
        <p:nvSpPr>
          <p:cNvPr id="13" name="Rectangle 12"/>
          <p:cNvSpPr/>
          <p:nvPr/>
        </p:nvSpPr>
        <p:spPr>
          <a:xfrm>
            <a:off x="471581" y="357413"/>
            <a:ext cx="18003863" cy="307424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solidFill>
                  <a:prstClr val="black"/>
                </a:solidFill>
                <a:latin typeface="Arial" panose="020B0604020202020204" pitchFamily="34" charset="0"/>
                <a:cs typeface="Arial" panose="020B0604020202020204" pitchFamily="34" charset="0"/>
              </a:rPr>
              <a:t>4. </a:t>
            </a:r>
            <a:r>
              <a:rPr lang="en-US" sz="3600" b="1" dirty="0" err="1" smtClean="0">
                <a:solidFill>
                  <a:prstClr val="black"/>
                </a:solidFill>
                <a:latin typeface="Arial" panose="020B0604020202020204" pitchFamily="34" charset="0"/>
                <a:cs typeface="Arial" panose="020B0604020202020204" pitchFamily="34" charset="0"/>
              </a:rPr>
              <a:t>Tuổi</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dậy</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thì</a:t>
            </a:r>
            <a:r>
              <a:rPr lang="en-US" sz="3600" b="1" dirty="0" smtClean="0">
                <a:solidFill>
                  <a:prstClr val="black"/>
                </a:solidFill>
                <a:latin typeface="Arial" panose="020B0604020202020204" pitchFamily="34" charset="0"/>
                <a:cs typeface="Arial" panose="020B0604020202020204" pitchFamily="34" charset="0"/>
              </a:rPr>
              <a:t> ở </a:t>
            </a:r>
            <a:r>
              <a:rPr lang="en-US" sz="3600" b="1" dirty="0" err="1" smtClean="0">
                <a:solidFill>
                  <a:prstClr val="black"/>
                </a:solidFill>
                <a:latin typeface="Arial" panose="020B0604020202020204" pitchFamily="34" charset="0"/>
                <a:cs typeface="Arial" panose="020B0604020202020204" pitchFamily="34" charset="0"/>
              </a:rPr>
              <a:t>nữ</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là</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bao</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nhiêu</a:t>
            </a:r>
            <a:r>
              <a:rPr lang="en-US" sz="3600" b="1" dirty="0" smtClean="0">
                <a:solidFill>
                  <a:prstClr val="black"/>
                </a:solidFill>
                <a:latin typeface="Arial" panose="020B0604020202020204" pitchFamily="34" charset="0"/>
                <a:cs typeface="Arial" panose="020B0604020202020204" pitchFamily="34" charset="0"/>
              </a:rPr>
              <a:t>?</a:t>
            </a:r>
            <a:endParaRPr lang="en-US" sz="3600" b="1" dirty="0">
              <a:solidFill>
                <a:prstClr val="black"/>
              </a:solidFill>
              <a:latin typeface="Arial" panose="020B0604020202020204" pitchFamily="34" charset="0"/>
              <a:cs typeface="Arial" panose="020B0604020202020204" pitchFamily="34" charset="0"/>
            </a:endParaRPr>
          </a:p>
          <a:p>
            <a:r>
              <a:rPr lang="en-US" sz="3600" b="1" dirty="0">
                <a:solidFill>
                  <a:prstClr val="black"/>
                </a:solidFill>
                <a:latin typeface="Arial" panose="020B0604020202020204" pitchFamily="34" charset="0"/>
                <a:cs typeface="Arial" panose="020B0604020202020204" pitchFamily="34" charset="0"/>
              </a:rPr>
              <a:t>A. </a:t>
            </a:r>
            <a:r>
              <a:rPr lang="en-US" sz="3600" b="1" dirty="0" err="1" smtClean="0">
                <a:solidFill>
                  <a:prstClr val="black"/>
                </a:solidFill>
                <a:latin typeface="Arial" panose="020B0604020202020204" pitchFamily="34" charset="0"/>
                <a:cs typeface="Arial" panose="020B0604020202020204" pitchFamily="34" charset="0"/>
              </a:rPr>
              <a:t>Khoảng</a:t>
            </a:r>
            <a:r>
              <a:rPr lang="en-US" sz="3600" b="1" dirty="0" smtClean="0">
                <a:solidFill>
                  <a:prstClr val="black"/>
                </a:solidFill>
                <a:latin typeface="Arial" panose="020B0604020202020204" pitchFamily="34" charset="0"/>
                <a:cs typeface="Arial" panose="020B0604020202020204" pitchFamily="34" charset="0"/>
              </a:rPr>
              <a:t> 8-10 </a:t>
            </a:r>
            <a:r>
              <a:rPr lang="en-US" sz="3600" b="1" dirty="0" err="1" smtClean="0">
                <a:solidFill>
                  <a:prstClr val="black"/>
                </a:solidFill>
                <a:latin typeface="Arial" panose="020B0604020202020204" pitchFamily="34" charset="0"/>
                <a:cs typeface="Arial" panose="020B0604020202020204" pitchFamily="34" charset="0"/>
              </a:rPr>
              <a:t>tuổi</a:t>
            </a:r>
            <a:r>
              <a:rPr lang="en-US" sz="3600" b="1" dirty="0" smtClean="0">
                <a:solidFill>
                  <a:prstClr val="black"/>
                </a:solidFill>
                <a:latin typeface="Arial" panose="020B0604020202020204" pitchFamily="34" charset="0"/>
                <a:cs typeface="Arial" panose="020B0604020202020204" pitchFamily="34" charset="0"/>
              </a:rPr>
              <a:t>      </a:t>
            </a:r>
            <a:r>
              <a:rPr lang="en-US" sz="3600" b="1" dirty="0">
                <a:solidFill>
                  <a:prstClr val="black"/>
                </a:solidFill>
                <a:latin typeface="Arial" panose="020B0604020202020204" pitchFamily="34" charset="0"/>
                <a:cs typeface="Arial" panose="020B0604020202020204" pitchFamily="34" charset="0"/>
              </a:rPr>
              <a:t>B. </a:t>
            </a:r>
            <a:r>
              <a:rPr lang="en-US" sz="3600" b="1" dirty="0" err="1" smtClean="0">
                <a:solidFill>
                  <a:prstClr val="black"/>
                </a:solidFill>
                <a:latin typeface="Arial" panose="020B0604020202020204" pitchFamily="34" charset="0"/>
                <a:cs typeface="Arial" panose="020B0604020202020204" pitchFamily="34" charset="0"/>
              </a:rPr>
              <a:t>Khoảng</a:t>
            </a:r>
            <a:r>
              <a:rPr lang="en-US" sz="3600" b="1" dirty="0" smtClean="0">
                <a:solidFill>
                  <a:prstClr val="black"/>
                </a:solidFill>
                <a:latin typeface="Arial" panose="020B0604020202020204" pitchFamily="34" charset="0"/>
                <a:cs typeface="Arial" panose="020B0604020202020204" pitchFamily="34" charset="0"/>
              </a:rPr>
              <a:t> 7-9 </a:t>
            </a:r>
            <a:r>
              <a:rPr lang="en-US" sz="3600" b="1" dirty="0" err="1" smtClean="0">
                <a:solidFill>
                  <a:prstClr val="black"/>
                </a:solidFill>
                <a:latin typeface="Arial" panose="020B0604020202020204" pitchFamily="34" charset="0"/>
                <a:cs typeface="Arial" panose="020B0604020202020204" pitchFamily="34" charset="0"/>
              </a:rPr>
              <a:t>tuổi</a:t>
            </a:r>
            <a:endParaRPr lang="en-US" sz="3600" b="1" dirty="0">
              <a:solidFill>
                <a:prstClr val="black"/>
              </a:solidFill>
              <a:latin typeface="Arial" panose="020B0604020202020204" pitchFamily="34" charset="0"/>
              <a:cs typeface="Arial" panose="020B0604020202020204" pitchFamily="34" charset="0"/>
            </a:endParaRPr>
          </a:p>
          <a:p>
            <a:r>
              <a:rPr lang="en-US" sz="3600" b="1" dirty="0">
                <a:solidFill>
                  <a:prstClr val="black"/>
                </a:solidFill>
                <a:latin typeface="Arial" panose="020B0604020202020204" pitchFamily="34" charset="0"/>
                <a:cs typeface="Arial" panose="020B0604020202020204" pitchFamily="34" charset="0"/>
              </a:rPr>
              <a:t>C. </a:t>
            </a:r>
            <a:r>
              <a:rPr lang="en-US" sz="3600" b="1" dirty="0" err="1" smtClean="0">
                <a:solidFill>
                  <a:prstClr val="black"/>
                </a:solidFill>
                <a:latin typeface="Arial" panose="020B0604020202020204" pitchFamily="34" charset="0"/>
                <a:cs typeface="Arial" panose="020B0604020202020204" pitchFamily="34" charset="0"/>
              </a:rPr>
              <a:t>Khoảng</a:t>
            </a:r>
            <a:r>
              <a:rPr lang="en-US" sz="3600" b="1" dirty="0" smtClean="0">
                <a:solidFill>
                  <a:prstClr val="black"/>
                </a:solidFill>
                <a:latin typeface="Arial" panose="020B0604020202020204" pitchFamily="34" charset="0"/>
                <a:cs typeface="Arial" panose="020B0604020202020204" pitchFamily="34" charset="0"/>
              </a:rPr>
              <a:t> 9-13 </a:t>
            </a:r>
            <a:r>
              <a:rPr lang="en-US" sz="3600" b="1" dirty="0" err="1" smtClean="0">
                <a:solidFill>
                  <a:prstClr val="black"/>
                </a:solidFill>
                <a:latin typeface="Arial" panose="020B0604020202020204" pitchFamily="34" charset="0"/>
                <a:cs typeface="Arial" panose="020B0604020202020204" pitchFamily="34" charset="0"/>
              </a:rPr>
              <a:t>tuổi</a:t>
            </a:r>
            <a:r>
              <a:rPr lang="en-US" sz="3600" b="1" dirty="0" smtClean="0">
                <a:solidFill>
                  <a:prstClr val="black"/>
                </a:solidFill>
                <a:latin typeface="Arial" panose="020B0604020202020204" pitchFamily="34" charset="0"/>
                <a:cs typeface="Arial" panose="020B0604020202020204" pitchFamily="34" charset="0"/>
              </a:rPr>
              <a:t>      D</a:t>
            </a:r>
            <a:r>
              <a:rPr lang="en-US" sz="3600" b="1" dirty="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Khoảng</a:t>
            </a:r>
            <a:r>
              <a:rPr lang="en-US" sz="3600" b="1" dirty="0" smtClean="0">
                <a:solidFill>
                  <a:prstClr val="black"/>
                </a:solidFill>
                <a:latin typeface="Arial" panose="020B0604020202020204" pitchFamily="34" charset="0"/>
                <a:cs typeface="Arial" panose="020B0604020202020204" pitchFamily="34" charset="0"/>
              </a:rPr>
              <a:t> 14-15 </a:t>
            </a:r>
            <a:r>
              <a:rPr lang="en-US" sz="3600" b="1" dirty="0" err="1" smtClean="0">
                <a:solidFill>
                  <a:prstClr val="black"/>
                </a:solidFill>
                <a:latin typeface="Arial" panose="020B0604020202020204" pitchFamily="34" charset="0"/>
                <a:cs typeface="Arial" panose="020B0604020202020204" pitchFamily="34" charset="0"/>
              </a:rPr>
              <a:t>tuổi</a:t>
            </a:r>
            <a:endParaRPr lang="en-US" sz="3600" b="1" dirty="0">
              <a:solidFill>
                <a:prstClr val="black"/>
              </a:solidFill>
              <a:latin typeface="Arial" panose="020B0604020202020204" pitchFamily="34" charset="0"/>
              <a:cs typeface="Arial" panose="020B0604020202020204" pitchFamily="34" charset="0"/>
            </a:endParaRPr>
          </a:p>
        </p:txBody>
      </p:sp>
      <p:sp>
        <p:nvSpPr>
          <p:cNvPr id="14" name="Rectangle 13"/>
          <p:cNvSpPr/>
          <p:nvPr/>
        </p:nvSpPr>
        <p:spPr>
          <a:xfrm>
            <a:off x="2743200" y="3687484"/>
            <a:ext cx="12858750" cy="133186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prstClr val="black"/>
                </a:solidFill>
                <a:latin typeface="Arial" panose="020B0604020202020204" pitchFamily="34" charset="0"/>
                <a:cs typeface="Arial" panose="020B0604020202020204" pitchFamily="34" charset="0"/>
              </a:rPr>
              <a:t>C. </a:t>
            </a:r>
            <a:r>
              <a:rPr lang="en-US" sz="4800" b="1" dirty="0" err="1" smtClean="0">
                <a:solidFill>
                  <a:prstClr val="black"/>
                </a:solidFill>
                <a:latin typeface="Arial" panose="020B0604020202020204" pitchFamily="34" charset="0"/>
                <a:cs typeface="Arial" panose="020B0604020202020204" pitchFamily="34" charset="0"/>
              </a:rPr>
              <a:t>Khoảng</a:t>
            </a:r>
            <a:r>
              <a:rPr lang="en-US" sz="4800" b="1" dirty="0" smtClean="0">
                <a:solidFill>
                  <a:prstClr val="black"/>
                </a:solidFill>
                <a:latin typeface="Arial" panose="020B0604020202020204" pitchFamily="34" charset="0"/>
                <a:cs typeface="Arial" panose="020B0604020202020204" pitchFamily="34" charset="0"/>
              </a:rPr>
              <a:t> 9-13 </a:t>
            </a:r>
            <a:r>
              <a:rPr lang="en-US" sz="4800" b="1" dirty="0" err="1" smtClean="0">
                <a:solidFill>
                  <a:prstClr val="black"/>
                </a:solidFill>
                <a:latin typeface="Arial" panose="020B0604020202020204" pitchFamily="34" charset="0"/>
                <a:cs typeface="Arial" panose="020B0604020202020204" pitchFamily="34" charset="0"/>
              </a:rPr>
              <a:t>tuổi</a:t>
            </a:r>
            <a:endParaRPr lang="vi-VN" sz="4800" dirty="0">
              <a:solidFill>
                <a:srgbClr val="00206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1"/>
          <a:stretch>
            <a:fillRect/>
          </a:stretch>
        </p:blipFill>
        <p:spPr>
          <a:xfrm>
            <a:off x="2482397" y="5703178"/>
            <a:ext cx="2122739" cy="1947503"/>
          </a:xfrm>
          <a:prstGeom prst="rect">
            <a:avLst/>
          </a:prstGeom>
        </p:spPr>
      </p:pic>
      <p:sp>
        <p:nvSpPr>
          <p:cNvPr id="17" name="Oval Callout 16"/>
          <p:cNvSpPr/>
          <p:nvPr/>
        </p:nvSpPr>
        <p:spPr>
          <a:xfrm>
            <a:off x="3620096" y="4860947"/>
            <a:ext cx="2236335" cy="1768727"/>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rgbClr val="5B9BD5">
                    <a:lumMod val="50000"/>
                  </a:srgbClr>
                </a:solidFill>
              </a:rPr>
              <a:t>Không trả lời được thì mình giúp cho để qua vòng nhé!</a:t>
            </a:r>
            <a:endParaRPr lang="en-US" sz="2100">
              <a:solidFill>
                <a:srgbClr val="5B9BD5">
                  <a:lumMod val="50000"/>
                </a:srgbClr>
              </a:solidFill>
            </a:endParaRPr>
          </a:p>
        </p:txBody>
      </p:sp>
      <p:sp>
        <p:nvSpPr>
          <p:cNvPr id="18" name="Rectangular Callout 17"/>
          <p:cNvSpPr/>
          <p:nvPr/>
        </p:nvSpPr>
        <p:spPr>
          <a:xfrm>
            <a:off x="3818966" y="5143502"/>
            <a:ext cx="7146341" cy="1346087"/>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black"/>
                </a:solidFill>
                <a:latin typeface="Arial" panose="020B0604020202020204" pitchFamily="34" charset="0"/>
                <a:cs typeface="Arial" panose="020B0604020202020204" pitchFamily="34" charset="0"/>
              </a:rPr>
              <a:t>C. </a:t>
            </a:r>
            <a:r>
              <a:rPr lang="en-US" sz="3600" b="1" dirty="0" err="1" smtClean="0">
                <a:solidFill>
                  <a:prstClr val="black"/>
                </a:solidFill>
                <a:latin typeface="Arial" panose="020B0604020202020204" pitchFamily="34" charset="0"/>
                <a:cs typeface="Arial" panose="020B0604020202020204" pitchFamily="34" charset="0"/>
              </a:rPr>
              <a:t>Khoảng</a:t>
            </a:r>
            <a:r>
              <a:rPr lang="en-US" sz="3600" b="1" dirty="0" smtClean="0">
                <a:solidFill>
                  <a:prstClr val="black"/>
                </a:solidFill>
                <a:latin typeface="Arial" panose="020B0604020202020204" pitchFamily="34" charset="0"/>
                <a:cs typeface="Arial" panose="020B0604020202020204" pitchFamily="34" charset="0"/>
              </a:rPr>
              <a:t> 9-13 </a:t>
            </a:r>
            <a:r>
              <a:rPr lang="en-US" sz="3600" b="1" dirty="0" err="1" smtClean="0">
                <a:solidFill>
                  <a:prstClr val="black"/>
                </a:solidFill>
                <a:latin typeface="Arial" panose="020B0604020202020204" pitchFamily="34" charset="0"/>
                <a:cs typeface="Arial" panose="020B0604020202020204" pitchFamily="34" charset="0"/>
              </a:rPr>
              <a:t>tuổi</a:t>
            </a:r>
            <a:endParaRPr lang="vi-VN" sz="36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1500"/>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2"/>
            <a:ext cx="18287999" cy="10286999"/>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7999" y="2"/>
            <a:ext cx="18422472" cy="10286999"/>
          </a:xfrm>
          <a:prstGeom prst="rect">
            <a:avLst/>
          </a:prstGeom>
        </p:spPr>
      </p:pic>
      <p:pic>
        <p:nvPicPr>
          <p:cNvPr id="6" name="Picture 5">
            <a:hlinkClick r:id="" action="ppaction://noaction"/>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5369" y="8457690"/>
            <a:ext cx="1118010" cy="1118010"/>
          </a:xfrm>
          <a:prstGeom prst="rect">
            <a:avLst/>
          </a:prstGeom>
        </p:spPr>
      </p:pic>
      <p:pic>
        <p:nvPicPr>
          <p:cNvPr id="7" name="Picture 6"/>
          <p:cNvPicPr>
            <a:picLocks noChangeAspect="1"/>
          </p:cNvPicPr>
          <p:nvPr/>
        </p:nvPicPr>
        <p:blipFill>
          <a:blip r:embed="rId4"/>
          <a:stretch>
            <a:fillRect/>
          </a:stretch>
        </p:blipFill>
        <p:spPr>
          <a:xfrm>
            <a:off x="5628760" y="7300454"/>
            <a:ext cx="2968883" cy="2137595"/>
          </a:xfrm>
          <a:prstGeom prst="rect">
            <a:avLst/>
          </a:prstGeom>
        </p:spPr>
      </p:pic>
      <p:pic>
        <p:nvPicPr>
          <p:cNvPr id="8" name="yeah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8686800" y="10515599"/>
            <a:ext cx="914400" cy="914400"/>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30977" y="6489587"/>
            <a:ext cx="1911261" cy="932769"/>
          </a:xfrm>
          <a:prstGeom prst="rect">
            <a:avLst/>
          </a:prstGeom>
        </p:spPr>
      </p:pic>
      <p:pic>
        <p:nvPicPr>
          <p:cNvPr id="9" name="Car">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7"/>
          <a:stretch>
            <a:fillRect/>
          </a:stretch>
        </p:blipFill>
        <p:spPr>
          <a:xfrm>
            <a:off x="10254336" y="10466610"/>
            <a:ext cx="914400" cy="914400"/>
          </a:xfrm>
          <a:prstGeom prst="rect">
            <a:avLst/>
          </a:prstGeom>
        </p:spPr>
      </p:pic>
      <p:sp>
        <p:nvSpPr>
          <p:cNvPr id="13" name="Rectangle 12"/>
          <p:cNvSpPr/>
          <p:nvPr/>
        </p:nvSpPr>
        <p:spPr>
          <a:xfrm>
            <a:off x="2017061" y="439061"/>
            <a:ext cx="16781928" cy="24003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prstClr val="black"/>
                </a:solidFill>
                <a:latin typeface="Arial" panose="020B0604020202020204" pitchFamily="34" charset="0"/>
                <a:cs typeface="Arial" panose="020B0604020202020204" pitchFamily="34" charset="0"/>
              </a:rPr>
              <a:t>5</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Pháp</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luật</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Việt</a:t>
            </a:r>
            <a:r>
              <a:rPr lang="en-US" sz="3600" b="1" dirty="0" smtClean="0">
                <a:solidFill>
                  <a:prstClr val="black"/>
                </a:solidFill>
                <a:latin typeface="Arial" panose="020B0604020202020204" pitchFamily="34" charset="0"/>
                <a:cs typeface="Arial" panose="020B0604020202020204" pitchFamily="34" charset="0"/>
              </a:rPr>
              <a:t> Nam </a:t>
            </a:r>
            <a:r>
              <a:rPr lang="en-US" sz="3600" b="1" dirty="0" err="1" smtClean="0">
                <a:solidFill>
                  <a:prstClr val="black"/>
                </a:solidFill>
                <a:latin typeface="Arial" panose="020B0604020202020204" pitchFamily="34" charset="0"/>
                <a:cs typeface="Arial" panose="020B0604020202020204" pitchFamily="34" charset="0"/>
              </a:rPr>
              <a:t>không</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cho</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phép</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kết</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hôn</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trong</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phạm</a:t>
            </a:r>
            <a:r>
              <a:rPr lang="en-US" sz="3600" b="1" dirty="0" smtClean="0">
                <a:solidFill>
                  <a:prstClr val="black"/>
                </a:solidFill>
                <a:latin typeface="Arial" panose="020B0604020202020204" pitchFamily="34" charset="0"/>
                <a:cs typeface="Arial" panose="020B0604020202020204" pitchFamily="34" charset="0"/>
              </a:rPr>
              <a:t> vi </a:t>
            </a:r>
            <a:r>
              <a:rPr lang="en-US" sz="3600" b="1" dirty="0" err="1" smtClean="0">
                <a:solidFill>
                  <a:prstClr val="black"/>
                </a:solidFill>
                <a:latin typeface="Arial" panose="020B0604020202020204" pitchFamily="34" charset="0"/>
                <a:cs typeface="Arial" panose="020B0604020202020204" pitchFamily="34" charset="0"/>
              </a:rPr>
              <a:t>mấy</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đời</a:t>
            </a:r>
            <a:r>
              <a:rPr lang="en-US" sz="3600" b="1" dirty="0" smtClean="0">
                <a:solidFill>
                  <a:prstClr val="black"/>
                </a:solidFill>
                <a:latin typeface="Arial" panose="020B0604020202020204" pitchFamily="34" charset="0"/>
                <a:cs typeface="Arial" panose="020B0604020202020204" pitchFamily="34" charset="0"/>
              </a:rPr>
              <a:t>?</a:t>
            </a:r>
            <a:endParaRPr lang="en-US" sz="3600" b="1" dirty="0">
              <a:solidFill>
                <a:prstClr val="black"/>
              </a:solidFill>
              <a:latin typeface="Arial" panose="020B0604020202020204" pitchFamily="34" charset="0"/>
              <a:cs typeface="Arial" panose="020B0604020202020204" pitchFamily="34" charset="0"/>
            </a:endParaRPr>
          </a:p>
          <a:p>
            <a:r>
              <a:rPr lang="en-US" sz="3600" b="1" dirty="0">
                <a:solidFill>
                  <a:prstClr val="black"/>
                </a:solidFill>
                <a:latin typeface="Arial" panose="020B0604020202020204" pitchFamily="34" charset="0"/>
                <a:cs typeface="Arial" panose="020B0604020202020204" pitchFamily="34" charset="0"/>
              </a:rPr>
              <a:t>A. 3</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đời</a:t>
            </a:r>
            <a:r>
              <a:rPr lang="en-US" sz="3600" b="1" dirty="0" smtClean="0">
                <a:solidFill>
                  <a:prstClr val="black"/>
                </a:solidFill>
                <a:latin typeface="Arial" panose="020B0604020202020204" pitchFamily="34" charset="0"/>
                <a:cs typeface="Arial" panose="020B0604020202020204" pitchFamily="34" charset="0"/>
              </a:rPr>
              <a:t>              </a:t>
            </a:r>
            <a:r>
              <a:rPr lang="en-US" sz="3600" b="1" dirty="0">
                <a:solidFill>
                  <a:prstClr val="black"/>
                </a:solidFill>
                <a:latin typeface="Arial" panose="020B0604020202020204" pitchFamily="34" charset="0"/>
                <a:cs typeface="Arial" panose="020B0604020202020204" pitchFamily="34" charset="0"/>
              </a:rPr>
              <a:t>B. </a:t>
            </a:r>
            <a:r>
              <a:rPr lang="en-US" sz="3600" b="1" dirty="0" smtClean="0">
                <a:solidFill>
                  <a:prstClr val="black"/>
                </a:solidFill>
                <a:latin typeface="Arial" panose="020B0604020202020204" pitchFamily="34" charset="0"/>
                <a:cs typeface="Arial" panose="020B0604020202020204" pitchFamily="34" charset="0"/>
              </a:rPr>
              <a:t>2 </a:t>
            </a:r>
            <a:r>
              <a:rPr lang="en-US" sz="3600" b="1" dirty="0" err="1" smtClean="0">
                <a:solidFill>
                  <a:prstClr val="black"/>
                </a:solidFill>
                <a:latin typeface="Arial" panose="020B0604020202020204" pitchFamily="34" charset="0"/>
                <a:cs typeface="Arial" panose="020B0604020202020204" pitchFamily="34" charset="0"/>
              </a:rPr>
              <a:t>đời</a:t>
            </a:r>
            <a:r>
              <a:rPr lang="en-US" sz="3600" b="1" dirty="0" smtClean="0">
                <a:solidFill>
                  <a:prstClr val="black"/>
                </a:solidFill>
                <a:latin typeface="Arial" panose="020B0604020202020204" pitchFamily="34" charset="0"/>
                <a:cs typeface="Arial" panose="020B0604020202020204" pitchFamily="34" charset="0"/>
              </a:rPr>
              <a:t>      </a:t>
            </a:r>
            <a:r>
              <a:rPr lang="en-US" sz="3600" b="1" dirty="0">
                <a:solidFill>
                  <a:prstClr val="black"/>
                </a:solidFill>
                <a:latin typeface="Arial" panose="020B0604020202020204" pitchFamily="34" charset="0"/>
                <a:cs typeface="Arial" panose="020B0604020202020204" pitchFamily="34" charset="0"/>
              </a:rPr>
              <a:t>C. </a:t>
            </a:r>
            <a:r>
              <a:rPr lang="en-US" sz="3600" b="1" dirty="0" smtClean="0">
                <a:solidFill>
                  <a:prstClr val="black"/>
                </a:solidFill>
                <a:latin typeface="Arial" panose="020B0604020202020204" pitchFamily="34" charset="0"/>
                <a:cs typeface="Arial" panose="020B0604020202020204" pitchFamily="34" charset="0"/>
              </a:rPr>
              <a:t>4 </a:t>
            </a:r>
            <a:r>
              <a:rPr lang="en-US" sz="3600" b="1" dirty="0" err="1" smtClean="0">
                <a:solidFill>
                  <a:prstClr val="black"/>
                </a:solidFill>
                <a:latin typeface="Arial" panose="020B0604020202020204" pitchFamily="34" charset="0"/>
                <a:cs typeface="Arial" panose="020B0604020202020204" pitchFamily="34" charset="0"/>
              </a:rPr>
              <a:t>đời</a:t>
            </a:r>
            <a:r>
              <a:rPr lang="en-US" sz="3600" b="1" dirty="0" smtClean="0">
                <a:solidFill>
                  <a:prstClr val="black"/>
                </a:solidFill>
                <a:latin typeface="Arial" panose="020B0604020202020204" pitchFamily="34" charset="0"/>
                <a:cs typeface="Arial" panose="020B0604020202020204" pitchFamily="34" charset="0"/>
              </a:rPr>
              <a:t>        </a:t>
            </a:r>
            <a:r>
              <a:rPr lang="en-US" sz="3600" b="1" dirty="0">
                <a:solidFill>
                  <a:prstClr val="black"/>
                </a:solidFill>
                <a:latin typeface="Arial" panose="020B0604020202020204" pitchFamily="34" charset="0"/>
                <a:cs typeface="Arial" panose="020B0604020202020204" pitchFamily="34" charset="0"/>
              </a:rPr>
              <a:t>D. </a:t>
            </a:r>
            <a:r>
              <a:rPr lang="en-US" sz="3600" b="1" dirty="0" smtClean="0">
                <a:solidFill>
                  <a:prstClr val="black"/>
                </a:solidFill>
                <a:latin typeface="Arial" panose="020B0604020202020204" pitchFamily="34" charset="0"/>
                <a:cs typeface="Arial" panose="020B0604020202020204" pitchFamily="34" charset="0"/>
              </a:rPr>
              <a:t>5 </a:t>
            </a:r>
            <a:r>
              <a:rPr lang="en-US" sz="3600" b="1" dirty="0" err="1" smtClean="0">
                <a:solidFill>
                  <a:prstClr val="black"/>
                </a:solidFill>
                <a:latin typeface="Arial" panose="020B0604020202020204" pitchFamily="34" charset="0"/>
                <a:cs typeface="Arial" panose="020B0604020202020204" pitchFamily="34" charset="0"/>
              </a:rPr>
              <a:t>đời</a:t>
            </a:r>
            <a:endParaRPr lang="en-US" sz="3600" b="1" dirty="0">
              <a:solidFill>
                <a:prstClr val="black"/>
              </a:solidFill>
              <a:latin typeface="Arial" panose="020B0604020202020204" pitchFamily="34" charset="0"/>
              <a:cs typeface="Arial" panose="020B0604020202020204" pitchFamily="34" charset="0"/>
            </a:endParaRPr>
          </a:p>
        </p:txBody>
      </p:sp>
      <p:sp>
        <p:nvSpPr>
          <p:cNvPr id="14" name="Rectangle 13"/>
          <p:cNvSpPr/>
          <p:nvPr/>
        </p:nvSpPr>
        <p:spPr>
          <a:xfrm>
            <a:off x="5950324" y="3067956"/>
            <a:ext cx="8653184" cy="195139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prstClr val="black"/>
                </a:solidFill>
                <a:latin typeface="Arial" panose="020B0604020202020204" pitchFamily="34" charset="0"/>
                <a:cs typeface="Arial" panose="020B0604020202020204" pitchFamily="34" charset="0"/>
              </a:rPr>
              <a:t>A. </a:t>
            </a:r>
            <a:r>
              <a:rPr lang="en-US" sz="5400" b="1" dirty="0" smtClean="0">
                <a:solidFill>
                  <a:prstClr val="black"/>
                </a:solidFill>
                <a:latin typeface="Arial" panose="020B0604020202020204" pitchFamily="34" charset="0"/>
                <a:cs typeface="Arial" panose="020B0604020202020204" pitchFamily="34" charset="0"/>
              </a:rPr>
              <a:t>3 </a:t>
            </a:r>
            <a:r>
              <a:rPr lang="en-US" sz="5400" b="1" dirty="0" err="1" smtClean="0">
                <a:solidFill>
                  <a:prstClr val="black"/>
                </a:solidFill>
                <a:latin typeface="Arial" panose="020B0604020202020204" pitchFamily="34" charset="0"/>
                <a:cs typeface="Arial" panose="020B0604020202020204" pitchFamily="34" charset="0"/>
              </a:rPr>
              <a:t>đời</a:t>
            </a:r>
            <a:endParaRPr lang="en-US" sz="54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p:cNvPicPr>
            <a:picLocks noChangeAspect="1"/>
          </p:cNvPicPr>
          <p:nvPr/>
        </p:nvPicPr>
        <p:blipFill>
          <a:blip r:embed="rId11"/>
          <a:stretch>
            <a:fillRect/>
          </a:stretch>
        </p:blipFill>
        <p:spPr>
          <a:xfrm>
            <a:off x="2482397" y="5703178"/>
            <a:ext cx="2122739" cy="1947503"/>
          </a:xfrm>
          <a:prstGeom prst="rect">
            <a:avLst/>
          </a:prstGeom>
        </p:spPr>
      </p:pic>
      <p:sp>
        <p:nvSpPr>
          <p:cNvPr id="17" name="Oval Callout 16"/>
          <p:cNvSpPr/>
          <p:nvPr/>
        </p:nvSpPr>
        <p:spPr>
          <a:xfrm>
            <a:off x="3620095" y="4860947"/>
            <a:ext cx="2713469" cy="1835690"/>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rgbClr val="5B9BD5">
                    <a:lumMod val="50000"/>
                  </a:srgbClr>
                </a:solidFill>
                <a:latin typeface="Cambria" panose="02040503050406030204" pitchFamily="18" charset="0"/>
                <a:ea typeface="Cambria" panose="02040503050406030204" pitchFamily="18" charset="0"/>
              </a:rPr>
              <a:t>Không trả lời được thì mình giúp cho để qua vòng nhé!</a:t>
            </a:r>
            <a:endParaRPr lang="en-US" sz="2100">
              <a:solidFill>
                <a:srgbClr val="5B9BD5">
                  <a:lumMod val="50000"/>
                </a:srgbClr>
              </a:solidFill>
              <a:latin typeface="Cambria" panose="02040503050406030204" pitchFamily="18" charset="0"/>
              <a:ea typeface="Cambria" panose="02040503050406030204" pitchFamily="18" charset="0"/>
            </a:endParaRPr>
          </a:p>
        </p:txBody>
      </p:sp>
      <p:sp>
        <p:nvSpPr>
          <p:cNvPr id="18" name="Rectangular Callout 17"/>
          <p:cNvSpPr/>
          <p:nvPr/>
        </p:nvSpPr>
        <p:spPr>
          <a:xfrm>
            <a:off x="3818966" y="5143502"/>
            <a:ext cx="7146341" cy="1346087"/>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prstClr val="black"/>
                </a:solidFill>
                <a:latin typeface="Arial" panose="020B0604020202020204" pitchFamily="34" charset="0"/>
                <a:cs typeface="Arial" panose="020B0604020202020204" pitchFamily="34" charset="0"/>
              </a:rPr>
              <a:t>A. </a:t>
            </a:r>
            <a:r>
              <a:rPr lang="en-US" sz="4800" b="1" dirty="0" smtClean="0">
                <a:solidFill>
                  <a:prstClr val="black"/>
                </a:solidFill>
                <a:latin typeface="Arial" panose="020B0604020202020204" pitchFamily="34" charset="0"/>
                <a:cs typeface="Arial" panose="020B0604020202020204" pitchFamily="34" charset="0"/>
              </a:rPr>
              <a:t>3 </a:t>
            </a:r>
            <a:r>
              <a:rPr lang="en-US" sz="4800" b="1" dirty="0" err="1" smtClean="0">
                <a:solidFill>
                  <a:prstClr val="black"/>
                </a:solidFill>
                <a:latin typeface="Arial" panose="020B0604020202020204" pitchFamily="34" charset="0"/>
                <a:cs typeface="Arial" panose="020B0604020202020204" pitchFamily="34" charset="0"/>
              </a:rPr>
              <a:t>đời</a:t>
            </a:r>
            <a:endParaRPr lang="en-US" sz="48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8"/>
                                        </p:tgtEl>
                                      </p:cBhvr>
                                    </p:cmd>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par>
                          <p:cTn id="45" fill="hold">
                            <p:stCondLst>
                              <p:cond delay="1500"/>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9"/>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8"/>
                </p:tgtEl>
              </p:cMediaNode>
            </p:audio>
            <p:audio>
              <p:cMediaNode vol="80000">
                <p:cTn id="53" fill="hold" display="0">
                  <p:stCondLst>
                    <p:cond delay="indefinite"/>
                  </p:stCondLst>
                  <p:endCondLst>
                    <p:cond evt="onStopAudio" delay="0">
                      <p:tgtEl>
                        <p:sldTgt/>
                      </p:tgtEl>
                    </p:cond>
                  </p:endCondLst>
                </p:cTn>
                <p:tgtEl>
                  <p:spTgt spid="9"/>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 y="2"/>
            <a:ext cx="18577110" cy="10286999"/>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77112" y="2"/>
            <a:ext cx="17992166" cy="10286999"/>
          </a:xfrm>
          <a:prstGeom prst="rect">
            <a:avLst/>
          </a:prstGeom>
        </p:spPr>
      </p:pic>
      <p:pic>
        <p:nvPicPr>
          <p:cNvPr id="6" name="Picture 5">
            <a:hlinkClick r:id="" action="ppaction://noaction"/>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8157" y="8369251"/>
            <a:ext cx="1385130" cy="1275779"/>
          </a:xfrm>
          <a:prstGeom prst="rect">
            <a:avLst/>
          </a:prstGeom>
        </p:spPr>
      </p:pic>
      <p:pic>
        <p:nvPicPr>
          <p:cNvPr id="7" name="Picture 6"/>
          <p:cNvPicPr>
            <a:picLocks noChangeAspect="1"/>
          </p:cNvPicPr>
          <p:nvPr/>
        </p:nvPicPr>
        <p:blipFill>
          <a:blip r:embed="rId4"/>
          <a:stretch>
            <a:fillRect/>
          </a:stretch>
        </p:blipFill>
        <p:spPr>
          <a:xfrm>
            <a:off x="5628760" y="7300454"/>
            <a:ext cx="2968883" cy="2137595"/>
          </a:xfrm>
          <a:prstGeom prst="rect">
            <a:avLst/>
          </a:prstGeom>
        </p:spPr>
      </p:pic>
      <p:pic>
        <p:nvPicPr>
          <p:cNvPr id="11" name="Picture 10"/>
          <p:cNvPicPr>
            <a:picLocks noChangeAspect="1"/>
          </p:cNvPicPr>
          <p:nvPr/>
        </p:nvPicPr>
        <p:blipFill>
          <a:blip r:embed="rId5"/>
          <a:stretch>
            <a:fillRect/>
          </a:stretch>
        </p:blipFill>
        <p:spPr>
          <a:xfrm flipH="1">
            <a:off x="9479726" y="7519892"/>
            <a:ext cx="941213" cy="1166286"/>
          </a:xfrm>
          <a:prstGeom prst="rect">
            <a:avLst/>
          </a:prstGeom>
        </p:spPr>
      </p:pic>
      <p:pic>
        <p:nvPicPr>
          <p:cNvPr id="12" name="Picture 11"/>
          <p:cNvPicPr>
            <a:picLocks noChangeAspect="1"/>
          </p:cNvPicPr>
          <p:nvPr/>
        </p:nvPicPr>
        <p:blipFill>
          <a:blip r:embed="rId6"/>
          <a:stretch>
            <a:fillRect/>
          </a:stretch>
        </p:blipFill>
        <p:spPr>
          <a:xfrm>
            <a:off x="10707623" y="8161310"/>
            <a:ext cx="968654" cy="1655762"/>
          </a:xfrm>
          <a:prstGeom prst="rect">
            <a:avLst/>
          </a:prstGeom>
        </p:spPr>
      </p:pic>
      <p:sp>
        <p:nvSpPr>
          <p:cNvPr id="14" name="Wave 13"/>
          <p:cNvSpPr/>
          <p:nvPr/>
        </p:nvSpPr>
        <p:spPr>
          <a:xfrm>
            <a:off x="4949520" y="3863289"/>
            <a:ext cx="5748617" cy="2300817"/>
          </a:xfrm>
          <a:prstGeom prst="wave">
            <a:avLst>
              <a:gd name="adj1" fmla="val 6529"/>
              <a:gd name="adj2" fmla="val 1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900" b="1" dirty="0" err="1">
                <a:ln w="22225">
                  <a:solidFill>
                    <a:srgbClr val="ED7D31"/>
                  </a:solidFill>
                  <a:prstDash val="solid"/>
                </a:ln>
                <a:solidFill>
                  <a:schemeClr val="tx1"/>
                </a:solidFill>
              </a:rPr>
              <a:t>CHÀO</a:t>
            </a:r>
            <a:r>
              <a:rPr lang="en-US" sz="900" b="1" dirty="0">
                <a:ln w="22225">
                  <a:solidFill>
                    <a:srgbClr val="ED7D31"/>
                  </a:solidFill>
                  <a:prstDash val="solid"/>
                </a:ln>
                <a:solidFill>
                  <a:schemeClr val="tx1"/>
                </a:solidFill>
              </a:rPr>
              <a:t> </a:t>
            </a:r>
            <a:r>
              <a:rPr lang="en-US" sz="900" b="1" dirty="0" err="1">
                <a:ln w="22225">
                  <a:solidFill>
                    <a:srgbClr val="ED7D31"/>
                  </a:solidFill>
                  <a:prstDash val="solid"/>
                </a:ln>
                <a:solidFill>
                  <a:schemeClr val="tx1"/>
                </a:solidFill>
              </a:rPr>
              <a:t>MỪNG</a:t>
            </a:r>
            <a:r>
              <a:rPr lang="en-US" sz="900" b="1" dirty="0">
                <a:ln w="22225">
                  <a:solidFill>
                    <a:srgbClr val="ED7D31"/>
                  </a:solidFill>
                  <a:prstDash val="solid"/>
                </a:ln>
                <a:solidFill>
                  <a:schemeClr val="tx1"/>
                </a:solidFill>
              </a:rPr>
              <a:t> </a:t>
            </a:r>
            <a:r>
              <a:rPr lang="en-US" sz="900" b="1" dirty="0" err="1" smtClean="0">
                <a:ln w="22225">
                  <a:solidFill>
                    <a:srgbClr val="ED7D31"/>
                  </a:solidFill>
                  <a:prstDash val="solid"/>
                </a:ln>
                <a:solidFill>
                  <a:schemeClr val="tx1"/>
                </a:solidFill>
              </a:rPr>
              <a:t>XÌ</a:t>
            </a:r>
            <a:r>
              <a:rPr lang="en-US" sz="900" b="1" dirty="0" smtClean="0">
                <a:ln w="22225">
                  <a:solidFill>
                    <a:srgbClr val="ED7D31"/>
                  </a:solidFill>
                  <a:prstDash val="solid"/>
                </a:ln>
                <a:solidFill>
                  <a:schemeClr val="tx1"/>
                </a:solidFill>
              </a:rPr>
              <a:t> </a:t>
            </a:r>
            <a:r>
              <a:rPr lang="en-US" sz="900" b="1" dirty="0" err="1">
                <a:ln w="22225">
                  <a:solidFill>
                    <a:srgbClr val="ED7D31"/>
                  </a:solidFill>
                  <a:prstDash val="solid"/>
                </a:ln>
                <a:solidFill>
                  <a:schemeClr val="tx1"/>
                </a:solidFill>
              </a:rPr>
              <a:t>TRUM</a:t>
            </a:r>
            <a:r>
              <a:rPr lang="en-US" sz="900" b="1" dirty="0">
                <a:ln w="22225">
                  <a:solidFill>
                    <a:srgbClr val="ED7D31"/>
                  </a:solidFill>
                  <a:prstDash val="solid"/>
                </a:ln>
                <a:solidFill>
                  <a:schemeClr val="tx1"/>
                </a:solidFill>
              </a:rPr>
              <a:t> </a:t>
            </a:r>
            <a:r>
              <a:rPr lang="en-US" sz="900" b="1" dirty="0" err="1">
                <a:ln w="22225">
                  <a:solidFill>
                    <a:srgbClr val="ED7D31"/>
                  </a:solidFill>
                  <a:prstDash val="solid"/>
                </a:ln>
                <a:solidFill>
                  <a:schemeClr val="tx1"/>
                </a:solidFill>
              </a:rPr>
              <a:t>VỀ</a:t>
            </a:r>
            <a:r>
              <a:rPr lang="en-US" sz="900" b="1" dirty="0">
                <a:ln w="22225">
                  <a:solidFill>
                    <a:srgbClr val="ED7D31"/>
                  </a:solidFill>
                  <a:prstDash val="solid"/>
                </a:ln>
                <a:solidFill>
                  <a:schemeClr val="tx1"/>
                </a:solidFill>
              </a:rPr>
              <a:t> </a:t>
            </a:r>
            <a:r>
              <a:rPr lang="en-US" sz="900" b="1" dirty="0" err="1">
                <a:ln w="22225">
                  <a:solidFill>
                    <a:srgbClr val="ED7D31"/>
                  </a:solidFill>
                  <a:prstDash val="solid"/>
                </a:ln>
                <a:solidFill>
                  <a:schemeClr val="tx1"/>
                </a:solidFill>
              </a:rPr>
              <a:t>NHÀ</a:t>
            </a:r>
            <a:r>
              <a:rPr lang="en-US" sz="900" b="1" dirty="0">
                <a:ln w="22225">
                  <a:solidFill>
                    <a:srgbClr val="ED7D31"/>
                  </a:solidFill>
                  <a:prstDash val="solid"/>
                </a:ln>
                <a:solidFill>
                  <a:schemeClr val="tx1"/>
                </a:solidFill>
              </a:rPr>
              <a:t>  </a:t>
            </a:r>
            <a:endParaRPr lang="en-US" sz="900" b="1" dirty="0">
              <a:ln w="22225">
                <a:solidFill>
                  <a:srgbClr val="ED7D31"/>
                </a:solidFill>
                <a:prstDash val="solid"/>
              </a:ln>
              <a:solidFill>
                <a:schemeClr val="tx1"/>
              </a:solidFill>
            </a:endParaRPr>
          </a:p>
        </p:txBody>
      </p:sp>
      <p:pic>
        <p:nvPicPr>
          <p:cNvPr id="3" name="Picture 2"/>
          <p:cNvPicPr>
            <a:picLocks noChangeAspect="1"/>
          </p:cNvPicPr>
          <p:nvPr/>
        </p:nvPicPr>
        <p:blipFill>
          <a:blip r:embed="rId7"/>
          <a:stretch>
            <a:fillRect/>
          </a:stretch>
        </p:blipFill>
        <p:spPr>
          <a:xfrm flipH="1">
            <a:off x="8228891" y="7071854"/>
            <a:ext cx="1240317" cy="1240317"/>
          </a:xfrm>
          <a:prstGeom prst="rect">
            <a:avLst/>
          </a:prstGeom>
        </p:spPr>
      </p:pic>
      <p:pic>
        <p:nvPicPr>
          <p:cNvPr id="2" name="yeahmp3">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8686800" y="10760528"/>
            <a:ext cx="914400" cy="914400"/>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30977" y="6489587"/>
            <a:ext cx="1911261" cy="932769"/>
          </a:xfrm>
          <a:prstGeom prst="rect">
            <a:avLst/>
          </a:prstGeom>
        </p:spPr>
      </p:pic>
      <p:pic>
        <p:nvPicPr>
          <p:cNvPr id="8" name="Skip To My Lou">
            <a:hlinkClick r:id="" action="ppaction://media"/>
          </p:cNvPr>
          <p:cNvPicPr>
            <a:picLocks noChangeAspect="1"/>
          </p:cNvPicPr>
          <p:nvPr>
            <a:audioFile r:link="rId12"/>
            <p:extLst>
              <p:ext uri="{DAA4B4D4-6D71-4841-9C94-3DE7FCFB9230}">
                <p14:media xmlns:p14="http://schemas.microsoft.com/office/powerpoint/2010/main" r:embed="rId13"/>
              </p:ext>
            </p:extLst>
          </p:nvPr>
        </p:nvPicPr>
        <p:blipFill>
          <a:blip r:embed="rId10"/>
          <a:stretch>
            <a:fillRect/>
          </a:stretch>
        </p:blipFill>
        <p:spPr>
          <a:xfrm>
            <a:off x="9805643" y="10819427"/>
            <a:ext cx="914400" cy="914400"/>
          </a:xfrm>
          <a:prstGeom prst="rect">
            <a:avLst/>
          </a:prstGeom>
        </p:spPr>
      </p:pic>
      <p:pic>
        <p:nvPicPr>
          <p:cNvPr id="9" name="Car">
            <a:hlinkClick r:id="" action="ppaction://media"/>
          </p:cNvPr>
          <p:cNvPicPr>
            <a:picLocks noChangeAspect="1"/>
          </p:cNvPicPr>
          <p:nvPr>
            <a:audioFile r:link="rId14"/>
            <p:extLst>
              <p:ext uri="{DAA4B4D4-6D71-4841-9C94-3DE7FCFB9230}">
                <p14:media xmlns:p14="http://schemas.microsoft.com/office/powerpoint/2010/main" r:embed="rId15"/>
              </p:ext>
            </p:extLst>
          </p:nvPr>
        </p:nvPicPr>
        <p:blipFill>
          <a:blip r:embed="rId10"/>
          <a:stretch>
            <a:fillRect/>
          </a:stretch>
        </p:blipFill>
        <p:spPr>
          <a:xfrm>
            <a:off x="7470966" y="10819427"/>
            <a:ext cx="914400" cy="914400"/>
          </a:xfrm>
          <a:prstGeom prst="rect">
            <a:avLst/>
          </a:prstGeom>
        </p:spPr>
      </p:pic>
      <p:sp>
        <p:nvSpPr>
          <p:cNvPr id="17" name="Rectangle 16"/>
          <p:cNvSpPr/>
          <p:nvPr/>
        </p:nvSpPr>
        <p:spPr>
          <a:xfrm>
            <a:off x="2743200" y="439061"/>
            <a:ext cx="18973800" cy="24003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prstClr val="black"/>
                </a:solidFill>
                <a:latin typeface="Arial" panose="020B0604020202020204" pitchFamily="34" charset="0"/>
                <a:cs typeface="Arial" panose="020B0604020202020204" pitchFamily="34" charset="0"/>
              </a:rPr>
              <a:t>6</a:t>
            </a:r>
            <a:r>
              <a:rPr lang="en-US" sz="3600" b="1" dirty="0" smtClean="0">
                <a:solidFill>
                  <a:prstClr val="black"/>
                </a:solidFill>
                <a:latin typeface="Arial" panose="020B0604020202020204" pitchFamily="34" charset="0"/>
                <a:cs typeface="Arial" panose="020B0604020202020204" pitchFamily="34" charset="0"/>
              </a:rPr>
              <a:t>.Tuổi </a:t>
            </a:r>
            <a:r>
              <a:rPr lang="en-US" sz="3600" b="1" dirty="0" err="1" smtClean="0">
                <a:solidFill>
                  <a:prstClr val="black"/>
                </a:solidFill>
                <a:latin typeface="Arial" panose="020B0604020202020204" pitchFamily="34" charset="0"/>
                <a:cs typeface="Arial" panose="020B0604020202020204" pitchFamily="34" charset="0"/>
              </a:rPr>
              <a:t>kết</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hôn</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được</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pháp</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luật</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cho</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phép</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là</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bao</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nhiêu</a:t>
            </a:r>
            <a:r>
              <a:rPr lang="en-US" sz="3600" b="1" dirty="0" smtClean="0">
                <a:solidFill>
                  <a:prstClr val="black"/>
                </a:solidFill>
                <a:latin typeface="Arial" panose="020B0604020202020204" pitchFamily="34" charset="0"/>
                <a:cs typeface="Arial" panose="020B0604020202020204" pitchFamily="34" charset="0"/>
              </a:rPr>
              <a:t>?</a:t>
            </a:r>
            <a:endParaRPr lang="en-US" sz="3600" b="1" dirty="0">
              <a:solidFill>
                <a:prstClr val="black"/>
              </a:solidFill>
              <a:latin typeface="Arial" panose="020B0604020202020204" pitchFamily="34" charset="0"/>
              <a:cs typeface="Arial" panose="020B0604020202020204" pitchFamily="34" charset="0"/>
            </a:endParaRPr>
          </a:p>
          <a:p>
            <a:r>
              <a:rPr lang="en-US" sz="3600" b="1" dirty="0">
                <a:solidFill>
                  <a:prstClr val="black"/>
                </a:solidFill>
                <a:latin typeface="Arial" panose="020B0604020202020204" pitchFamily="34" charset="0"/>
                <a:cs typeface="Arial" panose="020B0604020202020204" pitchFamily="34" charset="0"/>
              </a:rPr>
              <a:t>A. </a:t>
            </a:r>
            <a:r>
              <a:rPr lang="en-US" sz="3600" b="1" dirty="0" smtClean="0">
                <a:solidFill>
                  <a:prstClr val="black"/>
                </a:solidFill>
                <a:latin typeface="Arial" panose="020B0604020202020204" pitchFamily="34" charset="0"/>
                <a:cs typeface="Arial" panose="020B0604020202020204" pitchFamily="34" charset="0"/>
              </a:rPr>
              <a:t>Nam </a:t>
            </a:r>
            <a:r>
              <a:rPr lang="en-US" sz="3600" b="1" dirty="0" err="1" smtClean="0">
                <a:solidFill>
                  <a:prstClr val="black"/>
                </a:solidFill>
                <a:latin typeface="Arial" panose="020B0604020202020204" pitchFamily="34" charset="0"/>
                <a:cs typeface="Arial" panose="020B0604020202020204" pitchFamily="34" charset="0"/>
              </a:rPr>
              <a:t>đủ</a:t>
            </a:r>
            <a:r>
              <a:rPr lang="en-US" sz="3600" b="1" dirty="0" smtClean="0">
                <a:solidFill>
                  <a:prstClr val="black"/>
                </a:solidFill>
                <a:latin typeface="Arial" panose="020B0604020202020204" pitchFamily="34" charset="0"/>
                <a:cs typeface="Arial" panose="020B0604020202020204" pitchFamily="34" charset="0"/>
              </a:rPr>
              <a:t> 18, </a:t>
            </a:r>
            <a:r>
              <a:rPr lang="en-US" sz="3600" b="1" dirty="0" err="1" smtClean="0">
                <a:solidFill>
                  <a:prstClr val="black"/>
                </a:solidFill>
                <a:latin typeface="Arial" panose="020B0604020202020204" pitchFamily="34" charset="0"/>
                <a:cs typeface="Arial" panose="020B0604020202020204" pitchFamily="34" charset="0"/>
              </a:rPr>
              <a:t>nữ</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đủ</a:t>
            </a:r>
            <a:r>
              <a:rPr lang="en-US" sz="3600" b="1" dirty="0" smtClean="0">
                <a:solidFill>
                  <a:prstClr val="black"/>
                </a:solidFill>
                <a:latin typeface="Arial" panose="020B0604020202020204" pitchFamily="34" charset="0"/>
                <a:cs typeface="Arial" panose="020B0604020202020204" pitchFamily="34" charset="0"/>
              </a:rPr>
              <a:t> 18 </a:t>
            </a:r>
            <a:r>
              <a:rPr lang="en-US" sz="3600" b="1" dirty="0" err="1" smtClean="0">
                <a:solidFill>
                  <a:prstClr val="black"/>
                </a:solidFill>
                <a:latin typeface="Arial" panose="020B0604020202020204" pitchFamily="34" charset="0"/>
                <a:cs typeface="Arial" panose="020B0604020202020204" pitchFamily="34" charset="0"/>
              </a:rPr>
              <a:t>tuổi</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trở</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lên</a:t>
            </a:r>
            <a:r>
              <a:rPr lang="en-US" sz="3600" b="1" dirty="0" smtClean="0">
                <a:solidFill>
                  <a:prstClr val="black"/>
                </a:solidFill>
                <a:latin typeface="Arial" panose="020B0604020202020204" pitchFamily="34" charset="0"/>
                <a:cs typeface="Arial" panose="020B0604020202020204" pitchFamily="34" charset="0"/>
              </a:rPr>
              <a:t>               </a:t>
            </a:r>
            <a:r>
              <a:rPr lang="en-US" sz="3600" b="1" dirty="0">
                <a:solidFill>
                  <a:prstClr val="black"/>
                </a:solidFill>
                <a:latin typeface="Arial" panose="020B0604020202020204" pitchFamily="34" charset="0"/>
                <a:cs typeface="Arial" panose="020B0604020202020204" pitchFamily="34" charset="0"/>
              </a:rPr>
              <a:t>B. </a:t>
            </a:r>
            <a:r>
              <a:rPr lang="en-US" sz="3600" b="1" dirty="0" smtClean="0">
                <a:solidFill>
                  <a:prstClr val="black"/>
                </a:solidFill>
                <a:latin typeface="Arial" panose="020B0604020202020204" pitchFamily="34" charset="0"/>
                <a:cs typeface="Arial" panose="020B0604020202020204" pitchFamily="34" charset="0"/>
              </a:rPr>
              <a:t>Nam </a:t>
            </a:r>
            <a:r>
              <a:rPr lang="en-US" sz="3600" b="1" dirty="0" err="1" smtClean="0">
                <a:solidFill>
                  <a:prstClr val="black"/>
                </a:solidFill>
                <a:latin typeface="Arial" panose="020B0604020202020204" pitchFamily="34" charset="0"/>
                <a:cs typeface="Arial" panose="020B0604020202020204" pitchFamily="34" charset="0"/>
              </a:rPr>
              <a:t>đủ</a:t>
            </a:r>
            <a:r>
              <a:rPr lang="en-US" sz="3600" b="1" dirty="0" smtClean="0">
                <a:solidFill>
                  <a:prstClr val="black"/>
                </a:solidFill>
                <a:latin typeface="Arial" panose="020B0604020202020204" pitchFamily="34" charset="0"/>
                <a:cs typeface="Arial" panose="020B0604020202020204" pitchFamily="34" charset="0"/>
              </a:rPr>
              <a:t> 20, </a:t>
            </a:r>
            <a:r>
              <a:rPr lang="en-US" sz="3600" b="1" dirty="0" err="1" smtClean="0">
                <a:solidFill>
                  <a:prstClr val="black"/>
                </a:solidFill>
                <a:latin typeface="Arial" panose="020B0604020202020204" pitchFamily="34" charset="0"/>
                <a:cs typeface="Arial" panose="020B0604020202020204" pitchFamily="34" charset="0"/>
              </a:rPr>
              <a:t>nữ</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đủ</a:t>
            </a:r>
            <a:r>
              <a:rPr lang="en-US" sz="3600" b="1" dirty="0" smtClean="0">
                <a:solidFill>
                  <a:prstClr val="black"/>
                </a:solidFill>
                <a:latin typeface="Arial" panose="020B0604020202020204" pitchFamily="34" charset="0"/>
                <a:cs typeface="Arial" panose="020B0604020202020204" pitchFamily="34" charset="0"/>
              </a:rPr>
              <a:t> 18 </a:t>
            </a:r>
            <a:r>
              <a:rPr lang="en-US" sz="3600" b="1" dirty="0" err="1" smtClean="0">
                <a:solidFill>
                  <a:prstClr val="black"/>
                </a:solidFill>
                <a:latin typeface="Arial" panose="020B0604020202020204" pitchFamily="34" charset="0"/>
                <a:cs typeface="Arial" panose="020B0604020202020204" pitchFamily="34" charset="0"/>
              </a:rPr>
              <a:t>tuổi</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trở</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lên</a:t>
            </a:r>
            <a:endParaRPr lang="en-US" sz="3600" b="1" dirty="0">
              <a:solidFill>
                <a:prstClr val="black"/>
              </a:solidFill>
              <a:latin typeface="Arial" panose="020B0604020202020204" pitchFamily="34" charset="0"/>
              <a:cs typeface="Arial" panose="020B0604020202020204" pitchFamily="34" charset="0"/>
            </a:endParaRPr>
          </a:p>
          <a:p>
            <a:r>
              <a:rPr lang="en-US" sz="3600" b="1" dirty="0">
                <a:solidFill>
                  <a:prstClr val="black"/>
                </a:solidFill>
                <a:latin typeface="Arial" panose="020B0604020202020204" pitchFamily="34" charset="0"/>
                <a:cs typeface="Arial" panose="020B0604020202020204" pitchFamily="34" charset="0"/>
              </a:rPr>
              <a:t>C. </a:t>
            </a:r>
            <a:r>
              <a:rPr lang="en-US" sz="3600" b="1" dirty="0" smtClean="0">
                <a:solidFill>
                  <a:prstClr val="black"/>
                </a:solidFill>
                <a:latin typeface="Arial" panose="020B0604020202020204" pitchFamily="34" charset="0"/>
                <a:cs typeface="Arial" panose="020B0604020202020204" pitchFamily="34" charset="0"/>
              </a:rPr>
              <a:t>Nam </a:t>
            </a:r>
            <a:r>
              <a:rPr lang="en-US" sz="3600" b="1" dirty="0" err="1" smtClean="0">
                <a:solidFill>
                  <a:prstClr val="black"/>
                </a:solidFill>
                <a:latin typeface="Arial" panose="020B0604020202020204" pitchFamily="34" charset="0"/>
                <a:cs typeface="Arial" panose="020B0604020202020204" pitchFamily="34" charset="0"/>
              </a:rPr>
              <a:t>đủ</a:t>
            </a:r>
            <a:r>
              <a:rPr lang="en-US" sz="3600" b="1" dirty="0" smtClean="0">
                <a:solidFill>
                  <a:prstClr val="black"/>
                </a:solidFill>
                <a:latin typeface="Arial" panose="020B0604020202020204" pitchFamily="34" charset="0"/>
                <a:cs typeface="Arial" panose="020B0604020202020204" pitchFamily="34" charset="0"/>
              </a:rPr>
              <a:t> 20, </a:t>
            </a:r>
            <a:r>
              <a:rPr lang="en-US" sz="3600" b="1" dirty="0" err="1" smtClean="0">
                <a:solidFill>
                  <a:prstClr val="black"/>
                </a:solidFill>
                <a:latin typeface="Arial" panose="020B0604020202020204" pitchFamily="34" charset="0"/>
                <a:cs typeface="Arial" panose="020B0604020202020204" pitchFamily="34" charset="0"/>
              </a:rPr>
              <a:t>nữ</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đủ</a:t>
            </a:r>
            <a:r>
              <a:rPr lang="en-US" sz="3600" b="1" dirty="0" smtClean="0">
                <a:solidFill>
                  <a:prstClr val="black"/>
                </a:solidFill>
                <a:latin typeface="Arial" panose="020B0604020202020204" pitchFamily="34" charset="0"/>
                <a:cs typeface="Arial" panose="020B0604020202020204" pitchFamily="34" charset="0"/>
              </a:rPr>
              <a:t> 20 </a:t>
            </a:r>
            <a:r>
              <a:rPr lang="en-US" sz="3600" b="1" dirty="0" err="1" smtClean="0">
                <a:solidFill>
                  <a:prstClr val="black"/>
                </a:solidFill>
                <a:latin typeface="Arial" panose="020B0604020202020204" pitchFamily="34" charset="0"/>
                <a:cs typeface="Arial" panose="020B0604020202020204" pitchFamily="34" charset="0"/>
              </a:rPr>
              <a:t>tuổi</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trở</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lên</a:t>
            </a:r>
            <a:r>
              <a:rPr lang="en-US" sz="3600" b="1" dirty="0" smtClean="0">
                <a:solidFill>
                  <a:prstClr val="black"/>
                </a:solidFill>
                <a:latin typeface="Arial" panose="020B0604020202020204" pitchFamily="34" charset="0"/>
                <a:cs typeface="Arial" panose="020B0604020202020204" pitchFamily="34" charset="0"/>
              </a:rPr>
              <a:t>               </a:t>
            </a:r>
            <a:r>
              <a:rPr lang="en-US" sz="3600" b="1" dirty="0">
                <a:solidFill>
                  <a:prstClr val="black"/>
                </a:solidFill>
                <a:latin typeface="Arial" panose="020B0604020202020204" pitchFamily="34" charset="0"/>
                <a:cs typeface="Arial" panose="020B0604020202020204" pitchFamily="34" charset="0"/>
              </a:rPr>
              <a:t>D. </a:t>
            </a:r>
            <a:r>
              <a:rPr lang="en-US" sz="3600" b="1" dirty="0" smtClean="0">
                <a:solidFill>
                  <a:prstClr val="black"/>
                </a:solidFill>
                <a:latin typeface="Arial" panose="020B0604020202020204" pitchFamily="34" charset="0"/>
                <a:cs typeface="Arial" panose="020B0604020202020204" pitchFamily="34" charset="0"/>
              </a:rPr>
              <a:t>Nam </a:t>
            </a:r>
            <a:r>
              <a:rPr lang="en-US" sz="3600" b="1" dirty="0" err="1" smtClean="0">
                <a:solidFill>
                  <a:prstClr val="black"/>
                </a:solidFill>
                <a:latin typeface="Arial" panose="020B0604020202020204" pitchFamily="34" charset="0"/>
                <a:cs typeface="Arial" panose="020B0604020202020204" pitchFamily="34" charset="0"/>
              </a:rPr>
              <a:t>đủ</a:t>
            </a:r>
            <a:r>
              <a:rPr lang="en-US" sz="3600" b="1" dirty="0" smtClean="0">
                <a:solidFill>
                  <a:prstClr val="black"/>
                </a:solidFill>
                <a:latin typeface="Arial" panose="020B0604020202020204" pitchFamily="34" charset="0"/>
                <a:cs typeface="Arial" panose="020B0604020202020204" pitchFamily="34" charset="0"/>
              </a:rPr>
              <a:t> 18, </a:t>
            </a:r>
            <a:r>
              <a:rPr lang="en-US" sz="3600" b="1" dirty="0" err="1" smtClean="0">
                <a:solidFill>
                  <a:prstClr val="black"/>
                </a:solidFill>
                <a:latin typeface="Arial" panose="020B0604020202020204" pitchFamily="34" charset="0"/>
                <a:cs typeface="Arial" panose="020B0604020202020204" pitchFamily="34" charset="0"/>
              </a:rPr>
              <a:t>nữ</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đủ</a:t>
            </a:r>
            <a:r>
              <a:rPr lang="en-US" sz="3600" b="1" dirty="0" smtClean="0">
                <a:solidFill>
                  <a:prstClr val="black"/>
                </a:solidFill>
                <a:latin typeface="Arial" panose="020B0604020202020204" pitchFamily="34" charset="0"/>
                <a:cs typeface="Arial" panose="020B0604020202020204" pitchFamily="34" charset="0"/>
              </a:rPr>
              <a:t> 20 </a:t>
            </a:r>
            <a:r>
              <a:rPr lang="en-US" sz="3600" b="1" dirty="0" err="1" smtClean="0">
                <a:solidFill>
                  <a:prstClr val="black"/>
                </a:solidFill>
                <a:latin typeface="Arial" panose="020B0604020202020204" pitchFamily="34" charset="0"/>
                <a:cs typeface="Arial" panose="020B0604020202020204" pitchFamily="34" charset="0"/>
              </a:rPr>
              <a:t>tuổi</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trở</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lên</a:t>
            </a:r>
            <a:endParaRPr lang="en-US" sz="3600" b="1" dirty="0">
              <a:solidFill>
                <a:prstClr val="black"/>
              </a:solidFill>
              <a:latin typeface="Arial" panose="020B0604020202020204" pitchFamily="34" charset="0"/>
              <a:cs typeface="Arial" panose="020B0604020202020204" pitchFamily="34" charset="0"/>
            </a:endParaRPr>
          </a:p>
        </p:txBody>
      </p:sp>
      <p:sp>
        <p:nvSpPr>
          <p:cNvPr id="18" name="Rectangle 17"/>
          <p:cNvSpPr/>
          <p:nvPr/>
        </p:nvSpPr>
        <p:spPr>
          <a:xfrm>
            <a:off x="2743199" y="3067956"/>
            <a:ext cx="14079071" cy="146422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prstClr val="black"/>
                </a:solidFill>
                <a:latin typeface="Arial" panose="020B0604020202020204" pitchFamily="34" charset="0"/>
                <a:cs typeface="Arial" panose="020B0604020202020204" pitchFamily="34" charset="0"/>
              </a:rPr>
              <a:t>B. </a:t>
            </a:r>
            <a:r>
              <a:rPr lang="en-US" sz="4800" b="1" dirty="0" smtClean="0">
                <a:solidFill>
                  <a:prstClr val="black"/>
                </a:solidFill>
                <a:latin typeface="Arial" panose="020B0604020202020204" pitchFamily="34" charset="0"/>
                <a:cs typeface="Arial" panose="020B0604020202020204" pitchFamily="34" charset="0"/>
              </a:rPr>
              <a:t>Nam </a:t>
            </a:r>
            <a:r>
              <a:rPr lang="en-US" sz="4800" b="1" dirty="0" err="1" smtClean="0">
                <a:solidFill>
                  <a:prstClr val="black"/>
                </a:solidFill>
                <a:latin typeface="Arial" panose="020B0604020202020204" pitchFamily="34" charset="0"/>
                <a:cs typeface="Arial" panose="020B0604020202020204" pitchFamily="34" charset="0"/>
              </a:rPr>
              <a:t>đủ</a:t>
            </a:r>
            <a:r>
              <a:rPr lang="en-US" sz="4800" b="1" dirty="0" smtClean="0">
                <a:solidFill>
                  <a:prstClr val="black"/>
                </a:solidFill>
                <a:latin typeface="Arial" panose="020B0604020202020204" pitchFamily="34" charset="0"/>
                <a:cs typeface="Arial" panose="020B0604020202020204" pitchFamily="34" charset="0"/>
              </a:rPr>
              <a:t> 20, </a:t>
            </a:r>
            <a:r>
              <a:rPr lang="en-US" sz="4800" b="1" dirty="0" err="1" smtClean="0">
                <a:solidFill>
                  <a:prstClr val="black"/>
                </a:solidFill>
                <a:latin typeface="Arial" panose="020B0604020202020204" pitchFamily="34" charset="0"/>
                <a:cs typeface="Arial" panose="020B0604020202020204" pitchFamily="34" charset="0"/>
              </a:rPr>
              <a:t>nữ</a:t>
            </a:r>
            <a:r>
              <a:rPr lang="en-US" sz="4800" b="1" dirty="0" smtClean="0">
                <a:solidFill>
                  <a:prstClr val="black"/>
                </a:solidFill>
                <a:latin typeface="Arial" panose="020B0604020202020204" pitchFamily="34" charset="0"/>
                <a:cs typeface="Arial" panose="020B0604020202020204" pitchFamily="34" charset="0"/>
              </a:rPr>
              <a:t> </a:t>
            </a:r>
            <a:r>
              <a:rPr lang="en-US" sz="4800" b="1" dirty="0" err="1" smtClean="0">
                <a:solidFill>
                  <a:prstClr val="black"/>
                </a:solidFill>
                <a:latin typeface="Arial" panose="020B0604020202020204" pitchFamily="34" charset="0"/>
                <a:cs typeface="Arial" panose="020B0604020202020204" pitchFamily="34" charset="0"/>
              </a:rPr>
              <a:t>đủ</a:t>
            </a:r>
            <a:r>
              <a:rPr lang="en-US" sz="4800" b="1" dirty="0" smtClean="0">
                <a:solidFill>
                  <a:prstClr val="black"/>
                </a:solidFill>
                <a:latin typeface="Arial" panose="020B0604020202020204" pitchFamily="34" charset="0"/>
                <a:cs typeface="Arial" panose="020B0604020202020204" pitchFamily="34" charset="0"/>
              </a:rPr>
              <a:t> 18 </a:t>
            </a:r>
            <a:r>
              <a:rPr lang="en-US" sz="4800" b="1" dirty="0" err="1" smtClean="0">
                <a:solidFill>
                  <a:prstClr val="black"/>
                </a:solidFill>
                <a:latin typeface="Arial" panose="020B0604020202020204" pitchFamily="34" charset="0"/>
                <a:cs typeface="Arial" panose="020B0604020202020204" pitchFamily="34" charset="0"/>
              </a:rPr>
              <a:t>tuổi</a:t>
            </a:r>
            <a:r>
              <a:rPr lang="en-US" sz="4800" b="1" dirty="0" smtClean="0">
                <a:solidFill>
                  <a:prstClr val="black"/>
                </a:solidFill>
                <a:latin typeface="Arial" panose="020B0604020202020204" pitchFamily="34" charset="0"/>
                <a:cs typeface="Arial" panose="020B0604020202020204" pitchFamily="34" charset="0"/>
              </a:rPr>
              <a:t> </a:t>
            </a:r>
            <a:r>
              <a:rPr lang="en-US" sz="4800" b="1" dirty="0" err="1" smtClean="0">
                <a:solidFill>
                  <a:prstClr val="black"/>
                </a:solidFill>
                <a:latin typeface="Arial" panose="020B0604020202020204" pitchFamily="34" charset="0"/>
                <a:cs typeface="Arial" panose="020B0604020202020204" pitchFamily="34" charset="0"/>
              </a:rPr>
              <a:t>trở</a:t>
            </a:r>
            <a:r>
              <a:rPr lang="en-US" sz="4800" b="1" dirty="0" smtClean="0">
                <a:solidFill>
                  <a:prstClr val="black"/>
                </a:solidFill>
                <a:latin typeface="Arial" panose="020B0604020202020204" pitchFamily="34" charset="0"/>
                <a:cs typeface="Arial" panose="020B0604020202020204" pitchFamily="34" charset="0"/>
              </a:rPr>
              <a:t> </a:t>
            </a:r>
            <a:r>
              <a:rPr lang="en-US" sz="4800" b="1" dirty="0" err="1" smtClean="0">
                <a:solidFill>
                  <a:prstClr val="black"/>
                </a:solidFill>
                <a:latin typeface="Arial" panose="020B0604020202020204" pitchFamily="34" charset="0"/>
                <a:cs typeface="Arial" panose="020B0604020202020204" pitchFamily="34" charset="0"/>
              </a:rPr>
              <a:t>lên</a:t>
            </a:r>
            <a:r>
              <a:rPr lang="vi-VN" sz="4800" dirty="0" smtClean="0">
                <a:solidFill>
                  <a:srgbClr val="002060"/>
                </a:solidFill>
                <a:latin typeface="Times New Roman" panose="02020603050405020304" pitchFamily="18" charset="0"/>
                <a:cs typeface="Times New Roman" panose="02020603050405020304" pitchFamily="18" charset="0"/>
              </a:rPr>
              <a:t>.</a:t>
            </a:r>
            <a:endParaRPr lang="en-US" sz="4800" dirty="0">
              <a:solidFill>
                <a:srgbClr val="002060"/>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16"/>
          <a:stretch>
            <a:fillRect/>
          </a:stretch>
        </p:blipFill>
        <p:spPr>
          <a:xfrm>
            <a:off x="1116973" y="6213808"/>
            <a:ext cx="2122739" cy="1947503"/>
          </a:xfrm>
          <a:prstGeom prst="rect">
            <a:avLst/>
          </a:prstGeom>
        </p:spPr>
      </p:pic>
      <p:sp>
        <p:nvSpPr>
          <p:cNvPr id="23" name="Oval Callout 22"/>
          <p:cNvSpPr/>
          <p:nvPr/>
        </p:nvSpPr>
        <p:spPr>
          <a:xfrm>
            <a:off x="2411171" y="5462381"/>
            <a:ext cx="2236335" cy="1768727"/>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rgbClr val="5B9BD5">
                    <a:lumMod val="50000"/>
                  </a:srgbClr>
                </a:solidFill>
              </a:rPr>
              <a:t>Không trả lời được thì mình giúp cho để qua vòng nhé!</a:t>
            </a:r>
            <a:endParaRPr lang="en-US" sz="2100">
              <a:solidFill>
                <a:srgbClr val="5B9BD5">
                  <a:lumMod val="50000"/>
                </a:srgbClr>
              </a:solidFill>
            </a:endParaRPr>
          </a:p>
        </p:txBody>
      </p:sp>
      <p:sp>
        <p:nvSpPr>
          <p:cNvPr id="20" name="Rectangular Callout 19"/>
          <p:cNvSpPr/>
          <p:nvPr/>
        </p:nvSpPr>
        <p:spPr>
          <a:xfrm>
            <a:off x="3818966" y="5143501"/>
            <a:ext cx="8283387" cy="929639"/>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prstClr val="black"/>
                </a:solidFill>
                <a:latin typeface="Arial" panose="020B0604020202020204" pitchFamily="34" charset="0"/>
                <a:cs typeface="Arial" panose="020B0604020202020204" pitchFamily="34" charset="0"/>
              </a:rPr>
              <a:t>B. </a:t>
            </a:r>
            <a:r>
              <a:rPr lang="en-US" sz="3000" b="1" dirty="0" smtClean="0">
                <a:solidFill>
                  <a:prstClr val="black"/>
                </a:solidFill>
                <a:latin typeface="Arial" panose="020B0604020202020204" pitchFamily="34" charset="0"/>
                <a:cs typeface="Arial" panose="020B0604020202020204" pitchFamily="34" charset="0"/>
              </a:rPr>
              <a:t>Nam </a:t>
            </a:r>
            <a:r>
              <a:rPr lang="en-US" sz="3000" b="1" dirty="0" err="1" smtClean="0">
                <a:solidFill>
                  <a:prstClr val="black"/>
                </a:solidFill>
                <a:latin typeface="Arial" panose="020B0604020202020204" pitchFamily="34" charset="0"/>
                <a:cs typeface="Arial" panose="020B0604020202020204" pitchFamily="34" charset="0"/>
              </a:rPr>
              <a:t>đủ</a:t>
            </a:r>
            <a:r>
              <a:rPr lang="en-US" sz="3000" b="1" dirty="0" smtClean="0">
                <a:solidFill>
                  <a:prstClr val="black"/>
                </a:solidFill>
                <a:latin typeface="Arial" panose="020B0604020202020204" pitchFamily="34" charset="0"/>
                <a:cs typeface="Arial" panose="020B0604020202020204" pitchFamily="34" charset="0"/>
              </a:rPr>
              <a:t> 20, </a:t>
            </a:r>
            <a:r>
              <a:rPr lang="en-US" sz="3000" b="1" dirty="0" err="1" smtClean="0">
                <a:solidFill>
                  <a:prstClr val="black"/>
                </a:solidFill>
                <a:latin typeface="Arial" panose="020B0604020202020204" pitchFamily="34" charset="0"/>
                <a:cs typeface="Arial" panose="020B0604020202020204" pitchFamily="34" charset="0"/>
              </a:rPr>
              <a:t>nữ</a:t>
            </a:r>
            <a:r>
              <a:rPr lang="en-US" sz="3000" b="1" dirty="0" smtClean="0">
                <a:solidFill>
                  <a:prstClr val="black"/>
                </a:solidFill>
                <a:latin typeface="Arial" panose="020B0604020202020204" pitchFamily="34" charset="0"/>
                <a:cs typeface="Arial" panose="020B0604020202020204" pitchFamily="34" charset="0"/>
              </a:rPr>
              <a:t> </a:t>
            </a:r>
            <a:r>
              <a:rPr lang="en-US" sz="3000" b="1" dirty="0" err="1" smtClean="0">
                <a:solidFill>
                  <a:prstClr val="black"/>
                </a:solidFill>
                <a:latin typeface="Arial" panose="020B0604020202020204" pitchFamily="34" charset="0"/>
                <a:cs typeface="Arial" panose="020B0604020202020204" pitchFamily="34" charset="0"/>
              </a:rPr>
              <a:t>đủ</a:t>
            </a:r>
            <a:r>
              <a:rPr lang="en-US" sz="3000" b="1" dirty="0" smtClean="0">
                <a:solidFill>
                  <a:prstClr val="black"/>
                </a:solidFill>
                <a:latin typeface="Arial" panose="020B0604020202020204" pitchFamily="34" charset="0"/>
                <a:cs typeface="Arial" panose="020B0604020202020204" pitchFamily="34" charset="0"/>
              </a:rPr>
              <a:t> 18 </a:t>
            </a:r>
            <a:r>
              <a:rPr lang="en-US" sz="3000" b="1" dirty="0" err="1" smtClean="0">
                <a:solidFill>
                  <a:prstClr val="black"/>
                </a:solidFill>
                <a:latin typeface="Arial" panose="020B0604020202020204" pitchFamily="34" charset="0"/>
                <a:cs typeface="Arial" panose="020B0604020202020204" pitchFamily="34" charset="0"/>
              </a:rPr>
              <a:t>tuổi</a:t>
            </a:r>
            <a:r>
              <a:rPr lang="en-US" sz="3000" b="1" dirty="0" smtClean="0">
                <a:solidFill>
                  <a:prstClr val="black"/>
                </a:solidFill>
                <a:latin typeface="Arial" panose="020B0604020202020204" pitchFamily="34" charset="0"/>
                <a:cs typeface="Arial" panose="020B0604020202020204" pitchFamily="34" charset="0"/>
              </a:rPr>
              <a:t> </a:t>
            </a:r>
            <a:r>
              <a:rPr lang="en-US" sz="3000" b="1" dirty="0" err="1" smtClean="0">
                <a:solidFill>
                  <a:prstClr val="black"/>
                </a:solidFill>
                <a:latin typeface="Arial" panose="020B0604020202020204" pitchFamily="34" charset="0"/>
                <a:cs typeface="Arial" panose="020B0604020202020204" pitchFamily="34" charset="0"/>
              </a:rPr>
              <a:t>trở</a:t>
            </a:r>
            <a:r>
              <a:rPr lang="en-US" sz="3000" b="1" dirty="0" smtClean="0">
                <a:solidFill>
                  <a:prstClr val="black"/>
                </a:solidFill>
                <a:latin typeface="Arial" panose="020B0604020202020204" pitchFamily="34" charset="0"/>
                <a:cs typeface="Arial" panose="020B0604020202020204" pitchFamily="34" charset="0"/>
              </a:rPr>
              <a:t> </a:t>
            </a:r>
            <a:r>
              <a:rPr lang="en-US" sz="3000" b="1" dirty="0" err="1" smtClean="0">
                <a:solidFill>
                  <a:prstClr val="black"/>
                </a:solidFill>
                <a:latin typeface="Arial" panose="020B0604020202020204" pitchFamily="34" charset="0"/>
                <a:cs typeface="Arial" panose="020B0604020202020204" pitchFamily="34" charset="0"/>
              </a:rPr>
              <a:t>lên</a:t>
            </a:r>
            <a:endParaRPr lang="en-US" sz="30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23"/>
                                        </p:tgtEl>
                                        <p:attrNameLst>
                                          <p:attrName>style.color</p:attrName>
                                        </p:attrNameLst>
                                      </p:cBhvr>
                                      <p:by>
                                        <p:hsl h="7200000" s="0" l="0"/>
                                      </p:by>
                                    </p:animClr>
                                    <p:animClr clrSpc="hsl" dir="cw">
                                      <p:cBhvr>
                                        <p:cTn id="10" dur="500" fill="hold"/>
                                        <p:tgtEl>
                                          <p:spTgt spid="23"/>
                                        </p:tgtEl>
                                        <p:attrNameLst>
                                          <p:attrName>fillcolor</p:attrName>
                                        </p:attrNameLst>
                                      </p:cBhvr>
                                      <p:by>
                                        <p:hsl h="7200000" s="0" l="0"/>
                                      </p:by>
                                    </p:animClr>
                                    <p:animClr clrSpc="hsl" dir="cw">
                                      <p:cBhvr>
                                        <p:cTn id="11" dur="500" fill="hold"/>
                                        <p:tgtEl>
                                          <p:spTgt spid="23"/>
                                        </p:tgtEl>
                                        <p:attrNameLst>
                                          <p:attrName>stroke.color</p:attrName>
                                        </p:attrNameLst>
                                      </p:cBhvr>
                                      <p:by>
                                        <p:hsl h="7200000" s="0" l="0"/>
                                      </p:by>
                                    </p:animClr>
                                    <p:set>
                                      <p:cBhvr>
                                        <p:cTn id="12" dur="500" fill="hold"/>
                                        <p:tgtEl>
                                          <p:spTgt spid="2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1500"/>
                            </p:stCondLst>
                            <p:childTnLst>
                              <p:par>
                                <p:cTn id="49" presetID="35" presetClass="path" presetSubtype="0" accel="50000" decel="50000" fill="hold" nodeType="afterEffect">
                                  <p:stCondLst>
                                    <p:cond delay="0"/>
                                  </p:stCondLst>
                                  <p:childTnLst>
                                    <p:animMotion origin="layout" path="M 0 0 L -1 0 " pathEditMode="relative" rAng="0" ptsTypes="AA">
                                      <p:cBhvr>
                                        <p:cTn id="50" dur="3000" fill="hold"/>
                                        <p:tgtEl>
                                          <p:spTgt spid="4"/>
                                        </p:tgtEl>
                                        <p:attrNameLst>
                                          <p:attrName>ppt_x</p:attrName>
                                          <p:attrName>ppt_y</p:attrName>
                                        </p:attrNameLst>
                                      </p:cBhvr>
                                      <p:rCtr x="-50000" y="0"/>
                                    </p:animMotion>
                                  </p:childTnLst>
                                </p:cTn>
                              </p:par>
                              <p:par>
                                <p:cTn id="51" presetID="1" presetClass="mediacall" presetSubtype="0" fill="hold" nodeType="withEffect">
                                  <p:stCondLst>
                                    <p:cond delay="0"/>
                                  </p:stCondLst>
                                  <p:childTnLst>
                                    <p:cmd type="call" cmd="playFrom(0.0)">
                                      <p:cBhvr>
                                        <p:cTn id="52" dur="3082" fill="hold"/>
                                        <p:tgtEl>
                                          <p:spTgt spid="9"/>
                                        </p:tgtEl>
                                      </p:cBhvr>
                                    </p:cmd>
                                  </p:childTnLst>
                                </p:cTn>
                              </p:par>
                              <p:par>
                                <p:cTn id="53" presetID="35" presetClass="path" presetSubtype="0" accel="50000" decel="50000" fill="hold" nodeType="withEffect">
                                  <p:stCondLst>
                                    <p:cond delay="0"/>
                                  </p:stCondLst>
                                  <p:childTnLst>
                                    <p:animMotion origin="layout" path="M 0 0 L -1 0 " pathEditMode="relative" rAng="0" ptsTypes="AA">
                                      <p:cBhvr>
                                        <p:cTn id="54" dur="3000" fill="hold"/>
                                        <p:tgtEl>
                                          <p:spTgt spid="5"/>
                                        </p:tgtEl>
                                        <p:attrNameLst>
                                          <p:attrName>ppt_x</p:attrName>
                                          <p:attrName>ppt_y</p:attrName>
                                        </p:attrNameLst>
                                      </p:cBhvr>
                                      <p:rCtr x="-50000" y="0"/>
                                    </p:animMotion>
                                  </p:childTnLst>
                                </p:cTn>
                              </p:par>
                            </p:childTnLst>
                          </p:cTn>
                        </p:par>
                        <p:par>
                          <p:cTn id="55" fill="hold">
                            <p:stCondLst>
                              <p:cond delay="4500"/>
                            </p:stCondLst>
                            <p:childTnLst>
                              <p:par>
                                <p:cTn id="56" presetID="10"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 presetClass="mediacall" presetSubtype="0" fill="hold" nodeType="withEffect">
                                  <p:stCondLst>
                                    <p:cond delay="0"/>
                                  </p:stCondLst>
                                  <p:childTnLst>
                                    <p:cmd type="call" cmd="playFrom(0.0)">
                                      <p:cBhvr>
                                        <p:cTn id="60" dur="32835" fill="hold"/>
                                        <p:tgtEl>
                                          <p:spTgt spid="8"/>
                                        </p:tgtEl>
                                      </p:cBhvr>
                                    </p:cmd>
                                  </p:childTnLst>
                                </p:cTn>
                              </p:par>
                              <p:par>
                                <p:cTn id="61" presetID="10"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par>
                                <p:cTn id="64" presetID="10"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Click" delay="0">
                  <p:tgtEl>
                    <p:spTgt spid="7"/>
                  </p:tgtEl>
                </p:cond>
              </p:nextCondLst>
            </p:seq>
            <p:audio>
              <p:cMediaNode vol="80000">
                <p:cTn id="70" fill="hold" display="0">
                  <p:stCondLst>
                    <p:cond delay="indefinite"/>
                  </p:stCondLst>
                  <p:endCondLst>
                    <p:cond evt="onStopAudio" delay="0">
                      <p:tgtEl>
                        <p:sldTgt/>
                      </p:tgtEl>
                    </p:cond>
                  </p:endCondLst>
                </p:cTn>
                <p:tgtEl>
                  <p:spTgt spid="2"/>
                </p:tgtEl>
              </p:cMediaNode>
            </p:audio>
            <p:audio>
              <p:cMediaNode vol="80000">
                <p:cTn id="71" fill="hold" display="0">
                  <p:stCondLst>
                    <p:cond delay="indefinite"/>
                  </p:stCondLst>
                  <p:endCondLst>
                    <p:cond evt="onStopAudio" delay="0">
                      <p:tgtEl>
                        <p:sldTgt/>
                      </p:tgtEl>
                    </p:cond>
                  </p:endCondLst>
                </p:cTn>
                <p:tgtEl>
                  <p:spTgt spid="8"/>
                </p:tgtEl>
              </p:cMediaNode>
            </p:audio>
            <p:audio>
              <p:cMediaNode vol="80000">
                <p:cTn id="72" fill="hold" display="0">
                  <p:stCondLst>
                    <p:cond delay="indefinite"/>
                  </p:stCondLst>
                  <p:endCondLst>
                    <p:cond evt="onStopAudio" delay="0">
                      <p:tgtEl>
                        <p:sldTgt/>
                      </p:tgtEl>
                    </p:cond>
                  </p:endCondLst>
                </p:cTn>
                <p:tgtEl>
                  <p:spTgt spid="9"/>
                </p:tgtEl>
              </p:cMediaNode>
            </p:audio>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22"/>
                                        </p:tgtEl>
                                      </p:cBhvr>
                                    </p:animEffect>
                                    <p:animScale>
                                      <p:cBhvr>
                                        <p:cTn id="78" dur="250" autoRev="1" fill="hold"/>
                                        <p:tgtEl>
                                          <p:spTgt spid="22"/>
                                        </p:tgtEl>
                                      </p:cBhvr>
                                      <p:by x="105000" y="105000"/>
                                    </p:animScale>
                                  </p:childTnLst>
                                </p:cTn>
                              </p:par>
                            </p:childTnLst>
                          </p:cTn>
                        </p:par>
                        <p:par>
                          <p:cTn id="79" fill="hold">
                            <p:stCondLst>
                              <p:cond delay="500"/>
                            </p:stCondLst>
                            <p:childTnLst>
                              <p:par>
                                <p:cTn id="80" presetID="10" presetClass="exit" presetSubtype="0" fill="hold" grpId="1" nodeType="after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4" grpId="0" animBg="1"/>
      <p:bldP spid="17" grpId="0" animBg="1"/>
      <p:bldP spid="17" grpId="1" animBg="1"/>
      <p:bldP spid="18" grpId="0" animBg="1"/>
      <p:bldP spid="18" grpId="1" animBg="1"/>
      <p:bldP spid="23" grpId="0" animBg="1"/>
      <p:bldP spid="23" grpId="1" animBg="1"/>
      <p:bldP spid="23" grpId="2" animBg="1"/>
      <p:bldP spid="20" grpId="0" animBg="1"/>
      <p:bldP spid="2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0540" y="242667"/>
            <a:ext cx="18259598" cy="10044333"/>
          </a:xfrm>
          <a:prstGeom prst="rect">
            <a:avLst/>
          </a:prstGeom>
          <a:ln w="228600" cap="sq" cmpd="thickThin">
            <a:solidFill>
              <a:srgbClr val="000000"/>
            </a:solidFill>
            <a:prstDash val="solid"/>
            <a:miter lim="800000"/>
            <a:headEnd/>
            <a:tailEnd/>
          </a:ln>
          <a:effectLst>
            <a:innerShdw blurRad="76200">
              <a:srgbClr val="000000"/>
            </a:innerShdw>
          </a:effectLst>
        </p:spPr>
      </p:pic>
      <p:sp>
        <p:nvSpPr>
          <p:cNvPr id="9" name="Google Shape;5915;p37"/>
          <p:cNvSpPr txBox="1"/>
          <p:nvPr/>
        </p:nvSpPr>
        <p:spPr>
          <a:xfrm>
            <a:off x="1759428" y="2508885"/>
            <a:ext cx="14901822" cy="3737610"/>
          </a:xfrm>
          <a:prstGeom prst="rect">
            <a:avLst/>
          </a:prstGeom>
        </p:spPr>
        <p:txBody>
          <a:bodyPr spcFirstLastPara="1" wrap="square" lIns="137138" tIns="137138" rIns="137138" bIns="137138"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lnSpc>
                <a:spcPct val="100000"/>
              </a:lnSpc>
            </a:pPr>
            <a:r>
              <a:rPr lang="en-US" sz="6000" u="sng" dirty="0" err="1">
                <a:solidFill>
                  <a:srgbClr val="FF0000"/>
                </a:solidFill>
                <a:latin typeface="Times New Roman" panose="02020603050405020304" pitchFamily="18" charset="0"/>
                <a:ea typeface="Tiffany" panose="02020500000000000000" pitchFamily="18" charset="0"/>
                <a:cs typeface="Times New Roman" panose="02020603050405020304" pitchFamily="18" charset="0"/>
              </a:rPr>
              <a:t>Bài</a:t>
            </a:r>
            <a:r>
              <a:rPr lang="en-US" sz="6000" u="sng" dirty="0">
                <a:solidFill>
                  <a:srgbClr val="FF0000"/>
                </a:solidFill>
                <a:latin typeface="Times New Roman" panose="02020603050405020304" pitchFamily="18" charset="0"/>
                <a:ea typeface="Tiffany" panose="02020500000000000000" pitchFamily="18" charset="0"/>
                <a:cs typeface="Times New Roman" panose="02020603050405020304" pitchFamily="18" charset="0"/>
              </a:rPr>
              <a:t> </a:t>
            </a:r>
            <a:r>
              <a:rPr lang="en-US" sz="6000" u="sng" dirty="0" smtClean="0">
                <a:solidFill>
                  <a:srgbClr val="FF0000"/>
                </a:solidFill>
                <a:latin typeface="Times New Roman" panose="02020603050405020304" pitchFamily="18" charset="0"/>
                <a:ea typeface="Tiffany" panose="02020500000000000000" pitchFamily="18" charset="0"/>
                <a:cs typeface="Times New Roman" panose="02020603050405020304" pitchFamily="18" charset="0"/>
              </a:rPr>
              <a:t>40: </a:t>
            </a:r>
            <a:r>
              <a:rPr lang="en-US" sz="6000" b="1" dirty="0" smtClean="0">
                <a:latin typeface="Times New Roman" panose="02020603050405020304" pitchFamily="18" charset="0"/>
                <a:ea typeface="Tiffany" panose="02020500000000000000" pitchFamily="18" charset="0"/>
                <a:cs typeface="Times New Roman" panose="02020603050405020304" pitchFamily="18" charset="0"/>
              </a:rPr>
              <a:t>SINH SẢN Ở NGƯỜI</a:t>
            </a:r>
            <a:endParaRPr lang="vi-VN" altLang="en-US" sz="6000" u="sng" dirty="0">
              <a:solidFill>
                <a:srgbClr val="FF0000"/>
              </a:solidFill>
              <a:latin typeface="Times New Roman" panose="02020603050405020304" pitchFamily="18" charset="0"/>
              <a:ea typeface="Tiffany" panose="02020500000000000000"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1" y="4838700"/>
            <a:ext cx="9242546"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000991" y="999784"/>
            <a:ext cx="8965956" cy="784830"/>
          </a:xfrm>
          <a:prstGeom prst="rect">
            <a:avLst/>
          </a:prstGeom>
          <a:noFill/>
        </p:spPr>
        <p:txBody>
          <a:bodyPr wrap="square" lIns="137160" tIns="68580" rIns="137160" bIns="68580" rtlCol="0">
            <a:spAutoFit/>
          </a:bodyPr>
          <a:lstStyle/>
          <a:p>
            <a:r>
              <a:rPr lang="en-US" sz="4200" dirty="0">
                <a:solidFill>
                  <a:srgbClr val="C00000"/>
                </a:solidFill>
                <a:latin typeface="Times New Roman" panose="02020603050405020304" pitchFamily="18" charset="0"/>
                <a:cs typeface="Times New Roman" panose="02020603050405020304" pitchFamily="18" charset="0"/>
              </a:rPr>
              <a:t>	</a:t>
            </a:r>
            <a:r>
              <a:rPr lang="en-US" sz="4200" b="1" dirty="0" err="1" smtClean="0">
                <a:solidFill>
                  <a:srgbClr val="C00000"/>
                </a:solidFill>
                <a:latin typeface="Times New Roman" panose="02020603050405020304" pitchFamily="18" charset="0"/>
                <a:cs typeface="Times New Roman" panose="02020603050405020304" pitchFamily="18" charset="0"/>
              </a:rPr>
              <a:t>HÌNH</a:t>
            </a:r>
            <a:r>
              <a:rPr lang="en-US" sz="4200" b="1" dirty="0" smtClean="0">
                <a:solidFill>
                  <a:srgbClr val="C00000"/>
                </a:solidFill>
                <a:latin typeface="Times New Roman" panose="02020603050405020304" pitchFamily="18" charset="0"/>
                <a:cs typeface="Times New Roman" panose="02020603050405020304" pitchFamily="18" charset="0"/>
              </a:rPr>
              <a:t> </a:t>
            </a:r>
            <a:r>
              <a:rPr lang="en-US" sz="4200" b="1" dirty="0" err="1" smtClean="0">
                <a:solidFill>
                  <a:srgbClr val="C00000"/>
                </a:solidFill>
                <a:latin typeface="Times New Roman" panose="02020603050405020304" pitchFamily="18" charset="0"/>
                <a:cs typeface="Times New Roman" panose="02020603050405020304" pitchFamily="18" charset="0"/>
              </a:rPr>
              <a:t>THÀNH</a:t>
            </a:r>
            <a:r>
              <a:rPr lang="en-US" sz="4200" b="1" dirty="0" smtClean="0">
                <a:solidFill>
                  <a:srgbClr val="C00000"/>
                </a:solidFill>
                <a:latin typeface="Times New Roman" panose="02020603050405020304" pitchFamily="18" charset="0"/>
                <a:cs typeface="Times New Roman" panose="02020603050405020304" pitchFamily="18" charset="0"/>
              </a:rPr>
              <a:t> </a:t>
            </a:r>
            <a:r>
              <a:rPr lang="en-US" sz="4200" b="1" dirty="0" err="1" smtClean="0">
                <a:solidFill>
                  <a:srgbClr val="C00000"/>
                </a:solidFill>
                <a:latin typeface="Times New Roman" panose="02020603050405020304" pitchFamily="18" charset="0"/>
                <a:cs typeface="Times New Roman" panose="02020603050405020304" pitchFamily="18" charset="0"/>
              </a:rPr>
              <a:t>KIẾN</a:t>
            </a:r>
            <a:r>
              <a:rPr lang="en-US" sz="4200" b="1" dirty="0" smtClean="0">
                <a:solidFill>
                  <a:srgbClr val="C00000"/>
                </a:solidFill>
                <a:latin typeface="Times New Roman" panose="02020603050405020304" pitchFamily="18" charset="0"/>
                <a:cs typeface="Times New Roman" panose="02020603050405020304" pitchFamily="18" charset="0"/>
              </a:rPr>
              <a:t> </a:t>
            </a:r>
            <a:r>
              <a:rPr lang="en-US" sz="4200" b="1" dirty="0" err="1" smtClean="0">
                <a:solidFill>
                  <a:srgbClr val="C00000"/>
                </a:solidFill>
                <a:latin typeface="Times New Roman" panose="02020603050405020304" pitchFamily="18" charset="0"/>
                <a:cs typeface="Times New Roman" panose="02020603050405020304" pitchFamily="18" charset="0"/>
              </a:rPr>
              <a:t>THỨC</a:t>
            </a:r>
            <a:endParaRPr lang="en-US" sz="4200" b="1" u="sng"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PRESENTER_SHAPEINFO" val="&lt;ThreeDShapeInfo&gt;&lt;uuid val=&quot;{A6DB8BF2-F661-474E-BF85-3BE74B0F3089}&quot;/&gt;&lt;isInvalidForFieldText val=&quot;0&quot;/&gt;&lt;Image&gt;&lt;filename val=&quot;C:\Users\THCSLT~1\AppData\Local\Temp\PR\data\asimages\{A6DB8BF2-F661-474E-BF85-3BE74B0F3089}_1.png&quot;/&gt;&lt;left val=&quot;846&quot;/&gt;&lt;top val=&quot;7&quot;/&gt;&lt;width val=&quot;108&quot;/&gt;&lt;height val=&quot;97&quot;/&gt;&lt;hasText val=&quot;1&quot;/&gt;&lt;/Image&gt;&lt;/ThreeDShapeInfo&gt;"/>
</p:tagLst>
</file>

<file path=ppt/tags/tag2.xml><?xml version="1.0" encoding="utf-8"?>
<p:tagLst xmlns:p="http://schemas.openxmlformats.org/presentationml/2006/main">
  <p:tag name="PRESENTER_SHAPEINFO" val="&lt;ThreeDShapeInfo&gt;&lt;uuid val=&quot;{A6DB8BF2-F661-474E-BF85-3BE74B0F3089}&quot;/&gt;&lt;isInvalidForFieldText val=&quot;0&quot;/&gt;&lt;Image&gt;&lt;filename val=&quot;C:\Users\THCSLT~1\AppData\Local\Temp\PR\data\asimages\{A6DB8BF2-F661-474E-BF85-3BE74B0F3089}_1.png&quot;/&gt;&lt;left val=&quot;846&quot;/&gt;&lt;top val=&quot;7&quot;/&gt;&lt;width val=&quot;108&quot;/&gt;&lt;height val=&quot;97&quot;/&gt;&lt;hasText val=&quot;1&quot;/&gt;&lt;/Image&gt;&lt;/ThreeDShapeInfo&gt;"/>
</p:tagLst>
</file>

<file path=ppt/tags/tag3.xml><?xml version="1.0" encoding="utf-8"?>
<p:tagLst xmlns:p="http://schemas.openxmlformats.org/presentationml/2006/main">
  <p:tag name="PRESENTER_SHAPEINFO" val="&lt;ThreeDShapeInfo&gt;&lt;uuid val=&quot;{8D665150-D7FB-4496-B54C-597ED938E632}&quot;/&gt;&lt;isInvalidForFieldText val=&quot;0&quot;/&gt;&lt;Image&gt;&lt;filename val=&quot;C:\Users\THCSLT~1\AppData\Local\Temp\PR\data\asimages\{8D665150-D7FB-4496-B54C-597ED938E632}_1.png&quot;/&gt;&lt;left val=&quot;-18&quot;/&gt;&lt;top val=&quot;-18&quot;/&gt;&lt;width val=&quot;997&quot;/&gt;&lt;height val=&quot;555&quot;/&gt;&lt;hasText val=&quot;1&quot;/&gt;&lt;/Image&gt;&lt;/ThreeDShapeInfo&gt;"/>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6266</Words>
  <Application>WPS Presentation</Application>
  <PresentationFormat>Custom</PresentationFormat>
  <Paragraphs>264</Paragraphs>
  <Slides>21</Slides>
  <Notes>16</Notes>
  <HiddenSlides>0</HiddenSlides>
  <MMClips>16</MMClips>
  <ScaleCrop>false</ScaleCrop>
  <HeadingPairs>
    <vt:vector size="8" baseType="variant">
      <vt:variant>
        <vt:lpstr>已用的字体</vt:lpstr>
      </vt:variant>
      <vt:variant>
        <vt:i4>22</vt:i4>
      </vt:variant>
      <vt:variant>
        <vt:lpstr>主题</vt:lpstr>
      </vt:variant>
      <vt:variant>
        <vt:i4>2</vt:i4>
      </vt:variant>
      <vt:variant>
        <vt:lpstr>嵌入 OLE 服务器</vt:lpstr>
      </vt:variant>
      <vt:variant>
        <vt:i4>0</vt:i4>
      </vt:variant>
      <vt:variant>
        <vt:lpstr>幻灯片标题</vt:lpstr>
      </vt:variant>
      <vt:variant>
        <vt:i4>21</vt:i4>
      </vt:variant>
    </vt:vector>
  </HeadingPairs>
  <TitlesOfParts>
    <vt:vector size="45" baseType="lpstr">
      <vt:lpstr>Arial</vt:lpstr>
      <vt:lpstr>SimSun</vt:lpstr>
      <vt:lpstr>Wingdings</vt:lpstr>
      <vt:lpstr>UTM ViceroyJF</vt:lpstr>
      <vt:lpstr>VNI-Swiss-Condense</vt:lpstr>
      <vt:lpstr>Times New Roman</vt:lpstr>
      <vt:lpstr>Cambria</vt:lpstr>
      <vt:lpstr>Calibri</vt:lpstr>
      <vt:lpstr>Tiffany</vt:lpstr>
      <vt:lpstr>Calibri Light</vt:lpstr>
      <vt:lpstr>Microsoft YaHei</vt:lpstr>
      <vt:lpstr>Arial Unicode MS</vt:lpstr>
      <vt:lpstr>#9Slide03 Arima Madurai</vt:lpstr>
      <vt:lpstr>幼圆</vt:lpstr>
      <vt:lpstr>Slogan</vt:lpstr>
      <vt:lpstr>Calibri</vt:lpstr>
      <vt:lpstr>Times New Roman</vt:lpstr>
      <vt:lpstr>Cambria Math</vt:lpstr>
      <vt:lpstr>Arial</vt:lpstr>
      <vt:lpstr>Open Sans</vt:lpstr>
      <vt:lpstr>Segoe Print</vt:lpstr>
      <vt:lpstr>等线</vt:lpstr>
      <vt:lpstr>Office 主题</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Nhiệm vụ 1: Điền những từ còn thiếu vào hình sau và trình bày chức năng của từng cơ quan trong hệ sinh dục nam. </vt:lpstr>
      <vt:lpstr> Nhiệm vụ 1: Điền những từ còn thiếu vào hình sau và trình bày chức năng của từng cơ quan trong hệ sinh dục nam. </vt:lpstr>
      <vt:lpstr>PowerPoint 演示文稿</vt:lpstr>
      <vt:lpstr>PowerPoint 演示文稿</vt:lpstr>
      <vt:lpstr>PowerPoint 演示文稿</vt:lpstr>
      <vt:lpstr> Nhiệm vụ 2: Điền những từ còn thiếu vào hình sau và trình bày chức năng của từng cơ quan trong hệ sinh dục nữ.</vt:lpstr>
      <vt:lpstr> Nhiệm vụ 2: Điền những từ còn thiếu vào hình sau và trình bày chức năng của từng cơ quan trong hệ sinh dục nữ.</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WPS_1644634153</cp:lastModifiedBy>
  <cp:revision>26</cp:revision>
  <dcterms:created xsi:type="dcterms:W3CDTF">2006-08-16T00:00:00Z</dcterms:created>
  <dcterms:modified xsi:type="dcterms:W3CDTF">2024-05-10T15:51:44Z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651CB71F855649649EC197F479F37254_12</vt:lpwstr>
  </property>
  <property fmtid="{D5CDD505-2E9C-101B-9397-08002B2CF9AE}" pid="3" name="KSOProductBuildVer">
    <vt:lpwstr>1033-12.2.0.16909</vt:lpwstr>
  </property>
</Properties>
</file>