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9"/>
  </p:notesMasterIdLst>
  <p:sldIdLst>
    <p:sldId id="256" r:id="rId3"/>
    <p:sldId id="257" r:id="rId4"/>
    <p:sldId id="261" r:id="rId5"/>
    <p:sldId id="263" r:id="rId6"/>
    <p:sldId id="262" r:id="rId7"/>
    <p:sldId id="264" r:id="rId8"/>
    <p:sldId id="272" r:id="rId9"/>
    <p:sldId id="265" r:id="rId10"/>
    <p:sldId id="266" r:id="rId11"/>
    <p:sldId id="268" r:id="rId12"/>
    <p:sldId id="269" r:id="rId13"/>
    <p:sldId id="259" r:id="rId14"/>
    <p:sldId id="267" r:id="rId15"/>
    <p:sldId id="270" r:id="rId16"/>
    <p:sldId id="271" r:id="rId17"/>
    <p:sldId id="273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8869-B930-48A5-9A57-92E9DDE6159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2AB3-F822-4E4D-8D78-3A769ED7B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AB3-F822-4E4D-8D78-3A769ED7B9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AB3-F822-4E4D-8D78-3A769ED7B9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7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991600" cy="1447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76, 77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33. THỰC HÀNH QUAN SÁT CÁC LOẠI NẤM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8" y="2843981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mphugia.vn/images/ckeditor/images/chao-nam-rom-300x208.jpg?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0" y="2843981"/>
            <a:ext cx="4105280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8027" y="5029200"/>
            <a:ext cx="735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6250" y="1068643"/>
            <a:ext cx="8506024" cy="3657600"/>
            <a:chOff x="167148" y="910704"/>
            <a:chExt cx="8506024" cy="3657600"/>
          </a:xfrm>
        </p:grpSpPr>
        <p:pic>
          <p:nvPicPr>
            <p:cNvPr id="12290" name="Picture 2" descr="https://cdn.caythuocdangian.com/2019/12/nam-s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48" y="910704"/>
              <a:ext cx="52578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ình dạng nấm s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910704"/>
              <a:ext cx="2881972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5105400" y="1787004"/>
              <a:ext cx="8382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22274" y="2400291"/>
              <a:ext cx="1249926" cy="224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9711" y="3124200"/>
              <a:ext cx="1722489" cy="5678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32777" y="228600"/>
            <a:ext cx="735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CỦA NẤM SÒ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04318" y="5892152"/>
            <a:ext cx="8229600" cy="44209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các bộ phận của một nấm quả</a:t>
            </a:r>
          </a:p>
        </p:txBody>
      </p:sp>
    </p:spTree>
    <p:extLst>
      <p:ext uri="{BB962C8B-B14F-4D97-AF65-F5344CB8AC3E}">
        <p14:creationId xmlns:p14="http://schemas.microsoft.com/office/powerpoint/2010/main" val="13686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0" y="72014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CÁC BỘ PHẬN CỦA MỘT SỐ MẪU NẤM</a:t>
            </a:r>
          </a:p>
        </p:txBody>
      </p:sp>
      <p:pic>
        <p:nvPicPr>
          <p:cNvPr id="13314" name="Picture 2" descr="http://tinhdoantuyenquang.vn/Image/Large/20195161435_1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3" y="662436"/>
            <a:ext cx="3810001" cy="27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3355668"/>
            <a:ext cx="308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ãy thử một lần, ăn nấm rơm đi bạn!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77361"/>
            <a:ext cx="3688389" cy="27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4194" y="336508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 rơm</a:t>
            </a:r>
          </a:p>
        </p:txBody>
      </p:sp>
      <p:pic>
        <p:nvPicPr>
          <p:cNvPr id="13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4939544" y="3947712"/>
            <a:ext cx="1904999" cy="27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2.bp.blogspot.com/-zjWbWCNqCjs/WqY-FuiUGPI/AAAAAAAAMvo/h5f7GKe_dlMxVtiy-zAVc0JVIzX0dmjBwCLcBGAs/s640/dac-diem-va-cong-dung-nam-dong-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6" y="3959936"/>
            <a:ext cx="3884834" cy="2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05600" y="474069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 hương</a:t>
            </a:r>
          </a:p>
        </p:txBody>
      </p:sp>
    </p:spTree>
    <p:extLst>
      <p:ext uri="{BB962C8B-B14F-4D97-AF65-F5344CB8AC3E}">
        <p14:creationId xmlns:p14="http://schemas.microsoft.com/office/powerpoint/2010/main" val="27283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au-truc-nam-moc-tren-banh-mi-chamchu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Cau-truc-nam-moc-tren-banh-mi-chamchut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5913858"/>
            <a:ext cx="838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CỦA NẤM MỐC TRẮNG Ở BÁNH MÌ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5" y="160338"/>
            <a:ext cx="8683625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7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hoc24.vn/images/summary/Untitled_10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7239"/>
          <a:stretch/>
        </p:blipFill>
        <p:spPr bwMode="auto">
          <a:xfrm>
            <a:off x="315109" y="484546"/>
            <a:ext cx="8624870" cy="34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964" y="4392646"/>
            <a:ext cx="834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84" y="211392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 </a:t>
            </a:r>
            <a:b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CÁC BỘ PHẬN CỦA MỘT SỐ MẪU NẤM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7159" y="620766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 đùi gà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62288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Mộc nhĩ</a:t>
            </a:r>
          </a:p>
        </p:txBody>
      </p:sp>
      <p:pic>
        <p:nvPicPr>
          <p:cNvPr id="15362" name="Picture 2" descr="https://lh3.googleusercontent.com/proxy/QwQL0XqB1IcD2g9f55Tfsg41Lh9bJsSNvkB6dNwQgbqXAAi5geiKTeVab3OlZ1XTCQqHe3OuH3q8Nvk5PJZbTWsRnh5ESIP01yh0dcEPgoU9NSkBrPo0V_68TOYxExGWDEzfOVMfpWWH2gGeRJEUWRmqzEHu4rBeu74YlpbQU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4" y="938976"/>
            <a:ext cx="4168160" cy="52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ộc nh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r="27924"/>
          <a:stretch/>
        </p:blipFill>
        <p:spPr bwMode="auto">
          <a:xfrm>
            <a:off x="4966519" y="938976"/>
            <a:ext cx="3872681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file.hstatic.net/1000206480/file/6-486_gran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27" y="3834331"/>
            <a:ext cx="3846873" cy="23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37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05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sò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</a:p>
          <a:p>
            <a:pPr marL="0" lv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39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8229600" cy="160020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72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8" y="3264288"/>
            <a:ext cx="5085910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namphugia.vn/images/ckeditor/images/chao-nam-rom-300x208.jpg?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79" y="3279037"/>
            <a:ext cx="4683827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655506" y="184354"/>
            <a:ext cx="6955094" cy="278744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4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uong dan trong nam kim cham tai nha don gian 3 scaled - 2 cách trồng nấm kim châm tại nhà hiệu quả đạt năng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huong dan trong nam kim cham tai nha don gian 3 scaled - 2 cách trồng nấm kim châm tại nhà hiệu quả đạt năng xu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MINH PHƯƠNG\Tài liệu dạy học 6\Video -hinh anh\Nam\huong-dan-trong-nam-kim-cham-tai-nha-don-gian-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2" y="95815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ãy thử một lần, ăn nấm rơm đi bạn!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11" y="3552927"/>
            <a:ext cx="3688389" cy="27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5734676" y="468518"/>
            <a:ext cx="2570408" cy="25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236" y="152400"/>
            <a:ext cx="5638800" cy="563562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89217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 kim châm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2815" y="630465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 rơm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152" y="302970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 hương</a:t>
            </a:r>
          </a:p>
        </p:txBody>
      </p:sp>
    </p:spTree>
    <p:extLst>
      <p:ext uri="{BB962C8B-B14F-4D97-AF65-F5344CB8AC3E}">
        <p14:creationId xmlns:p14="http://schemas.microsoft.com/office/powerpoint/2010/main" val="18936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2" y="3529752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066800" y="95865"/>
            <a:ext cx="6781800" cy="332084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Nghiên cứu tài liệu SGK, thảo luận nhóm: 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Nêu cách thức quan sát một số loại nấm.</a:t>
            </a:r>
          </a:p>
        </p:txBody>
      </p:sp>
      <p:pic>
        <p:nvPicPr>
          <p:cNvPr id="7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5257799" y="3517462"/>
            <a:ext cx="2993005" cy="31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888" y="7620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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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39725" algn="just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39725" algn="just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1-2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39725" algn="just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39725" algn="just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lamen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10x-40x).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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buFont typeface="Wingdings"/>
              <a:buChar char="J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4073" y="106081"/>
            <a:ext cx="7245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thức quan sát một số loại nấm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16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79739"/>
              </p:ext>
            </p:extLst>
          </p:nvPr>
        </p:nvGraphicFramePr>
        <p:xfrm>
          <a:off x="259080" y="3911303"/>
          <a:ext cx="8732519" cy="22035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5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8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88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06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52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45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60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Vảy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Phiến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Cổ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Cuống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Bao gốc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Sợi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Nấm sò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Nấm kim châm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rơm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9560" y="3941783"/>
            <a:ext cx="1661160" cy="763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60561" y="118329"/>
            <a:ext cx="50533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BÁO CÁO THU HOẠCH: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 HÀNH: QUAN SÁT CÁC LOẠI NẤM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Nhóm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:...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Lớp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:….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250030"/>
            <a:ext cx="8991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2.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Dựa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trên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kết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quả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quan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sát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các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thành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phần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cấu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tạo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của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mỗi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mẫu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nấm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đã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chuẩn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bị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hãy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hoàn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thành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bảng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theo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mẫu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dưới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đây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: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21490" y="6201006"/>
            <a:ext cx="79294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3. Vẽ hình ảnh của loại nấm đã quan sát được, chú thích các bộ phận của nấm: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2880" y="1058130"/>
            <a:ext cx="932688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1.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Mô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tả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các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loại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nấm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mốc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trên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mẫu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vật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đã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chuẩn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bị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theo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các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tiêu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chí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trong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bảng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17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sau</a:t>
            </a:r>
            <a:r>
              <a:rPr lang="en-US" altLang="en-US" sz="17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:</a:t>
            </a:r>
            <a:endParaRPr lang="en-US" alt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44278"/>
              </p:ext>
            </p:extLst>
          </p:nvPr>
        </p:nvGraphicFramePr>
        <p:xfrm>
          <a:off x="228600" y="1505316"/>
          <a:ext cx="8762999" cy="16520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91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1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69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Mốc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sợi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mốc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Mốc trắng trên bánh mì/ cơm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43840" y="1552512"/>
            <a:ext cx="284988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1"/>
            <a:ext cx="8229600" cy="563562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loại nấm mốc</a:t>
            </a:r>
          </a:p>
        </p:txBody>
      </p:sp>
      <p:pic>
        <p:nvPicPr>
          <p:cNvPr id="2054" name="Picture 6" descr="phu-nu-8-bo-thuong-vuong-toi-voi-thuc-pham-bi-nam-moc-hinh-a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" y="3886200"/>
            <a:ext cx="4154130" cy="25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ấm men, nấm mốc làm hỏng thực ph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" y="903186"/>
            <a:ext cx="415413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.eu.twv.me/twvnet/sites/101/2019/01/29063920/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3186"/>
            <a:ext cx="41148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ấm mốc và vi sinh trên nông sản • Tin Cậy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1"/>
            <a:ext cx="4038600" cy="25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27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QknIc0KD_TLwxwzVFOaCFz-Bj4OXkpjsx_7Q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 bwMode="auto">
          <a:xfrm>
            <a:off x="1905000" y="299884"/>
            <a:ext cx="359369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6066" y="48455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2937" y="150852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5395" y="103674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060" y="197459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4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7685" y="26119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5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7518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6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7183" y="525779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7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2537" y="45290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Vảy nấm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7118" y="980351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nấm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285" y="1486540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Phiến nấm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9577" y="197018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 nấm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539" y="2581951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Cuống nấm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7287" y="4306528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 gốc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9241" y="525779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Sợi nấm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6022437"/>
            <a:ext cx="8229600" cy="44209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các bộ phận của một nấm quả</a:t>
            </a:r>
          </a:p>
        </p:txBody>
      </p:sp>
    </p:spTree>
    <p:extLst>
      <p:ext uri="{BB962C8B-B14F-4D97-AF65-F5344CB8AC3E}">
        <p14:creationId xmlns:p14="http://schemas.microsoft.com/office/powerpoint/2010/main" val="10836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45855"/>
            <a:ext cx="8229600" cy="442094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một nấm quả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68" y="184356"/>
            <a:ext cx="51816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214</TotalTime>
  <Words>591</Words>
  <Application>Microsoft Office PowerPoint</Application>
  <PresentationFormat>On-screen Show (4:3)</PresentationFormat>
  <Paragraphs>121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Civic</vt:lpstr>
      <vt:lpstr>Office Theme</vt:lpstr>
      <vt:lpstr>    TIẾT 76, 77 BÀI 33. THỰC HÀNH QUAN SÁT CÁC LOẠI NẤM </vt:lpstr>
      <vt:lpstr>PowerPoint Presentation</vt:lpstr>
      <vt:lpstr>Một số loại nấm đảm</vt:lpstr>
      <vt:lpstr>PowerPoint Presentation</vt:lpstr>
      <vt:lpstr>PowerPoint Presentation</vt:lpstr>
      <vt:lpstr>PowerPoint Presentation</vt:lpstr>
      <vt:lpstr>Một số loại nấm mốc</vt:lpstr>
      <vt:lpstr>Xác định các bộ phận của một nấm quả</vt:lpstr>
      <vt:lpstr>Cấu tạo một nấm quả</vt:lpstr>
      <vt:lpstr>Xác định các bộ phận của một nấm quả</vt:lpstr>
      <vt:lpstr>XÁC ĐỊNH CÁC BỘ PHẬN CỦA MỘT SỐ MẪU NẤM</vt:lpstr>
      <vt:lpstr>PowerPoint Presentation</vt:lpstr>
      <vt:lpstr>PowerPoint Presentation</vt:lpstr>
      <vt:lpstr>LUYỆN TẬP:  XÁC ĐỊNH CÁC BỘ PHẬN CỦA MỘT SỐ MẪU NẤM</vt:lpstr>
      <vt:lpstr>VẬN DỤNG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7: ĐA DẠNG THẾ GIỚI SỐNG BÀI 9. THỰC HÀNH QUAN SÁT CÁC LOẠI NẤM</dc:title>
  <dc:creator>LaptopKT</dc:creator>
  <cp:lastModifiedBy>bber</cp:lastModifiedBy>
  <cp:revision>87</cp:revision>
  <dcterms:created xsi:type="dcterms:W3CDTF">2021-04-17T13:36:47Z</dcterms:created>
  <dcterms:modified xsi:type="dcterms:W3CDTF">2022-01-21T07:46:43Z</dcterms:modified>
</cp:coreProperties>
</file>