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7" r:id="rId4"/>
    <p:sldId id="256" r:id="rId5"/>
    <p:sldId id="258" r:id="rId6"/>
    <p:sldId id="259" r:id="rId7"/>
    <p:sldId id="260" r:id="rId8"/>
    <p:sldId id="261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32B-00A1-47E0-B450-B6F726BAAE9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39D-762C-4532-AF4A-9E08A623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32B-00A1-47E0-B450-B6F726BAAE9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39D-762C-4532-AF4A-9E08A623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0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32B-00A1-47E0-B450-B6F726BAAE9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39D-762C-4532-AF4A-9E08A623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0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4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95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0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8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0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7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48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66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32B-00A1-47E0-B450-B6F726BAAE9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39D-762C-4532-AF4A-9E08A623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885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43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0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4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21738-8A5F-4C78-A0FF-7AE55F01DE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97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3D296-ED48-487B-8949-68B90C4456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05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162CA-2734-44CE-977B-EAB1C4ED08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28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C61C2-CD95-44AE-8D93-191C58445D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14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0E629-0DEF-4228-8816-50EB4505AD7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95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62E7D-9A2B-47FC-98D4-9464F15374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5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32B-00A1-47E0-B450-B6F726BAAE9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39D-762C-4532-AF4A-9E08A623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79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DCB9-E833-474E-BA20-D69F7C7926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12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E0E61-05E0-49EE-BCDC-F64BBAA9A1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37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C4B4-1B5E-4300-A20A-13F8B81CC1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79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ADCF-B370-44A8-BEB6-E6327C4F47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75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02EB-2AF0-48F7-BC97-6CF79839DB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8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A9D1-80BC-446C-B3FA-27B1C75F33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9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32B-00A1-47E0-B450-B6F726BAAE9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39D-762C-4532-AF4A-9E08A623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8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32B-00A1-47E0-B450-B6F726BAAE9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39D-762C-4532-AF4A-9E08A623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0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32B-00A1-47E0-B450-B6F726BAAE9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39D-762C-4532-AF4A-9E08A623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7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32B-00A1-47E0-B450-B6F726BAAE9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39D-762C-4532-AF4A-9E08A623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0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32B-00A1-47E0-B450-B6F726BAAE9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39D-762C-4532-AF4A-9E08A623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32B-00A1-47E0-B450-B6F726BAAE9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39D-762C-4532-AF4A-9E08A623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2032B-00A1-47E0-B450-B6F726BAAE9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839D-762C-4532-AF4A-9E08A623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10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0D1"/>
            </a:gs>
            <a:gs pos="50000">
              <a:srgbClr val="FFFFFF"/>
            </a:gs>
            <a:gs pos="100000">
              <a:srgbClr val="FFF0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7F2B81-4E5F-4D97-B3CA-0C4E545C235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9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q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000500" y="1219200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34 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</a:t>
            </a: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6677026" y="1352550"/>
            <a:ext cx="17811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Vari" pitchFamily="2" charset="0"/>
              </a:rPr>
              <a:t>Baøi 33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2971800" y="2057400"/>
            <a:ext cx="6858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5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Duff" pitchFamily="2" charset="0"/>
              </a:rPr>
              <a:t>DOØNG ÑIEÄN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810000" y="5379244"/>
            <a:ext cx="601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VŨ THỊ LOAN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2057400" y="3962400"/>
            <a:ext cx="441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46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VNI-Fato" pitchFamily="2" charset="0"/>
              </a:rPr>
              <a:t>XOAY</a:t>
            </a: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6096000" y="36576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174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-50000" kx="2453608" algn="bl" rotWithShape="0">
                    <a:srgbClr val="C0C0C0">
                      <a:alpha val="50000"/>
                    </a:srgbClr>
                  </a:outerShdw>
                </a:effectLst>
                <a:latin typeface="VNI-Fato" pitchFamily="2" charset="0"/>
              </a:rPr>
              <a:t>CHIEÀU</a:t>
            </a:r>
          </a:p>
        </p:txBody>
      </p:sp>
    </p:spTree>
    <p:extLst>
      <p:ext uri="{BB962C8B-B14F-4D97-AF65-F5344CB8AC3E}">
        <p14:creationId xmlns:p14="http://schemas.microsoft.com/office/powerpoint/2010/main" val="428740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1005015" y="2306596"/>
            <a:ext cx="345989" cy="321276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63825" y="1565330"/>
            <a:ext cx="9786551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33.7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(SBT):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005011" y="3105300"/>
            <a:ext cx="337750" cy="321276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4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5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92/SGK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33.4, 33.5, 33.6 (SBT)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7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5633" y="1482811"/>
            <a:ext cx="10412626" cy="3774989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195" y="36752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165125" y="694209"/>
            <a:ext cx="5362832" cy="3136385"/>
            <a:chOff x="48" y="1060"/>
            <a:chExt cx="1680" cy="1292"/>
          </a:xfrm>
        </p:grpSpPr>
        <p:pic>
          <p:nvPicPr>
            <p:cNvPr id="5" name="Picture 8" descr="hinh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60"/>
              <a:ext cx="1632" cy="1292"/>
            </a:xfrm>
            <a:prstGeom prst="rect">
              <a:avLst/>
            </a:prstGeom>
            <a:noFill/>
            <a:ln w="38100">
              <a:solidFill>
                <a:srgbClr val="99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1116" y="2142"/>
              <a:ext cx="6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Hình 33.2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90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59" y="1825625"/>
            <a:ext cx="94158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527222"/>
            <a:ext cx="10810103" cy="5649741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91/SGK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354595" y="1037969"/>
            <a:ext cx="6005383" cy="4201296"/>
            <a:chOff x="96" y="1394"/>
            <a:chExt cx="1968" cy="1486"/>
          </a:xfrm>
        </p:grpSpPr>
        <p:pic>
          <p:nvPicPr>
            <p:cNvPr id="5" name="Picture 9" descr="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94"/>
              <a:ext cx="1968" cy="1440"/>
            </a:xfrm>
            <a:prstGeom prst="rect">
              <a:avLst/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1344" y="2649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Hình 33.3</a:t>
              </a:r>
              <a:endParaRPr lang="en-US" altLang="en-US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1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1892"/>
            <a:ext cx="10515600" cy="5765071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92/SGK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78162" y="963827"/>
            <a:ext cx="5577017" cy="3945924"/>
            <a:chOff x="48" y="1200"/>
            <a:chExt cx="1794" cy="1623"/>
          </a:xfrm>
        </p:grpSpPr>
        <p:pic>
          <p:nvPicPr>
            <p:cNvPr id="5" name="Picture 7" descr="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200"/>
              <a:ext cx="1728" cy="1614"/>
            </a:xfrm>
            <a:prstGeom prst="rect">
              <a:avLst/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026" y="2592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Hình 33.4</a:t>
              </a:r>
              <a:endParaRPr lang="en-US" altLang="en-US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1005015" y="2306596"/>
            <a:ext cx="345989" cy="321276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33294" y="1374489"/>
            <a:ext cx="9786551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33.1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(SBT):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972063" y="2916196"/>
            <a:ext cx="337750" cy="321276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716692" y="347549"/>
            <a:ext cx="5184647" cy="61247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33.2 (SBT):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33.1,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PQ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lang="en-US" altLang="en-US" sz="2800" baseline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74357" y="5135747"/>
            <a:ext cx="420129" cy="383604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https://4.bp.blogspot.com/-TNKlP8b9pts/VKvRBX1y6eI/AAAAAAAADig/_e0RXsvrmQQ/s1600/hinh%2B33.1%2BSG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68" y="1272201"/>
            <a:ext cx="4975654" cy="33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2107" y="419802"/>
            <a:ext cx="98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33.3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(SBT):</a:t>
            </a:r>
            <a:r>
              <a:rPr lang="en-US" sz="2400" dirty="0">
                <a:solidFill>
                  <a:srgbClr val="555555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33.2,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khung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dây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kín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khung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dây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trục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PQ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khung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dây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xoay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107" y="2780162"/>
            <a:ext cx="4282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Đáp án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sức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xuyên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qua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diện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S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dây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173" y="1760174"/>
            <a:ext cx="4942702" cy="37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6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328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Times New Roman</vt:lpstr>
      <vt:lpstr>VNI-Duff</vt:lpstr>
      <vt:lpstr>VNI-Fato</vt:lpstr>
      <vt:lpstr>VNI-Vari</vt:lpstr>
      <vt:lpstr>Wingdings</vt:lpstr>
      <vt:lpstr>Office Theme</vt:lpstr>
      <vt:lpstr>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Dặn Dò: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</cp:revision>
  <dcterms:created xsi:type="dcterms:W3CDTF">2017-12-17T16:53:33Z</dcterms:created>
  <dcterms:modified xsi:type="dcterms:W3CDTF">2017-12-17T17:48:45Z</dcterms:modified>
</cp:coreProperties>
</file>