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8" r:id="rId2"/>
    <p:sldId id="300" r:id="rId3"/>
    <p:sldId id="272" r:id="rId4"/>
    <p:sldId id="301" r:id="rId5"/>
    <p:sldId id="302" r:id="rId6"/>
    <p:sldId id="281" r:id="rId7"/>
    <p:sldId id="303" r:id="rId8"/>
    <p:sldId id="276" r:id="rId9"/>
    <p:sldId id="277" r:id="rId10"/>
    <p:sldId id="282" r:id="rId11"/>
    <p:sldId id="283" r:id="rId12"/>
    <p:sldId id="284" r:id="rId13"/>
    <p:sldId id="285" r:id="rId14"/>
    <p:sldId id="286" r:id="rId15"/>
    <p:sldId id="287" r:id="rId16"/>
    <p:sldId id="288" r:id="rId17"/>
    <p:sldId id="289" r:id="rId18"/>
    <p:sldId id="290" r:id="rId19"/>
    <p:sldId id="291" r:id="rId20"/>
    <p:sldId id="292" r:id="rId21"/>
    <p:sldId id="306" r:id="rId22"/>
    <p:sldId id="294" r:id="rId23"/>
    <p:sldId id="305" r:id="rId24"/>
    <p:sldId id="295" r:id="rId25"/>
  </p:sldIdLst>
  <p:sldSz cx="9144000" cy="6858000" type="screen4x3"/>
  <p:notesSz cx="6858000" cy="9144000"/>
  <p:custDataLst>
    <p:tags r:id="rId27"/>
  </p:custDataLst>
  <p:defaultTextStyle>
    <a:defPPr>
      <a:defRPr lang="en-US"/>
    </a:defPPr>
    <a:lvl1pPr algn="l" rtl="0" fontAlgn="base">
      <a:spcBef>
        <a:spcPct val="0"/>
      </a:spcBef>
      <a:spcAft>
        <a:spcPct val="0"/>
      </a:spcAft>
      <a:defRPr b="1" kern="1200">
        <a:solidFill>
          <a:schemeClr val="tx1"/>
        </a:solidFill>
        <a:latin typeface="Times New Roman" pitchFamily="18" charset="0"/>
        <a:ea typeface="+mn-ea"/>
        <a:cs typeface="+mn-cs"/>
      </a:defRPr>
    </a:lvl1pPr>
    <a:lvl2pPr marL="457200" algn="l" rtl="0" fontAlgn="base">
      <a:spcBef>
        <a:spcPct val="0"/>
      </a:spcBef>
      <a:spcAft>
        <a:spcPct val="0"/>
      </a:spcAft>
      <a:defRPr b="1" kern="1200">
        <a:solidFill>
          <a:schemeClr val="tx1"/>
        </a:solidFill>
        <a:latin typeface="Times New Roman" pitchFamily="18" charset="0"/>
        <a:ea typeface="+mn-ea"/>
        <a:cs typeface="+mn-cs"/>
      </a:defRPr>
    </a:lvl2pPr>
    <a:lvl3pPr marL="914400" algn="l" rtl="0" fontAlgn="base">
      <a:spcBef>
        <a:spcPct val="0"/>
      </a:spcBef>
      <a:spcAft>
        <a:spcPct val="0"/>
      </a:spcAft>
      <a:defRPr b="1" kern="1200">
        <a:solidFill>
          <a:schemeClr val="tx1"/>
        </a:solidFill>
        <a:latin typeface="Times New Roman" pitchFamily="18" charset="0"/>
        <a:ea typeface="+mn-ea"/>
        <a:cs typeface="+mn-cs"/>
      </a:defRPr>
    </a:lvl3pPr>
    <a:lvl4pPr marL="1371600" algn="l" rtl="0" fontAlgn="base">
      <a:spcBef>
        <a:spcPct val="0"/>
      </a:spcBef>
      <a:spcAft>
        <a:spcPct val="0"/>
      </a:spcAft>
      <a:defRPr b="1" kern="1200">
        <a:solidFill>
          <a:schemeClr val="tx1"/>
        </a:solidFill>
        <a:latin typeface="Times New Roman" pitchFamily="18" charset="0"/>
        <a:ea typeface="+mn-ea"/>
        <a:cs typeface="+mn-cs"/>
      </a:defRPr>
    </a:lvl4pPr>
    <a:lvl5pPr marL="1828800" algn="l" rtl="0" fontAlgn="base">
      <a:spcBef>
        <a:spcPct val="0"/>
      </a:spcBef>
      <a:spcAft>
        <a:spcPct val="0"/>
      </a:spcAft>
      <a:defRPr b="1" kern="1200">
        <a:solidFill>
          <a:schemeClr val="tx1"/>
        </a:solidFill>
        <a:latin typeface="Times New Roman" pitchFamily="18" charset="0"/>
        <a:ea typeface="+mn-ea"/>
        <a:cs typeface="+mn-cs"/>
      </a:defRPr>
    </a:lvl5pPr>
    <a:lvl6pPr marL="2286000" algn="l" defTabSz="914400" rtl="0" eaLnBrk="1" latinLnBrk="0" hangingPunct="1">
      <a:defRPr b="1" kern="1200">
        <a:solidFill>
          <a:schemeClr val="tx1"/>
        </a:solidFill>
        <a:latin typeface="Times New Roman" pitchFamily="18" charset="0"/>
        <a:ea typeface="+mn-ea"/>
        <a:cs typeface="+mn-cs"/>
      </a:defRPr>
    </a:lvl6pPr>
    <a:lvl7pPr marL="2743200" algn="l" defTabSz="914400" rtl="0" eaLnBrk="1" latinLnBrk="0" hangingPunct="1">
      <a:defRPr b="1" kern="1200">
        <a:solidFill>
          <a:schemeClr val="tx1"/>
        </a:solidFill>
        <a:latin typeface="Times New Roman" pitchFamily="18" charset="0"/>
        <a:ea typeface="+mn-ea"/>
        <a:cs typeface="+mn-cs"/>
      </a:defRPr>
    </a:lvl7pPr>
    <a:lvl8pPr marL="3200400" algn="l" defTabSz="914400" rtl="0" eaLnBrk="1" latinLnBrk="0" hangingPunct="1">
      <a:defRPr b="1" kern="1200">
        <a:solidFill>
          <a:schemeClr val="tx1"/>
        </a:solidFill>
        <a:latin typeface="Times New Roman" pitchFamily="18" charset="0"/>
        <a:ea typeface="+mn-ea"/>
        <a:cs typeface="+mn-cs"/>
      </a:defRPr>
    </a:lvl8pPr>
    <a:lvl9pPr marL="3657600" algn="l" defTabSz="914400" rtl="0" eaLnBrk="1" latinLnBrk="0" hangingPunct="1">
      <a:defRPr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60093"/>
    <a:srgbClr val="FF0066"/>
    <a:srgbClr val="3333FF"/>
    <a:srgbClr val="0066FF"/>
    <a:srgbClr val="FF00FF"/>
    <a:srgbClr val="9900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82" autoAdjust="0"/>
    <p:restoredTop sz="94747" autoAdjust="0"/>
  </p:normalViewPr>
  <p:slideViewPr>
    <p:cSldViewPr snapToObjects="1">
      <p:cViewPr varScale="1">
        <p:scale>
          <a:sx n="74" d="100"/>
          <a:sy n="74" d="100"/>
        </p:scale>
        <p:origin x="115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37211829-6F9D-46BD-A3DE-79F4A74ECF46}" type="slidenum">
              <a:rPr lang="en-US"/>
              <a:pPr/>
              <a:t>‹#›</a:t>
            </a:fld>
            <a:endParaRPr lang="en-US"/>
          </a:p>
        </p:txBody>
      </p:sp>
    </p:spTree>
    <p:extLst>
      <p:ext uri="{BB962C8B-B14F-4D97-AF65-F5344CB8AC3E}">
        <p14:creationId xmlns:p14="http://schemas.microsoft.com/office/powerpoint/2010/main" val="31234290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211829-6F9D-46BD-A3DE-79F4A74ECF46}" type="slidenum">
              <a:rPr lang="en-US" smtClean="0"/>
              <a:pPr/>
              <a:t>1</a:t>
            </a:fld>
            <a:endParaRPr lang="en-US"/>
          </a:p>
        </p:txBody>
      </p:sp>
    </p:spTree>
    <p:extLst>
      <p:ext uri="{BB962C8B-B14F-4D97-AF65-F5344CB8AC3E}">
        <p14:creationId xmlns:p14="http://schemas.microsoft.com/office/powerpoint/2010/main" val="1608690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211829-6F9D-46BD-A3DE-79F4A74ECF46}" type="slidenum">
              <a:rPr lang="en-US" smtClean="0"/>
              <a:pPr/>
              <a:t>2</a:t>
            </a:fld>
            <a:endParaRPr lang="en-US"/>
          </a:p>
        </p:txBody>
      </p:sp>
    </p:spTree>
    <p:extLst>
      <p:ext uri="{BB962C8B-B14F-4D97-AF65-F5344CB8AC3E}">
        <p14:creationId xmlns:p14="http://schemas.microsoft.com/office/powerpoint/2010/main" val="155200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820CE6-C376-435A-9B01-B12C687F74A9}" type="slidenum">
              <a:rPr lang="en-US"/>
              <a:pPr/>
              <a:t>‹#›</a:t>
            </a:fld>
            <a:endParaRPr lang="en-US"/>
          </a:p>
        </p:txBody>
      </p:sp>
    </p:spTree>
    <p:extLst>
      <p:ext uri="{BB962C8B-B14F-4D97-AF65-F5344CB8AC3E}">
        <p14:creationId xmlns:p14="http://schemas.microsoft.com/office/powerpoint/2010/main" val="3994708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6EF7C7E-4D0D-4AF3-95F7-C8F1ED011443}" type="slidenum">
              <a:rPr lang="en-US"/>
              <a:pPr/>
              <a:t>‹#›</a:t>
            </a:fld>
            <a:endParaRPr lang="en-US"/>
          </a:p>
        </p:txBody>
      </p:sp>
    </p:spTree>
    <p:extLst>
      <p:ext uri="{BB962C8B-B14F-4D97-AF65-F5344CB8AC3E}">
        <p14:creationId xmlns:p14="http://schemas.microsoft.com/office/powerpoint/2010/main" val="3021139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15F810-C81D-495B-899D-BDD87D638D6B}" type="slidenum">
              <a:rPr lang="en-US"/>
              <a:pPr/>
              <a:t>‹#›</a:t>
            </a:fld>
            <a:endParaRPr lang="en-US"/>
          </a:p>
        </p:txBody>
      </p:sp>
    </p:spTree>
    <p:extLst>
      <p:ext uri="{BB962C8B-B14F-4D97-AF65-F5344CB8AC3E}">
        <p14:creationId xmlns:p14="http://schemas.microsoft.com/office/powerpoint/2010/main" val="3123597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A3DBF47D-3F91-4033-A75C-2FFDEFFFDD21}" type="slidenum">
              <a:rPr lang="en-US"/>
              <a:pPr/>
              <a:t>‹#›</a:t>
            </a:fld>
            <a:endParaRPr lang="en-US"/>
          </a:p>
        </p:txBody>
      </p:sp>
    </p:spTree>
    <p:extLst>
      <p:ext uri="{BB962C8B-B14F-4D97-AF65-F5344CB8AC3E}">
        <p14:creationId xmlns:p14="http://schemas.microsoft.com/office/powerpoint/2010/main" val="333707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165E5D-C06F-45AC-BD8F-A6C82D060CB7}" type="slidenum">
              <a:rPr lang="en-US"/>
              <a:pPr/>
              <a:t>‹#›</a:t>
            </a:fld>
            <a:endParaRPr lang="en-US"/>
          </a:p>
        </p:txBody>
      </p:sp>
    </p:spTree>
    <p:extLst>
      <p:ext uri="{BB962C8B-B14F-4D97-AF65-F5344CB8AC3E}">
        <p14:creationId xmlns:p14="http://schemas.microsoft.com/office/powerpoint/2010/main" val="569893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98171C-63DF-4CB3-AA77-B3AF67595804}" type="slidenum">
              <a:rPr lang="en-US"/>
              <a:pPr/>
              <a:t>‹#›</a:t>
            </a:fld>
            <a:endParaRPr lang="en-US"/>
          </a:p>
        </p:txBody>
      </p:sp>
    </p:spTree>
    <p:extLst>
      <p:ext uri="{BB962C8B-B14F-4D97-AF65-F5344CB8AC3E}">
        <p14:creationId xmlns:p14="http://schemas.microsoft.com/office/powerpoint/2010/main" val="26623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424CCDD-587A-4537-96DF-0A45F6B57FDA}" type="slidenum">
              <a:rPr lang="en-US"/>
              <a:pPr/>
              <a:t>‹#›</a:t>
            </a:fld>
            <a:endParaRPr lang="en-US"/>
          </a:p>
        </p:txBody>
      </p:sp>
    </p:spTree>
    <p:extLst>
      <p:ext uri="{BB962C8B-B14F-4D97-AF65-F5344CB8AC3E}">
        <p14:creationId xmlns:p14="http://schemas.microsoft.com/office/powerpoint/2010/main" val="1931423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300A146-121B-41D3-AC6C-5E10277925C4}" type="slidenum">
              <a:rPr lang="en-US"/>
              <a:pPr/>
              <a:t>‹#›</a:t>
            </a:fld>
            <a:endParaRPr lang="en-US"/>
          </a:p>
        </p:txBody>
      </p:sp>
    </p:spTree>
    <p:extLst>
      <p:ext uri="{BB962C8B-B14F-4D97-AF65-F5344CB8AC3E}">
        <p14:creationId xmlns:p14="http://schemas.microsoft.com/office/powerpoint/2010/main" val="192794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763BD12-C4BF-40BF-862F-628E9C8190D3}" type="slidenum">
              <a:rPr lang="en-US"/>
              <a:pPr/>
              <a:t>‹#›</a:t>
            </a:fld>
            <a:endParaRPr lang="en-US"/>
          </a:p>
        </p:txBody>
      </p:sp>
    </p:spTree>
    <p:extLst>
      <p:ext uri="{BB962C8B-B14F-4D97-AF65-F5344CB8AC3E}">
        <p14:creationId xmlns:p14="http://schemas.microsoft.com/office/powerpoint/2010/main" val="168006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CFD2218-D091-4DE8-99E5-29AA8B623275}" type="slidenum">
              <a:rPr lang="en-US"/>
              <a:pPr/>
              <a:t>‹#›</a:t>
            </a:fld>
            <a:endParaRPr lang="en-US"/>
          </a:p>
        </p:txBody>
      </p:sp>
    </p:spTree>
    <p:extLst>
      <p:ext uri="{BB962C8B-B14F-4D97-AF65-F5344CB8AC3E}">
        <p14:creationId xmlns:p14="http://schemas.microsoft.com/office/powerpoint/2010/main" val="294005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81B6796-88CD-49F0-8F35-43E71D14A9BF}" type="slidenum">
              <a:rPr lang="en-US"/>
              <a:pPr/>
              <a:t>‹#›</a:t>
            </a:fld>
            <a:endParaRPr lang="en-US"/>
          </a:p>
        </p:txBody>
      </p:sp>
    </p:spTree>
    <p:extLst>
      <p:ext uri="{BB962C8B-B14F-4D97-AF65-F5344CB8AC3E}">
        <p14:creationId xmlns:p14="http://schemas.microsoft.com/office/powerpoint/2010/main" val="1543039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6343CC-E6DD-4589-9E51-846661DA5296}" type="slidenum">
              <a:rPr lang="en-US"/>
              <a:pPr/>
              <a:t>‹#›</a:t>
            </a:fld>
            <a:endParaRPr lang="en-US"/>
          </a:p>
        </p:txBody>
      </p:sp>
    </p:spTree>
    <p:extLst>
      <p:ext uri="{BB962C8B-B14F-4D97-AF65-F5344CB8AC3E}">
        <p14:creationId xmlns:p14="http://schemas.microsoft.com/office/powerpoint/2010/main" val="3923252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BD560D1E-08B5-4081-94D2-5872377DE75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youtube.com/watch?v=7NwCLZ1DUbQ"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slide" Target="slide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uy721ntTXH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1380" name="Picture 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828800" cy="1820863"/>
          </a:xfrm>
          <a:prstGeom prst="rect">
            <a:avLst/>
          </a:prstGeom>
          <a:noFill/>
          <a:extLst>
            <a:ext uri="{909E8E84-426E-40DD-AFC4-6F175D3DCCD1}">
              <a14:hiddenFill xmlns:a14="http://schemas.microsoft.com/office/drawing/2010/main">
                <a:solidFill>
                  <a:srgbClr val="FFFFFF"/>
                </a:solidFill>
              </a14:hiddenFill>
            </a:ext>
          </a:extLst>
        </p:spPr>
      </p:pic>
      <p:pic>
        <p:nvPicPr>
          <p:cNvPr id="101381"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250906" y="3969"/>
            <a:ext cx="1887538" cy="1879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1383" name="Object 7"/>
          <p:cNvGraphicFramePr>
            <a:graphicFrameLocks noChangeAspect="1"/>
          </p:cNvGraphicFramePr>
          <p:nvPr/>
        </p:nvGraphicFramePr>
        <p:xfrm>
          <a:off x="38100" y="5154613"/>
          <a:ext cx="1171575" cy="1474787"/>
        </p:xfrm>
        <a:graphic>
          <a:graphicData uri="http://schemas.openxmlformats.org/presentationml/2006/ole">
            <mc:AlternateContent xmlns:mc="http://schemas.openxmlformats.org/markup-compatibility/2006">
              <mc:Choice xmlns:v="urn:schemas-microsoft-com:vml" Requires="v">
                <p:oleObj spid="_x0000_s101406" name="Clip" r:id="rId5" imgW="3531960" imgH="4445640" progId="MS_ClipArt_Gallery.2">
                  <p:embed/>
                </p:oleObj>
              </mc:Choice>
              <mc:Fallback>
                <p:oleObj name="Clip" r:id="rId5" imgW="3531960" imgH="4445640" progId="MS_ClipArt_Gallery.2">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 y="5154613"/>
                        <a:ext cx="1171575" cy="147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394" name="Text Box 18"/>
          <p:cNvSpPr txBox="1">
            <a:spLocks noChangeArrowheads="1"/>
          </p:cNvSpPr>
          <p:nvPr/>
        </p:nvSpPr>
        <p:spPr bwMode="auto">
          <a:xfrm>
            <a:off x="3549650" y="1926213"/>
            <a:ext cx="17446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dirty="0" err="1">
                <a:solidFill>
                  <a:srgbClr val="000099"/>
                </a:solidFill>
              </a:rPr>
              <a:t>Tiết</a:t>
            </a:r>
            <a:r>
              <a:rPr lang="en-US" sz="3600" dirty="0">
                <a:solidFill>
                  <a:srgbClr val="000099"/>
                </a:solidFill>
              </a:rPr>
              <a:t> 46</a:t>
            </a:r>
          </a:p>
        </p:txBody>
      </p:sp>
      <p:sp>
        <p:nvSpPr>
          <p:cNvPr id="2" name="Rectangle 1"/>
          <p:cNvSpPr/>
          <p:nvPr/>
        </p:nvSpPr>
        <p:spPr>
          <a:xfrm>
            <a:off x="304800" y="3002284"/>
            <a:ext cx="8584401"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dirty="0">
                <a:ln w="11430"/>
                <a:solidFill>
                  <a:srgbClr val="FF0066"/>
                </a:solidFill>
                <a:effectLst>
                  <a:outerShdw blurRad="50800" dist="39000" dir="5460000" algn="tl">
                    <a:srgbClr val="000000">
                      <a:alpha val="38000"/>
                    </a:srgbClr>
                  </a:outerShdw>
                </a:effectLst>
              </a:rPr>
              <a:t>ẢNH HƯỞNG LẪN NHAU </a:t>
            </a:r>
          </a:p>
          <a:p>
            <a:pPr algn="ctr"/>
            <a:r>
              <a:rPr lang="en-US" sz="5400" dirty="0">
                <a:ln w="11430"/>
                <a:solidFill>
                  <a:srgbClr val="FF0066"/>
                </a:solidFill>
                <a:effectLst>
                  <a:outerShdw blurRad="50800" dist="39000" dir="5460000" algn="tl">
                    <a:srgbClr val="000000">
                      <a:alpha val="38000"/>
                    </a:srgbClr>
                  </a:outerShdw>
                </a:effectLst>
              </a:rPr>
              <a:t>GIỮA CÁC SINH VẬT</a:t>
            </a:r>
            <a:endParaRPr lang="en-GB" sz="5400" b="1" cap="none" spc="0" dirty="0">
              <a:ln w="11430"/>
              <a:solidFill>
                <a:srgbClr val="FF0066"/>
              </a:solidFill>
              <a:effectLst>
                <a:outerShdw blurRad="50800" dist="39000" dir="5460000" algn="tl">
                  <a:srgbClr val="000000">
                    <a:alpha val="38000"/>
                  </a:srgbClr>
                </a:outerShdw>
              </a:effectLst>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457200" y="288925"/>
            <a:ext cx="81915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000" b="0">
                <a:solidFill>
                  <a:srgbClr val="3333FF"/>
                </a:solidFill>
              </a:rPr>
              <a:t>1/ Ở địa y, các sợi nấm hút nước và muối khoáng từ môi trường cung cấp cho tảo, tảo hấp thu nước, muối khoáng và năng lượng ánh sáng mặt trời tổng hợp nên các chất hữu cơ, nấm và tảo đều sử dụng các sản phẩm hữu cơ do tảo tổng hợp (H.44.2).</a:t>
            </a:r>
          </a:p>
        </p:txBody>
      </p:sp>
      <p:pic>
        <p:nvPicPr>
          <p:cNvPr id="61443" name="Picture 3" descr="h"/>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19088" y="2895600"/>
            <a:ext cx="8596312" cy="2833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4" name="Text Box 4"/>
          <p:cNvSpPr txBox="1">
            <a:spLocks noChangeArrowheads="1"/>
          </p:cNvSpPr>
          <p:nvPr/>
        </p:nvSpPr>
        <p:spPr bwMode="auto">
          <a:xfrm>
            <a:off x="6900863" y="3024188"/>
            <a:ext cx="1385887" cy="82232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21902"/>
                </a:solidFill>
              </a:rPr>
              <a:t>  </a:t>
            </a:r>
            <a:r>
              <a:rPr lang="en-US" sz="2400">
                <a:solidFill>
                  <a:srgbClr val="0000FF"/>
                </a:solidFill>
              </a:rPr>
              <a:t>Tảo đơn bào</a:t>
            </a:r>
          </a:p>
        </p:txBody>
      </p:sp>
      <p:sp>
        <p:nvSpPr>
          <p:cNvPr id="61445" name="Text Box 5"/>
          <p:cNvSpPr txBox="1">
            <a:spLocks noChangeArrowheads="1"/>
          </p:cNvSpPr>
          <p:nvPr/>
        </p:nvSpPr>
        <p:spPr bwMode="auto">
          <a:xfrm>
            <a:off x="6991350" y="4657725"/>
            <a:ext cx="1295400" cy="4572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0000FF"/>
                </a:solidFill>
              </a:rPr>
              <a:t>Sợi nấm</a:t>
            </a:r>
          </a:p>
        </p:txBody>
      </p:sp>
      <p:sp>
        <p:nvSpPr>
          <p:cNvPr id="61446" name="Text Box 6"/>
          <p:cNvSpPr txBox="1">
            <a:spLocks noChangeArrowheads="1"/>
          </p:cNvSpPr>
          <p:nvPr/>
        </p:nvSpPr>
        <p:spPr bwMode="auto">
          <a:xfrm>
            <a:off x="3276600" y="5729288"/>
            <a:ext cx="2743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solidFill>
                  <a:srgbClr val="F21902"/>
                </a:solidFill>
              </a:rPr>
              <a:t>Hình 44.2. Địa 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1445"/>
                                        </p:tgtEl>
                                        <p:attrNameLst>
                                          <p:attrName>style.visibility</p:attrName>
                                        </p:attrNameLst>
                                      </p:cBhvr>
                                      <p:to>
                                        <p:strVal val="visible"/>
                                      </p:to>
                                    </p:set>
                                    <p:animEffect transition="in" filter="fade">
                                      <p:cBhvr>
                                        <p:cTn id="7" dur="1000"/>
                                        <p:tgtEl>
                                          <p:spTgt spid="61445"/>
                                        </p:tgtEl>
                                      </p:cBhvr>
                                    </p:animEffect>
                                    <p:anim calcmode="lin" valueType="num">
                                      <p:cBhvr>
                                        <p:cTn id="8" dur="1000" fill="hold"/>
                                        <p:tgtEl>
                                          <p:spTgt spid="61445"/>
                                        </p:tgtEl>
                                        <p:attrNameLst>
                                          <p:attrName>ppt_x</p:attrName>
                                        </p:attrNameLst>
                                      </p:cBhvr>
                                      <p:tavLst>
                                        <p:tav tm="0">
                                          <p:val>
                                            <p:strVal val="#ppt_x"/>
                                          </p:val>
                                        </p:tav>
                                        <p:tav tm="100000">
                                          <p:val>
                                            <p:strVal val="#ppt_x"/>
                                          </p:val>
                                        </p:tav>
                                      </p:tavLst>
                                    </p:anim>
                                    <p:anim calcmode="lin" valueType="num">
                                      <p:cBhvr>
                                        <p:cTn id="9" dur="900" decel="100000" fill="hold"/>
                                        <p:tgtEl>
                                          <p:spTgt spid="6144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144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61444"/>
                                        </p:tgtEl>
                                        <p:attrNameLst>
                                          <p:attrName>style.visibility</p:attrName>
                                        </p:attrNameLst>
                                      </p:cBhvr>
                                      <p:to>
                                        <p:strVal val="visible"/>
                                      </p:to>
                                    </p:set>
                                    <p:animEffect transition="in" filter="fade">
                                      <p:cBhvr>
                                        <p:cTn id="13" dur="1000"/>
                                        <p:tgtEl>
                                          <p:spTgt spid="61444"/>
                                        </p:tgtEl>
                                      </p:cBhvr>
                                    </p:animEffect>
                                    <p:anim calcmode="lin" valueType="num">
                                      <p:cBhvr>
                                        <p:cTn id="14" dur="1000" fill="hold"/>
                                        <p:tgtEl>
                                          <p:spTgt spid="61444"/>
                                        </p:tgtEl>
                                        <p:attrNameLst>
                                          <p:attrName>ppt_x</p:attrName>
                                        </p:attrNameLst>
                                      </p:cBhvr>
                                      <p:tavLst>
                                        <p:tav tm="0">
                                          <p:val>
                                            <p:strVal val="#ppt_x"/>
                                          </p:val>
                                        </p:tav>
                                        <p:tav tm="100000">
                                          <p:val>
                                            <p:strVal val="#ppt_x"/>
                                          </p:val>
                                        </p:tav>
                                      </p:tavLst>
                                    </p:anim>
                                    <p:anim calcmode="lin" valueType="num">
                                      <p:cBhvr>
                                        <p:cTn id="15" dur="900" decel="100000" fill="hold"/>
                                        <p:tgtEl>
                                          <p:spTgt spid="6144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1444"/>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61443"/>
                                        </p:tgtEl>
                                        <p:attrNameLst>
                                          <p:attrName>style.visibility</p:attrName>
                                        </p:attrNameLst>
                                      </p:cBhvr>
                                      <p:to>
                                        <p:strVal val="visible"/>
                                      </p:to>
                                    </p:set>
                                    <p:animEffect transition="in" filter="fade">
                                      <p:cBhvr>
                                        <p:cTn id="19" dur="1000"/>
                                        <p:tgtEl>
                                          <p:spTgt spid="61443"/>
                                        </p:tgtEl>
                                      </p:cBhvr>
                                    </p:animEffect>
                                    <p:anim calcmode="lin" valueType="num">
                                      <p:cBhvr>
                                        <p:cTn id="20" dur="1000" fill="hold"/>
                                        <p:tgtEl>
                                          <p:spTgt spid="61443"/>
                                        </p:tgtEl>
                                        <p:attrNameLst>
                                          <p:attrName>ppt_x</p:attrName>
                                        </p:attrNameLst>
                                      </p:cBhvr>
                                      <p:tavLst>
                                        <p:tav tm="0">
                                          <p:val>
                                            <p:strVal val="#ppt_x"/>
                                          </p:val>
                                        </p:tav>
                                        <p:tav tm="100000">
                                          <p:val>
                                            <p:strVal val="#ppt_x"/>
                                          </p:val>
                                        </p:tav>
                                      </p:tavLst>
                                    </p:anim>
                                    <p:anim calcmode="lin" valueType="num">
                                      <p:cBhvr>
                                        <p:cTn id="21" dur="900" decel="100000" fill="hold"/>
                                        <p:tgtEl>
                                          <p:spTgt spid="6144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1443"/>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61446"/>
                                        </p:tgtEl>
                                        <p:attrNameLst>
                                          <p:attrName>style.visibility</p:attrName>
                                        </p:attrNameLst>
                                      </p:cBhvr>
                                      <p:to>
                                        <p:strVal val="visible"/>
                                      </p:to>
                                    </p:set>
                                    <p:animEffect transition="in" filter="fade">
                                      <p:cBhvr>
                                        <p:cTn id="25" dur="1000"/>
                                        <p:tgtEl>
                                          <p:spTgt spid="61446"/>
                                        </p:tgtEl>
                                      </p:cBhvr>
                                    </p:animEffect>
                                    <p:anim calcmode="lin" valueType="num">
                                      <p:cBhvr>
                                        <p:cTn id="26" dur="1000" fill="hold"/>
                                        <p:tgtEl>
                                          <p:spTgt spid="61446"/>
                                        </p:tgtEl>
                                        <p:attrNameLst>
                                          <p:attrName>ppt_x</p:attrName>
                                        </p:attrNameLst>
                                      </p:cBhvr>
                                      <p:tavLst>
                                        <p:tav tm="0">
                                          <p:val>
                                            <p:strVal val="#ppt_x"/>
                                          </p:val>
                                        </p:tav>
                                        <p:tav tm="100000">
                                          <p:val>
                                            <p:strVal val="#ppt_x"/>
                                          </p:val>
                                        </p:tav>
                                      </p:tavLst>
                                    </p:anim>
                                    <p:anim calcmode="lin" valueType="num">
                                      <p:cBhvr>
                                        <p:cTn id="27" dur="900" decel="100000" fill="hold"/>
                                        <p:tgtEl>
                                          <p:spTgt spid="614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1446"/>
                                        </p:tgtEl>
                                        <p:attrNameLst>
                                          <p:attrName>ppt_y</p:attrName>
                                        </p:attrNameLst>
                                      </p:cBhvr>
                                      <p:tavLst>
                                        <p:tav tm="0">
                                          <p:val>
                                            <p:strVal val="#ppt_y-.03"/>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61442"/>
                                        </p:tgtEl>
                                        <p:attrNameLst>
                                          <p:attrName>style.visibility</p:attrName>
                                        </p:attrNameLst>
                                      </p:cBhvr>
                                      <p:to>
                                        <p:strVal val="visible"/>
                                      </p:to>
                                    </p:set>
                                    <p:anim calcmode="lin" valueType="num">
                                      <p:cBhvr>
                                        <p:cTn id="33" dur="500" fill="hold"/>
                                        <p:tgtEl>
                                          <p:spTgt spid="61442"/>
                                        </p:tgtEl>
                                        <p:attrNameLst>
                                          <p:attrName>ppt_w</p:attrName>
                                        </p:attrNameLst>
                                      </p:cBhvr>
                                      <p:tavLst>
                                        <p:tav tm="0">
                                          <p:val>
                                            <p:fltVal val="0"/>
                                          </p:val>
                                        </p:tav>
                                        <p:tav tm="100000">
                                          <p:val>
                                            <p:strVal val="#ppt_w"/>
                                          </p:val>
                                        </p:tav>
                                      </p:tavLst>
                                    </p:anim>
                                    <p:anim calcmode="lin" valueType="num">
                                      <p:cBhvr>
                                        <p:cTn id="34" dur="500" fill="hold"/>
                                        <p:tgtEl>
                                          <p:spTgt spid="61442"/>
                                        </p:tgtEl>
                                        <p:attrNameLst>
                                          <p:attrName>ppt_h</p:attrName>
                                        </p:attrNameLst>
                                      </p:cBhvr>
                                      <p:tavLst>
                                        <p:tav tm="0">
                                          <p:val>
                                            <p:fltVal val="0"/>
                                          </p:val>
                                        </p:tav>
                                        <p:tav tm="100000">
                                          <p:val>
                                            <p:strVal val="#ppt_h"/>
                                          </p:val>
                                        </p:tav>
                                      </p:tavLst>
                                    </p:anim>
                                    <p:animEffect transition="in" filter="fade">
                                      <p:cBhvr>
                                        <p:cTn id="35" dur="5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4" grpId="0" animBg="1"/>
      <p:bldP spid="61445" grpId="0" animBg="1"/>
      <p:bldP spid="614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143000" y="704850"/>
            <a:ext cx="6934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3333FF"/>
                </a:solidFill>
              </a:rPr>
              <a:t>2/ Trên một cánh đồng lúa, khi cỏ dại phát triển, năng suất lúa giảm.</a:t>
            </a:r>
          </a:p>
        </p:txBody>
      </p:sp>
      <p:pic>
        <p:nvPicPr>
          <p:cNvPr id="62468" name="Picture 4" descr="Ảnh010"/>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1600200" y="1924050"/>
            <a:ext cx="5867400" cy="4400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469" name="Line 5"/>
          <p:cNvSpPr>
            <a:spLocks noChangeShapeType="1"/>
          </p:cNvSpPr>
          <p:nvPr/>
        </p:nvSpPr>
        <p:spPr bwMode="auto">
          <a:xfrm>
            <a:off x="990600" y="3200400"/>
            <a:ext cx="2162175" cy="171450"/>
          </a:xfrm>
          <a:prstGeom prst="line">
            <a:avLst/>
          </a:prstGeom>
          <a:noFill/>
          <a:ln w="28575">
            <a:solidFill>
              <a:srgbClr val="FF0066"/>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471" name="Text Box 7"/>
          <p:cNvSpPr txBox="1">
            <a:spLocks noChangeArrowheads="1"/>
          </p:cNvSpPr>
          <p:nvPr/>
        </p:nvSpPr>
        <p:spPr bwMode="auto">
          <a:xfrm>
            <a:off x="228600" y="295275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D60093"/>
                </a:solidFill>
              </a:rPr>
              <a:t>Lúa</a:t>
            </a:r>
          </a:p>
        </p:txBody>
      </p:sp>
      <p:sp>
        <p:nvSpPr>
          <p:cNvPr id="62473" name="Text Box 9"/>
          <p:cNvSpPr txBox="1">
            <a:spLocks noChangeArrowheads="1"/>
          </p:cNvSpPr>
          <p:nvPr/>
        </p:nvSpPr>
        <p:spPr bwMode="auto">
          <a:xfrm>
            <a:off x="111125" y="4029075"/>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D60093"/>
                </a:solidFill>
              </a:rPr>
              <a:t>Cỏ dại</a:t>
            </a:r>
          </a:p>
        </p:txBody>
      </p:sp>
      <p:sp>
        <p:nvSpPr>
          <p:cNvPr id="62474" name="Line 10"/>
          <p:cNvSpPr>
            <a:spLocks noChangeShapeType="1"/>
          </p:cNvSpPr>
          <p:nvPr/>
        </p:nvSpPr>
        <p:spPr bwMode="auto">
          <a:xfrm>
            <a:off x="1143000" y="4314825"/>
            <a:ext cx="2978150" cy="242888"/>
          </a:xfrm>
          <a:prstGeom prst="line">
            <a:avLst/>
          </a:prstGeom>
          <a:noFill/>
          <a:ln w="28575">
            <a:solidFill>
              <a:srgbClr val="FF0066"/>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box(in)">
                                      <p:cBhvr>
                                        <p:cTn id="7" dur="500"/>
                                        <p:tgtEl>
                                          <p:spTgt spid="624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62471"/>
                                        </p:tgtEl>
                                        <p:attrNameLst>
                                          <p:attrName>style.visibility</p:attrName>
                                        </p:attrNameLst>
                                      </p:cBhvr>
                                      <p:to>
                                        <p:strVal val="visible"/>
                                      </p:to>
                                    </p:set>
                                    <p:anim calcmode="lin" valueType="num">
                                      <p:cBhvr>
                                        <p:cTn id="12" dur="500" fill="hold"/>
                                        <p:tgtEl>
                                          <p:spTgt spid="62471"/>
                                        </p:tgtEl>
                                        <p:attrNameLst>
                                          <p:attrName>ppt_w</p:attrName>
                                        </p:attrNameLst>
                                      </p:cBhvr>
                                      <p:tavLst>
                                        <p:tav tm="0">
                                          <p:val>
                                            <p:fltVal val="0"/>
                                          </p:val>
                                        </p:tav>
                                        <p:tav tm="100000">
                                          <p:val>
                                            <p:strVal val="#ppt_w"/>
                                          </p:val>
                                        </p:tav>
                                      </p:tavLst>
                                    </p:anim>
                                    <p:anim calcmode="lin" valueType="num">
                                      <p:cBhvr>
                                        <p:cTn id="13" dur="500" fill="hold"/>
                                        <p:tgtEl>
                                          <p:spTgt spid="62471"/>
                                        </p:tgtEl>
                                        <p:attrNameLst>
                                          <p:attrName>ppt_h</p:attrName>
                                        </p:attrNameLst>
                                      </p:cBhvr>
                                      <p:tavLst>
                                        <p:tav tm="0">
                                          <p:val>
                                            <p:fltVal val="0"/>
                                          </p:val>
                                        </p:tav>
                                        <p:tav tm="100000">
                                          <p:val>
                                            <p:strVal val="#ppt_h"/>
                                          </p:val>
                                        </p:tav>
                                      </p:tavLst>
                                    </p:anim>
                                    <p:animEffect transition="in" filter="fade">
                                      <p:cBhvr>
                                        <p:cTn id="14" dur="500"/>
                                        <p:tgtEl>
                                          <p:spTgt spid="62471"/>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2469"/>
                                        </p:tgtEl>
                                        <p:attrNameLst>
                                          <p:attrName>style.visibility</p:attrName>
                                        </p:attrNameLst>
                                      </p:cBhvr>
                                      <p:to>
                                        <p:strVal val="visible"/>
                                      </p:to>
                                    </p:set>
                                    <p:anim calcmode="lin" valueType="num">
                                      <p:cBhvr>
                                        <p:cTn id="17" dur="500" fill="hold"/>
                                        <p:tgtEl>
                                          <p:spTgt spid="62469"/>
                                        </p:tgtEl>
                                        <p:attrNameLst>
                                          <p:attrName>ppt_w</p:attrName>
                                        </p:attrNameLst>
                                      </p:cBhvr>
                                      <p:tavLst>
                                        <p:tav tm="0">
                                          <p:val>
                                            <p:fltVal val="0"/>
                                          </p:val>
                                        </p:tav>
                                        <p:tav tm="100000">
                                          <p:val>
                                            <p:strVal val="#ppt_w"/>
                                          </p:val>
                                        </p:tav>
                                      </p:tavLst>
                                    </p:anim>
                                    <p:anim calcmode="lin" valueType="num">
                                      <p:cBhvr>
                                        <p:cTn id="18" dur="500" fill="hold"/>
                                        <p:tgtEl>
                                          <p:spTgt spid="62469"/>
                                        </p:tgtEl>
                                        <p:attrNameLst>
                                          <p:attrName>ppt_h</p:attrName>
                                        </p:attrNameLst>
                                      </p:cBhvr>
                                      <p:tavLst>
                                        <p:tav tm="0">
                                          <p:val>
                                            <p:fltVal val="0"/>
                                          </p:val>
                                        </p:tav>
                                        <p:tav tm="100000">
                                          <p:val>
                                            <p:strVal val="#ppt_h"/>
                                          </p:val>
                                        </p:tav>
                                      </p:tavLst>
                                    </p:anim>
                                    <p:animEffect transition="in" filter="fade">
                                      <p:cBhvr>
                                        <p:cTn id="19" dur="500"/>
                                        <p:tgtEl>
                                          <p:spTgt spid="6246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62473"/>
                                        </p:tgtEl>
                                        <p:attrNameLst>
                                          <p:attrName>style.visibility</p:attrName>
                                        </p:attrNameLst>
                                      </p:cBhvr>
                                      <p:to>
                                        <p:strVal val="visible"/>
                                      </p:to>
                                    </p:set>
                                    <p:anim calcmode="lin" valueType="num">
                                      <p:cBhvr>
                                        <p:cTn id="24" dur="500" fill="hold"/>
                                        <p:tgtEl>
                                          <p:spTgt spid="62473"/>
                                        </p:tgtEl>
                                        <p:attrNameLst>
                                          <p:attrName>ppt_w</p:attrName>
                                        </p:attrNameLst>
                                      </p:cBhvr>
                                      <p:tavLst>
                                        <p:tav tm="0">
                                          <p:val>
                                            <p:fltVal val="0"/>
                                          </p:val>
                                        </p:tav>
                                        <p:tav tm="100000">
                                          <p:val>
                                            <p:strVal val="#ppt_w"/>
                                          </p:val>
                                        </p:tav>
                                      </p:tavLst>
                                    </p:anim>
                                    <p:anim calcmode="lin" valueType="num">
                                      <p:cBhvr>
                                        <p:cTn id="25" dur="500" fill="hold"/>
                                        <p:tgtEl>
                                          <p:spTgt spid="62473"/>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62474"/>
                                        </p:tgtEl>
                                        <p:attrNameLst>
                                          <p:attrName>style.visibility</p:attrName>
                                        </p:attrNameLst>
                                      </p:cBhvr>
                                      <p:to>
                                        <p:strVal val="visible"/>
                                      </p:to>
                                    </p:set>
                                    <p:anim calcmode="lin" valueType="num">
                                      <p:cBhvr>
                                        <p:cTn id="28" dur="500" fill="hold"/>
                                        <p:tgtEl>
                                          <p:spTgt spid="62474"/>
                                        </p:tgtEl>
                                        <p:attrNameLst>
                                          <p:attrName>ppt_w</p:attrName>
                                        </p:attrNameLst>
                                      </p:cBhvr>
                                      <p:tavLst>
                                        <p:tav tm="0">
                                          <p:val>
                                            <p:fltVal val="0"/>
                                          </p:val>
                                        </p:tav>
                                        <p:tav tm="100000">
                                          <p:val>
                                            <p:strVal val="#ppt_w"/>
                                          </p:val>
                                        </p:tav>
                                      </p:tavLst>
                                    </p:anim>
                                    <p:anim calcmode="lin" valueType="num">
                                      <p:cBhvr>
                                        <p:cTn id="29" dur="500" fill="hold"/>
                                        <p:tgtEl>
                                          <p:spTgt spid="62474"/>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62466"/>
                                        </p:tgtEl>
                                        <p:attrNameLst>
                                          <p:attrName>style.visibility</p:attrName>
                                        </p:attrNameLst>
                                      </p:cBhvr>
                                      <p:to>
                                        <p:strVal val="visible"/>
                                      </p:to>
                                    </p:set>
                                    <p:anim calcmode="lin" valueType="num">
                                      <p:cBhvr>
                                        <p:cTn id="34" dur="500" fill="hold"/>
                                        <p:tgtEl>
                                          <p:spTgt spid="62466"/>
                                        </p:tgtEl>
                                        <p:attrNameLst>
                                          <p:attrName>ppt_w</p:attrName>
                                        </p:attrNameLst>
                                      </p:cBhvr>
                                      <p:tavLst>
                                        <p:tav tm="0">
                                          <p:val>
                                            <p:fltVal val="0"/>
                                          </p:val>
                                        </p:tav>
                                        <p:tav tm="100000">
                                          <p:val>
                                            <p:strVal val="#ppt_w"/>
                                          </p:val>
                                        </p:tav>
                                      </p:tavLst>
                                    </p:anim>
                                    <p:anim calcmode="lin" valueType="num">
                                      <p:cBhvr>
                                        <p:cTn id="35" dur="500" fill="hold"/>
                                        <p:tgtEl>
                                          <p:spTgt spid="624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9" grpId="0" animBg="1"/>
      <p:bldP spid="62471" grpId="0"/>
      <p:bldP spid="62473" grpId="0"/>
      <p:bldP spid="624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781050" y="303213"/>
            <a:ext cx="760095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solidFill>
                  <a:srgbClr val="3333FF"/>
                </a:solidFill>
              </a:rPr>
              <a:t>3/ Hươu, nai và hổ (hoặc báo) cùng sống trong một cánh rừng. Số lượng hươu, nai bị khống chế bởi số lượng hổ (hoặc báo).</a:t>
            </a:r>
          </a:p>
        </p:txBody>
      </p:sp>
      <p:pic>
        <p:nvPicPr>
          <p:cNvPr id="63497" name="Picture 9" descr="Quái chiêu săn mồi đẫm máu của chúa sơn lâm (12) | Khoa họ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57400"/>
            <a:ext cx="7620000" cy="3629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762000" y="196850"/>
            <a:ext cx="7543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solidFill>
                  <a:srgbClr val="3333FF"/>
                </a:solidFill>
              </a:rPr>
              <a:t>4/ Rận và bét sống bám trên da trâu, bò. Chúng sống được nhờ hút máu của trâu, bò.</a:t>
            </a:r>
          </a:p>
        </p:txBody>
      </p:sp>
      <p:pic>
        <p:nvPicPr>
          <p:cNvPr id="64519" name="Picture 7" descr="Bài 44. Ảnh hưởng lẫn nhau giữa các sinh vật | Học trực tuyế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850" y="1371600"/>
            <a:ext cx="6934200" cy="50665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1857375" y="623888"/>
            <a:ext cx="53816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solidFill>
                  <a:srgbClr val="3333FF"/>
                </a:solidFill>
              </a:rPr>
              <a:t>5/ Địa y sống bám trên cành cây.</a:t>
            </a:r>
          </a:p>
        </p:txBody>
      </p:sp>
      <p:pic>
        <p:nvPicPr>
          <p:cNvPr id="65539" name="Picture 3" descr="diay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657350" y="1466850"/>
            <a:ext cx="5753100" cy="4324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541" name="Line 5"/>
          <p:cNvSpPr>
            <a:spLocks noChangeShapeType="1"/>
          </p:cNvSpPr>
          <p:nvPr/>
        </p:nvSpPr>
        <p:spPr bwMode="auto">
          <a:xfrm>
            <a:off x="1257300" y="3829050"/>
            <a:ext cx="17526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542" name="Text Box 6"/>
          <p:cNvSpPr txBox="1">
            <a:spLocks noChangeArrowheads="1"/>
          </p:cNvSpPr>
          <p:nvPr/>
        </p:nvSpPr>
        <p:spPr bwMode="auto">
          <a:xfrm>
            <a:off x="647700" y="3295650"/>
            <a:ext cx="1219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solidFill>
                  <a:srgbClr val="D60093"/>
                </a:solidFill>
              </a:rPr>
              <a:t>Thân cây</a:t>
            </a:r>
          </a:p>
        </p:txBody>
      </p:sp>
      <p:sp>
        <p:nvSpPr>
          <p:cNvPr id="65543" name="Line 7"/>
          <p:cNvSpPr>
            <a:spLocks noChangeShapeType="1"/>
          </p:cNvSpPr>
          <p:nvPr/>
        </p:nvSpPr>
        <p:spPr bwMode="auto">
          <a:xfrm flipH="1" flipV="1">
            <a:off x="4743450" y="3676650"/>
            <a:ext cx="29718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544" name="Text Box 8"/>
          <p:cNvSpPr txBox="1">
            <a:spLocks noChangeArrowheads="1"/>
          </p:cNvSpPr>
          <p:nvPr/>
        </p:nvSpPr>
        <p:spPr bwMode="auto">
          <a:xfrm>
            <a:off x="7772400" y="3352800"/>
            <a:ext cx="114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solidFill>
                  <a:srgbClr val="D60093"/>
                </a:solidFill>
              </a:rPr>
              <a:t>Địa 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500" fill="hold"/>
                                        <p:tgtEl>
                                          <p:spTgt spid="65538"/>
                                        </p:tgtEl>
                                        <p:attrNameLst>
                                          <p:attrName>ppt_w</p:attrName>
                                        </p:attrNameLst>
                                      </p:cBhvr>
                                      <p:tavLst>
                                        <p:tav tm="0">
                                          <p:val>
                                            <p:fltVal val="0"/>
                                          </p:val>
                                        </p:tav>
                                        <p:tav tm="100000">
                                          <p:val>
                                            <p:strVal val="#ppt_w"/>
                                          </p:val>
                                        </p:tav>
                                      </p:tavLst>
                                    </p:anim>
                                    <p:anim calcmode="lin" valueType="num">
                                      <p:cBhvr>
                                        <p:cTn id="8" dur="500" fill="hold"/>
                                        <p:tgtEl>
                                          <p:spTgt spid="6553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65539"/>
                                        </p:tgtEl>
                                        <p:attrNameLst>
                                          <p:attrName>style.visibility</p:attrName>
                                        </p:attrNameLst>
                                      </p:cBhvr>
                                      <p:to>
                                        <p:strVal val="visible"/>
                                      </p:to>
                                    </p:set>
                                    <p:anim calcmode="lin" valueType="num">
                                      <p:cBhvr>
                                        <p:cTn id="13" dur="500" fill="hold"/>
                                        <p:tgtEl>
                                          <p:spTgt spid="65539"/>
                                        </p:tgtEl>
                                        <p:attrNameLst>
                                          <p:attrName>ppt_w</p:attrName>
                                        </p:attrNameLst>
                                      </p:cBhvr>
                                      <p:tavLst>
                                        <p:tav tm="0">
                                          <p:val>
                                            <p:fltVal val="0"/>
                                          </p:val>
                                        </p:tav>
                                        <p:tav tm="100000">
                                          <p:val>
                                            <p:strVal val="#ppt_w"/>
                                          </p:val>
                                        </p:tav>
                                      </p:tavLst>
                                    </p:anim>
                                    <p:anim calcmode="lin" valueType="num">
                                      <p:cBhvr>
                                        <p:cTn id="14" dur="500" fill="hold"/>
                                        <p:tgtEl>
                                          <p:spTgt spid="6553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5542"/>
                                        </p:tgtEl>
                                        <p:attrNameLst>
                                          <p:attrName>style.visibility</p:attrName>
                                        </p:attrNameLst>
                                      </p:cBhvr>
                                      <p:to>
                                        <p:strVal val="visible"/>
                                      </p:to>
                                    </p:set>
                                    <p:anim calcmode="lin" valueType="num">
                                      <p:cBhvr>
                                        <p:cTn id="19" dur="500" fill="hold"/>
                                        <p:tgtEl>
                                          <p:spTgt spid="65542"/>
                                        </p:tgtEl>
                                        <p:attrNameLst>
                                          <p:attrName>ppt_w</p:attrName>
                                        </p:attrNameLst>
                                      </p:cBhvr>
                                      <p:tavLst>
                                        <p:tav tm="0">
                                          <p:val>
                                            <p:fltVal val="0"/>
                                          </p:val>
                                        </p:tav>
                                        <p:tav tm="100000">
                                          <p:val>
                                            <p:strVal val="#ppt_w"/>
                                          </p:val>
                                        </p:tav>
                                      </p:tavLst>
                                    </p:anim>
                                    <p:anim calcmode="lin" valueType="num">
                                      <p:cBhvr>
                                        <p:cTn id="20" dur="500" fill="hold"/>
                                        <p:tgtEl>
                                          <p:spTgt spid="65542"/>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65541"/>
                                        </p:tgtEl>
                                        <p:attrNameLst>
                                          <p:attrName>style.visibility</p:attrName>
                                        </p:attrNameLst>
                                      </p:cBhvr>
                                      <p:to>
                                        <p:strVal val="visible"/>
                                      </p:to>
                                    </p:set>
                                    <p:anim calcmode="lin" valueType="num">
                                      <p:cBhvr>
                                        <p:cTn id="23" dur="500" fill="hold"/>
                                        <p:tgtEl>
                                          <p:spTgt spid="65541"/>
                                        </p:tgtEl>
                                        <p:attrNameLst>
                                          <p:attrName>ppt_w</p:attrName>
                                        </p:attrNameLst>
                                      </p:cBhvr>
                                      <p:tavLst>
                                        <p:tav tm="0">
                                          <p:val>
                                            <p:fltVal val="0"/>
                                          </p:val>
                                        </p:tav>
                                        <p:tav tm="100000">
                                          <p:val>
                                            <p:strVal val="#ppt_w"/>
                                          </p:val>
                                        </p:tav>
                                      </p:tavLst>
                                    </p:anim>
                                    <p:anim calcmode="lin" valueType="num">
                                      <p:cBhvr>
                                        <p:cTn id="24" dur="500" fill="hold"/>
                                        <p:tgtEl>
                                          <p:spTgt spid="65541"/>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65543"/>
                                        </p:tgtEl>
                                        <p:attrNameLst>
                                          <p:attrName>style.visibility</p:attrName>
                                        </p:attrNameLst>
                                      </p:cBhvr>
                                      <p:to>
                                        <p:strVal val="visible"/>
                                      </p:to>
                                    </p:set>
                                    <p:anim calcmode="lin" valueType="num">
                                      <p:cBhvr>
                                        <p:cTn id="29" dur="500" fill="hold"/>
                                        <p:tgtEl>
                                          <p:spTgt spid="65543"/>
                                        </p:tgtEl>
                                        <p:attrNameLst>
                                          <p:attrName>ppt_w</p:attrName>
                                        </p:attrNameLst>
                                      </p:cBhvr>
                                      <p:tavLst>
                                        <p:tav tm="0">
                                          <p:val>
                                            <p:fltVal val="0"/>
                                          </p:val>
                                        </p:tav>
                                        <p:tav tm="100000">
                                          <p:val>
                                            <p:strVal val="#ppt_w"/>
                                          </p:val>
                                        </p:tav>
                                      </p:tavLst>
                                    </p:anim>
                                    <p:anim calcmode="lin" valueType="num">
                                      <p:cBhvr>
                                        <p:cTn id="30" dur="500" fill="hold"/>
                                        <p:tgtEl>
                                          <p:spTgt spid="65543"/>
                                        </p:tgtEl>
                                        <p:attrNameLst>
                                          <p:attrName>ppt_h</p:attrName>
                                        </p:attrNameLst>
                                      </p:cBhvr>
                                      <p:tavLst>
                                        <p:tav tm="0">
                                          <p:val>
                                            <p:fltVal val="0"/>
                                          </p:val>
                                        </p:tav>
                                        <p:tav tm="100000">
                                          <p:val>
                                            <p:strVal val="#ppt_h"/>
                                          </p:val>
                                        </p:tav>
                                      </p:tavLst>
                                    </p:anim>
                                    <p:animEffect transition="in" filter="fade">
                                      <p:cBhvr>
                                        <p:cTn id="31" dur="500"/>
                                        <p:tgtEl>
                                          <p:spTgt spid="65543"/>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65544"/>
                                        </p:tgtEl>
                                        <p:attrNameLst>
                                          <p:attrName>style.visibility</p:attrName>
                                        </p:attrNameLst>
                                      </p:cBhvr>
                                      <p:to>
                                        <p:strVal val="visible"/>
                                      </p:to>
                                    </p:set>
                                    <p:anim calcmode="lin" valueType="num">
                                      <p:cBhvr>
                                        <p:cTn id="34" dur="500" fill="hold"/>
                                        <p:tgtEl>
                                          <p:spTgt spid="65544"/>
                                        </p:tgtEl>
                                        <p:attrNameLst>
                                          <p:attrName>ppt_w</p:attrName>
                                        </p:attrNameLst>
                                      </p:cBhvr>
                                      <p:tavLst>
                                        <p:tav tm="0">
                                          <p:val>
                                            <p:fltVal val="0"/>
                                          </p:val>
                                        </p:tav>
                                        <p:tav tm="100000">
                                          <p:val>
                                            <p:strVal val="#ppt_w"/>
                                          </p:val>
                                        </p:tav>
                                      </p:tavLst>
                                    </p:anim>
                                    <p:anim calcmode="lin" valueType="num">
                                      <p:cBhvr>
                                        <p:cTn id="35" dur="500" fill="hold"/>
                                        <p:tgtEl>
                                          <p:spTgt spid="65544"/>
                                        </p:tgtEl>
                                        <p:attrNameLst>
                                          <p:attrName>ppt_h</p:attrName>
                                        </p:attrNameLst>
                                      </p:cBhvr>
                                      <p:tavLst>
                                        <p:tav tm="0">
                                          <p:val>
                                            <p:fltVal val="0"/>
                                          </p:val>
                                        </p:tav>
                                        <p:tav tm="100000">
                                          <p:val>
                                            <p:strVal val="#ppt_h"/>
                                          </p:val>
                                        </p:tav>
                                      </p:tavLst>
                                    </p:anim>
                                    <p:animEffect transition="in" filter="fade">
                                      <p:cBhvr>
                                        <p:cTn id="36" dur="500"/>
                                        <p:tgtEl>
                                          <p:spTgt spid="65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41" grpId="0" animBg="1"/>
      <p:bldP spid="65542" grpId="0"/>
      <p:bldP spid="65543" grpId="0" animBg="1"/>
      <p:bldP spid="655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1219200" y="381000"/>
            <a:ext cx="6705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0000FF"/>
                </a:solidFill>
              </a:rPr>
              <a:t>6/ Cá ép bám vào rùa biển, nhờ đó cá được đưa đi xa.</a:t>
            </a:r>
          </a:p>
        </p:txBody>
      </p:sp>
      <p:pic>
        <p:nvPicPr>
          <p:cNvPr id="66563" name="Picture 3" descr="caru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4000" y="1757363"/>
            <a:ext cx="6096000" cy="4414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565" name="Text Box 5"/>
          <p:cNvSpPr txBox="1">
            <a:spLocks noChangeArrowheads="1"/>
          </p:cNvSpPr>
          <p:nvPr/>
        </p:nvSpPr>
        <p:spPr bwMode="auto">
          <a:xfrm>
            <a:off x="1495425" y="1800225"/>
            <a:ext cx="114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solidFill>
                  <a:srgbClr val="F21902"/>
                </a:solidFill>
              </a:rPr>
              <a:t>Cá ép</a:t>
            </a:r>
          </a:p>
        </p:txBody>
      </p:sp>
      <p:sp>
        <p:nvSpPr>
          <p:cNvPr id="66568" name="Text Box 8"/>
          <p:cNvSpPr txBox="1">
            <a:spLocks noChangeArrowheads="1"/>
          </p:cNvSpPr>
          <p:nvPr/>
        </p:nvSpPr>
        <p:spPr bwMode="auto">
          <a:xfrm>
            <a:off x="5853113" y="18288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2190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solidFill>
                  <a:srgbClr val="F21902"/>
                </a:solidFill>
              </a:rPr>
              <a:t>Rùa biển</a:t>
            </a:r>
          </a:p>
        </p:txBody>
      </p:sp>
      <p:sp>
        <p:nvSpPr>
          <p:cNvPr id="66569" name="Line 9"/>
          <p:cNvSpPr>
            <a:spLocks noChangeShapeType="1"/>
          </p:cNvSpPr>
          <p:nvPr/>
        </p:nvSpPr>
        <p:spPr bwMode="auto">
          <a:xfrm>
            <a:off x="2057400" y="2276475"/>
            <a:ext cx="1066800" cy="923925"/>
          </a:xfrm>
          <a:prstGeom prst="line">
            <a:avLst/>
          </a:prstGeom>
          <a:noFill/>
          <a:ln w="28575">
            <a:solidFill>
              <a:srgbClr val="FF0066"/>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6570" name="Line 10"/>
          <p:cNvSpPr>
            <a:spLocks noChangeShapeType="1"/>
          </p:cNvSpPr>
          <p:nvPr/>
        </p:nvSpPr>
        <p:spPr bwMode="auto">
          <a:xfrm flipH="1">
            <a:off x="5181600" y="2276475"/>
            <a:ext cx="1447800" cy="1152525"/>
          </a:xfrm>
          <a:prstGeom prst="line">
            <a:avLst/>
          </a:prstGeom>
          <a:noFill/>
          <a:ln w="28575">
            <a:solidFill>
              <a:srgbClr val="FF0066"/>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box(in)">
                                      <p:cBhvr>
                                        <p:cTn id="7" dur="500"/>
                                        <p:tgtEl>
                                          <p:spTgt spid="665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6570"/>
                                        </p:tgtEl>
                                        <p:attrNameLst>
                                          <p:attrName>style.visibility</p:attrName>
                                        </p:attrNameLst>
                                      </p:cBhvr>
                                      <p:to>
                                        <p:strVal val="visible"/>
                                      </p:to>
                                    </p:set>
                                    <p:anim calcmode="lin" valueType="num">
                                      <p:cBhvr>
                                        <p:cTn id="12" dur="500" fill="hold"/>
                                        <p:tgtEl>
                                          <p:spTgt spid="66570"/>
                                        </p:tgtEl>
                                        <p:attrNameLst>
                                          <p:attrName>ppt_w</p:attrName>
                                        </p:attrNameLst>
                                      </p:cBhvr>
                                      <p:tavLst>
                                        <p:tav tm="0">
                                          <p:val>
                                            <p:fltVal val="0"/>
                                          </p:val>
                                        </p:tav>
                                        <p:tav tm="100000">
                                          <p:val>
                                            <p:strVal val="#ppt_w"/>
                                          </p:val>
                                        </p:tav>
                                      </p:tavLst>
                                    </p:anim>
                                    <p:anim calcmode="lin" valueType="num">
                                      <p:cBhvr>
                                        <p:cTn id="13" dur="500" fill="hold"/>
                                        <p:tgtEl>
                                          <p:spTgt spid="66570"/>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66568"/>
                                        </p:tgtEl>
                                        <p:attrNameLst>
                                          <p:attrName>style.visibility</p:attrName>
                                        </p:attrNameLst>
                                      </p:cBhvr>
                                      <p:to>
                                        <p:strVal val="visible"/>
                                      </p:to>
                                    </p:set>
                                    <p:anim calcmode="lin" valueType="num">
                                      <p:cBhvr>
                                        <p:cTn id="16" dur="500" fill="hold"/>
                                        <p:tgtEl>
                                          <p:spTgt spid="66568"/>
                                        </p:tgtEl>
                                        <p:attrNameLst>
                                          <p:attrName>ppt_w</p:attrName>
                                        </p:attrNameLst>
                                      </p:cBhvr>
                                      <p:tavLst>
                                        <p:tav tm="0">
                                          <p:val>
                                            <p:fltVal val="0"/>
                                          </p:val>
                                        </p:tav>
                                        <p:tav tm="100000">
                                          <p:val>
                                            <p:strVal val="#ppt_w"/>
                                          </p:val>
                                        </p:tav>
                                      </p:tavLst>
                                    </p:anim>
                                    <p:anim calcmode="lin" valueType="num">
                                      <p:cBhvr>
                                        <p:cTn id="17" dur="500" fill="hold"/>
                                        <p:tgtEl>
                                          <p:spTgt spid="66568"/>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66565"/>
                                        </p:tgtEl>
                                        <p:attrNameLst>
                                          <p:attrName>style.visibility</p:attrName>
                                        </p:attrNameLst>
                                      </p:cBhvr>
                                      <p:to>
                                        <p:strVal val="visible"/>
                                      </p:to>
                                    </p:set>
                                    <p:anim calcmode="lin" valueType="num">
                                      <p:cBhvr>
                                        <p:cTn id="22" dur="500" fill="hold"/>
                                        <p:tgtEl>
                                          <p:spTgt spid="66565"/>
                                        </p:tgtEl>
                                        <p:attrNameLst>
                                          <p:attrName>ppt_w</p:attrName>
                                        </p:attrNameLst>
                                      </p:cBhvr>
                                      <p:tavLst>
                                        <p:tav tm="0">
                                          <p:val>
                                            <p:fltVal val="0"/>
                                          </p:val>
                                        </p:tav>
                                        <p:tav tm="100000">
                                          <p:val>
                                            <p:strVal val="#ppt_w"/>
                                          </p:val>
                                        </p:tav>
                                      </p:tavLst>
                                    </p:anim>
                                    <p:anim calcmode="lin" valueType="num">
                                      <p:cBhvr>
                                        <p:cTn id="23" dur="500" fill="hold"/>
                                        <p:tgtEl>
                                          <p:spTgt spid="66565"/>
                                        </p:tgtEl>
                                        <p:attrNameLst>
                                          <p:attrName>ppt_h</p:attrName>
                                        </p:attrNameLst>
                                      </p:cBhvr>
                                      <p:tavLst>
                                        <p:tav tm="0">
                                          <p:val>
                                            <p:fltVal val="0"/>
                                          </p:val>
                                        </p:tav>
                                        <p:tav tm="100000">
                                          <p:val>
                                            <p:strVal val="#ppt_h"/>
                                          </p:val>
                                        </p:tav>
                                      </p:tavLst>
                                    </p:anim>
                                    <p:animEffect transition="in" filter="fade">
                                      <p:cBhvr>
                                        <p:cTn id="24" dur="500"/>
                                        <p:tgtEl>
                                          <p:spTgt spid="66565"/>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6569"/>
                                        </p:tgtEl>
                                        <p:attrNameLst>
                                          <p:attrName>style.visibility</p:attrName>
                                        </p:attrNameLst>
                                      </p:cBhvr>
                                      <p:to>
                                        <p:strVal val="visible"/>
                                      </p:to>
                                    </p:set>
                                    <p:anim calcmode="lin" valueType="num">
                                      <p:cBhvr>
                                        <p:cTn id="27" dur="500" fill="hold"/>
                                        <p:tgtEl>
                                          <p:spTgt spid="66569"/>
                                        </p:tgtEl>
                                        <p:attrNameLst>
                                          <p:attrName>ppt_w</p:attrName>
                                        </p:attrNameLst>
                                      </p:cBhvr>
                                      <p:tavLst>
                                        <p:tav tm="0">
                                          <p:val>
                                            <p:fltVal val="0"/>
                                          </p:val>
                                        </p:tav>
                                        <p:tav tm="100000">
                                          <p:val>
                                            <p:strVal val="#ppt_w"/>
                                          </p:val>
                                        </p:tav>
                                      </p:tavLst>
                                    </p:anim>
                                    <p:anim calcmode="lin" valueType="num">
                                      <p:cBhvr>
                                        <p:cTn id="28" dur="500" fill="hold"/>
                                        <p:tgtEl>
                                          <p:spTgt spid="66569"/>
                                        </p:tgtEl>
                                        <p:attrNameLst>
                                          <p:attrName>ppt_h</p:attrName>
                                        </p:attrNameLst>
                                      </p:cBhvr>
                                      <p:tavLst>
                                        <p:tav tm="0">
                                          <p:val>
                                            <p:fltVal val="0"/>
                                          </p:val>
                                        </p:tav>
                                        <p:tav tm="100000">
                                          <p:val>
                                            <p:strVal val="#ppt_h"/>
                                          </p:val>
                                        </p:tav>
                                      </p:tavLst>
                                    </p:anim>
                                    <p:animEffect transition="in" filter="fade">
                                      <p:cBhvr>
                                        <p:cTn id="29" dur="500"/>
                                        <p:tgtEl>
                                          <p:spTgt spid="6656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66562"/>
                                        </p:tgtEl>
                                        <p:attrNameLst>
                                          <p:attrName>style.visibility</p:attrName>
                                        </p:attrNameLst>
                                      </p:cBhvr>
                                      <p:to>
                                        <p:strVal val="visible"/>
                                      </p:to>
                                    </p:set>
                                    <p:anim calcmode="lin" valueType="num">
                                      <p:cBhvr>
                                        <p:cTn id="34" dur="500" fill="hold"/>
                                        <p:tgtEl>
                                          <p:spTgt spid="66562"/>
                                        </p:tgtEl>
                                        <p:attrNameLst>
                                          <p:attrName>ppt_w</p:attrName>
                                        </p:attrNameLst>
                                      </p:cBhvr>
                                      <p:tavLst>
                                        <p:tav tm="0">
                                          <p:val>
                                            <p:fltVal val="0"/>
                                          </p:val>
                                        </p:tav>
                                        <p:tav tm="100000">
                                          <p:val>
                                            <p:strVal val="#ppt_w"/>
                                          </p:val>
                                        </p:tav>
                                      </p:tavLst>
                                    </p:anim>
                                    <p:anim calcmode="lin" valueType="num">
                                      <p:cBhvr>
                                        <p:cTn id="35" dur="500" fill="hold"/>
                                        <p:tgtEl>
                                          <p:spTgt spid="665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66565" grpId="0"/>
      <p:bldP spid="66568" grpId="0"/>
      <p:bldP spid="66569" grpId="0" animBg="1"/>
      <p:bldP spid="6657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685800" y="411163"/>
            <a:ext cx="76914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3333FF"/>
                </a:solidFill>
              </a:rPr>
              <a:t>7/ Dê và bò cùng ăn cỏ trên một cánh đồng.</a:t>
            </a:r>
          </a:p>
        </p:txBody>
      </p:sp>
      <p:pic>
        <p:nvPicPr>
          <p:cNvPr id="67594" name="Picture 10" descr="Huge Flock of Sheep Grazing on a Mountain Pasture — Stock Vide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 y="1447800"/>
            <a:ext cx="7992533"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p:cTn id="7" dur="500" fill="hold"/>
                                        <p:tgtEl>
                                          <p:spTgt spid="67586"/>
                                        </p:tgtEl>
                                        <p:attrNameLst>
                                          <p:attrName>ppt_w</p:attrName>
                                        </p:attrNameLst>
                                      </p:cBhvr>
                                      <p:tavLst>
                                        <p:tav tm="0">
                                          <p:val>
                                            <p:fltVal val="0"/>
                                          </p:val>
                                        </p:tav>
                                        <p:tav tm="100000">
                                          <p:val>
                                            <p:strVal val="#ppt_w"/>
                                          </p:val>
                                        </p:tav>
                                      </p:tavLst>
                                    </p:anim>
                                    <p:anim calcmode="lin" valueType="num">
                                      <p:cBhvr>
                                        <p:cTn id="8" dur="500" fill="hold"/>
                                        <p:tgtEl>
                                          <p:spTgt spid="675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1371600" y="792163"/>
            <a:ext cx="6305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3333FF"/>
                </a:solidFill>
              </a:rPr>
              <a:t>8/ Giun đũa sống trong ruột người.</a:t>
            </a:r>
          </a:p>
        </p:txBody>
      </p:sp>
      <p:pic>
        <p:nvPicPr>
          <p:cNvPr id="68611" name="Picture 3" descr="GIUNDUA"/>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514600" y="2000250"/>
            <a:ext cx="4057650" cy="3943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box(in)">
                                      <p:cBhvr>
                                        <p:cTn id="7" dur="500"/>
                                        <p:tgtEl>
                                          <p:spTgt spid="686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8610"/>
                                        </p:tgtEl>
                                        <p:attrNameLst>
                                          <p:attrName>style.visibility</p:attrName>
                                        </p:attrNameLst>
                                      </p:cBhvr>
                                      <p:to>
                                        <p:strVal val="visible"/>
                                      </p:to>
                                    </p:set>
                                    <p:anim calcmode="lin" valueType="num">
                                      <p:cBhvr>
                                        <p:cTn id="12" dur="500" fill="hold"/>
                                        <p:tgtEl>
                                          <p:spTgt spid="68610"/>
                                        </p:tgtEl>
                                        <p:attrNameLst>
                                          <p:attrName>ppt_w</p:attrName>
                                        </p:attrNameLst>
                                      </p:cBhvr>
                                      <p:tavLst>
                                        <p:tav tm="0">
                                          <p:val>
                                            <p:fltVal val="0"/>
                                          </p:val>
                                        </p:tav>
                                        <p:tav tm="100000">
                                          <p:val>
                                            <p:strVal val="#ppt_w"/>
                                          </p:val>
                                        </p:tav>
                                      </p:tavLst>
                                    </p:anim>
                                    <p:anim calcmode="lin" valueType="num">
                                      <p:cBhvr>
                                        <p:cTn id="13" dur="500" fill="hold"/>
                                        <p:tgtEl>
                                          <p:spTgt spid="686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533400" y="304800"/>
            <a:ext cx="80343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3333FF"/>
                </a:solidFill>
              </a:rPr>
              <a:t>9/ Vi khuẩn sống trong nốt sần ở rễ cây họ Đậu (hình 44.3).</a:t>
            </a:r>
          </a:p>
        </p:txBody>
      </p:sp>
      <p:pic>
        <p:nvPicPr>
          <p:cNvPr id="69635" name="Picture 3" descr="h"/>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762000" y="1600200"/>
            <a:ext cx="7696200" cy="435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p:cTn id="7" dur="500" fill="hold"/>
                                        <p:tgtEl>
                                          <p:spTgt spid="69634"/>
                                        </p:tgtEl>
                                        <p:attrNameLst>
                                          <p:attrName>ppt_w</p:attrName>
                                        </p:attrNameLst>
                                      </p:cBhvr>
                                      <p:tavLst>
                                        <p:tav tm="0">
                                          <p:val>
                                            <p:fltVal val="0"/>
                                          </p:val>
                                        </p:tav>
                                        <p:tav tm="100000">
                                          <p:val>
                                            <p:strVal val="#ppt_w"/>
                                          </p:val>
                                        </p:tav>
                                      </p:tavLst>
                                    </p:anim>
                                    <p:anim calcmode="lin" valueType="num">
                                      <p:cBhvr>
                                        <p:cTn id="8" dur="500" fill="hold"/>
                                        <p:tgtEl>
                                          <p:spTgt spid="69634"/>
                                        </p:tgtEl>
                                        <p:attrNameLst>
                                          <p:attrName>ppt_h</p:attrName>
                                        </p:attrNameLst>
                                      </p:cBhvr>
                                      <p:tavLst>
                                        <p:tav tm="0">
                                          <p:val>
                                            <p:fltVal val="0"/>
                                          </p:val>
                                        </p:tav>
                                        <p:tav tm="100000">
                                          <p:val>
                                            <p:strVal val="#ppt_h"/>
                                          </p:val>
                                        </p:tav>
                                      </p:tavLst>
                                    </p:anim>
                                    <p:animEffect transition="in" filter="fade">
                                      <p:cBhvr>
                                        <p:cTn id="9" dur="500"/>
                                        <p:tgtEl>
                                          <p:spTgt spid="696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69635"/>
                                        </p:tgtEl>
                                        <p:attrNameLst>
                                          <p:attrName>style.visibility</p:attrName>
                                        </p:attrNameLst>
                                      </p:cBhvr>
                                      <p:to>
                                        <p:strVal val="visible"/>
                                      </p:to>
                                    </p:set>
                                    <p:animEffect transition="in" filter="box(in)">
                                      <p:cBhvr>
                                        <p:cTn id="14" dur="500"/>
                                        <p:tgtEl>
                                          <p:spTgt spid="6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1752600" y="258763"/>
            <a:ext cx="5562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3333FF"/>
                </a:solidFill>
              </a:rPr>
              <a:t>10/ Cây nắp ấm bắt côn trùng.</a:t>
            </a:r>
          </a:p>
        </p:txBody>
      </p:sp>
      <p:pic>
        <p:nvPicPr>
          <p:cNvPr id="70664" name="Picture 8" descr="Tại sao một số loài cây có thể ăn thịt côn trùng? - Đại Kỷ Nguy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8431965"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0658"/>
                                        </p:tgtEl>
                                        <p:attrNameLst>
                                          <p:attrName>style.visibility</p:attrName>
                                        </p:attrNameLst>
                                      </p:cBhvr>
                                      <p:to>
                                        <p:strVal val="visible"/>
                                      </p:to>
                                    </p:set>
                                    <p:anim calcmode="lin" valueType="num">
                                      <p:cBhvr>
                                        <p:cTn id="7" dur="500" fill="hold"/>
                                        <p:tgtEl>
                                          <p:spTgt spid="70658"/>
                                        </p:tgtEl>
                                        <p:attrNameLst>
                                          <p:attrName>ppt_w</p:attrName>
                                        </p:attrNameLst>
                                      </p:cBhvr>
                                      <p:tavLst>
                                        <p:tav tm="0">
                                          <p:val>
                                            <p:fltVal val="0"/>
                                          </p:val>
                                        </p:tav>
                                        <p:tav tm="100000">
                                          <p:val>
                                            <p:strVal val="#ppt_w"/>
                                          </p:val>
                                        </p:tav>
                                      </p:tavLst>
                                    </p:anim>
                                    <p:anim calcmode="lin" valueType="num">
                                      <p:cBhvr>
                                        <p:cTn id="8" dur="500" fill="hold"/>
                                        <p:tgtEl>
                                          <p:spTgt spid="706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tho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806450"/>
            <a:ext cx="4438650" cy="3371850"/>
          </a:xfrm>
          <a:prstGeom prst="rect">
            <a:avLst/>
          </a:prstGeom>
          <a:noFill/>
          <a:extLst>
            <a:ext uri="{909E8E84-426E-40DD-AFC4-6F175D3DCCD1}">
              <a14:hiddenFill xmlns:a14="http://schemas.microsoft.com/office/drawing/2010/main">
                <a:solidFill>
                  <a:srgbClr val="FFFFFF"/>
                </a:solidFill>
              </a14:hiddenFill>
            </a:ext>
          </a:extLst>
        </p:spPr>
      </p:pic>
      <p:sp>
        <p:nvSpPr>
          <p:cNvPr id="103427" name="Text Box 3"/>
          <p:cNvSpPr txBox="1">
            <a:spLocks noChangeArrowheads="1"/>
          </p:cNvSpPr>
          <p:nvPr/>
        </p:nvSpPr>
        <p:spPr bwMode="auto">
          <a:xfrm>
            <a:off x="381000" y="4232275"/>
            <a:ext cx="8534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0" dirty="0" err="1">
                <a:solidFill>
                  <a:srgbClr val="FF0000"/>
                </a:solidFill>
              </a:rPr>
              <a:t>Khi</a:t>
            </a:r>
            <a:r>
              <a:rPr lang="en-US" sz="2800" b="0" dirty="0">
                <a:solidFill>
                  <a:srgbClr val="FF0000"/>
                </a:solidFill>
              </a:rPr>
              <a:t> </a:t>
            </a:r>
            <a:r>
              <a:rPr lang="en-US" sz="2800" b="0" dirty="0" err="1">
                <a:solidFill>
                  <a:srgbClr val="FF0000"/>
                </a:solidFill>
              </a:rPr>
              <a:t>nào</a:t>
            </a:r>
            <a:r>
              <a:rPr lang="en-US" sz="2800" b="0" dirty="0">
                <a:solidFill>
                  <a:srgbClr val="FF0000"/>
                </a:solidFill>
              </a:rPr>
              <a:t> </a:t>
            </a:r>
            <a:r>
              <a:rPr lang="en-US" sz="2800" b="0" dirty="0" err="1">
                <a:solidFill>
                  <a:srgbClr val="FF0000"/>
                </a:solidFill>
              </a:rPr>
              <a:t>các</a:t>
            </a:r>
            <a:r>
              <a:rPr lang="en-US" sz="2800" b="0" dirty="0">
                <a:solidFill>
                  <a:srgbClr val="FF0000"/>
                </a:solidFill>
              </a:rPr>
              <a:t> </a:t>
            </a:r>
            <a:r>
              <a:rPr lang="en-US" sz="2800" b="0" dirty="0" err="1">
                <a:solidFill>
                  <a:srgbClr val="FF0000"/>
                </a:solidFill>
              </a:rPr>
              <a:t>sinh</a:t>
            </a:r>
            <a:r>
              <a:rPr lang="en-US" sz="2800" b="0" dirty="0">
                <a:solidFill>
                  <a:srgbClr val="FF0000"/>
                </a:solidFill>
              </a:rPr>
              <a:t> </a:t>
            </a:r>
            <a:r>
              <a:rPr lang="en-US" sz="2800" b="0" dirty="0" err="1">
                <a:solidFill>
                  <a:srgbClr val="FF0000"/>
                </a:solidFill>
              </a:rPr>
              <a:t>vật</a:t>
            </a:r>
            <a:r>
              <a:rPr lang="en-US" sz="2800" b="0" dirty="0">
                <a:solidFill>
                  <a:srgbClr val="FF0000"/>
                </a:solidFill>
              </a:rPr>
              <a:t> </a:t>
            </a:r>
            <a:r>
              <a:rPr lang="en-US" sz="2800" b="0" dirty="0" err="1">
                <a:solidFill>
                  <a:srgbClr val="FF0000"/>
                </a:solidFill>
              </a:rPr>
              <a:t>cùng</a:t>
            </a:r>
            <a:r>
              <a:rPr lang="en-US" sz="2800" b="0" dirty="0">
                <a:solidFill>
                  <a:srgbClr val="FF0000"/>
                </a:solidFill>
              </a:rPr>
              <a:t> </a:t>
            </a:r>
            <a:r>
              <a:rPr lang="en-US" sz="2800" b="0" dirty="0" err="1">
                <a:solidFill>
                  <a:srgbClr val="FF0000"/>
                </a:solidFill>
              </a:rPr>
              <a:t>loài</a:t>
            </a:r>
            <a:r>
              <a:rPr lang="en-US" sz="2800" b="0" dirty="0">
                <a:solidFill>
                  <a:srgbClr val="FF0000"/>
                </a:solidFill>
              </a:rPr>
              <a:t> </a:t>
            </a:r>
            <a:r>
              <a:rPr lang="en-US" sz="2800" b="0" dirty="0" err="1">
                <a:solidFill>
                  <a:srgbClr val="FF0000"/>
                </a:solidFill>
              </a:rPr>
              <a:t>hình</a:t>
            </a:r>
            <a:r>
              <a:rPr lang="en-US" sz="2800" b="0" dirty="0">
                <a:solidFill>
                  <a:srgbClr val="FF0000"/>
                </a:solidFill>
              </a:rPr>
              <a:t> </a:t>
            </a:r>
            <a:r>
              <a:rPr lang="en-US" sz="2800" b="0" dirty="0" err="1">
                <a:solidFill>
                  <a:srgbClr val="FF0000"/>
                </a:solidFill>
              </a:rPr>
              <a:t>thành</a:t>
            </a:r>
            <a:r>
              <a:rPr lang="en-US" sz="2800" b="0" dirty="0">
                <a:solidFill>
                  <a:srgbClr val="FF0000"/>
                </a:solidFill>
              </a:rPr>
              <a:t> </a:t>
            </a:r>
            <a:r>
              <a:rPr lang="en-US" sz="2800" b="0" dirty="0" err="1">
                <a:solidFill>
                  <a:srgbClr val="FF0000"/>
                </a:solidFill>
              </a:rPr>
              <a:t>nên</a:t>
            </a:r>
            <a:r>
              <a:rPr lang="en-US" sz="2800" b="0" dirty="0">
                <a:solidFill>
                  <a:srgbClr val="FF0000"/>
                </a:solidFill>
              </a:rPr>
              <a:t> </a:t>
            </a:r>
            <a:r>
              <a:rPr lang="en-US" sz="2800" b="0" dirty="0" err="1">
                <a:solidFill>
                  <a:srgbClr val="FF0000"/>
                </a:solidFill>
              </a:rPr>
              <a:t>nhóm</a:t>
            </a:r>
            <a:r>
              <a:rPr lang="en-US" sz="2800" b="0" dirty="0">
                <a:solidFill>
                  <a:srgbClr val="FF0000"/>
                </a:solidFill>
              </a:rPr>
              <a:t> </a:t>
            </a:r>
            <a:r>
              <a:rPr lang="en-US" sz="2800" b="0" dirty="0" err="1">
                <a:solidFill>
                  <a:srgbClr val="FF0000"/>
                </a:solidFill>
              </a:rPr>
              <a:t>cá</a:t>
            </a:r>
            <a:r>
              <a:rPr lang="en-US" sz="2800" b="0" dirty="0">
                <a:solidFill>
                  <a:srgbClr val="FF0000"/>
                </a:solidFill>
              </a:rPr>
              <a:t> </a:t>
            </a:r>
            <a:r>
              <a:rPr lang="en-US" sz="2800" b="0" dirty="0" err="1">
                <a:solidFill>
                  <a:srgbClr val="FF0000"/>
                </a:solidFill>
              </a:rPr>
              <a:t>thể</a:t>
            </a:r>
            <a:r>
              <a:rPr lang="en-US" sz="2800" b="0" dirty="0">
                <a:solidFill>
                  <a:srgbClr val="FF0000"/>
                </a:solidFill>
              </a:rPr>
              <a:t>?</a:t>
            </a:r>
          </a:p>
        </p:txBody>
      </p:sp>
      <p:pic>
        <p:nvPicPr>
          <p:cNvPr id="103428" name="Picture 4" descr="Anh-thien-nhien-dep-tuyet_Tin180_com_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628650"/>
            <a:ext cx="4648200" cy="3486150"/>
          </a:xfrm>
          <a:prstGeom prst="rect">
            <a:avLst/>
          </a:prstGeom>
          <a:noFill/>
          <a:extLst>
            <a:ext uri="{909E8E84-426E-40DD-AFC4-6F175D3DCCD1}">
              <a14:hiddenFill xmlns:a14="http://schemas.microsoft.com/office/drawing/2010/main">
                <a:solidFill>
                  <a:srgbClr val="FFFFFF"/>
                </a:solidFill>
              </a14:hiddenFill>
            </a:ext>
          </a:extLst>
        </p:spPr>
      </p:pic>
      <p:sp>
        <p:nvSpPr>
          <p:cNvPr id="103429" name="Text Box 5"/>
          <p:cNvSpPr txBox="1">
            <a:spLocks noChangeArrowheads="1"/>
          </p:cNvSpPr>
          <p:nvPr/>
        </p:nvSpPr>
        <p:spPr bwMode="auto">
          <a:xfrm>
            <a:off x="441960" y="5105400"/>
            <a:ext cx="830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dirty="0">
                <a:solidFill>
                  <a:srgbClr val="0000FF"/>
                </a:solidFill>
                <a:sym typeface="Wingdings" pitchFamily="2" charset="2"/>
              </a:rPr>
              <a:t></a:t>
            </a:r>
            <a:r>
              <a:rPr lang="en-US" sz="2800" b="0" dirty="0">
                <a:solidFill>
                  <a:srgbClr val="0000FF"/>
                </a:solidFill>
              </a:rPr>
              <a:t> </a:t>
            </a:r>
            <a:r>
              <a:rPr lang="en-US" sz="2800" b="0" dirty="0" err="1">
                <a:solidFill>
                  <a:srgbClr val="0000FF"/>
                </a:solidFill>
              </a:rPr>
              <a:t>Khi</a:t>
            </a:r>
            <a:r>
              <a:rPr lang="en-US" sz="2800" b="0" dirty="0">
                <a:solidFill>
                  <a:srgbClr val="0000FF"/>
                </a:solidFill>
              </a:rPr>
              <a:t> </a:t>
            </a:r>
            <a:r>
              <a:rPr lang="en-US" sz="2800" b="0" dirty="0" err="1">
                <a:solidFill>
                  <a:srgbClr val="0000FF"/>
                </a:solidFill>
              </a:rPr>
              <a:t>các</a:t>
            </a:r>
            <a:r>
              <a:rPr lang="en-US" sz="2800" b="0" dirty="0">
                <a:solidFill>
                  <a:srgbClr val="0000FF"/>
                </a:solidFill>
              </a:rPr>
              <a:t> </a:t>
            </a:r>
            <a:r>
              <a:rPr lang="en-US" sz="2800" b="0" dirty="0" err="1">
                <a:solidFill>
                  <a:srgbClr val="0000FF"/>
                </a:solidFill>
              </a:rPr>
              <a:t>sinh</a:t>
            </a:r>
            <a:r>
              <a:rPr lang="en-US" sz="2800" b="0" dirty="0">
                <a:solidFill>
                  <a:srgbClr val="0000FF"/>
                </a:solidFill>
              </a:rPr>
              <a:t> </a:t>
            </a:r>
            <a:r>
              <a:rPr lang="en-US" sz="2800" b="0" dirty="0" err="1">
                <a:solidFill>
                  <a:srgbClr val="0000FF"/>
                </a:solidFill>
              </a:rPr>
              <a:t>vật</a:t>
            </a:r>
            <a:r>
              <a:rPr lang="en-US" sz="2800" b="0" dirty="0">
                <a:solidFill>
                  <a:srgbClr val="0000FF"/>
                </a:solidFill>
              </a:rPr>
              <a:t> </a:t>
            </a:r>
            <a:r>
              <a:rPr lang="en-US" sz="2800" b="0" dirty="0" err="1">
                <a:solidFill>
                  <a:srgbClr val="0000FF"/>
                </a:solidFill>
              </a:rPr>
              <a:t>cùng</a:t>
            </a:r>
            <a:r>
              <a:rPr lang="en-US" sz="2800" b="0" dirty="0">
                <a:solidFill>
                  <a:srgbClr val="0000FF"/>
                </a:solidFill>
              </a:rPr>
              <a:t> </a:t>
            </a:r>
            <a:r>
              <a:rPr lang="en-US" sz="2800" b="0" dirty="0" err="1">
                <a:solidFill>
                  <a:srgbClr val="0000FF"/>
                </a:solidFill>
              </a:rPr>
              <a:t>loài</a:t>
            </a:r>
            <a:r>
              <a:rPr lang="en-US" sz="2800" b="0" dirty="0">
                <a:solidFill>
                  <a:srgbClr val="0000FF"/>
                </a:solidFill>
              </a:rPr>
              <a:t> </a:t>
            </a:r>
            <a:r>
              <a:rPr lang="en-US" sz="2800" b="0" dirty="0" err="1">
                <a:solidFill>
                  <a:srgbClr val="0000FF"/>
                </a:solidFill>
              </a:rPr>
              <a:t>sống</a:t>
            </a:r>
            <a:r>
              <a:rPr lang="en-US" sz="2800" b="0" dirty="0">
                <a:solidFill>
                  <a:srgbClr val="0000FF"/>
                </a:solidFill>
              </a:rPr>
              <a:t> </a:t>
            </a:r>
            <a:r>
              <a:rPr lang="en-US" sz="2800" b="0" dirty="0" err="1">
                <a:solidFill>
                  <a:srgbClr val="0000FF"/>
                </a:solidFill>
              </a:rPr>
              <a:t>gần</a:t>
            </a:r>
            <a:r>
              <a:rPr lang="en-US" sz="2800" b="0" dirty="0">
                <a:solidFill>
                  <a:srgbClr val="0000FF"/>
                </a:solidFill>
              </a:rPr>
              <a:t> </a:t>
            </a:r>
            <a:r>
              <a:rPr lang="en-US" sz="2800" b="0" dirty="0" err="1">
                <a:solidFill>
                  <a:srgbClr val="0000FF"/>
                </a:solidFill>
              </a:rPr>
              <a:t>nhau</a:t>
            </a:r>
            <a:r>
              <a:rPr lang="en-US" sz="2800" b="0" dirty="0">
                <a:solidFill>
                  <a:srgbClr val="0000FF"/>
                </a:solidFill>
              </a:rPr>
              <a:t>, </a:t>
            </a:r>
            <a:r>
              <a:rPr lang="en-US" sz="2800" b="0" dirty="0" err="1">
                <a:solidFill>
                  <a:srgbClr val="0000FF"/>
                </a:solidFill>
              </a:rPr>
              <a:t>liên</a:t>
            </a:r>
            <a:r>
              <a:rPr lang="en-US" sz="2800" b="0" dirty="0">
                <a:solidFill>
                  <a:srgbClr val="0000FF"/>
                </a:solidFill>
              </a:rPr>
              <a:t> </a:t>
            </a:r>
            <a:r>
              <a:rPr lang="en-US" sz="2800" b="0" dirty="0" err="1">
                <a:solidFill>
                  <a:srgbClr val="0000FF"/>
                </a:solidFill>
              </a:rPr>
              <a:t>hệ</a:t>
            </a:r>
            <a:r>
              <a:rPr lang="en-US" sz="2800" b="0" dirty="0">
                <a:solidFill>
                  <a:srgbClr val="0000FF"/>
                </a:solidFill>
              </a:rPr>
              <a:t> </a:t>
            </a:r>
            <a:r>
              <a:rPr lang="en-US" sz="2800" b="0" dirty="0" err="1">
                <a:solidFill>
                  <a:srgbClr val="0000FF"/>
                </a:solidFill>
              </a:rPr>
              <a:t>với</a:t>
            </a:r>
            <a:r>
              <a:rPr lang="en-US" sz="2800" b="0" dirty="0">
                <a:solidFill>
                  <a:srgbClr val="0000FF"/>
                </a:solidFill>
              </a:rPr>
              <a:t> </a:t>
            </a:r>
            <a:r>
              <a:rPr lang="en-US" sz="2800" b="0" dirty="0" err="1">
                <a:solidFill>
                  <a:srgbClr val="0000FF"/>
                </a:solidFill>
              </a:rPr>
              <a:t>nhau</a:t>
            </a:r>
            <a:r>
              <a:rPr lang="en-US" sz="2800" b="0" dirty="0">
                <a:solidFill>
                  <a:srgbClr val="0000FF"/>
                </a:solidFill>
              </a:rPr>
              <a:t>, </a:t>
            </a:r>
            <a:r>
              <a:rPr lang="en-US" sz="2800" b="0" dirty="0" err="1">
                <a:solidFill>
                  <a:srgbClr val="0000FF"/>
                </a:solidFill>
              </a:rPr>
              <a:t>hình</a:t>
            </a:r>
            <a:r>
              <a:rPr lang="en-US" sz="2800" b="0" dirty="0">
                <a:solidFill>
                  <a:srgbClr val="0000FF"/>
                </a:solidFill>
              </a:rPr>
              <a:t> </a:t>
            </a:r>
            <a:r>
              <a:rPr lang="en-US" sz="2800" b="0" dirty="0" err="1">
                <a:solidFill>
                  <a:srgbClr val="0000FF"/>
                </a:solidFill>
              </a:rPr>
              <a:t>thành</a:t>
            </a:r>
            <a:r>
              <a:rPr lang="en-US" sz="2800" b="0" dirty="0">
                <a:solidFill>
                  <a:srgbClr val="0000FF"/>
                </a:solidFill>
              </a:rPr>
              <a:t> </a:t>
            </a:r>
            <a:r>
              <a:rPr lang="en-US" sz="2800" b="0" dirty="0" err="1">
                <a:solidFill>
                  <a:srgbClr val="0000FF"/>
                </a:solidFill>
              </a:rPr>
              <a:t>nên</a:t>
            </a:r>
            <a:r>
              <a:rPr lang="en-US" sz="2800" b="0" dirty="0">
                <a:solidFill>
                  <a:srgbClr val="0000FF"/>
                </a:solidFill>
              </a:rPr>
              <a:t> </a:t>
            </a:r>
            <a:r>
              <a:rPr lang="en-US" sz="2800" b="0" dirty="0" err="1">
                <a:solidFill>
                  <a:srgbClr val="0000FF"/>
                </a:solidFill>
              </a:rPr>
              <a:t>nhóm</a:t>
            </a:r>
            <a:r>
              <a:rPr lang="en-US" sz="2800" b="0" dirty="0">
                <a:solidFill>
                  <a:srgbClr val="0000FF"/>
                </a:solidFill>
              </a:rPr>
              <a:t> </a:t>
            </a:r>
            <a:r>
              <a:rPr lang="en-US" sz="2800" b="0" dirty="0" err="1">
                <a:solidFill>
                  <a:srgbClr val="0000FF"/>
                </a:solidFill>
              </a:rPr>
              <a:t>cá</a:t>
            </a:r>
            <a:r>
              <a:rPr lang="en-US" sz="2800" b="0" dirty="0">
                <a:solidFill>
                  <a:srgbClr val="0000FF"/>
                </a:solidFill>
              </a:rPr>
              <a:t> </a:t>
            </a:r>
            <a:r>
              <a:rPr lang="en-US" sz="2800" b="0" dirty="0" err="1">
                <a:solidFill>
                  <a:srgbClr val="0000FF"/>
                </a:solidFill>
              </a:rPr>
              <a:t>thể</a:t>
            </a:r>
            <a:r>
              <a:rPr lang="en-US" sz="2800" b="0" dirty="0">
                <a:solidFill>
                  <a:srgbClr val="0000FF"/>
                </a:solidFill>
              </a:rPr>
              <a:t>.</a:t>
            </a:r>
          </a:p>
        </p:txBody>
      </p:sp>
      <p:sp>
        <p:nvSpPr>
          <p:cNvPr id="8" name="Rectangle 2"/>
          <p:cNvSpPr>
            <a:spLocks noChangeArrowheads="1"/>
          </p:cNvSpPr>
          <p:nvPr/>
        </p:nvSpPr>
        <p:spPr bwMode="auto">
          <a:xfrm>
            <a:off x="95250" y="76200"/>
            <a:ext cx="4572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u="sng" dirty="0">
                <a:solidFill>
                  <a:srgbClr val="0000FF"/>
                </a:solidFill>
              </a:rPr>
              <a:t>I. QUAN HỆ CÙNG LOÀI:</a:t>
            </a:r>
          </a:p>
          <a:p>
            <a:pPr marL="342900" indent="-342900">
              <a:spcBef>
                <a:spcPct val="20000"/>
              </a:spcBef>
            </a:pPr>
            <a:endParaRPr lang="en-US" sz="2800" dirty="0">
              <a:solidFill>
                <a:srgbClr val="0000FF"/>
              </a:solidFill>
              <a:latin typeface=".VnTimeH" pitchFamily="34" charset="0"/>
            </a:endParaRPr>
          </a:p>
        </p:txBody>
      </p:sp>
      <p:sp>
        <p:nvSpPr>
          <p:cNvPr id="10" name="Hộp Văn bản 9">
            <a:extLst>
              <a:ext uri="{FF2B5EF4-FFF2-40B4-BE49-F238E27FC236}">
                <a16:creationId xmlns="" xmlns:a16="http://schemas.microsoft.com/office/drawing/2014/main" id="{9ABF14B6-1C2E-46C0-B287-645C5923FB1F}"/>
              </a:ext>
            </a:extLst>
          </p:cNvPr>
          <p:cNvSpPr txBox="1"/>
          <p:nvPr/>
        </p:nvSpPr>
        <p:spPr>
          <a:xfrm>
            <a:off x="2743200" y="6201509"/>
            <a:ext cx="6781800" cy="646331"/>
          </a:xfrm>
          <a:prstGeom prst="rect">
            <a:avLst/>
          </a:prstGeom>
          <a:noFill/>
        </p:spPr>
        <p:txBody>
          <a:bodyPr wrap="square">
            <a:spAutoFit/>
          </a:bodyPr>
          <a:lstStyle/>
          <a:p>
            <a:r>
              <a:rPr lang="en-GB" dirty="0">
                <a:hlinkClick r:id="rId5"/>
              </a:rPr>
              <a:t>Quan </a:t>
            </a:r>
            <a:r>
              <a:rPr lang="en-GB" dirty="0" err="1">
                <a:hlinkClick r:id="rId5"/>
              </a:rPr>
              <a:t>hệ</a:t>
            </a:r>
            <a:r>
              <a:rPr lang="en-GB" dirty="0">
                <a:hlinkClick r:id="rId5"/>
              </a:rPr>
              <a:t> </a:t>
            </a:r>
            <a:r>
              <a:rPr lang="en-GB" dirty="0" err="1">
                <a:hlinkClick r:id="rId5"/>
              </a:rPr>
              <a:t>hỗ</a:t>
            </a:r>
            <a:r>
              <a:rPr lang="en-GB" dirty="0">
                <a:hlinkClick r:id="rId5"/>
              </a:rPr>
              <a:t> </a:t>
            </a:r>
            <a:r>
              <a:rPr lang="en-GB" dirty="0" err="1">
                <a:hlinkClick r:id="rId5"/>
              </a:rPr>
              <a:t>trợ</a:t>
            </a:r>
            <a:r>
              <a:rPr lang="en-GB" dirty="0">
                <a:hlinkClick r:id="rId5"/>
              </a:rPr>
              <a:t> </a:t>
            </a:r>
            <a:r>
              <a:rPr lang="en-GB" dirty="0" err="1">
                <a:hlinkClick r:id="rId5"/>
              </a:rPr>
              <a:t>trong</a:t>
            </a:r>
            <a:r>
              <a:rPr lang="en-GB" dirty="0">
                <a:hlinkClick r:id="rId5"/>
              </a:rPr>
              <a:t> </a:t>
            </a:r>
            <a:r>
              <a:rPr lang="en-GB" dirty="0" err="1">
                <a:hlinkClick r:id="rId5"/>
              </a:rPr>
              <a:t>quần</a:t>
            </a:r>
            <a:r>
              <a:rPr lang="en-GB" dirty="0">
                <a:hlinkClick r:id="rId5"/>
              </a:rPr>
              <a:t> </a:t>
            </a:r>
            <a:r>
              <a:rPr lang="en-GB" dirty="0" err="1">
                <a:hlinkClick r:id="rId5"/>
              </a:rPr>
              <a:t>thể</a:t>
            </a:r>
            <a:r>
              <a:rPr lang="en-GB" dirty="0">
                <a:hlinkClick r:id="rId5"/>
              </a:rPr>
              <a:t> (</a:t>
            </a:r>
            <a:r>
              <a:rPr lang="en-GB" dirty="0" err="1">
                <a:hlinkClick r:id="rId5"/>
              </a:rPr>
              <a:t>Sinh</a:t>
            </a:r>
            <a:r>
              <a:rPr lang="en-GB" dirty="0">
                <a:hlinkClick r:id="rId5"/>
              </a:rPr>
              <a:t> </a:t>
            </a:r>
            <a:r>
              <a:rPr lang="en-GB" dirty="0" err="1">
                <a:hlinkClick r:id="rId5"/>
              </a:rPr>
              <a:t>học</a:t>
            </a:r>
            <a:r>
              <a:rPr lang="en-GB" dirty="0">
                <a:hlinkClick r:id="rId5"/>
              </a:rPr>
              <a:t> 12) – YouTube</a:t>
            </a:r>
            <a:endParaRPr lang="en-GB"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3426"/>
                                        </p:tgtEl>
                                        <p:attrNameLst>
                                          <p:attrName>style.visibility</p:attrName>
                                        </p:attrNameLst>
                                      </p:cBhvr>
                                      <p:to>
                                        <p:strVal val="visible"/>
                                      </p:to>
                                    </p:set>
                                    <p:animEffect transition="in" filter="checkerboard(across)">
                                      <p:cBhvr>
                                        <p:cTn id="12" dur="500"/>
                                        <p:tgtEl>
                                          <p:spTgt spid="1034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nodeType="clickEffect">
                                  <p:stCondLst>
                                    <p:cond delay="0"/>
                                  </p:stCondLst>
                                  <p:childTnLst>
                                    <p:set>
                                      <p:cBhvr>
                                        <p:cTn id="16" dur="1" fill="hold">
                                          <p:stCondLst>
                                            <p:cond delay="0"/>
                                          </p:stCondLst>
                                        </p:cTn>
                                        <p:tgtEl>
                                          <p:spTgt spid="103428"/>
                                        </p:tgtEl>
                                        <p:attrNameLst>
                                          <p:attrName>style.visibility</p:attrName>
                                        </p:attrNameLst>
                                      </p:cBhvr>
                                      <p:to>
                                        <p:strVal val="visible"/>
                                      </p:to>
                                    </p:set>
                                    <p:anim calcmode="lin" valueType="num">
                                      <p:cBhvr>
                                        <p:cTn id="17" dur="1000" fill="hold"/>
                                        <p:tgtEl>
                                          <p:spTgt spid="103428"/>
                                        </p:tgtEl>
                                        <p:attrNameLst>
                                          <p:attrName>ppt_x</p:attrName>
                                        </p:attrNameLst>
                                      </p:cBhvr>
                                      <p:tavLst>
                                        <p:tav tm="0">
                                          <p:val>
                                            <p:strVal val="#ppt_x-.2"/>
                                          </p:val>
                                        </p:tav>
                                        <p:tav tm="100000">
                                          <p:val>
                                            <p:strVal val="#ppt_x"/>
                                          </p:val>
                                        </p:tav>
                                      </p:tavLst>
                                    </p:anim>
                                    <p:anim calcmode="lin" valueType="num">
                                      <p:cBhvr>
                                        <p:cTn id="18" dur="1000" fill="hold"/>
                                        <p:tgtEl>
                                          <p:spTgt spid="10342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342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03427"/>
                                        </p:tgtEl>
                                        <p:attrNameLst>
                                          <p:attrName>style.visibility</p:attrName>
                                        </p:attrNameLst>
                                      </p:cBhvr>
                                      <p:to>
                                        <p:strVal val="visible"/>
                                      </p:to>
                                    </p:set>
                                    <p:anim calcmode="lin" valueType="num">
                                      <p:cBhvr>
                                        <p:cTn id="24" dur="500" fill="hold"/>
                                        <p:tgtEl>
                                          <p:spTgt spid="103427"/>
                                        </p:tgtEl>
                                        <p:attrNameLst>
                                          <p:attrName>ppt_w</p:attrName>
                                        </p:attrNameLst>
                                      </p:cBhvr>
                                      <p:tavLst>
                                        <p:tav tm="0">
                                          <p:val>
                                            <p:fltVal val="0"/>
                                          </p:val>
                                        </p:tav>
                                        <p:tav tm="100000">
                                          <p:val>
                                            <p:strVal val="#ppt_w"/>
                                          </p:val>
                                        </p:tav>
                                      </p:tavLst>
                                    </p:anim>
                                    <p:anim calcmode="lin" valueType="num">
                                      <p:cBhvr>
                                        <p:cTn id="25" dur="500" fill="hold"/>
                                        <p:tgtEl>
                                          <p:spTgt spid="103427"/>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03429"/>
                                        </p:tgtEl>
                                        <p:attrNameLst>
                                          <p:attrName>style.visibility</p:attrName>
                                        </p:attrNameLst>
                                      </p:cBhvr>
                                      <p:to>
                                        <p:strVal val="visible"/>
                                      </p:to>
                                    </p:set>
                                    <p:anim calcmode="lin" valueType="num">
                                      <p:cBhvr>
                                        <p:cTn id="30" dur="500" fill="hold"/>
                                        <p:tgtEl>
                                          <p:spTgt spid="103429"/>
                                        </p:tgtEl>
                                        <p:attrNameLst>
                                          <p:attrName>ppt_w</p:attrName>
                                        </p:attrNameLst>
                                      </p:cBhvr>
                                      <p:tavLst>
                                        <p:tav tm="0">
                                          <p:val>
                                            <p:fltVal val="0"/>
                                          </p:val>
                                        </p:tav>
                                        <p:tav tm="100000">
                                          <p:val>
                                            <p:strVal val="#ppt_w"/>
                                          </p:val>
                                        </p:tav>
                                      </p:tavLst>
                                    </p:anim>
                                    <p:anim calcmode="lin" valueType="num">
                                      <p:cBhvr>
                                        <p:cTn id="31" dur="500" fill="hold"/>
                                        <p:tgtEl>
                                          <p:spTgt spid="1034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p:bldP spid="103429"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8" name="Text Box 18"/>
          <p:cNvSpPr txBox="1">
            <a:spLocks noChangeArrowheads="1"/>
          </p:cNvSpPr>
          <p:nvPr/>
        </p:nvSpPr>
        <p:spPr bwMode="auto">
          <a:xfrm>
            <a:off x="0" y="12291"/>
            <a:ext cx="9296400" cy="7848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err="1">
                <a:solidFill>
                  <a:srgbClr val="D60093"/>
                </a:solidFill>
                <a:latin typeface="Arial" pitchFamily="34" charset="0"/>
                <a:cs typeface="Arial" pitchFamily="34" charset="0"/>
                <a:sym typeface="Wingdings 3" pitchFamily="18" charset="2"/>
              </a:rPr>
              <a:t>Mối</a:t>
            </a:r>
            <a:r>
              <a:rPr lang="en-US" sz="2400" dirty="0">
                <a:solidFill>
                  <a:srgbClr val="D60093"/>
                </a:solidFill>
                <a:latin typeface="Arial" pitchFamily="34" charset="0"/>
                <a:cs typeface="Arial" pitchFamily="34" charset="0"/>
                <a:sym typeface="Wingdings 3" pitchFamily="18" charset="2"/>
              </a:rPr>
              <a:t> </a:t>
            </a:r>
            <a:r>
              <a:rPr lang="en-US" sz="2400" dirty="0" err="1">
                <a:solidFill>
                  <a:srgbClr val="D60093"/>
                </a:solidFill>
                <a:latin typeface="Arial" pitchFamily="34" charset="0"/>
                <a:cs typeface="Arial" pitchFamily="34" charset="0"/>
                <a:sym typeface="Wingdings 3" pitchFamily="18" charset="2"/>
              </a:rPr>
              <a:t>quan</a:t>
            </a:r>
            <a:r>
              <a:rPr lang="en-US" sz="2400" dirty="0">
                <a:solidFill>
                  <a:srgbClr val="D60093"/>
                </a:solidFill>
                <a:latin typeface="Arial" pitchFamily="34" charset="0"/>
                <a:cs typeface="Arial" pitchFamily="34" charset="0"/>
                <a:sym typeface="Wingdings 3" pitchFamily="18" charset="2"/>
              </a:rPr>
              <a:t> </a:t>
            </a:r>
            <a:r>
              <a:rPr lang="en-US" sz="2400" dirty="0" err="1">
                <a:solidFill>
                  <a:srgbClr val="D60093"/>
                </a:solidFill>
                <a:latin typeface="Arial" pitchFamily="34" charset="0"/>
                <a:cs typeface="Arial" pitchFamily="34" charset="0"/>
                <a:sym typeface="Wingdings 3" pitchFamily="18" charset="2"/>
              </a:rPr>
              <a:t>hệ</a:t>
            </a:r>
            <a:r>
              <a:rPr lang="en-US" sz="2400" dirty="0">
                <a:solidFill>
                  <a:srgbClr val="D60093"/>
                </a:solidFill>
                <a:latin typeface="Arial" pitchFamily="34" charset="0"/>
                <a:cs typeface="Arial" pitchFamily="34" charset="0"/>
                <a:sym typeface="Wingdings 3" pitchFamily="18" charset="2"/>
              </a:rPr>
              <a:t> </a:t>
            </a:r>
            <a:r>
              <a:rPr lang="en-US" sz="2400" dirty="0" err="1">
                <a:solidFill>
                  <a:srgbClr val="D60093"/>
                </a:solidFill>
                <a:latin typeface="Arial" pitchFamily="34" charset="0"/>
                <a:cs typeface="Arial" pitchFamily="34" charset="0"/>
                <a:sym typeface="Wingdings 3" pitchFamily="18" charset="2"/>
              </a:rPr>
              <a:t>các</a:t>
            </a:r>
            <a:r>
              <a:rPr lang="en-US" sz="2400" dirty="0">
                <a:solidFill>
                  <a:srgbClr val="D60093"/>
                </a:solidFill>
                <a:latin typeface="Arial" pitchFamily="34" charset="0"/>
                <a:cs typeface="Arial" pitchFamily="34" charset="0"/>
                <a:sym typeface="Wingdings 3" pitchFamily="18" charset="2"/>
              </a:rPr>
              <a:t> </a:t>
            </a:r>
            <a:r>
              <a:rPr lang="en-US" sz="2400" dirty="0" err="1">
                <a:solidFill>
                  <a:srgbClr val="D60093"/>
                </a:solidFill>
                <a:latin typeface="Arial" pitchFamily="34" charset="0"/>
                <a:cs typeface="Arial" pitchFamily="34" charset="0"/>
                <a:sym typeface="Wingdings 3" pitchFamily="18" charset="2"/>
              </a:rPr>
              <a:t>loài</a:t>
            </a:r>
            <a:r>
              <a:rPr lang="en-US" sz="2400" dirty="0">
                <a:solidFill>
                  <a:srgbClr val="D60093"/>
                </a:solidFill>
                <a:latin typeface="Arial" pitchFamily="34" charset="0"/>
                <a:cs typeface="Arial" pitchFamily="34" charset="0"/>
                <a:sym typeface="Wingdings 3" pitchFamily="18" charset="2"/>
              </a:rPr>
              <a:t> </a:t>
            </a:r>
            <a:r>
              <a:rPr lang="en-US" sz="2400" dirty="0" err="1">
                <a:solidFill>
                  <a:srgbClr val="D60093"/>
                </a:solidFill>
                <a:latin typeface="Arial" pitchFamily="34" charset="0"/>
                <a:cs typeface="Arial" pitchFamily="34" charset="0"/>
                <a:sym typeface="Wingdings 3" pitchFamily="18" charset="2"/>
              </a:rPr>
              <a:t>sinh</a:t>
            </a:r>
            <a:r>
              <a:rPr lang="en-US" sz="2400" dirty="0">
                <a:solidFill>
                  <a:srgbClr val="D60093"/>
                </a:solidFill>
                <a:latin typeface="Arial" pitchFamily="34" charset="0"/>
                <a:cs typeface="Arial" pitchFamily="34" charset="0"/>
                <a:sym typeface="Wingdings 3" pitchFamily="18" charset="2"/>
              </a:rPr>
              <a:t> </a:t>
            </a:r>
            <a:r>
              <a:rPr lang="en-US" sz="2400" dirty="0" err="1">
                <a:solidFill>
                  <a:srgbClr val="D60093"/>
                </a:solidFill>
                <a:latin typeface="Arial" pitchFamily="34" charset="0"/>
                <a:cs typeface="Arial" pitchFamily="34" charset="0"/>
                <a:sym typeface="Wingdings 3" pitchFamily="18" charset="2"/>
              </a:rPr>
              <a:t>vật</a:t>
            </a:r>
            <a:r>
              <a:rPr lang="en-US" sz="2400" dirty="0">
                <a:solidFill>
                  <a:srgbClr val="D60093"/>
                </a:solidFill>
                <a:latin typeface="Arial" pitchFamily="34" charset="0"/>
                <a:cs typeface="Arial" pitchFamily="34" charset="0"/>
                <a:sym typeface="Wingdings 3" pitchFamily="18" charset="2"/>
              </a:rPr>
              <a:t> qua </a:t>
            </a:r>
            <a:r>
              <a:rPr lang="en-US" sz="2400" dirty="0" err="1">
                <a:solidFill>
                  <a:srgbClr val="D60093"/>
                </a:solidFill>
                <a:latin typeface="Arial" pitchFamily="34" charset="0"/>
                <a:cs typeface="Arial" pitchFamily="34" charset="0"/>
                <a:sym typeface="Wingdings 3" pitchFamily="18" charset="2"/>
              </a:rPr>
              <a:t>từng</a:t>
            </a:r>
            <a:r>
              <a:rPr lang="en-US" sz="2400" dirty="0">
                <a:solidFill>
                  <a:srgbClr val="D60093"/>
                </a:solidFill>
                <a:latin typeface="Arial" pitchFamily="34" charset="0"/>
                <a:cs typeface="Arial" pitchFamily="34" charset="0"/>
                <a:sym typeface="Wingdings 3" pitchFamily="18" charset="2"/>
              </a:rPr>
              <a:t> </a:t>
            </a:r>
            <a:r>
              <a:rPr lang="en-US" sz="2400" dirty="0" err="1">
                <a:solidFill>
                  <a:srgbClr val="D60093"/>
                </a:solidFill>
                <a:latin typeface="Arial" pitchFamily="34" charset="0"/>
                <a:cs typeface="Arial" pitchFamily="34" charset="0"/>
                <a:sym typeface="Wingdings 3" pitchFamily="18" charset="2"/>
              </a:rPr>
              <a:t>ví</a:t>
            </a:r>
            <a:r>
              <a:rPr lang="en-US" sz="2400" dirty="0">
                <a:solidFill>
                  <a:srgbClr val="D60093"/>
                </a:solidFill>
                <a:latin typeface="Arial" pitchFamily="34" charset="0"/>
                <a:cs typeface="Arial" pitchFamily="34" charset="0"/>
                <a:sym typeface="Wingdings 3" pitchFamily="18" charset="2"/>
              </a:rPr>
              <a:t> </a:t>
            </a:r>
            <a:r>
              <a:rPr lang="en-US" sz="2400" dirty="0" err="1">
                <a:solidFill>
                  <a:srgbClr val="D60093"/>
                </a:solidFill>
                <a:latin typeface="Arial" pitchFamily="34" charset="0"/>
                <a:cs typeface="Arial" pitchFamily="34" charset="0"/>
                <a:sym typeface="Wingdings 3" pitchFamily="18" charset="2"/>
              </a:rPr>
              <a:t>dụ</a:t>
            </a:r>
            <a:r>
              <a:rPr lang="en-US" sz="2400" dirty="0">
                <a:solidFill>
                  <a:srgbClr val="D60093"/>
                </a:solidFill>
                <a:latin typeface="Arial" pitchFamily="34" charset="0"/>
                <a:cs typeface="Arial" pitchFamily="34" charset="0"/>
                <a:sym typeface="Wingdings 3" pitchFamily="18" charset="2"/>
              </a:rPr>
              <a:t>:</a:t>
            </a:r>
          </a:p>
          <a:p>
            <a:pPr>
              <a:spcBef>
                <a:spcPct val="50000"/>
              </a:spcBef>
            </a:pPr>
            <a:r>
              <a:rPr lang="en-US" sz="2400" b="0" dirty="0">
                <a:solidFill>
                  <a:srgbClr val="0000FF"/>
                </a:solidFill>
                <a:latin typeface="Arial" pitchFamily="34" charset="0"/>
                <a:cs typeface="Arial" pitchFamily="34" charset="0"/>
              </a:rPr>
              <a:t>1. Ở </a:t>
            </a:r>
            <a:r>
              <a:rPr lang="en-US" sz="2400" b="0" dirty="0" err="1">
                <a:solidFill>
                  <a:srgbClr val="0000FF"/>
                </a:solidFill>
                <a:latin typeface="Arial" pitchFamily="34" charset="0"/>
                <a:cs typeface="Arial" pitchFamily="34" charset="0"/>
              </a:rPr>
              <a:t>địa</a:t>
            </a:r>
            <a:r>
              <a:rPr lang="en-US" sz="2400" b="0" dirty="0">
                <a:solidFill>
                  <a:srgbClr val="0000FF"/>
                </a:solidFill>
                <a:latin typeface="Arial" pitchFamily="34" charset="0"/>
                <a:cs typeface="Arial" pitchFamily="34" charset="0"/>
              </a:rPr>
              <a:t> y, </a:t>
            </a:r>
            <a:r>
              <a:rPr lang="en-US" sz="2400" b="0" dirty="0" err="1">
                <a:solidFill>
                  <a:srgbClr val="0000FF"/>
                </a:solidFill>
                <a:latin typeface="Arial" pitchFamily="34" charset="0"/>
                <a:cs typeface="Arial" pitchFamily="34" charset="0"/>
              </a:rPr>
              <a:t>các</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sợi</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nấm</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hút</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nước</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và</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muối</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khoáng</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từ</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môi</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trường</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cung</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cấp</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cho</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tảo</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tảo</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hấp</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thu</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nước</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muối</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khoáng</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và</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năng</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lượng</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ánh</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sáng</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mặt</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trời</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tổng</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hợp</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nên</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các</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chất</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hữu</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cơ</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nấm</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và</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tảo</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đều</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sử</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dụng</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các</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sản</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phẩm</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hữu</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cơ</a:t>
            </a:r>
            <a:r>
              <a:rPr lang="en-US" sz="2400" b="0" dirty="0">
                <a:solidFill>
                  <a:srgbClr val="0000FF"/>
                </a:solidFill>
                <a:latin typeface="Arial" pitchFamily="34" charset="0"/>
                <a:cs typeface="Arial" pitchFamily="34" charset="0"/>
              </a:rPr>
              <a:t> do </a:t>
            </a:r>
            <a:r>
              <a:rPr lang="en-US" sz="2400" b="0" dirty="0" err="1">
                <a:solidFill>
                  <a:srgbClr val="0000FF"/>
                </a:solidFill>
                <a:latin typeface="Arial" pitchFamily="34" charset="0"/>
                <a:cs typeface="Arial" pitchFamily="34" charset="0"/>
              </a:rPr>
              <a:t>tảo</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tổng</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hợp</a:t>
            </a:r>
            <a:r>
              <a:rPr lang="en-US" sz="2400" b="0" dirty="0">
                <a:solidFill>
                  <a:srgbClr val="0000FF"/>
                </a:solidFill>
                <a:latin typeface="Arial" pitchFamily="34" charset="0"/>
                <a:cs typeface="Arial" pitchFamily="34" charset="0"/>
              </a:rPr>
              <a:t>. </a:t>
            </a:r>
          </a:p>
          <a:p>
            <a:pPr>
              <a:spcBef>
                <a:spcPct val="50000"/>
              </a:spcBef>
            </a:pPr>
            <a:r>
              <a:rPr lang="en-US" sz="2400" b="0" dirty="0">
                <a:solidFill>
                  <a:srgbClr val="FF0000"/>
                </a:solidFill>
                <a:latin typeface="Arial" pitchFamily="34" charset="0"/>
                <a:cs typeface="Arial" pitchFamily="34" charset="0"/>
                <a:sym typeface="Wingdings" pitchFamily="2" charset="2"/>
              </a:rPr>
              <a:t> </a:t>
            </a:r>
            <a:r>
              <a:rPr lang="en-US" sz="2400" b="0" dirty="0" err="1">
                <a:solidFill>
                  <a:srgbClr val="FF0000"/>
                </a:solidFill>
                <a:latin typeface="Arial" pitchFamily="34" charset="0"/>
                <a:cs typeface="Arial" pitchFamily="34" charset="0"/>
                <a:sym typeface="Wingdings" pitchFamily="2" charset="2"/>
              </a:rPr>
              <a:t>Cộng</a:t>
            </a:r>
            <a:r>
              <a:rPr lang="en-US" sz="2400" b="0" dirty="0">
                <a:solidFill>
                  <a:srgbClr val="FF0000"/>
                </a:solidFill>
                <a:latin typeface="Arial" pitchFamily="34" charset="0"/>
                <a:cs typeface="Arial" pitchFamily="34" charset="0"/>
                <a:sym typeface="Wingdings" pitchFamily="2" charset="2"/>
              </a:rPr>
              <a:t> </a:t>
            </a:r>
            <a:r>
              <a:rPr lang="en-US" sz="2400" b="0" dirty="0" err="1">
                <a:solidFill>
                  <a:srgbClr val="FF0000"/>
                </a:solidFill>
                <a:latin typeface="Arial" pitchFamily="34" charset="0"/>
                <a:cs typeface="Arial" pitchFamily="34" charset="0"/>
                <a:sym typeface="Wingdings" pitchFamily="2" charset="2"/>
              </a:rPr>
              <a:t>sinh</a:t>
            </a:r>
            <a:endParaRPr lang="en-US" sz="2400" b="0" dirty="0">
              <a:solidFill>
                <a:srgbClr val="FF0000"/>
              </a:solidFill>
              <a:latin typeface="Arial" pitchFamily="34" charset="0"/>
              <a:cs typeface="Arial" pitchFamily="34" charset="0"/>
            </a:endParaRPr>
          </a:p>
          <a:p>
            <a:pPr>
              <a:spcBef>
                <a:spcPct val="50000"/>
              </a:spcBef>
            </a:pPr>
            <a:r>
              <a:rPr lang="en-US" sz="2400" b="0" dirty="0">
                <a:solidFill>
                  <a:srgbClr val="0000FF"/>
                </a:solidFill>
                <a:latin typeface="Arial" pitchFamily="34" charset="0"/>
                <a:cs typeface="Arial" pitchFamily="34" charset="0"/>
              </a:rPr>
              <a:t>2. </a:t>
            </a:r>
            <a:r>
              <a:rPr lang="en-US" sz="2400" b="0" dirty="0" err="1">
                <a:solidFill>
                  <a:srgbClr val="0000FF"/>
                </a:solidFill>
                <a:latin typeface="Arial" pitchFamily="34" charset="0"/>
                <a:cs typeface="Arial" pitchFamily="34" charset="0"/>
              </a:rPr>
              <a:t>Trên</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một</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cánh</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đồng</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khi</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cỏ</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dại</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phát</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triển</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năng</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suất</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lúa</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giảm</a:t>
            </a:r>
            <a:r>
              <a:rPr lang="en-US" sz="2400" b="0" dirty="0">
                <a:solidFill>
                  <a:srgbClr val="0000FF"/>
                </a:solidFill>
                <a:latin typeface="Arial" pitchFamily="34" charset="0"/>
                <a:cs typeface="Arial" pitchFamily="34" charset="0"/>
              </a:rPr>
              <a:t>. </a:t>
            </a:r>
          </a:p>
          <a:p>
            <a:pPr>
              <a:spcBef>
                <a:spcPct val="50000"/>
              </a:spcBef>
            </a:pPr>
            <a:r>
              <a:rPr lang="en-US" sz="2400" b="0" dirty="0">
                <a:solidFill>
                  <a:srgbClr val="FF0000"/>
                </a:solidFill>
                <a:latin typeface="Arial" pitchFamily="34" charset="0"/>
                <a:cs typeface="Arial" pitchFamily="34" charset="0"/>
                <a:sym typeface="Wingdings" pitchFamily="2" charset="2"/>
              </a:rPr>
              <a:t> </a:t>
            </a:r>
            <a:r>
              <a:rPr lang="en-US" sz="2400" b="0" dirty="0" err="1">
                <a:solidFill>
                  <a:srgbClr val="FF0000"/>
                </a:solidFill>
                <a:latin typeface="Arial" pitchFamily="34" charset="0"/>
                <a:cs typeface="Arial" pitchFamily="34" charset="0"/>
                <a:sym typeface="Wingdings" pitchFamily="2" charset="2"/>
              </a:rPr>
              <a:t>Cạnh</a:t>
            </a:r>
            <a:r>
              <a:rPr lang="en-US" sz="2400" b="0" dirty="0">
                <a:solidFill>
                  <a:srgbClr val="FF0000"/>
                </a:solidFill>
                <a:latin typeface="Arial" pitchFamily="34" charset="0"/>
                <a:cs typeface="Arial" pitchFamily="34" charset="0"/>
                <a:sym typeface="Wingdings" pitchFamily="2" charset="2"/>
              </a:rPr>
              <a:t> </a:t>
            </a:r>
            <a:r>
              <a:rPr lang="en-US" sz="2400" b="0" dirty="0" err="1">
                <a:solidFill>
                  <a:srgbClr val="FF0000"/>
                </a:solidFill>
                <a:latin typeface="Arial" pitchFamily="34" charset="0"/>
                <a:cs typeface="Arial" pitchFamily="34" charset="0"/>
                <a:sym typeface="Wingdings" pitchFamily="2" charset="2"/>
              </a:rPr>
              <a:t>tranh</a:t>
            </a:r>
            <a:endParaRPr lang="en-US" sz="2400" b="0" dirty="0">
              <a:solidFill>
                <a:srgbClr val="FF0000"/>
              </a:solidFill>
              <a:latin typeface="Arial" pitchFamily="34" charset="0"/>
              <a:cs typeface="Arial" pitchFamily="34" charset="0"/>
            </a:endParaRPr>
          </a:p>
          <a:p>
            <a:pPr>
              <a:spcBef>
                <a:spcPct val="50000"/>
              </a:spcBef>
            </a:pPr>
            <a:r>
              <a:rPr lang="en-US" sz="2400" b="0" dirty="0">
                <a:solidFill>
                  <a:srgbClr val="0000FF"/>
                </a:solidFill>
                <a:latin typeface="Arial" pitchFamily="34" charset="0"/>
                <a:cs typeface="Arial" pitchFamily="34" charset="0"/>
              </a:rPr>
              <a:t>3. </a:t>
            </a:r>
            <a:r>
              <a:rPr lang="en-US" sz="2400" b="0" dirty="0" err="1">
                <a:solidFill>
                  <a:srgbClr val="0000FF"/>
                </a:solidFill>
                <a:latin typeface="Arial" pitchFamily="34" charset="0"/>
                <a:cs typeface="Arial" pitchFamily="34" charset="0"/>
              </a:rPr>
              <a:t>Hươu</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nai</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và</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hổ</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cùng</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sống</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trong</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một</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cánh</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rừng</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Số</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lượng</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hươu</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nai</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bị</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khống</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chế</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bởi</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số</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lượng</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hổ</a:t>
            </a:r>
            <a:r>
              <a:rPr lang="en-US" sz="2400" b="0" dirty="0">
                <a:solidFill>
                  <a:srgbClr val="0000FF"/>
                </a:solidFill>
                <a:latin typeface="Arial" pitchFamily="34" charset="0"/>
                <a:cs typeface="Arial" pitchFamily="34" charset="0"/>
              </a:rPr>
              <a:t>. </a:t>
            </a:r>
          </a:p>
          <a:p>
            <a:pPr>
              <a:spcBef>
                <a:spcPct val="50000"/>
              </a:spcBef>
            </a:pPr>
            <a:r>
              <a:rPr lang="en-US" sz="2400" b="0" dirty="0">
                <a:solidFill>
                  <a:srgbClr val="FF0000"/>
                </a:solidFill>
                <a:latin typeface="Arial" pitchFamily="34" charset="0"/>
                <a:cs typeface="Arial" pitchFamily="34" charset="0"/>
                <a:sym typeface="Wingdings" pitchFamily="2" charset="2"/>
              </a:rPr>
              <a:t> </a:t>
            </a:r>
            <a:r>
              <a:rPr lang="en-US" sz="2400" b="0" dirty="0" err="1">
                <a:solidFill>
                  <a:srgbClr val="FF0000"/>
                </a:solidFill>
                <a:latin typeface="Arial" pitchFamily="34" charset="0"/>
                <a:cs typeface="Arial" pitchFamily="34" charset="0"/>
                <a:sym typeface="Wingdings" pitchFamily="2" charset="2"/>
              </a:rPr>
              <a:t>Sinh</a:t>
            </a:r>
            <a:r>
              <a:rPr lang="en-US" sz="2400" b="0" dirty="0">
                <a:solidFill>
                  <a:srgbClr val="FF0000"/>
                </a:solidFill>
                <a:latin typeface="Arial" pitchFamily="34" charset="0"/>
                <a:cs typeface="Arial" pitchFamily="34" charset="0"/>
                <a:sym typeface="Wingdings" pitchFamily="2" charset="2"/>
              </a:rPr>
              <a:t> </a:t>
            </a:r>
            <a:r>
              <a:rPr lang="en-US" sz="2400" b="0" dirty="0" err="1">
                <a:solidFill>
                  <a:srgbClr val="FF0000"/>
                </a:solidFill>
                <a:latin typeface="Arial" pitchFamily="34" charset="0"/>
                <a:cs typeface="Arial" pitchFamily="34" charset="0"/>
                <a:sym typeface="Wingdings" pitchFamily="2" charset="2"/>
              </a:rPr>
              <a:t>vật</a:t>
            </a:r>
            <a:r>
              <a:rPr lang="en-US" sz="2400" b="0" dirty="0">
                <a:solidFill>
                  <a:srgbClr val="FF0000"/>
                </a:solidFill>
                <a:latin typeface="Arial" pitchFamily="34" charset="0"/>
                <a:cs typeface="Arial" pitchFamily="34" charset="0"/>
                <a:sym typeface="Wingdings" pitchFamily="2" charset="2"/>
              </a:rPr>
              <a:t> </a:t>
            </a:r>
            <a:r>
              <a:rPr lang="en-US" sz="2400" b="0" dirty="0" err="1">
                <a:solidFill>
                  <a:srgbClr val="FF0000"/>
                </a:solidFill>
                <a:latin typeface="Arial" pitchFamily="34" charset="0"/>
                <a:cs typeface="Arial" pitchFamily="34" charset="0"/>
                <a:sym typeface="Wingdings" pitchFamily="2" charset="2"/>
              </a:rPr>
              <a:t>ăn</a:t>
            </a:r>
            <a:r>
              <a:rPr lang="en-US" sz="2400" b="0" dirty="0">
                <a:solidFill>
                  <a:srgbClr val="FF0000"/>
                </a:solidFill>
                <a:latin typeface="Arial" pitchFamily="34" charset="0"/>
                <a:cs typeface="Arial" pitchFamily="34" charset="0"/>
                <a:sym typeface="Wingdings" pitchFamily="2" charset="2"/>
              </a:rPr>
              <a:t> </a:t>
            </a:r>
            <a:r>
              <a:rPr lang="en-US" sz="2400" b="0" dirty="0" err="1">
                <a:solidFill>
                  <a:srgbClr val="FF0000"/>
                </a:solidFill>
                <a:latin typeface="Arial" pitchFamily="34" charset="0"/>
                <a:cs typeface="Arial" pitchFamily="34" charset="0"/>
                <a:sym typeface="Wingdings" pitchFamily="2" charset="2"/>
              </a:rPr>
              <a:t>sinh</a:t>
            </a:r>
            <a:r>
              <a:rPr lang="en-US" sz="2400" b="0" dirty="0">
                <a:solidFill>
                  <a:srgbClr val="FF0000"/>
                </a:solidFill>
                <a:latin typeface="Arial" pitchFamily="34" charset="0"/>
                <a:cs typeface="Arial" pitchFamily="34" charset="0"/>
                <a:sym typeface="Wingdings" pitchFamily="2" charset="2"/>
              </a:rPr>
              <a:t> </a:t>
            </a:r>
            <a:r>
              <a:rPr lang="en-US" sz="2400" b="0" dirty="0" err="1">
                <a:solidFill>
                  <a:srgbClr val="FF0000"/>
                </a:solidFill>
                <a:latin typeface="Arial" pitchFamily="34" charset="0"/>
                <a:cs typeface="Arial" pitchFamily="34" charset="0"/>
                <a:sym typeface="Wingdings" pitchFamily="2" charset="2"/>
              </a:rPr>
              <a:t>vật</a:t>
            </a:r>
            <a:r>
              <a:rPr lang="en-US" sz="2400" b="0" dirty="0">
                <a:solidFill>
                  <a:srgbClr val="FF0000"/>
                </a:solidFill>
                <a:latin typeface="Arial" pitchFamily="34" charset="0"/>
                <a:cs typeface="Arial" pitchFamily="34" charset="0"/>
                <a:sym typeface="Wingdings" pitchFamily="2" charset="2"/>
              </a:rPr>
              <a:t> </a:t>
            </a:r>
            <a:r>
              <a:rPr lang="en-US" sz="2400" b="0" dirty="0" err="1">
                <a:solidFill>
                  <a:srgbClr val="FF0000"/>
                </a:solidFill>
                <a:latin typeface="Arial" pitchFamily="34" charset="0"/>
                <a:cs typeface="Arial" pitchFamily="34" charset="0"/>
                <a:sym typeface="Wingdings" pitchFamily="2" charset="2"/>
              </a:rPr>
              <a:t>khác</a:t>
            </a:r>
            <a:endParaRPr lang="en-US" sz="2400" b="0" dirty="0">
              <a:solidFill>
                <a:srgbClr val="FF0000"/>
              </a:solidFill>
              <a:latin typeface="Arial" pitchFamily="34" charset="0"/>
              <a:cs typeface="Arial" pitchFamily="34" charset="0"/>
              <a:sym typeface="Wingdings" pitchFamily="2" charset="2"/>
            </a:endParaRPr>
          </a:p>
          <a:p>
            <a:pPr>
              <a:spcBef>
                <a:spcPct val="50000"/>
              </a:spcBef>
            </a:pPr>
            <a:r>
              <a:rPr lang="en-US" sz="2400" b="0" dirty="0">
                <a:solidFill>
                  <a:srgbClr val="0000FF"/>
                </a:solidFill>
                <a:latin typeface="Arial" pitchFamily="34" charset="0"/>
                <a:cs typeface="Arial" pitchFamily="34" charset="0"/>
                <a:sym typeface="Wingdings" pitchFamily="2" charset="2"/>
              </a:rPr>
              <a:t>4. </a:t>
            </a:r>
            <a:r>
              <a:rPr lang="en-US" sz="2400" b="0" dirty="0" err="1">
                <a:solidFill>
                  <a:srgbClr val="0000FF"/>
                </a:solidFill>
                <a:latin typeface="Arial" pitchFamily="34" charset="0"/>
                <a:cs typeface="Arial" pitchFamily="34" charset="0"/>
              </a:rPr>
              <a:t>Rận</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và</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bét</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sống</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bám</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trên</a:t>
            </a:r>
            <a:r>
              <a:rPr lang="en-US" sz="2400" b="0" dirty="0">
                <a:solidFill>
                  <a:srgbClr val="0000FF"/>
                </a:solidFill>
                <a:latin typeface="Arial" pitchFamily="34" charset="0"/>
                <a:cs typeface="Arial" pitchFamily="34" charset="0"/>
              </a:rPr>
              <a:t> da </a:t>
            </a:r>
            <a:r>
              <a:rPr lang="en-US" sz="2400" b="0" dirty="0" err="1">
                <a:solidFill>
                  <a:srgbClr val="0000FF"/>
                </a:solidFill>
                <a:latin typeface="Arial" pitchFamily="34" charset="0"/>
                <a:cs typeface="Arial" pitchFamily="34" charset="0"/>
              </a:rPr>
              <a:t>trâu</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bò</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Chúng</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sống</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nhờ</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hút</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máu</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trâu</a:t>
            </a:r>
            <a:r>
              <a:rPr lang="en-US" sz="2400" b="0" dirty="0">
                <a:solidFill>
                  <a:srgbClr val="0000FF"/>
                </a:solidFill>
                <a:latin typeface="Arial" pitchFamily="34" charset="0"/>
                <a:cs typeface="Arial" pitchFamily="34" charset="0"/>
              </a:rPr>
              <a:t>, </a:t>
            </a:r>
            <a:r>
              <a:rPr lang="en-US" sz="2400" b="0" dirty="0" err="1">
                <a:solidFill>
                  <a:srgbClr val="0000FF"/>
                </a:solidFill>
                <a:latin typeface="Arial" pitchFamily="34" charset="0"/>
                <a:cs typeface="Arial" pitchFamily="34" charset="0"/>
              </a:rPr>
              <a:t>bò</a:t>
            </a:r>
            <a:r>
              <a:rPr lang="en-US" sz="2400" b="0" dirty="0">
                <a:solidFill>
                  <a:srgbClr val="0000FF"/>
                </a:solidFill>
                <a:latin typeface="Arial" pitchFamily="34" charset="0"/>
                <a:cs typeface="Arial" pitchFamily="34" charset="0"/>
              </a:rPr>
              <a:t> </a:t>
            </a:r>
          </a:p>
          <a:p>
            <a:pPr>
              <a:spcBef>
                <a:spcPct val="50000"/>
              </a:spcBef>
            </a:pPr>
            <a:r>
              <a:rPr lang="en-US" sz="2400" b="0" dirty="0">
                <a:solidFill>
                  <a:srgbClr val="FF0000"/>
                </a:solidFill>
                <a:latin typeface="Arial" pitchFamily="34" charset="0"/>
                <a:cs typeface="Arial" pitchFamily="34" charset="0"/>
                <a:sym typeface="Wingdings" pitchFamily="2" charset="2"/>
              </a:rPr>
              <a:t> </a:t>
            </a:r>
            <a:r>
              <a:rPr lang="en-US" sz="2400" b="0" dirty="0" err="1">
                <a:solidFill>
                  <a:srgbClr val="FF0000"/>
                </a:solidFill>
                <a:latin typeface="Arial" pitchFamily="34" charset="0"/>
                <a:cs typeface="Arial" pitchFamily="34" charset="0"/>
                <a:sym typeface="Wingdings" pitchFamily="2" charset="2"/>
              </a:rPr>
              <a:t>Kí</a:t>
            </a:r>
            <a:r>
              <a:rPr lang="en-US" sz="2400" b="0" dirty="0">
                <a:solidFill>
                  <a:srgbClr val="FF0000"/>
                </a:solidFill>
                <a:latin typeface="Arial" pitchFamily="34" charset="0"/>
                <a:cs typeface="Arial" pitchFamily="34" charset="0"/>
                <a:sym typeface="Wingdings" pitchFamily="2" charset="2"/>
              </a:rPr>
              <a:t> </a:t>
            </a:r>
            <a:r>
              <a:rPr lang="en-US" sz="2400" b="0" dirty="0" err="1">
                <a:solidFill>
                  <a:srgbClr val="FF0000"/>
                </a:solidFill>
                <a:latin typeface="Arial" pitchFamily="34" charset="0"/>
                <a:cs typeface="Arial" pitchFamily="34" charset="0"/>
                <a:sym typeface="Wingdings" pitchFamily="2" charset="2"/>
              </a:rPr>
              <a:t>sinh</a:t>
            </a:r>
            <a:r>
              <a:rPr lang="en-US" sz="2400" b="0" dirty="0">
                <a:solidFill>
                  <a:srgbClr val="FF0000"/>
                </a:solidFill>
                <a:latin typeface="Arial" pitchFamily="34" charset="0"/>
                <a:cs typeface="Arial" pitchFamily="34" charset="0"/>
                <a:sym typeface="Wingdings" pitchFamily="2" charset="2"/>
              </a:rPr>
              <a:t>, </a:t>
            </a:r>
            <a:r>
              <a:rPr lang="en-US" sz="2400" b="0" dirty="0" err="1">
                <a:solidFill>
                  <a:srgbClr val="FF0000"/>
                </a:solidFill>
                <a:latin typeface="Arial" pitchFamily="34" charset="0"/>
                <a:cs typeface="Arial" pitchFamily="34" charset="0"/>
                <a:sym typeface="Wingdings" pitchFamily="2" charset="2"/>
              </a:rPr>
              <a:t>nửa</a:t>
            </a:r>
            <a:r>
              <a:rPr lang="en-US" sz="2400" b="0" dirty="0">
                <a:solidFill>
                  <a:srgbClr val="FF0000"/>
                </a:solidFill>
                <a:latin typeface="Arial" pitchFamily="34" charset="0"/>
                <a:cs typeface="Arial" pitchFamily="34" charset="0"/>
                <a:sym typeface="Wingdings" pitchFamily="2" charset="2"/>
              </a:rPr>
              <a:t> </a:t>
            </a:r>
            <a:r>
              <a:rPr lang="en-US" sz="2400" b="0" dirty="0" err="1">
                <a:solidFill>
                  <a:srgbClr val="FF0000"/>
                </a:solidFill>
                <a:latin typeface="Arial" pitchFamily="34" charset="0"/>
                <a:cs typeface="Arial" pitchFamily="34" charset="0"/>
                <a:sym typeface="Wingdings" pitchFamily="2" charset="2"/>
              </a:rPr>
              <a:t>kí</a:t>
            </a:r>
            <a:r>
              <a:rPr lang="en-US" sz="2400" b="0" dirty="0">
                <a:solidFill>
                  <a:srgbClr val="FF0000"/>
                </a:solidFill>
                <a:latin typeface="Arial" pitchFamily="34" charset="0"/>
                <a:cs typeface="Arial" pitchFamily="34" charset="0"/>
                <a:sym typeface="Wingdings" pitchFamily="2" charset="2"/>
              </a:rPr>
              <a:t> </a:t>
            </a:r>
            <a:r>
              <a:rPr lang="en-US" sz="2400" b="0" dirty="0" err="1">
                <a:solidFill>
                  <a:srgbClr val="FF0000"/>
                </a:solidFill>
                <a:latin typeface="Arial" pitchFamily="34" charset="0"/>
                <a:cs typeface="Arial" pitchFamily="34" charset="0"/>
                <a:sym typeface="Wingdings" pitchFamily="2" charset="2"/>
              </a:rPr>
              <a:t>sinh</a:t>
            </a:r>
            <a:r>
              <a:rPr lang="en-US" sz="2400" b="0" dirty="0">
                <a:solidFill>
                  <a:srgbClr val="FF0000"/>
                </a:solidFill>
                <a:latin typeface="Arial" pitchFamily="34" charset="0"/>
                <a:cs typeface="Arial" pitchFamily="34" charset="0"/>
                <a:sym typeface="Wingdings" pitchFamily="2" charset="2"/>
              </a:rPr>
              <a:t>.</a:t>
            </a:r>
            <a:endParaRPr lang="en-US" sz="2400" b="0" dirty="0">
              <a:solidFill>
                <a:srgbClr val="FF0000"/>
              </a:solidFill>
              <a:latin typeface="Arial" pitchFamily="34" charset="0"/>
              <a:cs typeface="Arial" pitchFamily="34" charset="0"/>
            </a:endParaRPr>
          </a:p>
          <a:p>
            <a:pPr>
              <a:spcBef>
                <a:spcPct val="50000"/>
              </a:spcBef>
            </a:pPr>
            <a:endParaRPr lang="en-US" sz="2400" dirty="0">
              <a:solidFill>
                <a:srgbClr val="0000FF"/>
              </a:solidFill>
              <a:latin typeface="Arial" pitchFamily="34" charset="0"/>
              <a:cs typeface="Arial" pitchFamily="34" charset="0"/>
              <a:sym typeface="Wingdings 3" pitchFamily="18" charset="2"/>
            </a:endParaRPr>
          </a:p>
          <a:p>
            <a:pPr>
              <a:spcBef>
                <a:spcPct val="50000"/>
              </a:spcBef>
            </a:pPr>
            <a:endParaRPr lang="en-US" sz="2400" b="0" dirty="0">
              <a:solidFill>
                <a:srgbClr val="FF00FF"/>
              </a:solidFill>
              <a:latin typeface="Arial" pitchFamily="34" charset="0"/>
              <a:cs typeface="Arial" pitchFamily="34" charset="0"/>
              <a:sym typeface="Wingdings 3"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698">
                                            <p:txEl>
                                              <p:pRg st="2" end="2"/>
                                            </p:txEl>
                                          </p:spTgt>
                                        </p:tgtEl>
                                        <p:attrNameLst>
                                          <p:attrName>style.visibility</p:attrName>
                                        </p:attrNameLst>
                                      </p:cBhvr>
                                      <p:to>
                                        <p:strVal val="visible"/>
                                      </p:to>
                                    </p:set>
                                    <p:animEffect transition="in" filter="fade">
                                      <p:cBhvr>
                                        <p:cTn id="7" dur="1000"/>
                                        <p:tgtEl>
                                          <p:spTgt spid="71698">
                                            <p:txEl>
                                              <p:pRg st="2" end="2"/>
                                            </p:txEl>
                                          </p:spTgt>
                                        </p:tgtEl>
                                      </p:cBhvr>
                                    </p:animEffect>
                                    <p:anim calcmode="lin" valueType="num">
                                      <p:cBhvr>
                                        <p:cTn id="8" dur="1000" fill="hold"/>
                                        <p:tgtEl>
                                          <p:spTgt spid="7169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69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698">
                                            <p:txEl>
                                              <p:pRg st="4" end="4"/>
                                            </p:txEl>
                                          </p:spTgt>
                                        </p:tgtEl>
                                        <p:attrNameLst>
                                          <p:attrName>style.visibility</p:attrName>
                                        </p:attrNameLst>
                                      </p:cBhvr>
                                      <p:to>
                                        <p:strVal val="visible"/>
                                      </p:to>
                                    </p:set>
                                    <p:animEffect transition="in" filter="fade">
                                      <p:cBhvr>
                                        <p:cTn id="14" dur="1000"/>
                                        <p:tgtEl>
                                          <p:spTgt spid="71698">
                                            <p:txEl>
                                              <p:pRg st="4" end="4"/>
                                            </p:txEl>
                                          </p:spTgt>
                                        </p:tgtEl>
                                      </p:cBhvr>
                                    </p:animEffect>
                                    <p:anim calcmode="lin" valueType="num">
                                      <p:cBhvr>
                                        <p:cTn id="15" dur="1000" fill="hold"/>
                                        <p:tgtEl>
                                          <p:spTgt spid="71698">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69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698">
                                            <p:txEl>
                                              <p:pRg st="6" end="6"/>
                                            </p:txEl>
                                          </p:spTgt>
                                        </p:tgtEl>
                                        <p:attrNameLst>
                                          <p:attrName>style.visibility</p:attrName>
                                        </p:attrNameLst>
                                      </p:cBhvr>
                                      <p:to>
                                        <p:strVal val="visible"/>
                                      </p:to>
                                    </p:set>
                                    <p:animEffect transition="in" filter="fade">
                                      <p:cBhvr>
                                        <p:cTn id="21" dur="1000"/>
                                        <p:tgtEl>
                                          <p:spTgt spid="71698">
                                            <p:txEl>
                                              <p:pRg st="6" end="6"/>
                                            </p:txEl>
                                          </p:spTgt>
                                        </p:tgtEl>
                                      </p:cBhvr>
                                    </p:animEffect>
                                    <p:anim calcmode="lin" valueType="num">
                                      <p:cBhvr>
                                        <p:cTn id="22" dur="1000" fill="hold"/>
                                        <p:tgtEl>
                                          <p:spTgt spid="71698">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69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698">
                                            <p:txEl>
                                              <p:pRg st="8" end="8"/>
                                            </p:txEl>
                                          </p:spTgt>
                                        </p:tgtEl>
                                        <p:attrNameLst>
                                          <p:attrName>style.visibility</p:attrName>
                                        </p:attrNameLst>
                                      </p:cBhvr>
                                      <p:to>
                                        <p:strVal val="visible"/>
                                      </p:to>
                                    </p:set>
                                    <p:animEffect transition="in" filter="fade">
                                      <p:cBhvr>
                                        <p:cTn id="28" dur="1000"/>
                                        <p:tgtEl>
                                          <p:spTgt spid="71698">
                                            <p:txEl>
                                              <p:pRg st="8" end="8"/>
                                            </p:txEl>
                                          </p:spTgt>
                                        </p:tgtEl>
                                      </p:cBhvr>
                                    </p:animEffect>
                                    <p:anim calcmode="lin" valueType="num">
                                      <p:cBhvr>
                                        <p:cTn id="29" dur="1000" fill="hold"/>
                                        <p:tgtEl>
                                          <p:spTgt spid="71698">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7169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8"/>
          <p:cNvSpPr txBox="1">
            <a:spLocks noChangeArrowheads="1"/>
          </p:cNvSpPr>
          <p:nvPr/>
        </p:nvSpPr>
        <p:spPr bwMode="auto">
          <a:xfrm>
            <a:off x="0" y="12291"/>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solidFill>
                  <a:srgbClr val="0000FF"/>
                </a:solidFill>
                <a:latin typeface="+mj-lt"/>
                <a:cs typeface="Arial" pitchFamily="34" charset="0"/>
                <a:sym typeface="Wingdings 3" pitchFamily="18" charset="2"/>
              </a:rPr>
              <a:t>5. </a:t>
            </a:r>
            <a:r>
              <a:rPr lang="en-US" sz="2400" dirty="0" err="1">
                <a:solidFill>
                  <a:srgbClr val="0000FF"/>
                </a:solidFill>
                <a:latin typeface="+mj-lt"/>
                <a:cs typeface="Arial" pitchFamily="34" charset="0"/>
                <a:sym typeface="Wingdings 3" pitchFamily="18" charset="2"/>
              </a:rPr>
              <a:t>Địa</a:t>
            </a:r>
            <a:r>
              <a:rPr lang="en-US" sz="2400" dirty="0">
                <a:solidFill>
                  <a:srgbClr val="0000FF"/>
                </a:solidFill>
                <a:latin typeface="+mj-lt"/>
                <a:cs typeface="Arial" pitchFamily="34" charset="0"/>
                <a:sym typeface="Wingdings 3" pitchFamily="18" charset="2"/>
              </a:rPr>
              <a:t> y </a:t>
            </a:r>
            <a:r>
              <a:rPr lang="en-US" sz="2400" dirty="0" err="1">
                <a:solidFill>
                  <a:srgbClr val="0000FF"/>
                </a:solidFill>
                <a:latin typeface="+mj-lt"/>
                <a:cs typeface="Arial" pitchFamily="34" charset="0"/>
                <a:sym typeface="Wingdings 3" pitchFamily="18" charset="2"/>
              </a:rPr>
              <a:t>sống</a:t>
            </a:r>
            <a:r>
              <a:rPr lang="en-US" sz="2400" dirty="0">
                <a:solidFill>
                  <a:srgbClr val="0000FF"/>
                </a:solidFill>
                <a:latin typeface="+mj-lt"/>
                <a:cs typeface="Arial" pitchFamily="34" charset="0"/>
                <a:sym typeface="Wingdings 3" pitchFamily="18" charset="2"/>
              </a:rPr>
              <a:t> </a:t>
            </a:r>
            <a:r>
              <a:rPr lang="en-US" sz="2400" dirty="0" err="1">
                <a:solidFill>
                  <a:srgbClr val="0000FF"/>
                </a:solidFill>
                <a:latin typeface="+mj-lt"/>
                <a:cs typeface="Arial" pitchFamily="34" charset="0"/>
                <a:sym typeface="Wingdings 3" pitchFamily="18" charset="2"/>
              </a:rPr>
              <a:t>bám</a:t>
            </a:r>
            <a:r>
              <a:rPr lang="en-US" sz="2400" dirty="0">
                <a:solidFill>
                  <a:srgbClr val="0000FF"/>
                </a:solidFill>
                <a:latin typeface="+mj-lt"/>
                <a:cs typeface="Arial" pitchFamily="34" charset="0"/>
                <a:sym typeface="Wingdings 3" pitchFamily="18" charset="2"/>
              </a:rPr>
              <a:t> </a:t>
            </a:r>
            <a:r>
              <a:rPr lang="en-US" sz="2400" dirty="0" err="1">
                <a:solidFill>
                  <a:srgbClr val="0000FF"/>
                </a:solidFill>
                <a:latin typeface="+mj-lt"/>
                <a:cs typeface="Arial" pitchFamily="34" charset="0"/>
                <a:sym typeface="Wingdings 3" pitchFamily="18" charset="2"/>
              </a:rPr>
              <a:t>trên</a:t>
            </a:r>
            <a:r>
              <a:rPr lang="en-US" sz="2400" dirty="0">
                <a:solidFill>
                  <a:srgbClr val="0000FF"/>
                </a:solidFill>
                <a:latin typeface="+mj-lt"/>
                <a:cs typeface="Arial" pitchFamily="34" charset="0"/>
                <a:sym typeface="Wingdings 3" pitchFamily="18" charset="2"/>
              </a:rPr>
              <a:t> </a:t>
            </a:r>
            <a:r>
              <a:rPr lang="en-US" sz="2400" dirty="0" err="1">
                <a:solidFill>
                  <a:srgbClr val="0000FF"/>
                </a:solidFill>
                <a:latin typeface="+mj-lt"/>
                <a:cs typeface="Arial" pitchFamily="34" charset="0"/>
                <a:sym typeface="Wingdings 3" pitchFamily="18" charset="2"/>
              </a:rPr>
              <a:t>cành</a:t>
            </a:r>
            <a:r>
              <a:rPr lang="en-US" sz="2400" dirty="0">
                <a:solidFill>
                  <a:srgbClr val="0000FF"/>
                </a:solidFill>
                <a:latin typeface="+mj-lt"/>
                <a:cs typeface="Arial" pitchFamily="34" charset="0"/>
                <a:sym typeface="Wingdings 3" pitchFamily="18" charset="2"/>
              </a:rPr>
              <a:t> </a:t>
            </a:r>
            <a:r>
              <a:rPr lang="en-US" sz="2400" dirty="0" err="1">
                <a:solidFill>
                  <a:srgbClr val="0000FF"/>
                </a:solidFill>
                <a:latin typeface="+mj-lt"/>
                <a:cs typeface="Arial" pitchFamily="34" charset="0"/>
                <a:sym typeface="Wingdings 3" pitchFamily="18" charset="2"/>
              </a:rPr>
              <a:t>cây</a:t>
            </a:r>
            <a:r>
              <a:rPr lang="en-US" sz="2400" dirty="0">
                <a:solidFill>
                  <a:srgbClr val="0000FF"/>
                </a:solidFill>
                <a:latin typeface="+mj-lt"/>
                <a:cs typeface="Arial" pitchFamily="34" charset="0"/>
                <a:sym typeface="Wingdings 3" pitchFamily="18" charset="2"/>
              </a:rPr>
              <a:t> </a:t>
            </a:r>
          </a:p>
          <a:p>
            <a:pPr>
              <a:spcBef>
                <a:spcPct val="50000"/>
              </a:spcBef>
            </a:pPr>
            <a:r>
              <a:rPr lang="en-US" sz="2400" dirty="0">
                <a:solidFill>
                  <a:srgbClr val="FF0000"/>
                </a:solidFill>
                <a:latin typeface="+mj-lt"/>
                <a:cs typeface="Arial" pitchFamily="34" charset="0"/>
                <a:sym typeface="Wingdings" pitchFamily="2" charset="2"/>
              </a:rPr>
              <a:t> </a:t>
            </a:r>
            <a:r>
              <a:rPr lang="en-US" sz="2400" dirty="0" err="1">
                <a:solidFill>
                  <a:srgbClr val="FF0000"/>
                </a:solidFill>
                <a:latin typeface="+mj-lt"/>
                <a:cs typeface="Arial" pitchFamily="34" charset="0"/>
                <a:sym typeface="Wingdings" pitchFamily="2" charset="2"/>
              </a:rPr>
              <a:t>Hội</a:t>
            </a:r>
            <a:r>
              <a:rPr lang="en-US" sz="2400" dirty="0">
                <a:solidFill>
                  <a:srgbClr val="FF0000"/>
                </a:solidFill>
                <a:latin typeface="+mj-lt"/>
                <a:cs typeface="Arial" pitchFamily="34" charset="0"/>
                <a:sym typeface="Wingdings" pitchFamily="2" charset="2"/>
              </a:rPr>
              <a:t> </a:t>
            </a:r>
            <a:r>
              <a:rPr lang="en-US" sz="2400" dirty="0" err="1">
                <a:solidFill>
                  <a:srgbClr val="FF0000"/>
                </a:solidFill>
                <a:latin typeface="+mj-lt"/>
                <a:cs typeface="Arial" pitchFamily="34" charset="0"/>
                <a:sym typeface="Wingdings" pitchFamily="2" charset="2"/>
              </a:rPr>
              <a:t>sinh</a:t>
            </a:r>
            <a:endParaRPr lang="en-US" sz="2400" dirty="0">
              <a:solidFill>
                <a:srgbClr val="FF0000"/>
              </a:solidFill>
              <a:latin typeface="+mj-lt"/>
              <a:cs typeface="Arial" pitchFamily="34" charset="0"/>
              <a:sym typeface="Wingdings" pitchFamily="2" charset="2"/>
            </a:endParaRPr>
          </a:p>
          <a:p>
            <a:pPr>
              <a:spcBef>
                <a:spcPct val="50000"/>
              </a:spcBef>
            </a:pPr>
            <a:r>
              <a:rPr lang="en-US" sz="2400" dirty="0">
                <a:solidFill>
                  <a:srgbClr val="0000FF"/>
                </a:solidFill>
                <a:latin typeface="+mj-lt"/>
                <a:cs typeface="Arial" pitchFamily="34" charset="0"/>
                <a:sym typeface="Wingdings" pitchFamily="2" charset="2"/>
              </a:rPr>
              <a:t>6. </a:t>
            </a:r>
            <a:r>
              <a:rPr lang="en-US" sz="2400" dirty="0" err="1">
                <a:solidFill>
                  <a:srgbClr val="0000FF"/>
                </a:solidFill>
                <a:latin typeface="+mj-lt"/>
                <a:cs typeface="Arial" pitchFamily="34" charset="0"/>
                <a:sym typeface="Wingdings" pitchFamily="2" charset="2"/>
              </a:rPr>
              <a:t>Cá</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ép</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bám</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vào</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rùa</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biển</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nhờ</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đó</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cá</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được</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đưa</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đi</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xa</a:t>
            </a:r>
            <a:r>
              <a:rPr lang="en-US" sz="2400" dirty="0">
                <a:solidFill>
                  <a:srgbClr val="0000FF"/>
                </a:solidFill>
                <a:latin typeface="+mj-lt"/>
                <a:cs typeface="Arial" pitchFamily="34" charset="0"/>
                <a:sym typeface="Wingdings" pitchFamily="2" charset="2"/>
              </a:rPr>
              <a:t> </a:t>
            </a:r>
          </a:p>
          <a:p>
            <a:pPr>
              <a:spcBef>
                <a:spcPct val="50000"/>
              </a:spcBef>
            </a:pPr>
            <a:r>
              <a:rPr lang="en-US" sz="2400" dirty="0">
                <a:solidFill>
                  <a:srgbClr val="FF0000"/>
                </a:solidFill>
                <a:latin typeface="+mj-lt"/>
                <a:cs typeface="Arial" pitchFamily="34" charset="0"/>
                <a:sym typeface="Wingdings" pitchFamily="2" charset="2"/>
              </a:rPr>
              <a:t> </a:t>
            </a:r>
            <a:r>
              <a:rPr lang="en-US" sz="2400" dirty="0" err="1">
                <a:solidFill>
                  <a:srgbClr val="FF0000"/>
                </a:solidFill>
                <a:latin typeface="+mj-lt"/>
                <a:cs typeface="Arial" pitchFamily="34" charset="0"/>
                <a:sym typeface="Wingdings" pitchFamily="2" charset="2"/>
              </a:rPr>
              <a:t>Hội</a:t>
            </a:r>
            <a:r>
              <a:rPr lang="en-US" sz="2400" dirty="0">
                <a:solidFill>
                  <a:srgbClr val="FF0000"/>
                </a:solidFill>
                <a:latin typeface="+mj-lt"/>
                <a:cs typeface="Arial" pitchFamily="34" charset="0"/>
                <a:sym typeface="Wingdings" pitchFamily="2" charset="2"/>
              </a:rPr>
              <a:t> </a:t>
            </a:r>
            <a:r>
              <a:rPr lang="en-US" sz="2400" dirty="0" err="1">
                <a:solidFill>
                  <a:srgbClr val="FF0000"/>
                </a:solidFill>
                <a:latin typeface="+mj-lt"/>
                <a:cs typeface="Arial" pitchFamily="34" charset="0"/>
                <a:sym typeface="Wingdings" pitchFamily="2" charset="2"/>
              </a:rPr>
              <a:t>sinh</a:t>
            </a:r>
            <a:endParaRPr lang="en-US" sz="2400" dirty="0">
              <a:solidFill>
                <a:srgbClr val="FF0000"/>
              </a:solidFill>
              <a:latin typeface="+mj-lt"/>
              <a:cs typeface="Arial" pitchFamily="34" charset="0"/>
              <a:sym typeface="Wingdings" pitchFamily="2" charset="2"/>
            </a:endParaRPr>
          </a:p>
          <a:p>
            <a:pPr>
              <a:spcBef>
                <a:spcPct val="50000"/>
              </a:spcBef>
            </a:pPr>
            <a:r>
              <a:rPr lang="en-US" sz="2400" dirty="0">
                <a:solidFill>
                  <a:srgbClr val="0000FF"/>
                </a:solidFill>
                <a:latin typeface="+mj-lt"/>
                <a:cs typeface="Arial" pitchFamily="34" charset="0"/>
                <a:sym typeface="Wingdings" pitchFamily="2" charset="2"/>
              </a:rPr>
              <a:t>7. </a:t>
            </a:r>
            <a:r>
              <a:rPr lang="en-US" sz="2400" dirty="0" err="1">
                <a:solidFill>
                  <a:srgbClr val="0000FF"/>
                </a:solidFill>
                <a:latin typeface="+mj-lt"/>
                <a:cs typeface="Arial" pitchFamily="34" charset="0"/>
                <a:sym typeface="Wingdings" pitchFamily="2" charset="2"/>
              </a:rPr>
              <a:t>Dê</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và</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bò</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cùng</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ăn</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cỏ</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trên</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một</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cánh</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đồng</a:t>
            </a:r>
            <a:r>
              <a:rPr lang="en-US" sz="2400" dirty="0">
                <a:solidFill>
                  <a:srgbClr val="0000FF"/>
                </a:solidFill>
                <a:latin typeface="+mj-lt"/>
                <a:cs typeface="Arial" pitchFamily="34" charset="0"/>
                <a:sym typeface="Wingdings" pitchFamily="2" charset="2"/>
              </a:rPr>
              <a:t> </a:t>
            </a:r>
          </a:p>
          <a:p>
            <a:pPr>
              <a:spcBef>
                <a:spcPct val="50000"/>
              </a:spcBef>
            </a:pPr>
            <a:r>
              <a:rPr lang="en-US" sz="2400" dirty="0">
                <a:solidFill>
                  <a:srgbClr val="FF0000"/>
                </a:solidFill>
                <a:latin typeface="+mj-lt"/>
                <a:cs typeface="Arial" pitchFamily="34" charset="0"/>
                <a:sym typeface="Wingdings" pitchFamily="2" charset="2"/>
              </a:rPr>
              <a:t> </a:t>
            </a:r>
            <a:r>
              <a:rPr lang="en-US" sz="2400" dirty="0" err="1">
                <a:solidFill>
                  <a:srgbClr val="FF0000"/>
                </a:solidFill>
                <a:latin typeface="+mj-lt"/>
                <a:cs typeface="Arial" pitchFamily="34" charset="0"/>
                <a:sym typeface="Wingdings" pitchFamily="2" charset="2"/>
              </a:rPr>
              <a:t>Cạnh</a:t>
            </a:r>
            <a:r>
              <a:rPr lang="en-US" sz="2400" dirty="0">
                <a:solidFill>
                  <a:srgbClr val="FF0000"/>
                </a:solidFill>
                <a:latin typeface="+mj-lt"/>
                <a:cs typeface="Arial" pitchFamily="34" charset="0"/>
                <a:sym typeface="Wingdings" pitchFamily="2" charset="2"/>
              </a:rPr>
              <a:t> </a:t>
            </a:r>
            <a:r>
              <a:rPr lang="en-US" sz="2400" dirty="0" err="1">
                <a:solidFill>
                  <a:srgbClr val="FF0000"/>
                </a:solidFill>
                <a:latin typeface="+mj-lt"/>
                <a:cs typeface="Arial" pitchFamily="34" charset="0"/>
                <a:sym typeface="Wingdings" pitchFamily="2" charset="2"/>
              </a:rPr>
              <a:t>tranh</a:t>
            </a:r>
            <a:endParaRPr lang="en-US" sz="2400" dirty="0">
              <a:solidFill>
                <a:srgbClr val="FF0000"/>
              </a:solidFill>
              <a:latin typeface="+mj-lt"/>
              <a:cs typeface="Arial" pitchFamily="34" charset="0"/>
              <a:sym typeface="Wingdings" pitchFamily="2" charset="2"/>
            </a:endParaRPr>
          </a:p>
          <a:p>
            <a:pPr>
              <a:spcBef>
                <a:spcPct val="50000"/>
              </a:spcBef>
            </a:pPr>
            <a:r>
              <a:rPr lang="en-US" sz="2400" dirty="0">
                <a:solidFill>
                  <a:srgbClr val="0000FF"/>
                </a:solidFill>
                <a:latin typeface="+mj-lt"/>
                <a:cs typeface="Arial" pitchFamily="34" charset="0"/>
                <a:sym typeface="Wingdings" pitchFamily="2" charset="2"/>
              </a:rPr>
              <a:t>8. </a:t>
            </a:r>
            <a:r>
              <a:rPr lang="en-US" sz="2400" dirty="0" err="1">
                <a:solidFill>
                  <a:srgbClr val="0000FF"/>
                </a:solidFill>
                <a:latin typeface="+mj-lt"/>
                <a:cs typeface="Arial" pitchFamily="34" charset="0"/>
                <a:sym typeface="Wingdings" pitchFamily="2" charset="2"/>
              </a:rPr>
              <a:t>Giun</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đũa</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sống</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trong</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ruột</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người</a:t>
            </a:r>
            <a:r>
              <a:rPr lang="en-US" sz="2400" dirty="0">
                <a:solidFill>
                  <a:srgbClr val="0000FF"/>
                </a:solidFill>
                <a:latin typeface="+mj-lt"/>
                <a:cs typeface="Arial" pitchFamily="34" charset="0"/>
                <a:sym typeface="Wingdings" pitchFamily="2" charset="2"/>
              </a:rPr>
              <a:t> </a:t>
            </a:r>
          </a:p>
          <a:p>
            <a:pPr>
              <a:spcBef>
                <a:spcPct val="50000"/>
              </a:spcBef>
            </a:pPr>
            <a:r>
              <a:rPr lang="en-US" sz="2400" dirty="0">
                <a:solidFill>
                  <a:srgbClr val="FF0000"/>
                </a:solidFill>
                <a:latin typeface="+mj-lt"/>
                <a:cs typeface="Arial" pitchFamily="34" charset="0"/>
                <a:sym typeface="Wingdings" pitchFamily="2" charset="2"/>
              </a:rPr>
              <a:t> </a:t>
            </a:r>
            <a:r>
              <a:rPr lang="en-US" sz="2400" dirty="0" err="1">
                <a:solidFill>
                  <a:srgbClr val="FF0000"/>
                </a:solidFill>
                <a:latin typeface="+mj-lt"/>
                <a:cs typeface="Arial" pitchFamily="34" charset="0"/>
                <a:sym typeface="Wingdings" pitchFamily="2" charset="2"/>
              </a:rPr>
              <a:t>Kí</a:t>
            </a:r>
            <a:r>
              <a:rPr lang="en-US" sz="2400" dirty="0">
                <a:solidFill>
                  <a:srgbClr val="FF0000"/>
                </a:solidFill>
                <a:latin typeface="+mj-lt"/>
                <a:cs typeface="Arial" pitchFamily="34" charset="0"/>
                <a:sym typeface="Wingdings" pitchFamily="2" charset="2"/>
              </a:rPr>
              <a:t> </a:t>
            </a:r>
            <a:r>
              <a:rPr lang="en-US" sz="2400" dirty="0" err="1">
                <a:solidFill>
                  <a:srgbClr val="FF0000"/>
                </a:solidFill>
                <a:latin typeface="+mj-lt"/>
                <a:cs typeface="Arial" pitchFamily="34" charset="0"/>
                <a:sym typeface="Wingdings" pitchFamily="2" charset="2"/>
              </a:rPr>
              <a:t>sinh</a:t>
            </a:r>
            <a:r>
              <a:rPr lang="en-US" sz="2400" dirty="0">
                <a:solidFill>
                  <a:srgbClr val="FF0000"/>
                </a:solidFill>
                <a:latin typeface="+mj-lt"/>
                <a:cs typeface="Arial" pitchFamily="34" charset="0"/>
                <a:sym typeface="Wingdings" pitchFamily="2" charset="2"/>
              </a:rPr>
              <a:t>, </a:t>
            </a:r>
            <a:r>
              <a:rPr lang="en-US" sz="2400" dirty="0" err="1">
                <a:solidFill>
                  <a:srgbClr val="FF0000"/>
                </a:solidFill>
                <a:latin typeface="+mj-lt"/>
                <a:cs typeface="Arial" pitchFamily="34" charset="0"/>
                <a:sym typeface="Wingdings" pitchFamily="2" charset="2"/>
              </a:rPr>
              <a:t>nửa</a:t>
            </a:r>
            <a:r>
              <a:rPr lang="en-US" sz="2400" dirty="0">
                <a:solidFill>
                  <a:srgbClr val="FF0000"/>
                </a:solidFill>
                <a:latin typeface="+mj-lt"/>
                <a:cs typeface="Arial" pitchFamily="34" charset="0"/>
                <a:sym typeface="Wingdings" pitchFamily="2" charset="2"/>
              </a:rPr>
              <a:t> </a:t>
            </a:r>
            <a:r>
              <a:rPr lang="en-US" sz="2400" dirty="0" err="1">
                <a:solidFill>
                  <a:srgbClr val="FF0000"/>
                </a:solidFill>
                <a:latin typeface="+mj-lt"/>
                <a:cs typeface="Arial" pitchFamily="34" charset="0"/>
                <a:sym typeface="Wingdings" pitchFamily="2" charset="2"/>
              </a:rPr>
              <a:t>kí</a:t>
            </a:r>
            <a:r>
              <a:rPr lang="en-US" sz="2400" dirty="0">
                <a:solidFill>
                  <a:srgbClr val="FF0000"/>
                </a:solidFill>
                <a:latin typeface="+mj-lt"/>
                <a:cs typeface="Arial" pitchFamily="34" charset="0"/>
                <a:sym typeface="Wingdings" pitchFamily="2" charset="2"/>
              </a:rPr>
              <a:t> </a:t>
            </a:r>
            <a:r>
              <a:rPr lang="en-US" sz="2400" dirty="0" err="1">
                <a:solidFill>
                  <a:srgbClr val="FF0000"/>
                </a:solidFill>
                <a:latin typeface="+mj-lt"/>
                <a:cs typeface="Arial" pitchFamily="34" charset="0"/>
                <a:sym typeface="Wingdings" pitchFamily="2" charset="2"/>
              </a:rPr>
              <a:t>sinh</a:t>
            </a:r>
            <a:endParaRPr lang="en-US" sz="2400" dirty="0">
              <a:solidFill>
                <a:srgbClr val="FF0000"/>
              </a:solidFill>
              <a:latin typeface="+mj-lt"/>
              <a:cs typeface="Arial" pitchFamily="34" charset="0"/>
              <a:sym typeface="Wingdings" pitchFamily="2" charset="2"/>
            </a:endParaRPr>
          </a:p>
          <a:p>
            <a:pPr>
              <a:spcBef>
                <a:spcPct val="50000"/>
              </a:spcBef>
            </a:pPr>
            <a:r>
              <a:rPr lang="en-US" sz="2400" dirty="0">
                <a:solidFill>
                  <a:srgbClr val="0000FF"/>
                </a:solidFill>
                <a:latin typeface="+mj-lt"/>
                <a:cs typeface="Arial" pitchFamily="34" charset="0"/>
                <a:sym typeface="Wingdings" pitchFamily="2" charset="2"/>
              </a:rPr>
              <a:t>9. Vi </a:t>
            </a:r>
            <a:r>
              <a:rPr lang="en-US" sz="2400" dirty="0" err="1">
                <a:solidFill>
                  <a:srgbClr val="0000FF"/>
                </a:solidFill>
                <a:latin typeface="+mj-lt"/>
                <a:cs typeface="Arial" pitchFamily="34" charset="0"/>
                <a:sym typeface="Wingdings" pitchFamily="2" charset="2"/>
              </a:rPr>
              <a:t>khuẩn</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sống</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trong</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nốt</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sần</a:t>
            </a:r>
            <a:r>
              <a:rPr lang="en-US" sz="2400" dirty="0">
                <a:solidFill>
                  <a:srgbClr val="0000FF"/>
                </a:solidFill>
                <a:latin typeface="+mj-lt"/>
                <a:cs typeface="Arial" pitchFamily="34" charset="0"/>
                <a:sym typeface="Wingdings" pitchFamily="2" charset="2"/>
              </a:rPr>
              <a:t> ở </a:t>
            </a:r>
            <a:r>
              <a:rPr lang="en-US" sz="2400" dirty="0" err="1">
                <a:solidFill>
                  <a:srgbClr val="0000FF"/>
                </a:solidFill>
                <a:latin typeface="+mj-lt"/>
                <a:cs typeface="Arial" pitchFamily="34" charset="0"/>
                <a:sym typeface="Wingdings" pitchFamily="2" charset="2"/>
              </a:rPr>
              <a:t>rễ</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cây</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họ</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đậu</a:t>
            </a:r>
            <a:r>
              <a:rPr lang="en-US" sz="2400" dirty="0">
                <a:solidFill>
                  <a:srgbClr val="0000FF"/>
                </a:solidFill>
                <a:latin typeface="+mj-lt"/>
                <a:cs typeface="Arial" pitchFamily="34" charset="0"/>
                <a:sym typeface="Wingdings" pitchFamily="2" charset="2"/>
              </a:rPr>
              <a:t> </a:t>
            </a:r>
          </a:p>
          <a:p>
            <a:pPr>
              <a:spcBef>
                <a:spcPct val="50000"/>
              </a:spcBef>
            </a:pPr>
            <a:r>
              <a:rPr lang="en-US" sz="2400" dirty="0">
                <a:solidFill>
                  <a:srgbClr val="FF0000"/>
                </a:solidFill>
                <a:latin typeface="+mj-lt"/>
                <a:cs typeface="Arial" pitchFamily="34" charset="0"/>
                <a:sym typeface="Wingdings" pitchFamily="2" charset="2"/>
              </a:rPr>
              <a:t> </a:t>
            </a:r>
            <a:r>
              <a:rPr lang="en-US" sz="2400" dirty="0" err="1">
                <a:solidFill>
                  <a:srgbClr val="FF0000"/>
                </a:solidFill>
                <a:latin typeface="+mj-lt"/>
                <a:cs typeface="Arial" pitchFamily="34" charset="0"/>
                <a:sym typeface="Wingdings" pitchFamily="2" charset="2"/>
              </a:rPr>
              <a:t>Cộng</a:t>
            </a:r>
            <a:r>
              <a:rPr lang="en-US" sz="2400" dirty="0">
                <a:solidFill>
                  <a:srgbClr val="FF0000"/>
                </a:solidFill>
                <a:latin typeface="+mj-lt"/>
                <a:cs typeface="Arial" pitchFamily="34" charset="0"/>
                <a:sym typeface="Wingdings" pitchFamily="2" charset="2"/>
              </a:rPr>
              <a:t> </a:t>
            </a:r>
            <a:r>
              <a:rPr lang="en-US" sz="2400" dirty="0" err="1">
                <a:solidFill>
                  <a:srgbClr val="FF0000"/>
                </a:solidFill>
                <a:latin typeface="+mj-lt"/>
                <a:cs typeface="Arial" pitchFamily="34" charset="0"/>
                <a:sym typeface="Wingdings" pitchFamily="2" charset="2"/>
              </a:rPr>
              <a:t>sinh</a:t>
            </a:r>
            <a:endParaRPr lang="en-US" sz="2400" dirty="0">
              <a:solidFill>
                <a:srgbClr val="FF0000"/>
              </a:solidFill>
              <a:latin typeface="+mj-lt"/>
              <a:cs typeface="Arial" pitchFamily="34" charset="0"/>
              <a:sym typeface="Wingdings" pitchFamily="2" charset="2"/>
            </a:endParaRPr>
          </a:p>
          <a:p>
            <a:pPr>
              <a:spcBef>
                <a:spcPct val="50000"/>
              </a:spcBef>
            </a:pPr>
            <a:r>
              <a:rPr lang="en-US" sz="2400" dirty="0">
                <a:solidFill>
                  <a:srgbClr val="0000FF"/>
                </a:solidFill>
                <a:latin typeface="+mj-lt"/>
                <a:cs typeface="Arial" pitchFamily="34" charset="0"/>
                <a:sym typeface="Wingdings" pitchFamily="2" charset="2"/>
              </a:rPr>
              <a:t>10. </a:t>
            </a:r>
            <a:r>
              <a:rPr lang="en-US" sz="2400" dirty="0" err="1">
                <a:solidFill>
                  <a:srgbClr val="0000FF"/>
                </a:solidFill>
                <a:latin typeface="+mj-lt"/>
                <a:cs typeface="Arial" pitchFamily="34" charset="0"/>
                <a:sym typeface="Wingdings" pitchFamily="2" charset="2"/>
              </a:rPr>
              <a:t>Cây</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nắp</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ấm</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bắt</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côn</a:t>
            </a:r>
            <a:r>
              <a:rPr lang="en-US" sz="2400" dirty="0">
                <a:solidFill>
                  <a:srgbClr val="0000FF"/>
                </a:solidFill>
                <a:latin typeface="+mj-lt"/>
                <a:cs typeface="Arial" pitchFamily="34" charset="0"/>
                <a:sym typeface="Wingdings" pitchFamily="2" charset="2"/>
              </a:rPr>
              <a:t> </a:t>
            </a:r>
            <a:r>
              <a:rPr lang="en-US" sz="2400" dirty="0" err="1">
                <a:solidFill>
                  <a:srgbClr val="0000FF"/>
                </a:solidFill>
                <a:latin typeface="+mj-lt"/>
                <a:cs typeface="Arial" pitchFamily="34" charset="0"/>
                <a:sym typeface="Wingdings" pitchFamily="2" charset="2"/>
              </a:rPr>
              <a:t>trùng</a:t>
            </a:r>
            <a:r>
              <a:rPr lang="en-US" sz="2400" dirty="0">
                <a:solidFill>
                  <a:srgbClr val="0000FF"/>
                </a:solidFill>
                <a:latin typeface="+mj-lt"/>
                <a:cs typeface="Arial" pitchFamily="34" charset="0"/>
                <a:sym typeface="Wingdings" pitchFamily="2" charset="2"/>
              </a:rPr>
              <a:t> </a:t>
            </a:r>
          </a:p>
          <a:p>
            <a:pPr>
              <a:spcBef>
                <a:spcPct val="50000"/>
              </a:spcBef>
            </a:pPr>
            <a:r>
              <a:rPr lang="en-US" sz="2400" dirty="0">
                <a:solidFill>
                  <a:srgbClr val="FF0000"/>
                </a:solidFill>
                <a:latin typeface="+mj-lt"/>
                <a:cs typeface="Arial" pitchFamily="34" charset="0"/>
                <a:sym typeface="Wingdings" pitchFamily="2" charset="2"/>
              </a:rPr>
              <a:t> </a:t>
            </a:r>
            <a:r>
              <a:rPr lang="en-US" sz="2400" dirty="0" smtClean="0">
                <a:solidFill>
                  <a:srgbClr val="FF0000"/>
                </a:solidFill>
                <a:latin typeface="+mj-lt"/>
                <a:cs typeface="Arial" pitchFamily="34" charset="0"/>
                <a:sym typeface="Wingdings" pitchFamily="2" charset="2"/>
              </a:rPr>
              <a:t>SV </a:t>
            </a:r>
            <a:r>
              <a:rPr lang="en-US" sz="2400" dirty="0" err="1" smtClean="0">
                <a:solidFill>
                  <a:srgbClr val="FF0000"/>
                </a:solidFill>
                <a:latin typeface="+mj-lt"/>
                <a:cs typeface="Arial" pitchFamily="34" charset="0"/>
                <a:sym typeface="Wingdings" pitchFamily="2" charset="2"/>
              </a:rPr>
              <a:t>này</a:t>
            </a:r>
            <a:r>
              <a:rPr lang="en-US" sz="2400" dirty="0" smtClean="0">
                <a:solidFill>
                  <a:srgbClr val="FF0000"/>
                </a:solidFill>
                <a:latin typeface="+mj-lt"/>
                <a:cs typeface="Arial" pitchFamily="34" charset="0"/>
                <a:sym typeface="Wingdings" pitchFamily="2" charset="2"/>
              </a:rPr>
              <a:t> </a:t>
            </a:r>
            <a:r>
              <a:rPr lang="en-US" sz="2400" dirty="0" err="1" smtClean="0">
                <a:solidFill>
                  <a:srgbClr val="FF0000"/>
                </a:solidFill>
                <a:latin typeface="+mj-lt"/>
                <a:cs typeface="Arial" pitchFamily="34" charset="0"/>
                <a:sym typeface="Wingdings" pitchFamily="2" charset="2"/>
              </a:rPr>
              <a:t>ăn</a:t>
            </a:r>
            <a:r>
              <a:rPr lang="en-US" sz="2400" dirty="0" smtClean="0">
                <a:solidFill>
                  <a:srgbClr val="FF0000"/>
                </a:solidFill>
                <a:latin typeface="+mj-lt"/>
                <a:cs typeface="Arial" pitchFamily="34" charset="0"/>
                <a:sym typeface="Wingdings" pitchFamily="2" charset="2"/>
              </a:rPr>
              <a:t> SV </a:t>
            </a:r>
            <a:r>
              <a:rPr lang="en-US" sz="2400" smtClean="0">
                <a:solidFill>
                  <a:srgbClr val="FF0000"/>
                </a:solidFill>
                <a:latin typeface="+mj-lt"/>
                <a:cs typeface="Arial" pitchFamily="34" charset="0"/>
                <a:sym typeface="Wingdings" pitchFamily="2" charset="2"/>
              </a:rPr>
              <a:t>khác</a:t>
            </a:r>
            <a:endParaRPr lang="en-US" sz="2400" dirty="0">
              <a:solidFill>
                <a:srgbClr val="FF0000"/>
              </a:solidFill>
              <a:latin typeface="+mj-lt"/>
              <a:cs typeface="Arial" pitchFamily="34" charset="0"/>
              <a:sym typeface="Wingdings 3" pitchFamily="18" charset="2"/>
            </a:endParaRPr>
          </a:p>
          <a:p>
            <a:pPr>
              <a:spcBef>
                <a:spcPct val="50000"/>
              </a:spcBef>
            </a:pPr>
            <a:endParaRPr lang="en-US" sz="2400" b="0" dirty="0">
              <a:solidFill>
                <a:srgbClr val="FF00FF"/>
              </a:solidFill>
              <a:latin typeface="+mj-lt"/>
              <a:cs typeface="Arial" pitchFamily="34" charset="0"/>
              <a:sym typeface="Wingdings 3" pitchFamily="18" charset="2"/>
            </a:endParaRPr>
          </a:p>
        </p:txBody>
      </p:sp>
    </p:spTree>
    <p:extLst>
      <p:ext uri="{BB962C8B-B14F-4D97-AF65-F5344CB8AC3E}">
        <p14:creationId xmlns:p14="http://schemas.microsoft.com/office/powerpoint/2010/main" val="264096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1000"/>
                                        <p:tgtEl>
                                          <p:spTgt spid="4">
                                            <p:txEl>
                                              <p:pRg st="7" end="7"/>
                                            </p:txEl>
                                          </p:spTgt>
                                        </p:tgtEl>
                                      </p:cBhvr>
                                    </p:animEffect>
                                    <p:anim calcmode="lin" valueType="num">
                                      <p:cBhvr>
                                        <p:cTn id="2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Effect transition="in" filter="fade">
                                      <p:cBhvr>
                                        <p:cTn id="35" dur="1000"/>
                                        <p:tgtEl>
                                          <p:spTgt spid="4">
                                            <p:txEl>
                                              <p:pRg st="9" end="9"/>
                                            </p:txEl>
                                          </p:spTgt>
                                        </p:tgtEl>
                                      </p:cBhvr>
                                    </p:animEffect>
                                    <p:anim calcmode="lin" valueType="num">
                                      <p:cBhvr>
                                        <p:cTn id="36"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fade">
                                      <p:cBhvr>
                                        <p:cTn id="42" dur="1000"/>
                                        <p:tgtEl>
                                          <p:spTgt spid="4">
                                            <p:txEl>
                                              <p:pRg st="11" end="11"/>
                                            </p:txEl>
                                          </p:spTgt>
                                        </p:tgtEl>
                                      </p:cBhvr>
                                    </p:animEffect>
                                    <p:anim calcmode="lin" valueType="num">
                                      <p:cBhvr>
                                        <p:cTn id="43"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742950" y="763588"/>
            <a:ext cx="838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990099"/>
                </a:solidFill>
              </a:rPr>
              <a:t>Hỗ trợ</a:t>
            </a:r>
          </a:p>
        </p:txBody>
      </p:sp>
      <p:sp>
        <p:nvSpPr>
          <p:cNvPr id="81923" name="Text Box 3"/>
          <p:cNvSpPr txBox="1">
            <a:spLocks noChangeArrowheads="1"/>
          </p:cNvSpPr>
          <p:nvPr/>
        </p:nvSpPr>
        <p:spPr bwMode="auto">
          <a:xfrm>
            <a:off x="776288" y="4438650"/>
            <a:ext cx="11049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990099"/>
                </a:solidFill>
              </a:rPr>
              <a:t>Đối địch</a:t>
            </a:r>
          </a:p>
        </p:txBody>
      </p:sp>
      <p:sp>
        <p:nvSpPr>
          <p:cNvPr id="81924" name="Text Box 4"/>
          <p:cNvSpPr txBox="1">
            <a:spLocks noChangeArrowheads="1"/>
          </p:cNvSpPr>
          <p:nvPr/>
        </p:nvSpPr>
        <p:spPr bwMode="auto">
          <a:xfrm>
            <a:off x="-85725" y="2414588"/>
            <a:ext cx="1143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3333CC"/>
                </a:solidFill>
              </a:rPr>
              <a:t>Quan hệ khác loài</a:t>
            </a:r>
          </a:p>
        </p:txBody>
      </p:sp>
      <p:sp>
        <p:nvSpPr>
          <p:cNvPr id="81925" name="Text Box 5"/>
          <p:cNvSpPr txBox="1">
            <a:spLocks noChangeArrowheads="1"/>
          </p:cNvSpPr>
          <p:nvPr/>
        </p:nvSpPr>
        <p:spPr bwMode="auto">
          <a:xfrm>
            <a:off x="1928813" y="69850"/>
            <a:ext cx="1143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FF00FF"/>
                </a:solidFill>
              </a:rPr>
              <a:t>Cộng sinh</a:t>
            </a:r>
          </a:p>
        </p:txBody>
      </p:sp>
      <p:sp>
        <p:nvSpPr>
          <p:cNvPr id="81926" name="Text Box 6"/>
          <p:cNvSpPr txBox="1">
            <a:spLocks noChangeArrowheads="1"/>
          </p:cNvSpPr>
          <p:nvPr/>
        </p:nvSpPr>
        <p:spPr bwMode="auto">
          <a:xfrm>
            <a:off x="2057400" y="1360488"/>
            <a:ext cx="838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FF00FF"/>
                </a:solidFill>
              </a:rPr>
              <a:t>Hội sinh</a:t>
            </a:r>
          </a:p>
        </p:txBody>
      </p:sp>
      <p:sp>
        <p:nvSpPr>
          <p:cNvPr id="81927" name="Text Box 7"/>
          <p:cNvSpPr txBox="1">
            <a:spLocks noChangeArrowheads="1"/>
          </p:cNvSpPr>
          <p:nvPr/>
        </p:nvSpPr>
        <p:spPr bwMode="auto">
          <a:xfrm>
            <a:off x="1843088" y="3060700"/>
            <a:ext cx="137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FF00FF"/>
                </a:solidFill>
              </a:rPr>
              <a:t>Cạnh tranh</a:t>
            </a:r>
          </a:p>
        </p:txBody>
      </p:sp>
      <p:sp>
        <p:nvSpPr>
          <p:cNvPr id="81928" name="Text Box 8"/>
          <p:cNvSpPr txBox="1">
            <a:spLocks noChangeArrowheads="1"/>
          </p:cNvSpPr>
          <p:nvPr/>
        </p:nvSpPr>
        <p:spPr bwMode="auto">
          <a:xfrm>
            <a:off x="1928813" y="4260850"/>
            <a:ext cx="1371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FF00FF"/>
                </a:solidFill>
              </a:rPr>
              <a:t>Kí sinh, nửa kí sinh</a:t>
            </a:r>
          </a:p>
        </p:txBody>
      </p:sp>
      <p:sp>
        <p:nvSpPr>
          <p:cNvPr id="81929" name="Text Box 9"/>
          <p:cNvSpPr txBox="1">
            <a:spLocks noChangeArrowheads="1"/>
          </p:cNvSpPr>
          <p:nvPr/>
        </p:nvSpPr>
        <p:spPr bwMode="auto">
          <a:xfrm>
            <a:off x="1962150" y="5581650"/>
            <a:ext cx="1371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FF00FF"/>
                </a:solidFill>
              </a:rPr>
              <a:t>Sinh vật ăn sinh vật khác</a:t>
            </a:r>
          </a:p>
        </p:txBody>
      </p:sp>
      <p:sp>
        <p:nvSpPr>
          <p:cNvPr id="81930" name="Line 10"/>
          <p:cNvSpPr>
            <a:spLocks noChangeShapeType="1"/>
          </p:cNvSpPr>
          <p:nvPr/>
        </p:nvSpPr>
        <p:spPr bwMode="auto">
          <a:xfrm flipV="1">
            <a:off x="547688" y="1625600"/>
            <a:ext cx="425450" cy="788988"/>
          </a:xfrm>
          <a:prstGeom prst="line">
            <a:avLst/>
          </a:prstGeom>
          <a:noFill/>
          <a:ln w="19050">
            <a:solidFill>
              <a:srgbClr val="3333CC"/>
            </a:solidFill>
            <a:round/>
            <a:headEnd/>
            <a:tailEnd type="stealth"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1931" name="Line 11"/>
          <p:cNvSpPr>
            <a:spLocks noChangeShapeType="1"/>
          </p:cNvSpPr>
          <p:nvPr/>
        </p:nvSpPr>
        <p:spPr bwMode="auto">
          <a:xfrm>
            <a:off x="533400" y="3929063"/>
            <a:ext cx="523875" cy="552450"/>
          </a:xfrm>
          <a:prstGeom prst="line">
            <a:avLst/>
          </a:prstGeom>
          <a:noFill/>
          <a:ln w="19050">
            <a:solidFill>
              <a:srgbClr val="3333CC"/>
            </a:solidFill>
            <a:round/>
            <a:headEnd/>
            <a:tailEnd type="stealth"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1932" name="Line 12"/>
          <p:cNvSpPr>
            <a:spLocks noChangeShapeType="1"/>
          </p:cNvSpPr>
          <p:nvPr/>
        </p:nvSpPr>
        <p:spPr bwMode="auto">
          <a:xfrm flipV="1">
            <a:off x="1425575" y="606425"/>
            <a:ext cx="742950" cy="598488"/>
          </a:xfrm>
          <a:prstGeom prst="line">
            <a:avLst/>
          </a:prstGeom>
          <a:noFill/>
          <a:ln w="19050">
            <a:solidFill>
              <a:srgbClr val="3333CC"/>
            </a:solidFill>
            <a:round/>
            <a:headEnd/>
            <a:tailEnd type="stealth"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1933" name="Line 13"/>
          <p:cNvSpPr>
            <a:spLocks noChangeShapeType="1"/>
          </p:cNvSpPr>
          <p:nvPr/>
        </p:nvSpPr>
        <p:spPr bwMode="auto">
          <a:xfrm>
            <a:off x="1425575" y="1204913"/>
            <a:ext cx="685800" cy="509587"/>
          </a:xfrm>
          <a:prstGeom prst="line">
            <a:avLst/>
          </a:prstGeom>
          <a:noFill/>
          <a:ln w="19050">
            <a:solidFill>
              <a:srgbClr val="3333CC"/>
            </a:solidFill>
            <a:round/>
            <a:headEnd/>
            <a:tailEnd type="stealth"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1934" name="Line 14"/>
          <p:cNvSpPr>
            <a:spLocks noChangeShapeType="1"/>
          </p:cNvSpPr>
          <p:nvPr/>
        </p:nvSpPr>
        <p:spPr bwMode="auto">
          <a:xfrm flipV="1">
            <a:off x="1673225" y="3795713"/>
            <a:ext cx="423863" cy="1123950"/>
          </a:xfrm>
          <a:prstGeom prst="line">
            <a:avLst/>
          </a:prstGeom>
          <a:noFill/>
          <a:ln w="19050">
            <a:solidFill>
              <a:srgbClr val="3333CC"/>
            </a:solidFill>
            <a:round/>
            <a:headEnd/>
            <a:tailEnd type="stealth"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1935" name="Line 15"/>
          <p:cNvSpPr>
            <a:spLocks noChangeShapeType="1"/>
          </p:cNvSpPr>
          <p:nvPr/>
        </p:nvSpPr>
        <p:spPr bwMode="auto">
          <a:xfrm flipV="1">
            <a:off x="1673225" y="4919663"/>
            <a:ext cx="384175" cy="0"/>
          </a:xfrm>
          <a:prstGeom prst="line">
            <a:avLst/>
          </a:prstGeom>
          <a:noFill/>
          <a:ln w="19050">
            <a:solidFill>
              <a:srgbClr val="3333CC"/>
            </a:solidFill>
            <a:round/>
            <a:headEnd/>
            <a:tailEnd type="stealth"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1936" name="Line 16"/>
          <p:cNvSpPr>
            <a:spLocks noChangeShapeType="1"/>
          </p:cNvSpPr>
          <p:nvPr/>
        </p:nvSpPr>
        <p:spPr bwMode="auto">
          <a:xfrm>
            <a:off x="1673225" y="4919663"/>
            <a:ext cx="384175" cy="871537"/>
          </a:xfrm>
          <a:prstGeom prst="line">
            <a:avLst/>
          </a:prstGeom>
          <a:noFill/>
          <a:ln w="19050">
            <a:solidFill>
              <a:srgbClr val="3333CC"/>
            </a:solidFill>
            <a:round/>
            <a:headEnd/>
            <a:tailEnd type="stealth"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1937" name="Line 17"/>
          <p:cNvSpPr>
            <a:spLocks noChangeShapeType="1"/>
          </p:cNvSpPr>
          <p:nvPr/>
        </p:nvSpPr>
        <p:spPr bwMode="auto">
          <a:xfrm>
            <a:off x="2852738" y="534988"/>
            <a:ext cx="5508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1938" name="Line 18"/>
          <p:cNvSpPr>
            <a:spLocks noChangeShapeType="1"/>
          </p:cNvSpPr>
          <p:nvPr/>
        </p:nvSpPr>
        <p:spPr bwMode="auto">
          <a:xfrm>
            <a:off x="2895600" y="1727200"/>
            <a:ext cx="5508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1939" name="Line 19"/>
          <p:cNvSpPr>
            <a:spLocks noChangeShapeType="1"/>
          </p:cNvSpPr>
          <p:nvPr/>
        </p:nvSpPr>
        <p:spPr bwMode="auto">
          <a:xfrm>
            <a:off x="2941638" y="3490913"/>
            <a:ext cx="6397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1940" name="Line 20"/>
          <p:cNvSpPr>
            <a:spLocks noChangeShapeType="1"/>
          </p:cNvSpPr>
          <p:nvPr/>
        </p:nvSpPr>
        <p:spPr bwMode="auto">
          <a:xfrm>
            <a:off x="3089275" y="4865688"/>
            <a:ext cx="5508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1941" name="Line 21"/>
          <p:cNvSpPr>
            <a:spLocks noChangeShapeType="1"/>
          </p:cNvSpPr>
          <p:nvPr/>
        </p:nvSpPr>
        <p:spPr bwMode="auto">
          <a:xfrm>
            <a:off x="3181350" y="6205538"/>
            <a:ext cx="5524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1942" name="Text Box 22"/>
          <p:cNvSpPr txBox="1">
            <a:spLocks noChangeArrowheads="1"/>
          </p:cNvSpPr>
          <p:nvPr/>
        </p:nvSpPr>
        <p:spPr bwMode="auto">
          <a:xfrm>
            <a:off x="3403600" y="282575"/>
            <a:ext cx="5673725" cy="466725"/>
          </a:xfrm>
          <a:prstGeom prst="rect">
            <a:avLst/>
          </a:prstGeom>
          <a:solidFill>
            <a:schemeClr val="bg1"/>
          </a:solidFill>
          <a:ln w="952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spcBef>
                <a:spcPct val="20000"/>
              </a:spcBef>
            </a:pPr>
            <a:r>
              <a:rPr lang="en-US" sz="2400" b="0"/>
              <a:t>Sự hợp tác </a:t>
            </a:r>
            <a:r>
              <a:rPr lang="en-US" sz="2400" b="0">
                <a:solidFill>
                  <a:srgbClr val="FF0066"/>
                </a:solidFill>
              </a:rPr>
              <a:t>cùng có lợi</a:t>
            </a:r>
            <a:r>
              <a:rPr lang="en-US" sz="2400" b="0"/>
              <a:t> giữa các loài sinh vật.</a:t>
            </a:r>
          </a:p>
        </p:txBody>
      </p:sp>
      <p:sp>
        <p:nvSpPr>
          <p:cNvPr id="81943" name="Text Box 23"/>
          <p:cNvSpPr txBox="1">
            <a:spLocks noChangeArrowheads="1"/>
          </p:cNvSpPr>
          <p:nvPr/>
        </p:nvSpPr>
        <p:spPr bwMode="auto">
          <a:xfrm>
            <a:off x="3446463" y="1073150"/>
            <a:ext cx="5570537" cy="1196975"/>
          </a:xfrm>
          <a:prstGeom prst="rect">
            <a:avLst/>
          </a:prstGeom>
          <a:solidFill>
            <a:schemeClr val="bg1"/>
          </a:solidFill>
          <a:ln w="952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400" b="0"/>
              <a:t>Sự hợp tác giữa 2 loài sinh vật, trong đó </a:t>
            </a:r>
            <a:r>
              <a:rPr lang="en-US" sz="2400" b="0">
                <a:solidFill>
                  <a:srgbClr val="FF0066"/>
                </a:solidFill>
              </a:rPr>
              <a:t>một bên có lợi</a:t>
            </a:r>
            <a:r>
              <a:rPr lang="en-US" sz="2400" b="0"/>
              <a:t> còn </a:t>
            </a:r>
            <a:r>
              <a:rPr lang="en-US" sz="2400" b="0">
                <a:solidFill>
                  <a:srgbClr val="FF0066"/>
                </a:solidFill>
              </a:rPr>
              <a:t>bên kia không có lợi cũng không có hại</a:t>
            </a:r>
            <a:r>
              <a:rPr lang="en-US" sz="2400" b="0"/>
              <a:t>.</a:t>
            </a:r>
          </a:p>
        </p:txBody>
      </p:sp>
      <p:sp>
        <p:nvSpPr>
          <p:cNvPr id="81944" name="Text Box 24"/>
          <p:cNvSpPr txBox="1">
            <a:spLocks noChangeArrowheads="1"/>
          </p:cNvSpPr>
          <p:nvPr/>
        </p:nvSpPr>
        <p:spPr bwMode="auto">
          <a:xfrm>
            <a:off x="3557588" y="2557463"/>
            <a:ext cx="5467350" cy="1562100"/>
          </a:xfrm>
          <a:prstGeom prst="rect">
            <a:avLst/>
          </a:prstGeom>
          <a:solidFill>
            <a:schemeClr val="bg1"/>
          </a:solidFill>
          <a:ln w="952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400" b="0"/>
              <a:t>Các sinh vật khác loài tranh giành nhau thức ăn, nơi ở và các điều kiện sống khác của môi trường. Các loài </a:t>
            </a:r>
            <a:r>
              <a:rPr lang="en-US" sz="2400" b="0">
                <a:solidFill>
                  <a:srgbClr val="FF0066"/>
                </a:solidFill>
              </a:rPr>
              <a:t>kìm hãm sự phát triển của nhau</a:t>
            </a:r>
            <a:r>
              <a:rPr lang="en-US" sz="2400" b="0"/>
              <a:t>.</a:t>
            </a:r>
          </a:p>
        </p:txBody>
      </p:sp>
      <p:sp>
        <p:nvSpPr>
          <p:cNvPr id="81945" name="Text Box 25"/>
          <p:cNvSpPr txBox="1">
            <a:spLocks noChangeArrowheads="1"/>
          </p:cNvSpPr>
          <p:nvPr/>
        </p:nvSpPr>
        <p:spPr bwMode="auto">
          <a:xfrm>
            <a:off x="3557588" y="4233863"/>
            <a:ext cx="5484812" cy="1196975"/>
          </a:xfrm>
          <a:prstGeom prst="rect">
            <a:avLst/>
          </a:prstGeom>
          <a:solidFill>
            <a:schemeClr val="bg1"/>
          </a:solidFill>
          <a:ln w="952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400" b="0"/>
              <a:t>Sinh vật sống nhờ trên cơ thể của sinh vật khác, </a:t>
            </a:r>
            <a:r>
              <a:rPr lang="en-US" sz="2400" b="0">
                <a:solidFill>
                  <a:srgbClr val="FF0066"/>
                </a:solidFill>
              </a:rPr>
              <a:t>lấy các chất dinh dưỡng</a:t>
            </a:r>
            <a:r>
              <a:rPr lang="en-US" sz="2400" b="0"/>
              <a:t>, máu… từ sinh vật đó.</a:t>
            </a:r>
          </a:p>
        </p:txBody>
      </p:sp>
      <p:sp>
        <p:nvSpPr>
          <p:cNvPr id="81946" name="Text Box 26"/>
          <p:cNvSpPr txBox="1">
            <a:spLocks noChangeArrowheads="1"/>
          </p:cNvSpPr>
          <p:nvPr/>
        </p:nvSpPr>
        <p:spPr bwMode="auto">
          <a:xfrm>
            <a:off x="3567113" y="5561013"/>
            <a:ext cx="5457825" cy="1196975"/>
          </a:xfrm>
          <a:prstGeom prst="rect">
            <a:avLst/>
          </a:prstGeom>
          <a:solidFill>
            <a:schemeClr val="bg1"/>
          </a:solidFill>
          <a:ln w="952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400" b="0"/>
              <a:t>Gồm các trường hợp: động vật ăn thực vật, động vật </a:t>
            </a:r>
            <a:r>
              <a:rPr lang="en-US" sz="2400" b="0">
                <a:solidFill>
                  <a:srgbClr val="FF0066"/>
                </a:solidFill>
              </a:rPr>
              <a:t>ăn thịt con mồi</a:t>
            </a:r>
            <a:r>
              <a:rPr lang="en-US" sz="2400" b="0"/>
              <a:t>, thực vật bắt sâu bọ…</a:t>
            </a:r>
          </a:p>
        </p:txBody>
      </p:sp>
      <p:sp>
        <p:nvSpPr>
          <p:cNvPr id="81947" name="AutoShape 27"/>
          <p:cNvSpPr>
            <a:spLocks/>
          </p:cNvSpPr>
          <p:nvPr/>
        </p:nvSpPr>
        <p:spPr bwMode="auto">
          <a:xfrm>
            <a:off x="3252788" y="211138"/>
            <a:ext cx="176212" cy="1900237"/>
          </a:xfrm>
          <a:prstGeom prst="rightBrace">
            <a:avLst>
              <a:gd name="adj1" fmla="val 89865"/>
              <a:gd name="adj2" fmla="val 50000"/>
            </a:avLst>
          </a:prstGeom>
          <a:noFill/>
          <a:ln w="9525">
            <a:solidFill>
              <a:srgbClr val="990099"/>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1948" name="AutoShape 28"/>
          <p:cNvSpPr>
            <a:spLocks/>
          </p:cNvSpPr>
          <p:nvPr/>
        </p:nvSpPr>
        <p:spPr bwMode="auto">
          <a:xfrm>
            <a:off x="3300413" y="3128963"/>
            <a:ext cx="128587" cy="3629025"/>
          </a:xfrm>
          <a:prstGeom prst="rightBrace">
            <a:avLst>
              <a:gd name="adj1" fmla="val 235186"/>
              <a:gd name="adj2" fmla="val 50000"/>
            </a:avLst>
          </a:prstGeom>
          <a:noFill/>
          <a:ln w="9525">
            <a:solidFill>
              <a:srgbClr val="990099"/>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1949" name="Text Box 29"/>
          <p:cNvSpPr txBox="1">
            <a:spLocks noChangeArrowheads="1"/>
          </p:cNvSpPr>
          <p:nvPr/>
        </p:nvSpPr>
        <p:spPr bwMode="auto">
          <a:xfrm>
            <a:off x="3581400" y="685800"/>
            <a:ext cx="5257800" cy="955675"/>
          </a:xfrm>
          <a:prstGeom prst="rect">
            <a:avLst/>
          </a:prstGeom>
          <a:solidFill>
            <a:schemeClr val="bg1"/>
          </a:solidFill>
          <a:ln w="952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a:solidFill>
                  <a:srgbClr val="0000FF"/>
                </a:solidFill>
              </a:rPr>
              <a:t>Là quan hệ có lợi (hoặc ít nhất không có hại) cho tất cả sinh vật.</a:t>
            </a:r>
          </a:p>
        </p:txBody>
      </p:sp>
      <p:sp>
        <p:nvSpPr>
          <p:cNvPr id="81950" name="Text Box 30"/>
          <p:cNvSpPr txBox="1">
            <a:spLocks noChangeArrowheads="1"/>
          </p:cNvSpPr>
          <p:nvPr/>
        </p:nvSpPr>
        <p:spPr bwMode="auto">
          <a:xfrm>
            <a:off x="3581400" y="4191000"/>
            <a:ext cx="5257800" cy="1382713"/>
          </a:xfrm>
          <a:prstGeom prst="rect">
            <a:avLst/>
          </a:prstGeom>
          <a:solidFill>
            <a:schemeClr val="bg1"/>
          </a:solidFill>
          <a:ln w="952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a:solidFill>
                  <a:srgbClr val="0000FF"/>
                </a:solidFill>
              </a:rPr>
              <a:t>Một bên sinh vật được lợi còn bên kia bị hại hoặc cả hai bên cùng bị hại.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grpId="0" nodeType="clickEffect">
                                  <p:stCondLst>
                                    <p:cond delay="0"/>
                                  </p:stCondLst>
                                  <p:childTnLst>
                                    <p:animEffect transition="out" filter="diamond(in)">
                                      <p:cBhvr>
                                        <p:cTn id="6" dur="2000"/>
                                        <p:tgtEl>
                                          <p:spTgt spid="81937"/>
                                        </p:tgtEl>
                                      </p:cBhvr>
                                    </p:animEffect>
                                    <p:set>
                                      <p:cBhvr>
                                        <p:cTn id="7" dur="1" fill="hold">
                                          <p:stCondLst>
                                            <p:cond delay="1999"/>
                                          </p:stCondLst>
                                        </p:cTn>
                                        <p:tgtEl>
                                          <p:spTgt spid="81937"/>
                                        </p:tgtEl>
                                        <p:attrNameLst>
                                          <p:attrName>style.visibility</p:attrName>
                                        </p:attrNameLst>
                                      </p:cBhvr>
                                      <p:to>
                                        <p:strVal val="hidden"/>
                                      </p:to>
                                    </p:set>
                                  </p:childTnLst>
                                </p:cTn>
                              </p:par>
                              <p:par>
                                <p:cTn id="8" presetID="8" presetClass="exit" presetSubtype="16" fill="hold" grpId="0" nodeType="withEffect">
                                  <p:stCondLst>
                                    <p:cond delay="0"/>
                                  </p:stCondLst>
                                  <p:childTnLst>
                                    <p:animEffect transition="out" filter="diamond(in)">
                                      <p:cBhvr>
                                        <p:cTn id="9" dur="2000"/>
                                        <p:tgtEl>
                                          <p:spTgt spid="81938"/>
                                        </p:tgtEl>
                                      </p:cBhvr>
                                    </p:animEffect>
                                    <p:set>
                                      <p:cBhvr>
                                        <p:cTn id="10" dur="1" fill="hold">
                                          <p:stCondLst>
                                            <p:cond delay="1999"/>
                                          </p:stCondLst>
                                        </p:cTn>
                                        <p:tgtEl>
                                          <p:spTgt spid="81938"/>
                                        </p:tgtEl>
                                        <p:attrNameLst>
                                          <p:attrName>style.visibility</p:attrName>
                                        </p:attrNameLst>
                                      </p:cBhvr>
                                      <p:to>
                                        <p:strVal val="hidden"/>
                                      </p:to>
                                    </p:set>
                                  </p:childTnLst>
                                </p:cTn>
                              </p:par>
                              <p:par>
                                <p:cTn id="11" presetID="8" presetClass="exit" presetSubtype="16" fill="hold" grpId="0" nodeType="withEffect">
                                  <p:stCondLst>
                                    <p:cond delay="0"/>
                                  </p:stCondLst>
                                  <p:childTnLst>
                                    <p:animEffect transition="out" filter="diamond(in)">
                                      <p:cBhvr>
                                        <p:cTn id="12" dur="2000"/>
                                        <p:tgtEl>
                                          <p:spTgt spid="81939"/>
                                        </p:tgtEl>
                                      </p:cBhvr>
                                    </p:animEffect>
                                    <p:set>
                                      <p:cBhvr>
                                        <p:cTn id="13" dur="1" fill="hold">
                                          <p:stCondLst>
                                            <p:cond delay="1999"/>
                                          </p:stCondLst>
                                        </p:cTn>
                                        <p:tgtEl>
                                          <p:spTgt spid="81939"/>
                                        </p:tgtEl>
                                        <p:attrNameLst>
                                          <p:attrName>style.visibility</p:attrName>
                                        </p:attrNameLst>
                                      </p:cBhvr>
                                      <p:to>
                                        <p:strVal val="hidden"/>
                                      </p:to>
                                    </p:set>
                                  </p:childTnLst>
                                </p:cTn>
                              </p:par>
                              <p:par>
                                <p:cTn id="14" presetID="8" presetClass="exit" presetSubtype="16" fill="hold" grpId="0" nodeType="withEffect">
                                  <p:stCondLst>
                                    <p:cond delay="0"/>
                                  </p:stCondLst>
                                  <p:childTnLst>
                                    <p:animEffect transition="out" filter="diamond(in)">
                                      <p:cBhvr>
                                        <p:cTn id="15" dur="2000"/>
                                        <p:tgtEl>
                                          <p:spTgt spid="81940"/>
                                        </p:tgtEl>
                                      </p:cBhvr>
                                    </p:animEffect>
                                    <p:set>
                                      <p:cBhvr>
                                        <p:cTn id="16" dur="1" fill="hold">
                                          <p:stCondLst>
                                            <p:cond delay="1999"/>
                                          </p:stCondLst>
                                        </p:cTn>
                                        <p:tgtEl>
                                          <p:spTgt spid="81940"/>
                                        </p:tgtEl>
                                        <p:attrNameLst>
                                          <p:attrName>style.visibility</p:attrName>
                                        </p:attrNameLst>
                                      </p:cBhvr>
                                      <p:to>
                                        <p:strVal val="hidden"/>
                                      </p:to>
                                    </p:set>
                                  </p:childTnLst>
                                </p:cTn>
                              </p:par>
                              <p:par>
                                <p:cTn id="17" presetID="8" presetClass="exit" presetSubtype="16" fill="hold" grpId="0" nodeType="withEffect">
                                  <p:stCondLst>
                                    <p:cond delay="0"/>
                                  </p:stCondLst>
                                  <p:childTnLst>
                                    <p:animEffect transition="out" filter="diamond(in)">
                                      <p:cBhvr>
                                        <p:cTn id="18" dur="2000"/>
                                        <p:tgtEl>
                                          <p:spTgt spid="81941"/>
                                        </p:tgtEl>
                                      </p:cBhvr>
                                    </p:animEffect>
                                    <p:set>
                                      <p:cBhvr>
                                        <p:cTn id="19" dur="1" fill="hold">
                                          <p:stCondLst>
                                            <p:cond delay="1999"/>
                                          </p:stCondLst>
                                        </p:cTn>
                                        <p:tgtEl>
                                          <p:spTgt spid="81941"/>
                                        </p:tgtEl>
                                        <p:attrNameLst>
                                          <p:attrName>style.visibility</p:attrName>
                                        </p:attrNameLst>
                                      </p:cBhvr>
                                      <p:to>
                                        <p:strVal val="hidden"/>
                                      </p:to>
                                    </p:set>
                                  </p:childTnLst>
                                </p:cTn>
                              </p:par>
                              <p:par>
                                <p:cTn id="20" presetID="8" presetClass="exit" presetSubtype="16" fill="hold" grpId="0" nodeType="withEffect">
                                  <p:stCondLst>
                                    <p:cond delay="0"/>
                                  </p:stCondLst>
                                  <p:childTnLst>
                                    <p:animEffect transition="out" filter="diamond(in)">
                                      <p:cBhvr>
                                        <p:cTn id="21" dur="2000"/>
                                        <p:tgtEl>
                                          <p:spTgt spid="81942"/>
                                        </p:tgtEl>
                                      </p:cBhvr>
                                    </p:animEffect>
                                    <p:set>
                                      <p:cBhvr>
                                        <p:cTn id="22" dur="1" fill="hold">
                                          <p:stCondLst>
                                            <p:cond delay="1999"/>
                                          </p:stCondLst>
                                        </p:cTn>
                                        <p:tgtEl>
                                          <p:spTgt spid="81942"/>
                                        </p:tgtEl>
                                        <p:attrNameLst>
                                          <p:attrName>style.visibility</p:attrName>
                                        </p:attrNameLst>
                                      </p:cBhvr>
                                      <p:to>
                                        <p:strVal val="hidden"/>
                                      </p:to>
                                    </p:set>
                                  </p:childTnLst>
                                </p:cTn>
                              </p:par>
                              <p:par>
                                <p:cTn id="23" presetID="8" presetClass="exit" presetSubtype="16" fill="hold" grpId="0" nodeType="withEffect">
                                  <p:stCondLst>
                                    <p:cond delay="0"/>
                                  </p:stCondLst>
                                  <p:childTnLst>
                                    <p:animEffect transition="out" filter="diamond(in)">
                                      <p:cBhvr>
                                        <p:cTn id="24" dur="2000"/>
                                        <p:tgtEl>
                                          <p:spTgt spid="81943"/>
                                        </p:tgtEl>
                                      </p:cBhvr>
                                    </p:animEffect>
                                    <p:set>
                                      <p:cBhvr>
                                        <p:cTn id="25" dur="1" fill="hold">
                                          <p:stCondLst>
                                            <p:cond delay="1999"/>
                                          </p:stCondLst>
                                        </p:cTn>
                                        <p:tgtEl>
                                          <p:spTgt spid="81943"/>
                                        </p:tgtEl>
                                        <p:attrNameLst>
                                          <p:attrName>style.visibility</p:attrName>
                                        </p:attrNameLst>
                                      </p:cBhvr>
                                      <p:to>
                                        <p:strVal val="hidden"/>
                                      </p:to>
                                    </p:set>
                                  </p:childTnLst>
                                </p:cTn>
                              </p:par>
                              <p:par>
                                <p:cTn id="26" presetID="8" presetClass="exit" presetSubtype="16" fill="hold" grpId="0" nodeType="withEffect">
                                  <p:stCondLst>
                                    <p:cond delay="0"/>
                                  </p:stCondLst>
                                  <p:childTnLst>
                                    <p:animEffect transition="out" filter="diamond(in)">
                                      <p:cBhvr>
                                        <p:cTn id="27" dur="2000"/>
                                        <p:tgtEl>
                                          <p:spTgt spid="81944"/>
                                        </p:tgtEl>
                                      </p:cBhvr>
                                    </p:animEffect>
                                    <p:set>
                                      <p:cBhvr>
                                        <p:cTn id="28" dur="1" fill="hold">
                                          <p:stCondLst>
                                            <p:cond delay="1999"/>
                                          </p:stCondLst>
                                        </p:cTn>
                                        <p:tgtEl>
                                          <p:spTgt spid="81944"/>
                                        </p:tgtEl>
                                        <p:attrNameLst>
                                          <p:attrName>style.visibility</p:attrName>
                                        </p:attrNameLst>
                                      </p:cBhvr>
                                      <p:to>
                                        <p:strVal val="hidden"/>
                                      </p:to>
                                    </p:set>
                                  </p:childTnLst>
                                </p:cTn>
                              </p:par>
                              <p:par>
                                <p:cTn id="29" presetID="8" presetClass="exit" presetSubtype="16" fill="hold" grpId="0" nodeType="withEffect">
                                  <p:stCondLst>
                                    <p:cond delay="0"/>
                                  </p:stCondLst>
                                  <p:childTnLst>
                                    <p:animEffect transition="out" filter="diamond(in)">
                                      <p:cBhvr>
                                        <p:cTn id="30" dur="2000"/>
                                        <p:tgtEl>
                                          <p:spTgt spid="81945"/>
                                        </p:tgtEl>
                                      </p:cBhvr>
                                    </p:animEffect>
                                    <p:set>
                                      <p:cBhvr>
                                        <p:cTn id="31" dur="1" fill="hold">
                                          <p:stCondLst>
                                            <p:cond delay="1999"/>
                                          </p:stCondLst>
                                        </p:cTn>
                                        <p:tgtEl>
                                          <p:spTgt spid="81945"/>
                                        </p:tgtEl>
                                        <p:attrNameLst>
                                          <p:attrName>style.visibility</p:attrName>
                                        </p:attrNameLst>
                                      </p:cBhvr>
                                      <p:to>
                                        <p:strVal val="hidden"/>
                                      </p:to>
                                    </p:set>
                                  </p:childTnLst>
                                </p:cTn>
                              </p:par>
                              <p:par>
                                <p:cTn id="32" presetID="8" presetClass="exit" presetSubtype="16" fill="hold" grpId="0" nodeType="withEffect">
                                  <p:stCondLst>
                                    <p:cond delay="0"/>
                                  </p:stCondLst>
                                  <p:childTnLst>
                                    <p:animEffect transition="out" filter="diamond(in)">
                                      <p:cBhvr>
                                        <p:cTn id="33" dur="2000"/>
                                        <p:tgtEl>
                                          <p:spTgt spid="81946"/>
                                        </p:tgtEl>
                                      </p:cBhvr>
                                    </p:animEffect>
                                    <p:set>
                                      <p:cBhvr>
                                        <p:cTn id="34" dur="1" fill="hold">
                                          <p:stCondLst>
                                            <p:cond delay="1999"/>
                                          </p:stCondLst>
                                        </p:cTn>
                                        <p:tgtEl>
                                          <p:spTgt spid="81946"/>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81947"/>
                                        </p:tgtEl>
                                        <p:attrNameLst>
                                          <p:attrName>style.visibility</p:attrName>
                                        </p:attrNameLst>
                                      </p:cBhvr>
                                      <p:to>
                                        <p:strVal val="visible"/>
                                      </p:to>
                                    </p:set>
                                    <p:animEffect transition="in" filter="box(in)">
                                      <p:cBhvr>
                                        <p:cTn id="39" dur="500"/>
                                        <p:tgtEl>
                                          <p:spTgt spid="8194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81949"/>
                                        </p:tgtEl>
                                        <p:attrNameLst>
                                          <p:attrName>style.visibility</p:attrName>
                                        </p:attrNameLst>
                                      </p:cBhvr>
                                      <p:to>
                                        <p:strVal val="visible"/>
                                      </p:to>
                                    </p:set>
                                    <p:animEffect transition="in" filter="box(in)">
                                      <p:cBhvr>
                                        <p:cTn id="44" dur="500"/>
                                        <p:tgtEl>
                                          <p:spTgt spid="8194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81948"/>
                                        </p:tgtEl>
                                        <p:attrNameLst>
                                          <p:attrName>style.visibility</p:attrName>
                                        </p:attrNameLst>
                                      </p:cBhvr>
                                      <p:to>
                                        <p:strVal val="visible"/>
                                      </p:to>
                                    </p:set>
                                    <p:animEffect transition="in" filter="box(in)">
                                      <p:cBhvr>
                                        <p:cTn id="49" dur="500"/>
                                        <p:tgtEl>
                                          <p:spTgt spid="8194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81950"/>
                                        </p:tgtEl>
                                        <p:attrNameLst>
                                          <p:attrName>style.visibility</p:attrName>
                                        </p:attrNameLst>
                                      </p:cBhvr>
                                      <p:to>
                                        <p:strVal val="visible"/>
                                      </p:to>
                                    </p:set>
                                    <p:animEffect transition="in" filter="box(in)">
                                      <p:cBhvr>
                                        <p:cTn id="54" dur="500"/>
                                        <p:tgtEl>
                                          <p:spTgt spid="81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7" grpId="0" animBg="1"/>
      <p:bldP spid="81938" grpId="0" animBg="1"/>
      <p:bldP spid="81939" grpId="0" animBg="1"/>
      <p:bldP spid="81940" grpId="0" animBg="1"/>
      <p:bldP spid="81941" grpId="0" animBg="1"/>
      <p:bldP spid="81942" grpId="0" animBg="1"/>
      <p:bldP spid="81943" grpId="0" animBg="1"/>
      <p:bldP spid="81944" grpId="0" animBg="1"/>
      <p:bldP spid="81945" grpId="0" animBg="1"/>
      <p:bldP spid="81946" grpId="0" animBg="1"/>
      <p:bldP spid="81947" grpId="0" animBg="1"/>
      <p:bldP spid="81948" grpId="0" animBg="1"/>
      <p:bldP spid="81949" grpId="0" animBg="1"/>
      <p:bldP spid="8195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9" name="Rectangle 5"/>
          <p:cNvSpPr>
            <a:spLocks noChangeArrowheads="1"/>
          </p:cNvSpPr>
          <p:nvPr/>
        </p:nvSpPr>
        <p:spPr bwMode="auto">
          <a:xfrm>
            <a:off x="18393" y="381000"/>
            <a:ext cx="4572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u="sng" dirty="0">
                <a:solidFill>
                  <a:srgbClr val="0000FF"/>
                </a:solidFill>
              </a:rPr>
              <a:t>II. QUAN HỆ KHÁC LOÀI:</a:t>
            </a:r>
          </a:p>
          <a:p>
            <a:pPr marL="342900" indent="-342900">
              <a:spcBef>
                <a:spcPct val="20000"/>
              </a:spcBef>
            </a:pPr>
            <a:endParaRPr lang="en-US" sz="2800" dirty="0">
              <a:solidFill>
                <a:srgbClr val="0000FF"/>
              </a:solidFill>
              <a:latin typeface=".VnTimeH" pitchFamily="34" charset="0"/>
            </a:endParaRPr>
          </a:p>
        </p:txBody>
      </p:sp>
      <p:sp>
        <p:nvSpPr>
          <p:cNvPr id="108550" name="Text Box 6"/>
          <p:cNvSpPr txBox="1">
            <a:spLocks noChangeArrowheads="1"/>
          </p:cNvSpPr>
          <p:nvPr/>
        </p:nvSpPr>
        <p:spPr bwMode="auto">
          <a:xfrm>
            <a:off x="18393" y="914400"/>
            <a:ext cx="86868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0" i="1" dirty="0" err="1">
                <a:solidFill>
                  <a:srgbClr val="0000FF"/>
                </a:solidFill>
              </a:rPr>
              <a:t>Gồm</a:t>
            </a:r>
            <a:r>
              <a:rPr lang="en-US" sz="3600" b="0" i="1" dirty="0">
                <a:solidFill>
                  <a:srgbClr val="0000FF"/>
                </a:solidFill>
              </a:rPr>
              <a:t>:</a:t>
            </a:r>
          </a:p>
          <a:p>
            <a:pPr>
              <a:spcBef>
                <a:spcPct val="50000"/>
              </a:spcBef>
              <a:buFontTx/>
              <a:buChar char="-"/>
            </a:pPr>
            <a:r>
              <a:rPr lang="en-US" sz="3600" b="0" dirty="0">
                <a:solidFill>
                  <a:srgbClr val="0000FF"/>
                </a:solidFill>
              </a:rPr>
              <a:t> </a:t>
            </a:r>
            <a:r>
              <a:rPr lang="en-US" sz="3600" b="0" dirty="0" err="1">
                <a:solidFill>
                  <a:srgbClr val="0000FF"/>
                </a:solidFill>
              </a:rPr>
              <a:t>Hỗ</a:t>
            </a:r>
            <a:r>
              <a:rPr lang="en-US" sz="3600" b="0" dirty="0">
                <a:solidFill>
                  <a:srgbClr val="0000FF"/>
                </a:solidFill>
              </a:rPr>
              <a:t> </a:t>
            </a:r>
            <a:r>
              <a:rPr lang="en-US" sz="3600" b="0" dirty="0" err="1">
                <a:solidFill>
                  <a:srgbClr val="0000FF"/>
                </a:solidFill>
              </a:rPr>
              <a:t>trợ</a:t>
            </a:r>
            <a:r>
              <a:rPr lang="en-US" sz="3600" b="0" dirty="0">
                <a:solidFill>
                  <a:srgbClr val="0000FF"/>
                </a:solidFill>
              </a:rPr>
              <a:t>: 	+ </a:t>
            </a:r>
            <a:r>
              <a:rPr lang="en-US" sz="3600" b="0" dirty="0" err="1">
                <a:solidFill>
                  <a:srgbClr val="0000FF"/>
                </a:solidFill>
              </a:rPr>
              <a:t>Cộng</a:t>
            </a:r>
            <a:r>
              <a:rPr lang="en-US" sz="3600" b="0" dirty="0">
                <a:solidFill>
                  <a:srgbClr val="0000FF"/>
                </a:solidFill>
              </a:rPr>
              <a:t> </a:t>
            </a:r>
            <a:r>
              <a:rPr lang="en-US" sz="3600" b="0" dirty="0" err="1">
                <a:solidFill>
                  <a:srgbClr val="0000FF"/>
                </a:solidFill>
              </a:rPr>
              <a:t>sinh</a:t>
            </a:r>
            <a:endParaRPr lang="en-US" sz="3600" b="0" dirty="0">
              <a:solidFill>
                <a:srgbClr val="0000FF"/>
              </a:solidFill>
            </a:endParaRPr>
          </a:p>
          <a:p>
            <a:pPr>
              <a:spcBef>
                <a:spcPct val="50000"/>
              </a:spcBef>
            </a:pPr>
            <a:r>
              <a:rPr lang="en-US" sz="3600" b="0" dirty="0">
                <a:solidFill>
                  <a:srgbClr val="0000FF"/>
                </a:solidFill>
              </a:rPr>
              <a:t>		+ </a:t>
            </a:r>
            <a:r>
              <a:rPr lang="en-US" sz="3600" b="0" dirty="0" err="1">
                <a:solidFill>
                  <a:srgbClr val="0000FF"/>
                </a:solidFill>
              </a:rPr>
              <a:t>Hội</a:t>
            </a:r>
            <a:r>
              <a:rPr lang="en-US" sz="3600" b="0" dirty="0">
                <a:solidFill>
                  <a:srgbClr val="0000FF"/>
                </a:solidFill>
              </a:rPr>
              <a:t> </a:t>
            </a:r>
            <a:r>
              <a:rPr lang="en-US" sz="3600" b="0" dirty="0" err="1">
                <a:solidFill>
                  <a:srgbClr val="0000FF"/>
                </a:solidFill>
              </a:rPr>
              <a:t>sinh</a:t>
            </a:r>
            <a:endParaRPr lang="en-US" sz="3600" b="0" dirty="0">
              <a:solidFill>
                <a:srgbClr val="0000FF"/>
              </a:solidFill>
            </a:endParaRPr>
          </a:p>
          <a:p>
            <a:pPr>
              <a:spcBef>
                <a:spcPct val="50000"/>
              </a:spcBef>
              <a:buFontTx/>
              <a:buChar char="-"/>
            </a:pPr>
            <a:r>
              <a:rPr lang="en-US" sz="3600" b="0" dirty="0">
                <a:solidFill>
                  <a:srgbClr val="0000FF"/>
                </a:solidFill>
              </a:rPr>
              <a:t> </a:t>
            </a:r>
            <a:r>
              <a:rPr lang="en-US" sz="3600" b="0" dirty="0" err="1">
                <a:solidFill>
                  <a:srgbClr val="0000FF"/>
                </a:solidFill>
              </a:rPr>
              <a:t>Đối</a:t>
            </a:r>
            <a:r>
              <a:rPr lang="en-US" sz="3600" b="0" dirty="0">
                <a:solidFill>
                  <a:srgbClr val="0000FF"/>
                </a:solidFill>
              </a:rPr>
              <a:t> </a:t>
            </a:r>
            <a:r>
              <a:rPr lang="en-US" sz="3600" b="0" dirty="0" err="1">
                <a:solidFill>
                  <a:srgbClr val="0000FF"/>
                </a:solidFill>
              </a:rPr>
              <a:t>địch</a:t>
            </a:r>
            <a:r>
              <a:rPr lang="en-US" sz="3600" b="0" dirty="0">
                <a:solidFill>
                  <a:srgbClr val="0000FF"/>
                </a:solidFill>
              </a:rPr>
              <a:t>: 	+ </a:t>
            </a:r>
            <a:r>
              <a:rPr lang="en-US" sz="3600" b="0" dirty="0" err="1">
                <a:solidFill>
                  <a:srgbClr val="0000FF"/>
                </a:solidFill>
              </a:rPr>
              <a:t>Cạnh</a:t>
            </a:r>
            <a:r>
              <a:rPr lang="en-US" sz="3600" b="0" dirty="0">
                <a:solidFill>
                  <a:srgbClr val="0000FF"/>
                </a:solidFill>
              </a:rPr>
              <a:t> </a:t>
            </a:r>
            <a:r>
              <a:rPr lang="en-US" sz="3600" b="0" dirty="0" err="1">
                <a:solidFill>
                  <a:srgbClr val="0000FF"/>
                </a:solidFill>
              </a:rPr>
              <a:t>tranh</a:t>
            </a:r>
            <a:endParaRPr lang="en-US" sz="3600" b="0" dirty="0">
              <a:solidFill>
                <a:srgbClr val="0000FF"/>
              </a:solidFill>
            </a:endParaRPr>
          </a:p>
          <a:p>
            <a:pPr>
              <a:spcBef>
                <a:spcPct val="50000"/>
              </a:spcBef>
            </a:pPr>
            <a:r>
              <a:rPr lang="en-US" sz="3600" b="0" dirty="0">
                <a:solidFill>
                  <a:srgbClr val="0000FF"/>
                </a:solidFill>
              </a:rPr>
              <a:t>			+ </a:t>
            </a:r>
            <a:r>
              <a:rPr lang="en-US" sz="3600" b="0" dirty="0" err="1">
                <a:solidFill>
                  <a:srgbClr val="0000FF"/>
                </a:solidFill>
              </a:rPr>
              <a:t>Kí</a:t>
            </a:r>
            <a:r>
              <a:rPr lang="en-US" sz="3600" b="0" dirty="0">
                <a:solidFill>
                  <a:srgbClr val="0000FF"/>
                </a:solidFill>
              </a:rPr>
              <a:t> </a:t>
            </a:r>
            <a:r>
              <a:rPr lang="en-US" sz="3600" b="0" dirty="0" err="1">
                <a:solidFill>
                  <a:srgbClr val="0000FF"/>
                </a:solidFill>
              </a:rPr>
              <a:t>sinh</a:t>
            </a:r>
            <a:r>
              <a:rPr lang="en-US" sz="3600" b="0" dirty="0">
                <a:solidFill>
                  <a:srgbClr val="0000FF"/>
                </a:solidFill>
              </a:rPr>
              <a:t>, </a:t>
            </a:r>
            <a:r>
              <a:rPr lang="en-US" sz="3600" b="0" dirty="0" err="1">
                <a:solidFill>
                  <a:srgbClr val="0000FF"/>
                </a:solidFill>
              </a:rPr>
              <a:t>nửa</a:t>
            </a:r>
            <a:r>
              <a:rPr lang="en-US" sz="3600" b="0" dirty="0">
                <a:solidFill>
                  <a:srgbClr val="0000FF"/>
                </a:solidFill>
              </a:rPr>
              <a:t> </a:t>
            </a:r>
            <a:r>
              <a:rPr lang="en-US" sz="3600" b="0" dirty="0" err="1">
                <a:solidFill>
                  <a:srgbClr val="0000FF"/>
                </a:solidFill>
              </a:rPr>
              <a:t>kí</a:t>
            </a:r>
            <a:r>
              <a:rPr lang="en-US" sz="3600" b="0" dirty="0">
                <a:solidFill>
                  <a:srgbClr val="0000FF"/>
                </a:solidFill>
              </a:rPr>
              <a:t> </a:t>
            </a:r>
            <a:r>
              <a:rPr lang="en-US" sz="3600" b="0" dirty="0" err="1">
                <a:solidFill>
                  <a:srgbClr val="0000FF"/>
                </a:solidFill>
              </a:rPr>
              <a:t>sinh</a:t>
            </a:r>
            <a:endParaRPr lang="en-US" sz="3600" b="0" dirty="0">
              <a:solidFill>
                <a:srgbClr val="0000FF"/>
              </a:solidFill>
            </a:endParaRPr>
          </a:p>
          <a:p>
            <a:pPr>
              <a:spcBef>
                <a:spcPct val="50000"/>
              </a:spcBef>
            </a:pPr>
            <a:r>
              <a:rPr lang="en-US" sz="3600" b="0" dirty="0">
                <a:solidFill>
                  <a:srgbClr val="0000FF"/>
                </a:solidFill>
              </a:rPr>
              <a:t>			+ </a:t>
            </a:r>
            <a:r>
              <a:rPr lang="en-US" sz="3600" b="0" dirty="0" err="1">
                <a:solidFill>
                  <a:srgbClr val="0000FF"/>
                </a:solidFill>
              </a:rPr>
              <a:t>Sinh</a:t>
            </a:r>
            <a:r>
              <a:rPr lang="en-US" sz="3600" b="0" dirty="0">
                <a:solidFill>
                  <a:srgbClr val="0000FF"/>
                </a:solidFill>
              </a:rPr>
              <a:t> </a:t>
            </a:r>
            <a:r>
              <a:rPr lang="en-US" sz="3600" b="0" dirty="0" err="1">
                <a:solidFill>
                  <a:srgbClr val="0000FF"/>
                </a:solidFill>
              </a:rPr>
              <a:t>vật</a:t>
            </a:r>
            <a:r>
              <a:rPr lang="en-US" sz="3600" b="0" dirty="0">
                <a:solidFill>
                  <a:srgbClr val="0000FF"/>
                </a:solidFill>
              </a:rPr>
              <a:t> </a:t>
            </a:r>
            <a:r>
              <a:rPr lang="en-US" sz="3600" b="0" dirty="0" err="1">
                <a:solidFill>
                  <a:srgbClr val="0000FF"/>
                </a:solidFill>
              </a:rPr>
              <a:t>ăn</a:t>
            </a:r>
            <a:r>
              <a:rPr lang="en-US" sz="3600" b="0" dirty="0">
                <a:solidFill>
                  <a:srgbClr val="0000FF"/>
                </a:solidFill>
              </a:rPr>
              <a:t> </a:t>
            </a:r>
            <a:r>
              <a:rPr lang="en-US" sz="3600" b="0" dirty="0" err="1">
                <a:solidFill>
                  <a:srgbClr val="0000FF"/>
                </a:solidFill>
              </a:rPr>
              <a:t>sinh</a:t>
            </a:r>
            <a:r>
              <a:rPr lang="en-US" sz="3600" b="0" dirty="0">
                <a:solidFill>
                  <a:srgbClr val="0000FF"/>
                </a:solidFill>
              </a:rPr>
              <a:t> </a:t>
            </a:r>
            <a:r>
              <a:rPr lang="en-US" sz="3600" b="0" dirty="0" err="1">
                <a:solidFill>
                  <a:srgbClr val="0000FF"/>
                </a:solidFill>
              </a:rPr>
              <a:t>vật</a:t>
            </a:r>
            <a:r>
              <a:rPr lang="en-US" sz="3600" b="0" dirty="0">
                <a:solidFill>
                  <a:srgbClr val="0000FF"/>
                </a:solidFill>
              </a:rPr>
              <a:t> </a:t>
            </a:r>
            <a:r>
              <a:rPr lang="en-US" sz="3600" b="0" dirty="0" err="1">
                <a:solidFill>
                  <a:srgbClr val="0000FF"/>
                </a:solidFill>
              </a:rPr>
              <a:t>khác</a:t>
            </a:r>
            <a:r>
              <a:rPr lang="en-US" sz="3600" b="0" dirty="0">
                <a:solidFill>
                  <a:srgbClr val="0000FF"/>
                </a:solidFill>
              </a:rPr>
              <a: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8550"/>
                                        </p:tgtEl>
                                        <p:attrNameLst>
                                          <p:attrName>style.visibility</p:attrName>
                                        </p:attrNameLst>
                                      </p:cBhvr>
                                      <p:to>
                                        <p:strVal val="visible"/>
                                      </p:to>
                                    </p:set>
                                    <p:animEffect transition="in" filter="box(in)">
                                      <p:cBhvr>
                                        <p:cTn id="7" dur="500"/>
                                        <p:tgtEl>
                                          <p:spTgt spid="108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4999" name="Picture 7" descr="ne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67813" cy="6881813"/>
          </a:xfrm>
          <a:prstGeom prst="rect">
            <a:avLst/>
          </a:prstGeom>
          <a:noFill/>
          <a:extLst>
            <a:ext uri="{909E8E84-426E-40DD-AFC4-6F175D3DCCD1}">
              <a14:hiddenFill xmlns:a14="http://schemas.microsoft.com/office/drawing/2010/main">
                <a:solidFill>
                  <a:srgbClr val="FFFFFF"/>
                </a:solidFill>
              </a14:hiddenFill>
            </a:ext>
          </a:extLst>
        </p:spPr>
      </p:pic>
      <p:pic>
        <p:nvPicPr>
          <p:cNvPr id="84996" name="Picture 4" descr="Book-02-june">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84998" name="Text Box 6"/>
          <p:cNvSpPr txBox="1">
            <a:spLocks noChangeArrowheads="1"/>
          </p:cNvSpPr>
          <p:nvPr/>
        </p:nvSpPr>
        <p:spPr bwMode="auto">
          <a:xfrm>
            <a:off x="990600" y="2514600"/>
            <a:ext cx="76962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sz="3200" dirty="0">
                <a:solidFill>
                  <a:srgbClr val="0000FF"/>
                </a:solidFill>
              </a:rPr>
              <a:t>- </a:t>
            </a:r>
            <a:r>
              <a:rPr lang="en-US" sz="3200" dirty="0" err="1">
                <a:solidFill>
                  <a:srgbClr val="0000FF"/>
                </a:solidFill>
              </a:rPr>
              <a:t>Học</a:t>
            </a:r>
            <a:r>
              <a:rPr lang="en-US" sz="3200" dirty="0">
                <a:solidFill>
                  <a:srgbClr val="0000FF"/>
                </a:solidFill>
              </a:rPr>
              <a:t> </a:t>
            </a:r>
            <a:r>
              <a:rPr lang="en-US" sz="3200" dirty="0" err="1">
                <a:solidFill>
                  <a:srgbClr val="0000FF"/>
                </a:solidFill>
              </a:rPr>
              <a:t>bài</a:t>
            </a:r>
            <a:r>
              <a:rPr lang="en-US" sz="3200" dirty="0">
                <a:solidFill>
                  <a:srgbClr val="0000FF"/>
                </a:solidFill>
              </a:rPr>
              <a:t>.</a:t>
            </a:r>
          </a:p>
          <a:p>
            <a:pPr algn="just" eaLnBrk="0" hangingPunct="0">
              <a:spcBef>
                <a:spcPct val="50000"/>
              </a:spcBef>
            </a:pPr>
            <a:r>
              <a:rPr lang="en-US" sz="3200" dirty="0">
                <a:solidFill>
                  <a:srgbClr val="0000FF"/>
                </a:solidFill>
              </a:rPr>
              <a:t>- </a:t>
            </a:r>
            <a:r>
              <a:rPr lang="en-US" sz="3200" dirty="0" err="1">
                <a:solidFill>
                  <a:srgbClr val="0000FF"/>
                </a:solidFill>
              </a:rPr>
              <a:t>Đọc</a:t>
            </a:r>
            <a:r>
              <a:rPr lang="en-US" sz="3200" dirty="0">
                <a:solidFill>
                  <a:srgbClr val="0000FF"/>
                </a:solidFill>
              </a:rPr>
              <a:t> </a:t>
            </a:r>
            <a:r>
              <a:rPr lang="en-US" sz="3200" dirty="0" err="1">
                <a:solidFill>
                  <a:srgbClr val="0000FF"/>
                </a:solidFill>
              </a:rPr>
              <a:t>trước</a:t>
            </a:r>
            <a:r>
              <a:rPr lang="en-US" sz="3200" dirty="0">
                <a:solidFill>
                  <a:srgbClr val="0000FF"/>
                </a:solidFill>
              </a:rPr>
              <a:t> </a:t>
            </a:r>
            <a:r>
              <a:rPr lang="en-US" sz="3200" dirty="0" err="1">
                <a:solidFill>
                  <a:srgbClr val="0000FF"/>
                </a:solidFill>
              </a:rPr>
              <a:t>nội</a:t>
            </a:r>
            <a:r>
              <a:rPr lang="en-US" sz="3200" dirty="0">
                <a:solidFill>
                  <a:srgbClr val="0000FF"/>
                </a:solidFill>
              </a:rPr>
              <a:t> dung </a:t>
            </a:r>
            <a:r>
              <a:rPr lang="en-US" sz="3200" dirty="0" err="1">
                <a:solidFill>
                  <a:srgbClr val="0000FF"/>
                </a:solidFill>
              </a:rPr>
              <a:t>bài</a:t>
            </a:r>
            <a:r>
              <a:rPr lang="en-US" sz="3200" dirty="0">
                <a:solidFill>
                  <a:srgbClr val="0000FF"/>
                </a:solidFill>
              </a:rPr>
              <a:t> 47: </a:t>
            </a:r>
            <a:r>
              <a:rPr lang="en-US" sz="3200" dirty="0" err="1">
                <a:solidFill>
                  <a:srgbClr val="0000FF"/>
                </a:solidFill>
              </a:rPr>
              <a:t>Quần</a:t>
            </a:r>
            <a:r>
              <a:rPr lang="en-US" sz="3200" dirty="0">
                <a:solidFill>
                  <a:srgbClr val="0000FF"/>
                </a:solidFill>
              </a:rPr>
              <a:t> </a:t>
            </a:r>
            <a:r>
              <a:rPr lang="en-US" sz="3200" dirty="0" err="1">
                <a:solidFill>
                  <a:srgbClr val="0000FF"/>
                </a:solidFill>
              </a:rPr>
              <a:t>thể</a:t>
            </a:r>
            <a:r>
              <a:rPr lang="en-US" sz="3200" dirty="0">
                <a:solidFill>
                  <a:srgbClr val="0000FF"/>
                </a:solidFill>
              </a:rPr>
              <a:t> </a:t>
            </a:r>
            <a:r>
              <a:rPr lang="en-US" sz="3200" dirty="0" err="1">
                <a:solidFill>
                  <a:srgbClr val="0000FF"/>
                </a:solidFill>
              </a:rPr>
              <a:t>sinh</a:t>
            </a:r>
            <a:r>
              <a:rPr lang="en-US" sz="3200" dirty="0">
                <a:solidFill>
                  <a:srgbClr val="0000FF"/>
                </a:solidFill>
              </a:rPr>
              <a:t> </a:t>
            </a:r>
            <a:r>
              <a:rPr lang="en-US" sz="3200" dirty="0" err="1">
                <a:solidFill>
                  <a:srgbClr val="0000FF"/>
                </a:solidFill>
              </a:rPr>
              <a:t>vật</a:t>
            </a:r>
            <a:r>
              <a:rPr lang="en-US" sz="3200" dirty="0">
                <a:solidFill>
                  <a:srgbClr val="0000FF"/>
                </a:solidFill>
              </a:rPr>
              <a:t>.</a:t>
            </a:r>
          </a:p>
        </p:txBody>
      </p:sp>
      <p:sp>
        <p:nvSpPr>
          <p:cNvPr id="85000" name="Text Box 8"/>
          <p:cNvSpPr txBox="1">
            <a:spLocks noChangeArrowheads="1"/>
          </p:cNvSpPr>
          <p:nvPr/>
        </p:nvSpPr>
        <p:spPr bwMode="auto">
          <a:xfrm>
            <a:off x="3124200" y="1676400"/>
            <a:ext cx="3352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0066"/>
                </a:solidFill>
              </a:rPr>
              <a:t>DẶN DÒ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4998"/>
                                        </p:tgtEl>
                                        <p:attrNameLst>
                                          <p:attrName>style.visibility</p:attrName>
                                        </p:attrNameLst>
                                      </p:cBhvr>
                                      <p:to>
                                        <p:strVal val="visible"/>
                                      </p:to>
                                    </p:set>
                                    <p:animEffect transition="in" filter="fade">
                                      <p:cBhvr>
                                        <p:cTn id="7" dur="1000"/>
                                        <p:tgtEl>
                                          <p:spTgt spid="84998"/>
                                        </p:tgtEl>
                                      </p:cBhvr>
                                    </p:animEffect>
                                    <p:anim calcmode="lin" valueType="num">
                                      <p:cBhvr>
                                        <p:cTn id="8" dur="1000" fill="hold"/>
                                        <p:tgtEl>
                                          <p:spTgt spid="84998"/>
                                        </p:tgtEl>
                                        <p:attrNameLst>
                                          <p:attrName>ppt_x</p:attrName>
                                        </p:attrNameLst>
                                      </p:cBhvr>
                                      <p:tavLst>
                                        <p:tav tm="0">
                                          <p:val>
                                            <p:strVal val="#ppt_x"/>
                                          </p:val>
                                        </p:tav>
                                        <p:tav tm="100000">
                                          <p:val>
                                            <p:strVal val="#ppt_x"/>
                                          </p:val>
                                        </p:tav>
                                      </p:tavLst>
                                    </p:anim>
                                    <p:anim calcmode="lin" valueType="num">
                                      <p:cBhvr>
                                        <p:cTn id="9" dur="900" decel="100000" fill="hold"/>
                                        <p:tgtEl>
                                          <p:spTgt spid="8499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499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descr="tho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636588"/>
            <a:ext cx="4433887"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90099"/>
                </a:solidFill>
                <a:miter lim="800000"/>
                <a:headEnd/>
                <a:tailEnd/>
              </a14:hiddenLine>
            </a:ext>
          </a:extLst>
        </p:spPr>
      </p:pic>
      <p:sp>
        <p:nvSpPr>
          <p:cNvPr id="51204" name="Text Box 4"/>
          <p:cNvSpPr txBox="1">
            <a:spLocks noChangeArrowheads="1"/>
          </p:cNvSpPr>
          <p:nvPr/>
        </p:nvSpPr>
        <p:spPr bwMode="auto">
          <a:xfrm>
            <a:off x="76200" y="4054475"/>
            <a:ext cx="3962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0">
                <a:solidFill>
                  <a:srgbClr val="0000FF"/>
                </a:solidFill>
              </a:rPr>
              <a:t>Các cây thông mọc gần nhau trong rừng</a:t>
            </a:r>
          </a:p>
        </p:txBody>
      </p:sp>
      <p:sp>
        <p:nvSpPr>
          <p:cNvPr id="51206" name="Text Box 6"/>
          <p:cNvSpPr txBox="1">
            <a:spLocks noChangeArrowheads="1"/>
          </p:cNvSpPr>
          <p:nvPr/>
        </p:nvSpPr>
        <p:spPr bwMode="auto">
          <a:xfrm>
            <a:off x="1219200" y="5530850"/>
            <a:ext cx="6724650" cy="94615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i="1">
                <a:solidFill>
                  <a:srgbClr val="FF0066"/>
                </a:solidFill>
              </a:rPr>
              <a:t>Khi có gió bão, thực vật sống thành nhóm có lợi gì so với sống riêng lẻ? </a:t>
            </a:r>
          </a:p>
        </p:txBody>
      </p:sp>
      <p:pic>
        <p:nvPicPr>
          <p:cNvPr id="51211" name="Picture 11" descr="cây bạch đàn đứng riêng lẻ - Sinh học 9 - Nguyễn Thị Phượ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36588"/>
            <a:ext cx="4371975" cy="36127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5"/>
          <p:cNvSpPr txBox="1">
            <a:spLocks noChangeArrowheads="1"/>
          </p:cNvSpPr>
          <p:nvPr/>
        </p:nvSpPr>
        <p:spPr bwMode="auto">
          <a:xfrm>
            <a:off x="4672012" y="4054475"/>
            <a:ext cx="4267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0" dirty="0" err="1">
                <a:solidFill>
                  <a:srgbClr val="0000FF"/>
                </a:solidFill>
              </a:rPr>
              <a:t>Cây</a:t>
            </a:r>
            <a:r>
              <a:rPr lang="en-US" sz="2800" b="0" dirty="0">
                <a:solidFill>
                  <a:srgbClr val="0000FF"/>
                </a:solidFill>
              </a:rPr>
              <a:t> </a:t>
            </a:r>
            <a:r>
              <a:rPr lang="en-US" sz="2800" b="0" dirty="0" err="1">
                <a:solidFill>
                  <a:srgbClr val="0000FF"/>
                </a:solidFill>
              </a:rPr>
              <a:t>bạch</a:t>
            </a:r>
            <a:r>
              <a:rPr lang="en-US" sz="2800" b="0" dirty="0">
                <a:solidFill>
                  <a:srgbClr val="0000FF"/>
                </a:solidFill>
              </a:rPr>
              <a:t> </a:t>
            </a:r>
            <a:r>
              <a:rPr lang="en-US" sz="2800" b="0" dirty="0" err="1">
                <a:solidFill>
                  <a:srgbClr val="0000FF"/>
                </a:solidFill>
              </a:rPr>
              <a:t>đàn</a:t>
            </a:r>
            <a:r>
              <a:rPr lang="en-US" sz="2800" b="0" dirty="0">
                <a:solidFill>
                  <a:srgbClr val="0000FF"/>
                </a:solidFill>
              </a:rPr>
              <a:t> </a:t>
            </a:r>
            <a:r>
              <a:rPr lang="en-US" sz="2800" b="0" dirty="0" err="1">
                <a:solidFill>
                  <a:srgbClr val="0000FF"/>
                </a:solidFill>
              </a:rPr>
              <a:t>đứng</a:t>
            </a:r>
            <a:r>
              <a:rPr lang="en-US" sz="2800" b="0" dirty="0">
                <a:solidFill>
                  <a:srgbClr val="0000FF"/>
                </a:solidFill>
              </a:rPr>
              <a:t> </a:t>
            </a:r>
            <a:r>
              <a:rPr lang="en-US" sz="2800" b="0" dirty="0" err="1">
                <a:solidFill>
                  <a:srgbClr val="0000FF"/>
                </a:solidFill>
              </a:rPr>
              <a:t>riêng</a:t>
            </a:r>
            <a:r>
              <a:rPr lang="en-US" sz="2800" b="0" dirty="0">
                <a:solidFill>
                  <a:srgbClr val="0000FF"/>
                </a:solidFill>
              </a:rPr>
              <a:t> </a:t>
            </a:r>
            <a:r>
              <a:rPr lang="en-US" sz="2800" b="0" dirty="0" err="1">
                <a:solidFill>
                  <a:srgbClr val="0000FF"/>
                </a:solidFill>
              </a:rPr>
              <a:t>lẻ</a:t>
            </a:r>
            <a:r>
              <a:rPr lang="en-US" sz="2800" b="0" dirty="0">
                <a:solidFill>
                  <a:srgbClr val="0000FF"/>
                </a:solidFill>
              </a:rPr>
              <a:t> </a:t>
            </a:r>
            <a:r>
              <a:rPr lang="en-US" sz="2800" b="0" dirty="0" err="1">
                <a:solidFill>
                  <a:srgbClr val="0000FF"/>
                </a:solidFill>
              </a:rPr>
              <a:t>bị</a:t>
            </a:r>
            <a:r>
              <a:rPr lang="en-US" sz="2800" b="0" dirty="0">
                <a:solidFill>
                  <a:srgbClr val="0000FF"/>
                </a:solidFill>
              </a:rPr>
              <a:t> </a:t>
            </a:r>
            <a:r>
              <a:rPr lang="en-US" sz="2800" b="0" dirty="0" err="1">
                <a:solidFill>
                  <a:srgbClr val="0000FF"/>
                </a:solidFill>
              </a:rPr>
              <a:t>gió</a:t>
            </a:r>
            <a:r>
              <a:rPr lang="en-US" sz="2800" b="0" dirty="0">
                <a:solidFill>
                  <a:srgbClr val="0000FF"/>
                </a:solidFill>
              </a:rPr>
              <a:t> </a:t>
            </a:r>
            <a:r>
              <a:rPr lang="en-US" sz="2800" b="0" dirty="0" err="1">
                <a:solidFill>
                  <a:srgbClr val="0000FF"/>
                </a:solidFill>
              </a:rPr>
              <a:t>thổi</a:t>
            </a:r>
            <a:r>
              <a:rPr lang="en-US" sz="2800" b="0" dirty="0">
                <a:solidFill>
                  <a:srgbClr val="0000FF"/>
                </a:solidFill>
              </a:rPr>
              <a:t> </a:t>
            </a:r>
            <a:r>
              <a:rPr lang="en-US" sz="2800" b="0" dirty="0" err="1">
                <a:solidFill>
                  <a:srgbClr val="0000FF"/>
                </a:solidFill>
              </a:rPr>
              <a:t>nghiêng</a:t>
            </a:r>
            <a:r>
              <a:rPr lang="en-US" sz="2800" b="0" dirty="0">
                <a:solidFill>
                  <a:srgbClr val="0000FF"/>
                </a:solidFill>
              </a:rPr>
              <a:t> </a:t>
            </a:r>
            <a:r>
              <a:rPr lang="en-US" sz="2800" b="0" dirty="0" err="1">
                <a:solidFill>
                  <a:srgbClr val="0000FF"/>
                </a:solidFill>
              </a:rPr>
              <a:t>về</a:t>
            </a:r>
            <a:r>
              <a:rPr lang="en-US" sz="2800" b="0" dirty="0">
                <a:solidFill>
                  <a:srgbClr val="0000FF"/>
                </a:solidFill>
              </a:rPr>
              <a:t> </a:t>
            </a:r>
            <a:r>
              <a:rPr lang="en-US" sz="2800" b="0" dirty="0" err="1">
                <a:solidFill>
                  <a:srgbClr val="0000FF"/>
                </a:solidFill>
              </a:rPr>
              <a:t>một</a:t>
            </a:r>
            <a:r>
              <a:rPr lang="en-US" sz="2800" b="0" dirty="0">
                <a:solidFill>
                  <a:srgbClr val="0000FF"/>
                </a:solidFill>
              </a:rPr>
              <a:t> </a:t>
            </a:r>
            <a:r>
              <a:rPr lang="en-US" sz="2800" b="0" dirty="0" err="1">
                <a:solidFill>
                  <a:srgbClr val="0000FF"/>
                </a:solidFill>
              </a:rPr>
              <a:t>bên</a:t>
            </a:r>
            <a:endParaRPr lang="en-US" sz="2800" b="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120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120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11"/>
                                        </p:tgtEl>
                                        <p:attrNameLst>
                                          <p:attrName>style.visibility</p:attrName>
                                        </p:attrNameLst>
                                      </p:cBhvr>
                                      <p:to>
                                        <p:strVal val="visible"/>
                                      </p:to>
                                    </p:set>
                                    <p:animEffect transition="in" filter="fade">
                                      <p:cBhvr>
                                        <p:cTn id="14" dur="1000"/>
                                        <p:tgtEl>
                                          <p:spTgt spid="51211"/>
                                        </p:tgtEl>
                                      </p:cBhvr>
                                    </p:animEffect>
                                    <p:anim calcmode="lin" valueType="num">
                                      <p:cBhvr>
                                        <p:cTn id="15" dur="1000" fill="hold"/>
                                        <p:tgtEl>
                                          <p:spTgt spid="51211"/>
                                        </p:tgtEl>
                                        <p:attrNameLst>
                                          <p:attrName>ppt_x</p:attrName>
                                        </p:attrNameLst>
                                      </p:cBhvr>
                                      <p:tavLst>
                                        <p:tav tm="0">
                                          <p:val>
                                            <p:strVal val="#ppt_x"/>
                                          </p:val>
                                        </p:tav>
                                        <p:tav tm="100000">
                                          <p:val>
                                            <p:strVal val="#ppt_x"/>
                                          </p:val>
                                        </p:tav>
                                      </p:tavLst>
                                    </p:anim>
                                    <p:anim calcmode="lin" valueType="num">
                                      <p:cBhvr>
                                        <p:cTn id="16" dur="1000" fill="hold"/>
                                        <p:tgtEl>
                                          <p:spTgt spid="51211"/>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1206"/>
                                        </p:tgtEl>
                                        <p:attrNameLst>
                                          <p:attrName>style.visibility</p:attrName>
                                        </p:attrNameLst>
                                      </p:cBhvr>
                                      <p:to>
                                        <p:strVal val="visible"/>
                                      </p:to>
                                    </p:set>
                                    <p:animEffect transition="in" filter="box(in)">
                                      <p:cBhvr>
                                        <p:cTn id="24" dur="500"/>
                                        <p:tgtEl>
                                          <p:spTgt spid="5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utoUpdateAnimBg="0"/>
      <p:bldP spid="51206" grpId="0" autoUpdateAnimBg="0"/>
      <p:bldP spid="1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descr="danfkien tha m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76200"/>
            <a:ext cx="3810000" cy="3508375"/>
          </a:xfrm>
          <a:prstGeom prst="rect">
            <a:avLst/>
          </a:prstGeom>
          <a:noFill/>
          <a:extLst>
            <a:ext uri="{909E8E84-426E-40DD-AFC4-6F175D3DCCD1}">
              <a14:hiddenFill xmlns:a14="http://schemas.microsoft.com/office/drawing/2010/main">
                <a:solidFill>
                  <a:srgbClr val="FFFFFF"/>
                </a:solidFill>
              </a14:hiddenFill>
            </a:ext>
          </a:extLst>
        </p:spPr>
      </p:pic>
      <p:sp>
        <p:nvSpPr>
          <p:cNvPr id="104454" name="Text Box 6"/>
          <p:cNvSpPr txBox="1">
            <a:spLocks noChangeArrowheads="1"/>
          </p:cNvSpPr>
          <p:nvPr/>
        </p:nvSpPr>
        <p:spPr bwMode="auto">
          <a:xfrm>
            <a:off x="2152650" y="225425"/>
            <a:ext cx="14017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dirty="0" err="1">
                <a:solidFill>
                  <a:srgbClr val="FFFF00"/>
                </a:solidFill>
              </a:rPr>
              <a:t>Đàn</a:t>
            </a:r>
            <a:r>
              <a:rPr lang="en-US" sz="2400" dirty="0">
                <a:solidFill>
                  <a:srgbClr val="FFFF00"/>
                </a:solidFill>
              </a:rPr>
              <a:t> </a:t>
            </a:r>
            <a:r>
              <a:rPr lang="en-US" sz="2400" dirty="0" err="1">
                <a:solidFill>
                  <a:srgbClr val="FFFF00"/>
                </a:solidFill>
              </a:rPr>
              <a:t>kiến</a:t>
            </a:r>
            <a:r>
              <a:rPr lang="en-US" sz="2400" dirty="0">
                <a:solidFill>
                  <a:srgbClr val="FFFF00"/>
                </a:solidFill>
              </a:rPr>
              <a:t> </a:t>
            </a:r>
            <a:r>
              <a:rPr lang="en-US" sz="2400" dirty="0" err="1">
                <a:solidFill>
                  <a:srgbClr val="FFFF00"/>
                </a:solidFill>
              </a:rPr>
              <a:t>cùng</a:t>
            </a:r>
            <a:r>
              <a:rPr lang="en-US" sz="2400" dirty="0">
                <a:solidFill>
                  <a:srgbClr val="FFFF00"/>
                </a:solidFill>
              </a:rPr>
              <a:t> </a:t>
            </a:r>
            <a:r>
              <a:rPr lang="en-US" sz="2400" dirty="0" err="1">
                <a:solidFill>
                  <a:srgbClr val="FFFF00"/>
                </a:solidFill>
              </a:rPr>
              <a:t>tha</a:t>
            </a:r>
            <a:r>
              <a:rPr lang="en-US" sz="2400" dirty="0">
                <a:solidFill>
                  <a:srgbClr val="FFFF00"/>
                </a:solidFill>
              </a:rPr>
              <a:t> </a:t>
            </a:r>
            <a:r>
              <a:rPr lang="en-US" sz="2400" dirty="0" err="1">
                <a:solidFill>
                  <a:srgbClr val="FFFF00"/>
                </a:solidFill>
              </a:rPr>
              <a:t>mồi</a:t>
            </a:r>
            <a:endParaRPr lang="en-US" sz="2400" dirty="0">
              <a:solidFill>
                <a:srgbClr val="FFFF00"/>
              </a:solidFill>
            </a:endParaRPr>
          </a:p>
        </p:txBody>
      </p:sp>
      <p:sp>
        <p:nvSpPr>
          <p:cNvPr id="104456" name="Text Box 8"/>
          <p:cNvSpPr txBox="1">
            <a:spLocks noChangeArrowheads="1"/>
          </p:cNvSpPr>
          <p:nvPr/>
        </p:nvSpPr>
        <p:spPr bwMode="auto">
          <a:xfrm>
            <a:off x="533401" y="4159250"/>
            <a:ext cx="8382000" cy="52322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i="1" dirty="0" err="1">
                <a:solidFill>
                  <a:srgbClr val="FF0066"/>
                </a:solidFill>
              </a:rPr>
              <a:t>Trong</a:t>
            </a:r>
            <a:r>
              <a:rPr lang="en-US" sz="2800" i="1" dirty="0">
                <a:solidFill>
                  <a:srgbClr val="FF0066"/>
                </a:solidFill>
              </a:rPr>
              <a:t> </a:t>
            </a:r>
            <a:r>
              <a:rPr lang="en-US" sz="2800" i="1" dirty="0" err="1">
                <a:solidFill>
                  <a:srgbClr val="FF0066"/>
                </a:solidFill>
              </a:rPr>
              <a:t>tự</a:t>
            </a:r>
            <a:r>
              <a:rPr lang="en-US" sz="2800" i="1" dirty="0">
                <a:solidFill>
                  <a:srgbClr val="FF0066"/>
                </a:solidFill>
              </a:rPr>
              <a:t> </a:t>
            </a:r>
            <a:r>
              <a:rPr lang="en-US" sz="2800" i="1" dirty="0" err="1">
                <a:solidFill>
                  <a:srgbClr val="FF0066"/>
                </a:solidFill>
              </a:rPr>
              <a:t>nhiên</a:t>
            </a:r>
            <a:r>
              <a:rPr lang="en-US" sz="2800" i="1" dirty="0">
                <a:solidFill>
                  <a:srgbClr val="FF0066"/>
                </a:solidFill>
              </a:rPr>
              <a:t>, </a:t>
            </a:r>
            <a:r>
              <a:rPr lang="en-US" sz="2800" i="1" dirty="0" err="1">
                <a:solidFill>
                  <a:srgbClr val="FF0066"/>
                </a:solidFill>
              </a:rPr>
              <a:t>động</a:t>
            </a:r>
            <a:r>
              <a:rPr lang="en-US" sz="2800" i="1" dirty="0">
                <a:solidFill>
                  <a:srgbClr val="FF0066"/>
                </a:solidFill>
              </a:rPr>
              <a:t> </a:t>
            </a:r>
            <a:r>
              <a:rPr lang="en-US" sz="2800" i="1" dirty="0" err="1">
                <a:solidFill>
                  <a:srgbClr val="FF0066"/>
                </a:solidFill>
              </a:rPr>
              <a:t>vật</a:t>
            </a:r>
            <a:r>
              <a:rPr lang="en-US" sz="2800" i="1" dirty="0">
                <a:solidFill>
                  <a:srgbClr val="FF0066"/>
                </a:solidFill>
              </a:rPr>
              <a:t> </a:t>
            </a:r>
            <a:r>
              <a:rPr lang="en-US" sz="2800" i="1" dirty="0" err="1">
                <a:solidFill>
                  <a:srgbClr val="FF0066"/>
                </a:solidFill>
              </a:rPr>
              <a:t>sống</a:t>
            </a:r>
            <a:r>
              <a:rPr lang="en-US" sz="2800" i="1" dirty="0">
                <a:solidFill>
                  <a:srgbClr val="FF0066"/>
                </a:solidFill>
              </a:rPr>
              <a:t> </a:t>
            </a:r>
            <a:r>
              <a:rPr lang="en-US" sz="2800" i="1" dirty="0" err="1">
                <a:solidFill>
                  <a:srgbClr val="FF0066"/>
                </a:solidFill>
              </a:rPr>
              <a:t>thành</a:t>
            </a:r>
            <a:r>
              <a:rPr lang="en-US" sz="2800" i="1" dirty="0">
                <a:solidFill>
                  <a:srgbClr val="FF0066"/>
                </a:solidFill>
              </a:rPr>
              <a:t> </a:t>
            </a:r>
            <a:r>
              <a:rPr lang="en-US" sz="2800" i="1" dirty="0" err="1">
                <a:solidFill>
                  <a:srgbClr val="FF0066"/>
                </a:solidFill>
              </a:rPr>
              <a:t>bầy</a:t>
            </a:r>
            <a:r>
              <a:rPr lang="en-US" sz="2800" i="1" dirty="0">
                <a:solidFill>
                  <a:srgbClr val="FF0066"/>
                </a:solidFill>
              </a:rPr>
              <a:t> </a:t>
            </a:r>
            <a:r>
              <a:rPr lang="en-US" sz="2800" i="1" dirty="0" err="1">
                <a:solidFill>
                  <a:srgbClr val="FF0066"/>
                </a:solidFill>
              </a:rPr>
              <a:t>đàn</a:t>
            </a:r>
            <a:r>
              <a:rPr lang="en-US" sz="2800" i="1" dirty="0">
                <a:solidFill>
                  <a:srgbClr val="FF0066"/>
                </a:solidFill>
              </a:rPr>
              <a:t> </a:t>
            </a:r>
            <a:r>
              <a:rPr lang="en-US" sz="2800" i="1" dirty="0" err="1">
                <a:solidFill>
                  <a:srgbClr val="FF0066"/>
                </a:solidFill>
              </a:rPr>
              <a:t>có</a:t>
            </a:r>
            <a:r>
              <a:rPr lang="en-US" sz="2800" i="1" dirty="0">
                <a:solidFill>
                  <a:srgbClr val="FF0066"/>
                </a:solidFill>
              </a:rPr>
              <a:t> </a:t>
            </a:r>
            <a:r>
              <a:rPr lang="en-US" sz="2800" i="1" dirty="0" err="1">
                <a:solidFill>
                  <a:srgbClr val="FF0066"/>
                </a:solidFill>
              </a:rPr>
              <a:t>lợi</a:t>
            </a:r>
            <a:r>
              <a:rPr lang="en-US" sz="2800" i="1" dirty="0">
                <a:solidFill>
                  <a:srgbClr val="FF0066"/>
                </a:solidFill>
              </a:rPr>
              <a:t> </a:t>
            </a:r>
            <a:r>
              <a:rPr lang="en-US" sz="2800" i="1" dirty="0" err="1">
                <a:solidFill>
                  <a:srgbClr val="FF0066"/>
                </a:solidFill>
              </a:rPr>
              <a:t>gì</a:t>
            </a:r>
            <a:r>
              <a:rPr lang="en-US" sz="2800" i="1" dirty="0">
                <a:solidFill>
                  <a:srgbClr val="FF0066"/>
                </a:solidFill>
              </a:rPr>
              <a:t>?</a:t>
            </a:r>
          </a:p>
        </p:txBody>
      </p:sp>
      <p:sp>
        <p:nvSpPr>
          <p:cNvPr id="104457" name="Text Box 9"/>
          <p:cNvSpPr txBox="1">
            <a:spLocks noChangeArrowheads="1"/>
          </p:cNvSpPr>
          <p:nvPr/>
        </p:nvSpPr>
        <p:spPr bwMode="auto">
          <a:xfrm>
            <a:off x="514350" y="4040257"/>
            <a:ext cx="8515349" cy="954107"/>
          </a:xfrm>
          <a:prstGeom prst="rect">
            <a:avLst/>
          </a:prstGeom>
          <a:solidFill>
            <a:schemeClr val="accent3">
              <a:lumMod val="85000"/>
            </a:schemeClr>
          </a:solidFill>
          <a:ln>
            <a:noFill/>
          </a:ln>
          <a:effectLst/>
        </p:spPr>
        <p:txBody>
          <a:bodyPr wrap="square">
            <a:spAutoFit/>
          </a:bodyPr>
          <a:lstStyle/>
          <a:p>
            <a:pPr>
              <a:spcBef>
                <a:spcPct val="50000"/>
              </a:spcBef>
            </a:pPr>
            <a:r>
              <a:rPr lang="en-US" sz="2800" i="1" dirty="0">
                <a:solidFill>
                  <a:srgbClr val="FF0066"/>
                </a:solidFill>
              </a:rPr>
              <a:t>Qua </a:t>
            </a:r>
            <a:r>
              <a:rPr lang="en-US" sz="2800" i="1" dirty="0" err="1">
                <a:solidFill>
                  <a:srgbClr val="FF0066"/>
                </a:solidFill>
              </a:rPr>
              <a:t>các</a:t>
            </a:r>
            <a:r>
              <a:rPr lang="en-US" sz="2800" i="1" dirty="0">
                <a:solidFill>
                  <a:srgbClr val="FF0066"/>
                </a:solidFill>
              </a:rPr>
              <a:t> </a:t>
            </a:r>
            <a:r>
              <a:rPr lang="en-US" sz="2800" i="1" dirty="0" err="1">
                <a:solidFill>
                  <a:srgbClr val="FF0066"/>
                </a:solidFill>
              </a:rPr>
              <a:t>hình</a:t>
            </a:r>
            <a:r>
              <a:rPr lang="en-US" sz="2800" i="1" dirty="0">
                <a:solidFill>
                  <a:srgbClr val="FF0066"/>
                </a:solidFill>
              </a:rPr>
              <a:t> </a:t>
            </a:r>
            <a:r>
              <a:rPr lang="en-US" sz="2800" i="1" dirty="0" err="1">
                <a:solidFill>
                  <a:srgbClr val="FF0066"/>
                </a:solidFill>
              </a:rPr>
              <a:t>ảnh</a:t>
            </a:r>
            <a:r>
              <a:rPr lang="en-US" sz="2800" i="1" dirty="0">
                <a:solidFill>
                  <a:srgbClr val="FF0066"/>
                </a:solidFill>
              </a:rPr>
              <a:t>, </a:t>
            </a:r>
            <a:r>
              <a:rPr lang="en-US" sz="2800" i="1" dirty="0" err="1">
                <a:solidFill>
                  <a:srgbClr val="FF0066"/>
                </a:solidFill>
              </a:rPr>
              <a:t>hãy</a:t>
            </a:r>
            <a:r>
              <a:rPr lang="en-US" sz="2800" i="1" dirty="0">
                <a:solidFill>
                  <a:srgbClr val="FF0066"/>
                </a:solidFill>
              </a:rPr>
              <a:t> </a:t>
            </a:r>
            <a:r>
              <a:rPr lang="en-US" sz="2800" i="1" dirty="0" err="1">
                <a:solidFill>
                  <a:srgbClr val="FF0066"/>
                </a:solidFill>
              </a:rPr>
              <a:t>cho</a:t>
            </a:r>
            <a:r>
              <a:rPr lang="en-US" sz="2800" i="1" dirty="0">
                <a:solidFill>
                  <a:srgbClr val="FF0066"/>
                </a:solidFill>
              </a:rPr>
              <a:t> </a:t>
            </a:r>
            <a:r>
              <a:rPr lang="en-US" sz="2800" i="1" dirty="0" err="1">
                <a:solidFill>
                  <a:srgbClr val="FF0066"/>
                </a:solidFill>
              </a:rPr>
              <a:t>biết</a:t>
            </a:r>
            <a:r>
              <a:rPr lang="en-US" sz="2800" i="1" dirty="0">
                <a:solidFill>
                  <a:srgbClr val="FF0066"/>
                </a:solidFill>
              </a:rPr>
              <a:t> </a:t>
            </a:r>
            <a:r>
              <a:rPr lang="en-US" sz="2800" i="1" dirty="0" err="1">
                <a:solidFill>
                  <a:srgbClr val="FF0066"/>
                </a:solidFill>
              </a:rPr>
              <a:t>các</a:t>
            </a:r>
            <a:r>
              <a:rPr lang="en-US" sz="2800" i="1" dirty="0">
                <a:solidFill>
                  <a:srgbClr val="FF0066"/>
                </a:solidFill>
              </a:rPr>
              <a:t> </a:t>
            </a:r>
            <a:r>
              <a:rPr lang="en-US" sz="2800" i="1" dirty="0" err="1">
                <a:solidFill>
                  <a:srgbClr val="FF0066"/>
                </a:solidFill>
              </a:rPr>
              <a:t>nhóm</a:t>
            </a:r>
            <a:r>
              <a:rPr lang="en-US" sz="2800" i="1" dirty="0">
                <a:solidFill>
                  <a:srgbClr val="FF0066"/>
                </a:solidFill>
              </a:rPr>
              <a:t> </a:t>
            </a:r>
            <a:r>
              <a:rPr lang="en-US" sz="2800" i="1" dirty="0" err="1">
                <a:solidFill>
                  <a:srgbClr val="FF0066"/>
                </a:solidFill>
              </a:rPr>
              <a:t>sinh</a:t>
            </a:r>
            <a:r>
              <a:rPr lang="en-US" sz="2800" i="1" dirty="0">
                <a:solidFill>
                  <a:srgbClr val="FF0066"/>
                </a:solidFill>
              </a:rPr>
              <a:t> </a:t>
            </a:r>
            <a:r>
              <a:rPr lang="en-US" sz="2800" i="1" dirty="0" err="1">
                <a:solidFill>
                  <a:srgbClr val="FF0066"/>
                </a:solidFill>
              </a:rPr>
              <a:t>vật</a:t>
            </a:r>
            <a:r>
              <a:rPr lang="en-US" sz="2800" i="1" dirty="0">
                <a:solidFill>
                  <a:srgbClr val="FF0066"/>
                </a:solidFill>
              </a:rPr>
              <a:t> </a:t>
            </a:r>
            <a:r>
              <a:rPr lang="en-US" sz="2800" i="1" dirty="0" err="1">
                <a:solidFill>
                  <a:srgbClr val="FF0066"/>
                </a:solidFill>
              </a:rPr>
              <a:t>đó</a:t>
            </a:r>
            <a:r>
              <a:rPr lang="en-US" sz="2800" i="1" dirty="0">
                <a:solidFill>
                  <a:srgbClr val="FF0066"/>
                </a:solidFill>
              </a:rPr>
              <a:t> </a:t>
            </a:r>
            <a:r>
              <a:rPr lang="en-US" sz="2800" i="1" dirty="0" err="1">
                <a:solidFill>
                  <a:srgbClr val="FF0066"/>
                </a:solidFill>
              </a:rPr>
              <a:t>thuộc</a:t>
            </a:r>
            <a:r>
              <a:rPr lang="en-US" sz="2800" i="1" dirty="0">
                <a:solidFill>
                  <a:srgbClr val="FF0066"/>
                </a:solidFill>
              </a:rPr>
              <a:t> </a:t>
            </a:r>
            <a:r>
              <a:rPr lang="en-US" sz="2800" i="1" dirty="0" err="1">
                <a:solidFill>
                  <a:srgbClr val="FF0066"/>
                </a:solidFill>
              </a:rPr>
              <a:t>quan</a:t>
            </a:r>
            <a:r>
              <a:rPr lang="en-US" sz="2800" i="1" dirty="0">
                <a:solidFill>
                  <a:srgbClr val="FF0066"/>
                </a:solidFill>
              </a:rPr>
              <a:t> </a:t>
            </a:r>
            <a:r>
              <a:rPr lang="en-US" sz="2800" i="1" dirty="0" err="1">
                <a:solidFill>
                  <a:srgbClr val="FF0066"/>
                </a:solidFill>
              </a:rPr>
              <a:t>hệ</a:t>
            </a:r>
            <a:r>
              <a:rPr lang="en-US" sz="2800" i="1" dirty="0">
                <a:solidFill>
                  <a:srgbClr val="FF0066"/>
                </a:solidFill>
              </a:rPr>
              <a:t> </a:t>
            </a:r>
            <a:r>
              <a:rPr lang="en-US" sz="2800" i="1" dirty="0" err="1">
                <a:solidFill>
                  <a:srgbClr val="0000FF"/>
                </a:solidFill>
              </a:rPr>
              <a:t>hỗ</a:t>
            </a:r>
            <a:r>
              <a:rPr lang="en-US" sz="2800" i="1" dirty="0">
                <a:solidFill>
                  <a:srgbClr val="0000FF"/>
                </a:solidFill>
              </a:rPr>
              <a:t> </a:t>
            </a:r>
            <a:r>
              <a:rPr lang="en-US" sz="2800" i="1" dirty="0" err="1">
                <a:solidFill>
                  <a:srgbClr val="0000FF"/>
                </a:solidFill>
              </a:rPr>
              <a:t>trợ</a:t>
            </a:r>
            <a:r>
              <a:rPr lang="en-US" sz="2800" i="1" dirty="0">
                <a:solidFill>
                  <a:srgbClr val="FF0066"/>
                </a:solidFill>
              </a:rPr>
              <a:t> hay </a:t>
            </a:r>
            <a:r>
              <a:rPr lang="en-US" sz="2800" i="1" dirty="0" err="1">
                <a:solidFill>
                  <a:srgbClr val="0000FF"/>
                </a:solidFill>
              </a:rPr>
              <a:t>cạnh</a:t>
            </a:r>
            <a:r>
              <a:rPr lang="en-US" sz="2800" i="1" dirty="0">
                <a:solidFill>
                  <a:srgbClr val="0000FF"/>
                </a:solidFill>
              </a:rPr>
              <a:t> </a:t>
            </a:r>
            <a:r>
              <a:rPr lang="en-US" sz="2800" i="1" dirty="0" err="1">
                <a:solidFill>
                  <a:srgbClr val="0000FF"/>
                </a:solidFill>
              </a:rPr>
              <a:t>tranh</a:t>
            </a:r>
            <a:r>
              <a:rPr lang="en-US" sz="2800" i="1" dirty="0">
                <a:solidFill>
                  <a:srgbClr val="FF0066"/>
                </a:solidFill>
              </a:rPr>
              <a:t>?</a:t>
            </a:r>
          </a:p>
        </p:txBody>
      </p:sp>
      <p:sp>
        <p:nvSpPr>
          <p:cNvPr id="104458" name="Text Box 10"/>
          <p:cNvSpPr txBox="1">
            <a:spLocks noChangeArrowheads="1"/>
          </p:cNvSpPr>
          <p:nvPr/>
        </p:nvSpPr>
        <p:spPr bwMode="auto">
          <a:xfrm>
            <a:off x="571500" y="5001408"/>
            <a:ext cx="8534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i="1" dirty="0" err="1">
                <a:solidFill>
                  <a:srgbClr val="0000FF"/>
                </a:solidFill>
              </a:rPr>
              <a:t>Tìm</a:t>
            </a:r>
            <a:r>
              <a:rPr lang="en-US" sz="2800" i="1" dirty="0">
                <a:solidFill>
                  <a:srgbClr val="0000FF"/>
                </a:solidFill>
              </a:rPr>
              <a:t> </a:t>
            </a:r>
            <a:r>
              <a:rPr lang="en-US" sz="2800" i="1" dirty="0" err="1">
                <a:solidFill>
                  <a:srgbClr val="0000FF"/>
                </a:solidFill>
              </a:rPr>
              <a:t>kiếm</a:t>
            </a:r>
            <a:r>
              <a:rPr lang="en-US" sz="2800" i="1" dirty="0">
                <a:solidFill>
                  <a:srgbClr val="0000FF"/>
                </a:solidFill>
              </a:rPr>
              <a:t> </a:t>
            </a:r>
            <a:r>
              <a:rPr lang="en-US" sz="2800" i="1" dirty="0" err="1">
                <a:solidFill>
                  <a:srgbClr val="0000FF"/>
                </a:solidFill>
              </a:rPr>
              <a:t>được</a:t>
            </a:r>
            <a:r>
              <a:rPr lang="en-US" sz="2800" i="1" dirty="0">
                <a:solidFill>
                  <a:srgbClr val="0000FF"/>
                </a:solidFill>
              </a:rPr>
              <a:t> </a:t>
            </a:r>
            <a:r>
              <a:rPr lang="en-US" sz="2800" i="1" dirty="0" err="1">
                <a:solidFill>
                  <a:srgbClr val="0000FF"/>
                </a:solidFill>
              </a:rPr>
              <a:t>nhiều</a:t>
            </a:r>
            <a:r>
              <a:rPr lang="en-US" sz="2800" i="1" dirty="0">
                <a:solidFill>
                  <a:srgbClr val="0000FF"/>
                </a:solidFill>
              </a:rPr>
              <a:t> </a:t>
            </a:r>
            <a:r>
              <a:rPr lang="en-US" sz="2800" i="1" dirty="0" err="1">
                <a:solidFill>
                  <a:srgbClr val="0000FF"/>
                </a:solidFill>
              </a:rPr>
              <a:t>thức</a:t>
            </a:r>
            <a:r>
              <a:rPr lang="en-US" sz="2800" i="1" dirty="0">
                <a:solidFill>
                  <a:srgbClr val="0000FF"/>
                </a:solidFill>
              </a:rPr>
              <a:t> </a:t>
            </a:r>
            <a:r>
              <a:rPr lang="en-US" sz="2800" i="1" dirty="0" err="1">
                <a:solidFill>
                  <a:srgbClr val="0000FF"/>
                </a:solidFill>
              </a:rPr>
              <a:t>ăn</a:t>
            </a:r>
            <a:r>
              <a:rPr lang="en-US" sz="2800" i="1" dirty="0">
                <a:solidFill>
                  <a:srgbClr val="0000FF"/>
                </a:solidFill>
              </a:rPr>
              <a:t> </a:t>
            </a:r>
            <a:r>
              <a:rPr lang="en-US" sz="2800" i="1" dirty="0" err="1">
                <a:solidFill>
                  <a:srgbClr val="0000FF"/>
                </a:solidFill>
              </a:rPr>
              <a:t>hơn</a:t>
            </a:r>
            <a:r>
              <a:rPr lang="en-US" sz="2800" i="1" dirty="0">
                <a:solidFill>
                  <a:srgbClr val="0000FF"/>
                </a:solidFill>
              </a:rPr>
              <a:t>, </a:t>
            </a:r>
            <a:r>
              <a:rPr lang="en-US" sz="2800" i="1" dirty="0" err="1">
                <a:solidFill>
                  <a:srgbClr val="0000FF"/>
                </a:solidFill>
              </a:rPr>
              <a:t>phát</a:t>
            </a:r>
            <a:r>
              <a:rPr lang="en-US" sz="2800" i="1" dirty="0">
                <a:solidFill>
                  <a:srgbClr val="0000FF"/>
                </a:solidFill>
              </a:rPr>
              <a:t> </a:t>
            </a:r>
            <a:r>
              <a:rPr lang="en-US" sz="2800" i="1" dirty="0" err="1">
                <a:solidFill>
                  <a:srgbClr val="0000FF"/>
                </a:solidFill>
              </a:rPr>
              <a:t>hiện</a:t>
            </a:r>
            <a:r>
              <a:rPr lang="en-US" sz="2800" i="1" dirty="0">
                <a:solidFill>
                  <a:srgbClr val="0000FF"/>
                </a:solidFill>
              </a:rPr>
              <a:t> </a:t>
            </a:r>
            <a:r>
              <a:rPr lang="en-US" sz="2800" i="1" dirty="0" err="1">
                <a:solidFill>
                  <a:srgbClr val="0000FF"/>
                </a:solidFill>
              </a:rPr>
              <a:t>kẻ</a:t>
            </a:r>
            <a:r>
              <a:rPr lang="en-US" sz="2800" i="1" dirty="0">
                <a:solidFill>
                  <a:srgbClr val="0000FF"/>
                </a:solidFill>
              </a:rPr>
              <a:t> </a:t>
            </a:r>
            <a:r>
              <a:rPr lang="en-US" sz="2800" i="1" dirty="0" err="1">
                <a:solidFill>
                  <a:srgbClr val="0000FF"/>
                </a:solidFill>
              </a:rPr>
              <a:t>thù</a:t>
            </a:r>
            <a:r>
              <a:rPr lang="en-US" sz="2800" i="1" dirty="0">
                <a:solidFill>
                  <a:srgbClr val="0000FF"/>
                </a:solidFill>
              </a:rPr>
              <a:t> </a:t>
            </a:r>
            <a:r>
              <a:rPr lang="en-US" sz="2800" i="1" dirty="0" err="1">
                <a:solidFill>
                  <a:srgbClr val="0000FF"/>
                </a:solidFill>
              </a:rPr>
              <a:t>nhanh</a:t>
            </a:r>
            <a:r>
              <a:rPr lang="en-US" sz="2800" i="1" dirty="0">
                <a:solidFill>
                  <a:srgbClr val="0000FF"/>
                </a:solidFill>
              </a:rPr>
              <a:t> </a:t>
            </a:r>
            <a:r>
              <a:rPr lang="en-US" sz="2800" i="1" dirty="0" err="1">
                <a:solidFill>
                  <a:srgbClr val="0000FF"/>
                </a:solidFill>
              </a:rPr>
              <a:t>hơn</a:t>
            </a:r>
            <a:r>
              <a:rPr lang="en-US" sz="2800" i="1" dirty="0">
                <a:solidFill>
                  <a:srgbClr val="0000FF"/>
                </a:solidFill>
              </a:rPr>
              <a:t> </a:t>
            </a:r>
            <a:r>
              <a:rPr lang="en-US" sz="2800" i="1" dirty="0" err="1">
                <a:solidFill>
                  <a:srgbClr val="0000FF"/>
                </a:solidFill>
              </a:rPr>
              <a:t>và</a:t>
            </a:r>
            <a:r>
              <a:rPr lang="en-US" sz="2800" i="1" dirty="0">
                <a:solidFill>
                  <a:srgbClr val="0000FF"/>
                </a:solidFill>
              </a:rPr>
              <a:t> </a:t>
            </a:r>
            <a:r>
              <a:rPr lang="en-US" sz="2800" i="1" dirty="0" err="1">
                <a:solidFill>
                  <a:srgbClr val="0000FF"/>
                </a:solidFill>
              </a:rPr>
              <a:t>tự</a:t>
            </a:r>
            <a:r>
              <a:rPr lang="en-US" sz="2800" i="1" dirty="0">
                <a:solidFill>
                  <a:srgbClr val="0000FF"/>
                </a:solidFill>
              </a:rPr>
              <a:t> </a:t>
            </a:r>
            <a:r>
              <a:rPr lang="en-US" sz="2800" i="1" dirty="0" err="1">
                <a:solidFill>
                  <a:srgbClr val="0000FF"/>
                </a:solidFill>
              </a:rPr>
              <a:t>vệ</a:t>
            </a:r>
            <a:r>
              <a:rPr lang="en-US" sz="2800" i="1" dirty="0">
                <a:solidFill>
                  <a:srgbClr val="0000FF"/>
                </a:solidFill>
              </a:rPr>
              <a:t> </a:t>
            </a:r>
            <a:r>
              <a:rPr lang="en-US" sz="2800" i="1" dirty="0" err="1">
                <a:solidFill>
                  <a:srgbClr val="0000FF"/>
                </a:solidFill>
              </a:rPr>
              <a:t>tốt</a:t>
            </a:r>
            <a:r>
              <a:rPr lang="en-US" sz="2800" i="1" dirty="0">
                <a:solidFill>
                  <a:srgbClr val="0000FF"/>
                </a:solidFill>
              </a:rPr>
              <a:t> </a:t>
            </a:r>
            <a:r>
              <a:rPr lang="en-US" sz="2800" i="1" dirty="0" err="1">
                <a:solidFill>
                  <a:srgbClr val="0000FF"/>
                </a:solidFill>
              </a:rPr>
              <a:t>hơn</a:t>
            </a:r>
            <a:endParaRPr lang="en-US" sz="2800" i="1" dirty="0">
              <a:solidFill>
                <a:srgbClr val="0000FF"/>
              </a:solidFill>
            </a:endParaRPr>
          </a:p>
        </p:txBody>
      </p:sp>
      <p:pic>
        <p:nvPicPr>
          <p:cNvPr id="104460" name="Picture 12" descr="Trâu rừng hợp sức phản công, đuổi sư tử chạy thục mạng | Chuyện lạ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5691" y="76200"/>
            <a:ext cx="4994009" cy="2996406"/>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
          <p:cNvSpPr txBox="1">
            <a:spLocks noChangeArrowheads="1"/>
          </p:cNvSpPr>
          <p:nvPr/>
        </p:nvSpPr>
        <p:spPr bwMode="auto">
          <a:xfrm>
            <a:off x="3979995" y="2762250"/>
            <a:ext cx="5105400" cy="822325"/>
          </a:xfrm>
          <a:prstGeom prst="rect">
            <a:avLst/>
          </a:prstGeom>
          <a:solidFill>
            <a:srgbClr val="FFFF00"/>
          </a:solidFill>
          <a:ln>
            <a:noFill/>
          </a:ln>
          <a:effectLst/>
        </p:spPr>
        <p:txBody>
          <a:bodyPr>
            <a:spAutoFit/>
          </a:bodyPr>
          <a:lstStyle/>
          <a:p>
            <a:pPr algn="just">
              <a:spcBef>
                <a:spcPct val="50000"/>
              </a:spcBef>
            </a:pPr>
            <a:r>
              <a:rPr lang="en-US" sz="2400" dirty="0" err="1">
                <a:solidFill>
                  <a:srgbClr val="0000FF"/>
                </a:solidFill>
              </a:rPr>
              <a:t>Trâu</a:t>
            </a:r>
            <a:r>
              <a:rPr lang="en-US" sz="2400" dirty="0">
                <a:solidFill>
                  <a:srgbClr val="0000FF"/>
                </a:solidFill>
              </a:rPr>
              <a:t> </a:t>
            </a:r>
            <a:r>
              <a:rPr lang="en-US" sz="2400" dirty="0" err="1">
                <a:solidFill>
                  <a:srgbClr val="0000FF"/>
                </a:solidFill>
              </a:rPr>
              <a:t>rừng</a:t>
            </a:r>
            <a:r>
              <a:rPr lang="en-US" sz="2400" dirty="0">
                <a:solidFill>
                  <a:srgbClr val="0000FF"/>
                </a:solidFill>
              </a:rPr>
              <a:t> </a:t>
            </a:r>
            <a:r>
              <a:rPr lang="en-US" sz="2400" dirty="0" err="1">
                <a:solidFill>
                  <a:srgbClr val="0000FF"/>
                </a:solidFill>
              </a:rPr>
              <a:t>sống</a:t>
            </a:r>
            <a:r>
              <a:rPr lang="en-US" sz="2400" dirty="0">
                <a:solidFill>
                  <a:srgbClr val="0000FF"/>
                </a:solidFill>
              </a:rPr>
              <a:t> </a:t>
            </a:r>
            <a:r>
              <a:rPr lang="en-US" sz="2400" dirty="0" err="1">
                <a:solidFill>
                  <a:srgbClr val="0000FF"/>
                </a:solidFill>
              </a:rPr>
              <a:t>thành</a:t>
            </a:r>
            <a:r>
              <a:rPr lang="en-US" sz="2400" dirty="0">
                <a:solidFill>
                  <a:srgbClr val="0000FF"/>
                </a:solidFill>
              </a:rPr>
              <a:t> </a:t>
            </a:r>
            <a:r>
              <a:rPr lang="en-US" sz="2400" dirty="0" err="1">
                <a:solidFill>
                  <a:srgbClr val="0000FF"/>
                </a:solidFill>
              </a:rPr>
              <a:t>bầy</a:t>
            </a:r>
            <a:r>
              <a:rPr lang="en-US" sz="2400" dirty="0">
                <a:solidFill>
                  <a:srgbClr val="0000FF"/>
                </a:solidFill>
              </a:rPr>
              <a:t> </a:t>
            </a:r>
            <a:r>
              <a:rPr lang="en-US" sz="2400" dirty="0" err="1">
                <a:solidFill>
                  <a:srgbClr val="0000FF"/>
                </a:solidFill>
              </a:rPr>
              <a:t>có</a:t>
            </a:r>
            <a:r>
              <a:rPr lang="en-US" sz="2400" dirty="0">
                <a:solidFill>
                  <a:srgbClr val="0000FF"/>
                </a:solidFill>
              </a:rPr>
              <a:t> </a:t>
            </a:r>
            <a:r>
              <a:rPr lang="en-US" sz="2400" dirty="0" err="1">
                <a:solidFill>
                  <a:srgbClr val="0000FF"/>
                </a:solidFill>
              </a:rPr>
              <a:t>khả</a:t>
            </a:r>
            <a:r>
              <a:rPr lang="en-US" sz="2400" dirty="0">
                <a:solidFill>
                  <a:srgbClr val="0000FF"/>
                </a:solidFill>
              </a:rPr>
              <a:t> </a:t>
            </a:r>
            <a:r>
              <a:rPr lang="en-US" sz="2400" dirty="0" err="1">
                <a:solidFill>
                  <a:srgbClr val="0000FF"/>
                </a:solidFill>
              </a:rPr>
              <a:t>năng</a:t>
            </a:r>
            <a:r>
              <a:rPr lang="en-US" sz="2400" dirty="0">
                <a:solidFill>
                  <a:srgbClr val="0000FF"/>
                </a:solidFill>
              </a:rPr>
              <a:t> </a:t>
            </a:r>
            <a:r>
              <a:rPr lang="en-US" sz="2400" dirty="0" err="1">
                <a:solidFill>
                  <a:srgbClr val="0000FF"/>
                </a:solidFill>
              </a:rPr>
              <a:t>tự</a:t>
            </a:r>
            <a:r>
              <a:rPr lang="en-US" sz="2400" dirty="0">
                <a:solidFill>
                  <a:srgbClr val="0000FF"/>
                </a:solidFill>
              </a:rPr>
              <a:t> </a:t>
            </a:r>
            <a:r>
              <a:rPr lang="en-US" sz="2400" dirty="0" err="1">
                <a:solidFill>
                  <a:srgbClr val="0000FF"/>
                </a:solidFill>
              </a:rPr>
              <a:t>vệ</a:t>
            </a:r>
            <a:r>
              <a:rPr lang="en-US" sz="2400" dirty="0">
                <a:solidFill>
                  <a:srgbClr val="0000FF"/>
                </a:solidFill>
              </a:rPr>
              <a:t> </a:t>
            </a:r>
            <a:r>
              <a:rPr lang="en-US" sz="2400" dirty="0" err="1">
                <a:solidFill>
                  <a:srgbClr val="0000FF"/>
                </a:solidFill>
              </a:rPr>
              <a:t>chống</a:t>
            </a:r>
            <a:r>
              <a:rPr lang="en-US" sz="2400" dirty="0">
                <a:solidFill>
                  <a:srgbClr val="0000FF"/>
                </a:solidFill>
              </a:rPr>
              <a:t> </a:t>
            </a:r>
            <a:r>
              <a:rPr lang="en-US" sz="2400" dirty="0" err="1">
                <a:solidFill>
                  <a:srgbClr val="0000FF"/>
                </a:solidFill>
              </a:rPr>
              <a:t>lại</a:t>
            </a:r>
            <a:r>
              <a:rPr lang="en-US" sz="2400" dirty="0">
                <a:solidFill>
                  <a:srgbClr val="0000FF"/>
                </a:solidFill>
              </a:rPr>
              <a:t> </a:t>
            </a:r>
            <a:r>
              <a:rPr lang="en-US" sz="2400" dirty="0" err="1">
                <a:solidFill>
                  <a:srgbClr val="0000FF"/>
                </a:solidFill>
              </a:rPr>
              <a:t>kẻ</a:t>
            </a:r>
            <a:r>
              <a:rPr lang="en-US" sz="2400" dirty="0">
                <a:solidFill>
                  <a:srgbClr val="0000FF"/>
                </a:solidFill>
              </a:rPr>
              <a:t> </a:t>
            </a:r>
            <a:r>
              <a:rPr lang="en-US" sz="2400" dirty="0" err="1">
                <a:solidFill>
                  <a:srgbClr val="0000FF"/>
                </a:solidFill>
              </a:rPr>
              <a:t>thù</a:t>
            </a:r>
            <a:r>
              <a:rPr lang="en-US" sz="2400" dirty="0">
                <a:solidFill>
                  <a:srgbClr val="0000FF"/>
                </a:solidFill>
              </a:rPr>
              <a:t> </a:t>
            </a:r>
            <a:r>
              <a:rPr lang="en-US" sz="2400" dirty="0" err="1">
                <a:solidFill>
                  <a:srgbClr val="0000FF"/>
                </a:solidFill>
              </a:rPr>
              <a:t>tốt</a:t>
            </a:r>
            <a:r>
              <a:rPr lang="en-US" sz="2400" dirty="0">
                <a:solidFill>
                  <a:srgbClr val="0000FF"/>
                </a:solidFill>
              </a:rPr>
              <a:t> </a:t>
            </a:r>
            <a:r>
              <a:rPr lang="en-US" sz="2400" dirty="0" err="1">
                <a:solidFill>
                  <a:srgbClr val="0000FF"/>
                </a:solidFill>
              </a:rPr>
              <a:t>hơn</a:t>
            </a:r>
            <a:r>
              <a:rPr lang="en-US" sz="2400" dirty="0">
                <a:solidFill>
                  <a:srgbClr val="0000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box(in)">
                                      <p:cBhvr>
                                        <p:cTn id="7" dur="500"/>
                                        <p:tgtEl>
                                          <p:spTgt spid="10445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4460"/>
                                        </p:tgtEl>
                                        <p:attrNameLst>
                                          <p:attrName>style.visibility</p:attrName>
                                        </p:attrNameLst>
                                      </p:cBhvr>
                                      <p:to>
                                        <p:strVal val="visible"/>
                                      </p:to>
                                    </p:set>
                                    <p:animEffect transition="in" filter="circle(in)">
                                      <p:cBhvr>
                                        <p:cTn id="12" dur="2000"/>
                                        <p:tgtEl>
                                          <p:spTgt spid="10446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4456"/>
                                        </p:tgtEl>
                                        <p:attrNameLst>
                                          <p:attrName>style.visibility</p:attrName>
                                        </p:attrNameLst>
                                      </p:cBhvr>
                                      <p:to>
                                        <p:strVal val="visible"/>
                                      </p:to>
                                    </p:set>
                                    <p:anim calcmode="lin" valueType="num">
                                      <p:cBhvr additive="base">
                                        <p:cTn id="17" dur="500" fill="hold"/>
                                        <p:tgtEl>
                                          <p:spTgt spid="104456"/>
                                        </p:tgtEl>
                                        <p:attrNameLst>
                                          <p:attrName>ppt_x</p:attrName>
                                        </p:attrNameLst>
                                      </p:cBhvr>
                                      <p:tavLst>
                                        <p:tav tm="0">
                                          <p:val>
                                            <p:strVal val="#ppt_x"/>
                                          </p:val>
                                        </p:tav>
                                        <p:tav tm="100000">
                                          <p:val>
                                            <p:strVal val="#ppt_x"/>
                                          </p:val>
                                        </p:tav>
                                      </p:tavLst>
                                    </p:anim>
                                    <p:anim calcmode="lin" valueType="num">
                                      <p:cBhvr additive="base">
                                        <p:cTn id="18" dur="500" fill="hold"/>
                                        <p:tgtEl>
                                          <p:spTgt spid="10445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04454"/>
                                        </p:tgtEl>
                                        <p:attrNameLst>
                                          <p:attrName>style.visibility</p:attrName>
                                        </p:attrNameLst>
                                      </p:cBhvr>
                                      <p:to>
                                        <p:strVal val="visible"/>
                                      </p:to>
                                    </p:set>
                                    <p:animEffect transition="in" filter="box(in)">
                                      <p:cBhvr>
                                        <p:cTn id="23" dur="500"/>
                                        <p:tgtEl>
                                          <p:spTgt spid="104454"/>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ox(i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04458"/>
                                        </p:tgtEl>
                                        <p:attrNameLst>
                                          <p:attrName>style.visibility</p:attrName>
                                        </p:attrNameLst>
                                      </p:cBhvr>
                                      <p:to>
                                        <p:strVal val="visible"/>
                                      </p:to>
                                    </p:set>
                                    <p:animEffect transition="in" filter="checkerboard(across)">
                                      <p:cBhvr>
                                        <p:cTn id="33" dur="500"/>
                                        <p:tgtEl>
                                          <p:spTgt spid="104458"/>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04457"/>
                                        </p:tgtEl>
                                        <p:attrNameLst>
                                          <p:attrName>style.visibility</p:attrName>
                                        </p:attrNameLst>
                                      </p:cBhvr>
                                      <p:to>
                                        <p:strVal val="visible"/>
                                      </p:to>
                                    </p:set>
                                    <p:animEffect transition="in" filter="box(in)">
                                      <p:cBhvr>
                                        <p:cTn id="38" dur="500"/>
                                        <p:tgtEl>
                                          <p:spTgt spid="104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4" grpId="0" autoUpdateAnimBg="0"/>
      <p:bldP spid="104456" grpId="0" autoUpdateAnimBg="0"/>
      <p:bldP spid="104457" grpId="0" animBg="1" autoUpdateAnimBg="0"/>
      <p:bldP spid="104458" grpId="0" autoUpdateAnimBg="0"/>
      <p:bldP spid="14"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72440" y="535007"/>
            <a:ext cx="8229600" cy="1143000"/>
          </a:xfrm>
        </p:spPr>
        <p:txBody>
          <a:bodyPr/>
          <a:lstStyle/>
          <a:p>
            <a:pPr algn="l"/>
            <a:r>
              <a:rPr lang="en-US" sz="2800" dirty="0" err="1">
                <a:solidFill>
                  <a:srgbClr val="FF0000"/>
                </a:solidFill>
              </a:rPr>
              <a:t>Các</a:t>
            </a:r>
            <a:r>
              <a:rPr lang="en-US" sz="2800" dirty="0">
                <a:solidFill>
                  <a:srgbClr val="FF0000"/>
                </a:solidFill>
              </a:rPr>
              <a:t> </a:t>
            </a:r>
            <a:r>
              <a:rPr lang="en-US" sz="2800" dirty="0" err="1">
                <a:solidFill>
                  <a:srgbClr val="FF0000"/>
                </a:solidFill>
              </a:rPr>
              <a:t>sinh</a:t>
            </a:r>
            <a:r>
              <a:rPr lang="en-US" sz="2800" dirty="0">
                <a:solidFill>
                  <a:srgbClr val="FF0000"/>
                </a:solidFill>
              </a:rPr>
              <a:t> </a:t>
            </a:r>
            <a:r>
              <a:rPr lang="en-US" sz="2800" dirty="0" err="1">
                <a:solidFill>
                  <a:srgbClr val="FF0000"/>
                </a:solidFill>
              </a:rPr>
              <a:t>vật</a:t>
            </a:r>
            <a:r>
              <a:rPr lang="en-US" sz="2800" dirty="0">
                <a:solidFill>
                  <a:srgbClr val="FF0000"/>
                </a:solidFill>
              </a:rPr>
              <a:t> </a:t>
            </a:r>
            <a:r>
              <a:rPr lang="en-US" sz="2800" dirty="0" err="1">
                <a:solidFill>
                  <a:srgbClr val="FF0000"/>
                </a:solidFill>
              </a:rPr>
              <a:t>cùng</a:t>
            </a:r>
            <a:r>
              <a:rPr lang="en-US" sz="2800" dirty="0">
                <a:solidFill>
                  <a:srgbClr val="FF0000"/>
                </a:solidFill>
              </a:rPr>
              <a:t> </a:t>
            </a:r>
            <a:r>
              <a:rPr lang="en-US" sz="2800" dirty="0" err="1">
                <a:solidFill>
                  <a:srgbClr val="FF0000"/>
                </a:solidFill>
              </a:rPr>
              <a:t>loài</a:t>
            </a:r>
            <a:r>
              <a:rPr lang="en-US" sz="2800" dirty="0">
                <a:solidFill>
                  <a:srgbClr val="FF0000"/>
                </a:solidFill>
              </a:rPr>
              <a:t> </a:t>
            </a:r>
            <a:r>
              <a:rPr lang="en-US" sz="2800" dirty="0" err="1">
                <a:solidFill>
                  <a:srgbClr val="FF0000"/>
                </a:solidFill>
              </a:rPr>
              <a:t>cạnh</a:t>
            </a:r>
            <a:r>
              <a:rPr lang="en-US" sz="2800" dirty="0">
                <a:solidFill>
                  <a:srgbClr val="FF0000"/>
                </a:solidFill>
              </a:rPr>
              <a:t> </a:t>
            </a:r>
            <a:r>
              <a:rPr lang="en-US" sz="2800" dirty="0" err="1">
                <a:solidFill>
                  <a:srgbClr val="FF0000"/>
                </a:solidFill>
              </a:rPr>
              <a:t>tranh</a:t>
            </a:r>
            <a:r>
              <a:rPr lang="en-US" sz="2800" dirty="0">
                <a:solidFill>
                  <a:srgbClr val="FF0000"/>
                </a:solidFill>
              </a:rPr>
              <a:t> </a:t>
            </a:r>
            <a:r>
              <a:rPr lang="en-US" sz="2800" dirty="0" err="1">
                <a:solidFill>
                  <a:srgbClr val="FF0000"/>
                </a:solidFill>
              </a:rPr>
              <a:t>trong</a:t>
            </a:r>
            <a:r>
              <a:rPr lang="en-US" sz="2800" dirty="0">
                <a:solidFill>
                  <a:srgbClr val="FF0000"/>
                </a:solidFill>
              </a:rPr>
              <a:t> </a:t>
            </a:r>
            <a:r>
              <a:rPr lang="en-US" sz="2800" dirty="0" err="1">
                <a:solidFill>
                  <a:srgbClr val="FF0000"/>
                </a:solidFill>
              </a:rPr>
              <a:t>điều</a:t>
            </a:r>
            <a:r>
              <a:rPr lang="en-US" sz="2800" dirty="0">
                <a:solidFill>
                  <a:srgbClr val="FF0000"/>
                </a:solidFill>
              </a:rPr>
              <a:t> </a:t>
            </a:r>
            <a:r>
              <a:rPr lang="en-US" sz="2800" dirty="0" err="1">
                <a:solidFill>
                  <a:srgbClr val="FF0000"/>
                </a:solidFill>
              </a:rPr>
              <a:t>kiện</a:t>
            </a:r>
            <a:r>
              <a:rPr lang="en-US" sz="2800" dirty="0">
                <a:solidFill>
                  <a:srgbClr val="FF0000"/>
                </a:solidFill>
              </a:rPr>
              <a:t> </a:t>
            </a:r>
            <a:r>
              <a:rPr lang="en-US" sz="2800" dirty="0" err="1">
                <a:solidFill>
                  <a:srgbClr val="FF0000"/>
                </a:solidFill>
              </a:rPr>
              <a:t>nào</a:t>
            </a:r>
            <a:r>
              <a:rPr lang="en-US" sz="2800" dirty="0">
                <a:solidFill>
                  <a:srgbClr val="FF0000"/>
                </a:solidFill>
              </a:rPr>
              <a:t>?</a:t>
            </a:r>
          </a:p>
        </p:txBody>
      </p:sp>
      <p:sp>
        <p:nvSpPr>
          <p:cNvPr id="105475" name="Text Box 3"/>
          <p:cNvSpPr txBox="1">
            <a:spLocks noChangeArrowheads="1"/>
          </p:cNvSpPr>
          <p:nvPr/>
        </p:nvSpPr>
        <p:spPr bwMode="auto">
          <a:xfrm>
            <a:off x="457200" y="1676400"/>
            <a:ext cx="8077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0" dirty="0">
                <a:solidFill>
                  <a:srgbClr val="0000FF"/>
                </a:solidFill>
                <a:sym typeface="Wingdings" pitchFamily="2" charset="2"/>
              </a:rPr>
              <a:t> </a:t>
            </a:r>
            <a:r>
              <a:rPr lang="en-US" sz="2800" b="0" dirty="0" err="1">
                <a:solidFill>
                  <a:srgbClr val="0000FF"/>
                </a:solidFill>
              </a:rPr>
              <a:t>Điều</a:t>
            </a:r>
            <a:r>
              <a:rPr lang="en-US" sz="2800" b="0" dirty="0">
                <a:solidFill>
                  <a:srgbClr val="0000FF"/>
                </a:solidFill>
              </a:rPr>
              <a:t> </a:t>
            </a:r>
            <a:r>
              <a:rPr lang="en-US" sz="2800" b="0" dirty="0" err="1">
                <a:solidFill>
                  <a:srgbClr val="0000FF"/>
                </a:solidFill>
              </a:rPr>
              <a:t>kiện</a:t>
            </a:r>
            <a:r>
              <a:rPr lang="en-US" sz="2800" b="0" dirty="0">
                <a:solidFill>
                  <a:srgbClr val="0000FF"/>
                </a:solidFill>
              </a:rPr>
              <a:t> </a:t>
            </a:r>
            <a:r>
              <a:rPr lang="en-US" sz="2800" b="0" dirty="0" err="1">
                <a:solidFill>
                  <a:srgbClr val="0000FF"/>
                </a:solidFill>
              </a:rPr>
              <a:t>bất</a:t>
            </a:r>
            <a:r>
              <a:rPr lang="en-US" sz="2800" b="0" dirty="0">
                <a:solidFill>
                  <a:srgbClr val="0000FF"/>
                </a:solidFill>
              </a:rPr>
              <a:t> </a:t>
            </a:r>
            <a:r>
              <a:rPr lang="en-US" sz="2800" b="0" dirty="0" err="1">
                <a:solidFill>
                  <a:srgbClr val="0000FF"/>
                </a:solidFill>
              </a:rPr>
              <a:t>lợi</a:t>
            </a:r>
            <a:r>
              <a:rPr lang="en-US" sz="2800" b="0" dirty="0">
                <a:solidFill>
                  <a:srgbClr val="0000FF"/>
                </a:solidFill>
              </a:rPr>
              <a:t>: </a:t>
            </a:r>
            <a:r>
              <a:rPr lang="en-US" sz="2800" b="0" dirty="0" err="1">
                <a:solidFill>
                  <a:srgbClr val="0000FF"/>
                </a:solidFill>
              </a:rPr>
              <a:t>số</a:t>
            </a:r>
            <a:r>
              <a:rPr lang="en-US" sz="2800" b="0" dirty="0">
                <a:solidFill>
                  <a:srgbClr val="0000FF"/>
                </a:solidFill>
              </a:rPr>
              <a:t> </a:t>
            </a:r>
            <a:r>
              <a:rPr lang="en-US" sz="2800" b="0" dirty="0" err="1">
                <a:solidFill>
                  <a:srgbClr val="0000FF"/>
                </a:solidFill>
              </a:rPr>
              <a:t>lượng</a:t>
            </a:r>
            <a:r>
              <a:rPr lang="en-US" sz="2800" b="0" dirty="0">
                <a:solidFill>
                  <a:srgbClr val="0000FF"/>
                </a:solidFill>
              </a:rPr>
              <a:t> </a:t>
            </a:r>
            <a:r>
              <a:rPr lang="en-US" sz="2800" b="0" dirty="0" err="1">
                <a:solidFill>
                  <a:srgbClr val="0000FF"/>
                </a:solidFill>
              </a:rPr>
              <a:t>cá</a:t>
            </a:r>
            <a:r>
              <a:rPr lang="en-US" sz="2800" b="0" dirty="0">
                <a:solidFill>
                  <a:srgbClr val="0000FF"/>
                </a:solidFill>
              </a:rPr>
              <a:t> </a:t>
            </a:r>
            <a:r>
              <a:rPr lang="en-US" sz="2800" b="0" dirty="0" err="1">
                <a:solidFill>
                  <a:srgbClr val="0000FF"/>
                </a:solidFill>
              </a:rPr>
              <a:t>thể</a:t>
            </a:r>
            <a:r>
              <a:rPr lang="en-US" sz="2800" b="0" dirty="0">
                <a:solidFill>
                  <a:srgbClr val="0000FF"/>
                </a:solidFill>
              </a:rPr>
              <a:t> </a:t>
            </a:r>
            <a:r>
              <a:rPr lang="en-US" sz="2800" b="0" dirty="0" err="1">
                <a:solidFill>
                  <a:srgbClr val="0000FF"/>
                </a:solidFill>
              </a:rPr>
              <a:t>tăng</a:t>
            </a:r>
            <a:r>
              <a:rPr lang="en-US" sz="2800" b="0" dirty="0">
                <a:solidFill>
                  <a:srgbClr val="0000FF"/>
                </a:solidFill>
              </a:rPr>
              <a:t> </a:t>
            </a:r>
            <a:r>
              <a:rPr lang="en-US" sz="2800" b="0" dirty="0" err="1">
                <a:solidFill>
                  <a:srgbClr val="0000FF"/>
                </a:solidFill>
              </a:rPr>
              <a:t>quá</a:t>
            </a:r>
            <a:r>
              <a:rPr lang="en-US" sz="2800" b="0" dirty="0">
                <a:solidFill>
                  <a:srgbClr val="0000FF"/>
                </a:solidFill>
              </a:rPr>
              <a:t> </a:t>
            </a:r>
            <a:r>
              <a:rPr lang="en-US" sz="2800" b="0" dirty="0" err="1">
                <a:solidFill>
                  <a:srgbClr val="0000FF"/>
                </a:solidFill>
              </a:rPr>
              <a:t>cao</a:t>
            </a:r>
            <a:r>
              <a:rPr lang="en-US" sz="2800" b="0" dirty="0">
                <a:solidFill>
                  <a:srgbClr val="0000FF"/>
                </a:solidFill>
              </a:rPr>
              <a:t>, </a:t>
            </a:r>
            <a:r>
              <a:rPr lang="en-US" sz="2800" b="0" dirty="0" err="1">
                <a:solidFill>
                  <a:srgbClr val="0000FF"/>
                </a:solidFill>
              </a:rPr>
              <a:t>thiếu</a:t>
            </a:r>
            <a:r>
              <a:rPr lang="en-US" sz="2800" b="0" dirty="0">
                <a:solidFill>
                  <a:srgbClr val="0000FF"/>
                </a:solidFill>
              </a:rPr>
              <a:t> </a:t>
            </a:r>
            <a:r>
              <a:rPr lang="en-US" sz="2800" b="0" dirty="0" err="1">
                <a:solidFill>
                  <a:srgbClr val="0000FF"/>
                </a:solidFill>
              </a:rPr>
              <a:t>thức</a:t>
            </a:r>
            <a:r>
              <a:rPr lang="en-US" sz="2800" b="0" dirty="0">
                <a:solidFill>
                  <a:srgbClr val="0000FF"/>
                </a:solidFill>
              </a:rPr>
              <a:t> </a:t>
            </a:r>
            <a:r>
              <a:rPr lang="en-US" sz="2800" b="0" dirty="0" err="1">
                <a:solidFill>
                  <a:srgbClr val="0000FF"/>
                </a:solidFill>
              </a:rPr>
              <a:t>ăn</a:t>
            </a:r>
            <a:r>
              <a:rPr lang="en-US" sz="2800" b="0" dirty="0">
                <a:solidFill>
                  <a:srgbClr val="0000FF"/>
                </a:solidFill>
              </a:rPr>
              <a:t>, </a:t>
            </a:r>
            <a:r>
              <a:rPr lang="en-US" sz="2800" b="0" dirty="0" err="1">
                <a:solidFill>
                  <a:srgbClr val="0000FF"/>
                </a:solidFill>
              </a:rPr>
              <a:t>nơi</a:t>
            </a:r>
            <a:r>
              <a:rPr lang="en-US" sz="2800" b="0" dirty="0">
                <a:solidFill>
                  <a:srgbClr val="0000FF"/>
                </a:solidFill>
              </a:rPr>
              <a:t> ở,…</a:t>
            </a:r>
          </a:p>
        </p:txBody>
      </p:sp>
      <p:sp>
        <p:nvSpPr>
          <p:cNvPr id="105476" name="Rectangle 4"/>
          <p:cNvSpPr>
            <a:spLocks noChangeArrowheads="1"/>
          </p:cNvSpPr>
          <p:nvPr/>
        </p:nvSpPr>
        <p:spPr bwMode="auto">
          <a:xfrm>
            <a:off x="441960" y="2314575"/>
            <a:ext cx="82296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800" b="0" dirty="0" err="1">
                <a:solidFill>
                  <a:srgbClr val="FF0000"/>
                </a:solidFill>
              </a:rPr>
              <a:t>Kết</a:t>
            </a:r>
            <a:r>
              <a:rPr lang="en-US" sz="2800" b="0" dirty="0">
                <a:solidFill>
                  <a:srgbClr val="FF0000"/>
                </a:solidFill>
              </a:rPr>
              <a:t> </a:t>
            </a:r>
            <a:r>
              <a:rPr lang="en-US" sz="2800" b="0" dirty="0" err="1">
                <a:solidFill>
                  <a:srgbClr val="FF0000"/>
                </a:solidFill>
              </a:rPr>
              <a:t>quả</a:t>
            </a:r>
            <a:r>
              <a:rPr lang="en-US" sz="2800" b="0" dirty="0">
                <a:solidFill>
                  <a:srgbClr val="FF0000"/>
                </a:solidFill>
              </a:rPr>
              <a:t> </a:t>
            </a:r>
            <a:r>
              <a:rPr lang="en-US" sz="2800" b="0" dirty="0" err="1">
                <a:solidFill>
                  <a:srgbClr val="FF0000"/>
                </a:solidFill>
              </a:rPr>
              <a:t>của</a:t>
            </a:r>
            <a:r>
              <a:rPr lang="en-US" sz="2800" b="0" dirty="0">
                <a:solidFill>
                  <a:srgbClr val="FF0000"/>
                </a:solidFill>
              </a:rPr>
              <a:t> </a:t>
            </a:r>
            <a:r>
              <a:rPr lang="en-US" sz="2800" b="0" dirty="0" err="1">
                <a:solidFill>
                  <a:srgbClr val="FF0000"/>
                </a:solidFill>
              </a:rPr>
              <a:t>việc</a:t>
            </a:r>
            <a:r>
              <a:rPr lang="en-US" sz="2800" b="0" dirty="0">
                <a:solidFill>
                  <a:srgbClr val="FF0000"/>
                </a:solidFill>
              </a:rPr>
              <a:t> </a:t>
            </a:r>
            <a:r>
              <a:rPr lang="en-US" sz="2800" b="0" dirty="0" err="1">
                <a:solidFill>
                  <a:srgbClr val="FF0000"/>
                </a:solidFill>
              </a:rPr>
              <a:t>cạnh</a:t>
            </a:r>
            <a:r>
              <a:rPr lang="en-US" sz="2800" b="0" dirty="0">
                <a:solidFill>
                  <a:srgbClr val="FF0000"/>
                </a:solidFill>
              </a:rPr>
              <a:t> </a:t>
            </a:r>
            <a:r>
              <a:rPr lang="en-US" sz="2800" b="0" dirty="0" err="1">
                <a:solidFill>
                  <a:srgbClr val="FF0000"/>
                </a:solidFill>
              </a:rPr>
              <a:t>tranh</a:t>
            </a:r>
            <a:r>
              <a:rPr lang="en-US" sz="2800" b="0" dirty="0">
                <a:solidFill>
                  <a:srgbClr val="FF0000"/>
                </a:solidFill>
              </a:rPr>
              <a:t> </a:t>
            </a:r>
            <a:r>
              <a:rPr lang="en-US" sz="2800" b="0" dirty="0" err="1">
                <a:solidFill>
                  <a:srgbClr val="FF0000"/>
                </a:solidFill>
              </a:rPr>
              <a:t>giữa</a:t>
            </a:r>
            <a:r>
              <a:rPr lang="en-US" sz="2800" b="0" dirty="0">
                <a:solidFill>
                  <a:srgbClr val="FF0000"/>
                </a:solidFill>
              </a:rPr>
              <a:t> </a:t>
            </a:r>
            <a:r>
              <a:rPr lang="en-US" sz="2800" b="0" dirty="0" err="1">
                <a:solidFill>
                  <a:srgbClr val="FF0000"/>
                </a:solidFill>
              </a:rPr>
              <a:t>các</a:t>
            </a:r>
            <a:r>
              <a:rPr lang="en-US" sz="2800" b="0" dirty="0">
                <a:solidFill>
                  <a:srgbClr val="FF0000"/>
                </a:solidFill>
              </a:rPr>
              <a:t> </a:t>
            </a:r>
            <a:r>
              <a:rPr lang="en-US" sz="2800" b="0" dirty="0" err="1">
                <a:solidFill>
                  <a:srgbClr val="FF0000"/>
                </a:solidFill>
              </a:rPr>
              <a:t>sinh</a:t>
            </a:r>
            <a:r>
              <a:rPr lang="en-US" sz="2800" b="0" dirty="0">
                <a:solidFill>
                  <a:srgbClr val="FF0000"/>
                </a:solidFill>
              </a:rPr>
              <a:t> </a:t>
            </a:r>
            <a:r>
              <a:rPr lang="en-US" sz="2800" b="0" dirty="0" err="1">
                <a:solidFill>
                  <a:srgbClr val="FF0000"/>
                </a:solidFill>
              </a:rPr>
              <a:t>vật</a:t>
            </a:r>
            <a:r>
              <a:rPr lang="en-US" sz="2800" b="0" dirty="0">
                <a:solidFill>
                  <a:srgbClr val="FF0000"/>
                </a:solidFill>
              </a:rPr>
              <a:t> </a:t>
            </a:r>
            <a:r>
              <a:rPr lang="en-US" sz="2800" b="0" dirty="0" err="1">
                <a:solidFill>
                  <a:srgbClr val="FF0000"/>
                </a:solidFill>
              </a:rPr>
              <a:t>cùng</a:t>
            </a:r>
            <a:r>
              <a:rPr lang="en-US" sz="2800" b="0" dirty="0">
                <a:solidFill>
                  <a:srgbClr val="FF0000"/>
                </a:solidFill>
              </a:rPr>
              <a:t> </a:t>
            </a:r>
            <a:r>
              <a:rPr lang="en-US" sz="2800" b="0" dirty="0" err="1">
                <a:solidFill>
                  <a:srgbClr val="FF0000"/>
                </a:solidFill>
              </a:rPr>
              <a:t>một</a:t>
            </a:r>
            <a:r>
              <a:rPr lang="en-US" sz="2800" b="0" dirty="0">
                <a:solidFill>
                  <a:srgbClr val="FF0000"/>
                </a:solidFill>
              </a:rPr>
              <a:t> </a:t>
            </a:r>
            <a:r>
              <a:rPr lang="en-US" sz="2800" b="0" dirty="0" err="1">
                <a:solidFill>
                  <a:srgbClr val="FF0000"/>
                </a:solidFill>
              </a:rPr>
              <a:t>nhóm</a:t>
            </a:r>
            <a:r>
              <a:rPr lang="en-US" sz="2800" b="0" dirty="0">
                <a:solidFill>
                  <a:srgbClr val="FF0000"/>
                </a:solidFill>
              </a:rPr>
              <a:t> </a:t>
            </a:r>
            <a:r>
              <a:rPr lang="en-US" sz="2800" b="0" dirty="0" err="1">
                <a:solidFill>
                  <a:srgbClr val="FF0000"/>
                </a:solidFill>
              </a:rPr>
              <a:t>sẽ</a:t>
            </a:r>
            <a:r>
              <a:rPr lang="en-US" sz="2800" b="0" dirty="0">
                <a:solidFill>
                  <a:srgbClr val="FF0000"/>
                </a:solidFill>
              </a:rPr>
              <a:t> </a:t>
            </a:r>
            <a:r>
              <a:rPr lang="en-US" sz="2800" b="0" dirty="0" err="1">
                <a:solidFill>
                  <a:srgbClr val="FF0000"/>
                </a:solidFill>
              </a:rPr>
              <a:t>dẫn</a:t>
            </a:r>
            <a:r>
              <a:rPr lang="en-US" sz="2800" b="0" dirty="0">
                <a:solidFill>
                  <a:srgbClr val="FF0000"/>
                </a:solidFill>
              </a:rPr>
              <a:t> </a:t>
            </a:r>
            <a:r>
              <a:rPr lang="en-US" sz="2800" b="0" dirty="0" err="1">
                <a:solidFill>
                  <a:srgbClr val="FF0000"/>
                </a:solidFill>
              </a:rPr>
              <a:t>đến</a:t>
            </a:r>
            <a:r>
              <a:rPr lang="en-US" sz="2800" b="0" dirty="0">
                <a:solidFill>
                  <a:srgbClr val="FF0000"/>
                </a:solidFill>
              </a:rPr>
              <a:t> </a:t>
            </a:r>
            <a:r>
              <a:rPr lang="en-US" sz="2800" b="0" dirty="0" err="1">
                <a:solidFill>
                  <a:srgbClr val="FF0000"/>
                </a:solidFill>
              </a:rPr>
              <a:t>hiện</a:t>
            </a:r>
            <a:r>
              <a:rPr lang="en-US" sz="2800" b="0" dirty="0">
                <a:solidFill>
                  <a:srgbClr val="FF0000"/>
                </a:solidFill>
              </a:rPr>
              <a:t> </a:t>
            </a:r>
            <a:r>
              <a:rPr lang="en-US" sz="2800" b="0" dirty="0" err="1">
                <a:solidFill>
                  <a:srgbClr val="FF0000"/>
                </a:solidFill>
              </a:rPr>
              <a:t>tượng</a:t>
            </a:r>
            <a:r>
              <a:rPr lang="en-US" sz="2800" b="0" dirty="0">
                <a:solidFill>
                  <a:srgbClr val="FF0000"/>
                </a:solidFill>
              </a:rPr>
              <a:t> </a:t>
            </a:r>
            <a:r>
              <a:rPr lang="en-US" sz="2800" b="0" dirty="0" err="1">
                <a:solidFill>
                  <a:srgbClr val="FF0000"/>
                </a:solidFill>
              </a:rPr>
              <a:t>gì</a:t>
            </a:r>
            <a:r>
              <a:rPr lang="en-US" sz="2800" b="0" dirty="0">
                <a:solidFill>
                  <a:srgbClr val="FF0000"/>
                </a:solidFill>
              </a:rPr>
              <a:t>?</a:t>
            </a:r>
          </a:p>
        </p:txBody>
      </p:sp>
      <p:sp>
        <p:nvSpPr>
          <p:cNvPr id="105477" name="Text Box 5"/>
          <p:cNvSpPr txBox="1">
            <a:spLocks noChangeArrowheads="1"/>
          </p:cNvSpPr>
          <p:nvPr/>
        </p:nvSpPr>
        <p:spPr bwMode="auto">
          <a:xfrm>
            <a:off x="518160" y="3811905"/>
            <a:ext cx="8077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0" dirty="0">
                <a:solidFill>
                  <a:srgbClr val="0000FF"/>
                </a:solidFill>
                <a:sym typeface="Wingdings" pitchFamily="2" charset="2"/>
              </a:rPr>
              <a:t> </a:t>
            </a:r>
            <a:r>
              <a:rPr lang="en-US" sz="2800" b="0" dirty="0" err="1">
                <a:solidFill>
                  <a:srgbClr val="0000FF"/>
                </a:solidFill>
                <a:sym typeface="Wingdings" pitchFamily="2" charset="2"/>
              </a:rPr>
              <a:t>Một</a:t>
            </a:r>
            <a:r>
              <a:rPr lang="en-US" sz="2800" b="0" dirty="0">
                <a:solidFill>
                  <a:srgbClr val="0000FF"/>
                </a:solidFill>
                <a:sym typeface="Wingdings" pitchFamily="2" charset="2"/>
              </a:rPr>
              <a:t> </a:t>
            </a:r>
            <a:r>
              <a:rPr lang="en-US" sz="2800" b="0" dirty="0" err="1">
                <a:solidFill>
                  <a:srgbClr val="0000FF"/>
                </a:solidFill>
                <a:sym typeface="Wingdings" pitchFamily="2" charset="2"/>
              </a:rPr>
              <a:t>số</a:t>
            </a:r>
            <a:r>
              <a:rPr lang="en-US" sz="2800" b="0" dirty="0">
                <a:solidFill>
                  <a:srgbClr val="0000FF"/>
                </a:solidFill>
                <a:sym typeface="Wingdings" pitchFamily="2" charset="2"/>
              </a:rPr>
              <a:t> </a:t>
            </a:r>
            <a:r>
              <a:rPr lang="en-US" sz="2800" b="0" dirty="0" err="1">
                <a:solidFill>
                  <a:srgbClr val="0000FF"/>
                </a:solidFill>
                <a:sym typeface="Wingdings" pitchFamily="2" charset="2"/>
              </a:rPr>
              <a:t>cá</a:t>
            </a:r>
            <a:r>
              <a:rPr lang="en-US" sz="2800" b="0" dirty="0">
                <a:solidFill>
                  <a:srgbClr val="0000FF"/>
                </a:solidFill>
                <a:sym typeface="Wingdings" pitchFamily="2" charset="2"/>
              </a:rPr>
              <a:t> </a:t>
            </a:r>
            <a:r>
              <a:rPr lang="en-US" sz="2800" b="0" dirty="0" err="1">
                <a:solidFill>
                  <a:srgbClr val="0000FF"/>
                </a:solidFill>
                <a:sym typeface="Wingdings" pitchFamily="2" charset="2"/>
              </a:rPr>
              <a:t>thể</a:t>
            </a:r>
            <a:r>
              <a:rPr lang="en-US" sz="2800" b="0" dirty="0">
                <a:solidFill>
                  <a:srgbClr val="0000FF"/>
                </a:solidFill>
                <a:sym typeface="Wingdings" pitchFamily="2" charset="2"/>
              </a:rPr>
              <a:t> </a:t>
            </a:r>
            <a:r>
              <a:rPr lang="en-US" sz="2800" b="0" dirty="0" err="1">
                <a:solidFill>
                  <a:srgbClr val="0000FF"/>
                </a:solidFill>
                <a:sym typeface="Wingdings" pitchFamily="2" charset="2"/>
              </a:rPr>
              <a:t>phải</a:t>
            </a:r>
            <a:r>
              <a:rPr lang="en-US" sz="2800" b="0" dirty="0">
                <a:solidFill>
                  <a:srgbClr val="0000FF"/>
                </a:solidFill>
                <a:sym typeface="Wingdings" pitchFamily="2" charset="2"/>
              </a:rPr>
              <a:t> </a:t>
            </a:r>
            <a:r>
              <a:rPr lang="en-US" sz="2800" b="0" dirty="0" err="1">
                <a:solidFill>
                  <a:srgbClr val="0000FF"/>
                </a:solidFill>
                <a:sym typeface="Wingdings" pitchFamily="2" charset="2"/>
              </a:rPr>
              <a:t>tách</a:t>
            </a:r>
            <a:r>
              <a:rPr lang="en-US" sz="2800" b="0" dirty="0">
                <a:solidFill>
                  <a:srgbClr val="0000FF"/>
                </a:solidFill>
                <a:sym typeface="Wingdings" pitchFamily="2" charset="2"/>
              </a:rPr>
              <a:t> </a:t>
            </a:r>
            <a:r>
              <a:rPr lang="en-US" sz="2800" b="0" dirty="0" err="1">
                <a:solidFill>
                  <a:srgbClr val="0000FF"/>
                </a:solidFill>
                <a:sym typeface="Wingdings" pitchFamily="2" charset="2"/>
              </a:rPr>
              <a:t>ra</a:t>
            </a:r>
            <a:r>
              <a:rPr lang="en-US" sz="2800" b="0" dirty="0">
                <a:solidFill>
                  <a:srgbClr val="0000FF"/>
                </a:solidFill>
                <a:sym typeface="Wingdings" pitchFamily="2" charset="2"/>
              </a:rPr>
              <a:t> </a:t>
            </a:r>
            <a:r>
              <a:rPr lang="en-US" sz="2800" b="0" dirty="0" err="1">
                <a:solidFill>
                  <a:srgbClr val="0000FF"/>
                </a:solidFill>
                <a:sym typeface="Wingdings" pitchFamily="2" charset="2"/>
              </a:rPr>
              <a:t>khỏi</a:t>
            </a:r>
            <a:r>
              <a:rPr lang="en-US" sz="2800" b="0" dirty="0">
                <a:solidFill>
                  <a:srgbClr val="0000FF"/>
                </a:solidFill>
                <a:sym typeface="Wingdings" pitchFamily="2" charset="2"/>
              </a:rPr>
              <a:t> </a:t>
            </a:r>
            <a:r>
              <a:rPr lang="en-US" sz="2800" b="0" dirty="0" err="1">
                <a:solidFill>
                  <a:srgbClr val="0000FF"/>
                </a:solidFill>
                <a:sym typeface="Wingdings" pitchFamily="2" charset="2"/>
              </a:rPr>
              <a:t>nhóm</a:t>
            </a:r>
            <a:r>
              <a:rPr lang="en-US" sz="2800" b="0" dirty="0">
                <a:solidFill>
                  <a:srgbClr val="0000FF"/>
                </a:solidFill>
                <a:sym typeface="Wingdings" pitchFamily="2" charset="2"/>
              </a:rPr>
              <a:t> </a:t>
            </a:r>
            <a:r>
              <a:rPr lang="en-US" sz="2800" b="0" dirty="0" err="1">
                <a:solidFill>
                  <a:srgbClr val="0000FF"/>
                </a:solidFill>
                <a:sym typeface="Wingdings" pitchFamily="2" charset="2"/>
              </a:rPr>
              <a:t>hoặc</a:t>
            </a:r>
            <a:r>
              <a:rPr lang="en-US" sz="2800" b="0" dirty="0">
                <a:solidFill>
                  <a:srgbClr val="0000FF"/>
                </a:solidFill>
                <a:sym typeface="Wingdings" pitchFamily="2" charset="2"/>
              </a:rPr>
              <a:t> </a:t>
            </a:r>
            <a:r>
              <a:rPr lang="en-US" sz="2800" b="0" dirty="0" err="1">
                <a:solidFill>
                  <a:srgbClr val="0000FF"/>
                </a:solidFill>
                <a:sym typeface="Wingdings" pitchFamily="2" charset="2"/>
              </a:rPr>
              <a:t>bị</a:t>
            </a:r>
            <a:r>
              <a:rPr lang="en-US" sz="2800" b="0" dirty="0">
                <a:solidFill>
                  <a:srgbClr val="0000FF"/>
                </a:solidFill>
                <a:sym typeface="Wingdings" pitchFamily="2" charset="2"/>
              </a:rPr>
              <a:t> </a:t>
            </a:r>
            <a:r>
              <a:rPr lang="en-US" sz="2800" b="0" dirty="0" err="1">
                <a:solidFill>
                  <a:srgbClr val="0000FF"/>
                </a:solidFill>
                <a:sym typeface="Wingdings" pitchFamily="2" charset="2"/>
              </a:rPr>
              <a:t>loại</a:t>
            </a:r>
            <a:r>
              <a:rPr lang="en-US" sz="2800" b="0" dirty="0">
                <a:solidFill>
                  <a:srgbClr val="0000FF"/>
                </a:solidFill>
                <a:sym typeface="Wingdings" pitchFamily="2" charset="2"/>
              </a:rPr>
              <a:t> </a:t>
            </a:r>
            <a:r>
              <a:rPr lang="en-US" sz="2800" b="0" dirty="0" err="1">
                <a:solidFill>
                  <a:srgbClr val="0000FF"/>
                </a:solidFill>
                <a:sym typeface="Wingdings" pitchFamily="2" charset="2"/>
              </a:rPr>
              <a:t>trừ</a:t>
            </a:r>
            <a:r>
              <a:rPr lang="en-US" sz="2800" b="0" dirty="0">
                <a:solidFill>
                  <a:srgbClr val="0000FF"/>
                </a:solidFill>
                <a:sym typeface="Wingdings" pitchFamily="2" charset="2"/>
              </a:rPr>
              <a:t>.</a:t>
            </a:r>
            <a:endParaRPr lang="en-US" sz="2800" b="0" dirty="0">
              <a:solidFill>
                <a:srgbClr val="0000FF"/>
              </a:solidFill>
            </a:endParaRPr>
          </a:p>
        </p:txBody>
      </p:sp>
      <p:sp>
        <p:nvSpPr>
          <p:cNvPr id="7" name="Hộp Văn bản 6">
            <a:extLst>
              <a:ext uri="{FF2B5EF4-FFF2-40B4-BE49-F238E27FC236}">
                <a16:creationId xmlns="" xmlns:a16="http://schemas.microsoft.com/office/drawing/2014/main" id="{0FE5B21F-6A14-4FD9-96F3-13AF1AEFBA24}"/>
              </a:ext>
            </a:extLst>
          </p:cNvPr>
          <p:cNvSpPr txBox="1"/>
          <p:nvPr/>
        </p:nvSpPr>
        <p:spPr>
          <a:xfrm>
            <a:off x="2667000" y="165675"/>
            <a:ext cx="7426960" cy="369332"/>
          </a:xfrm>
          <a:prstGeom prst="rect">
            <a:avLst/>
          </a:prstGeom>
          <a:noFill/>
        </p:spPr>
        <p:txBody>
          <a:bodyPr wrap="square">
            <a:spAutoFit/>
          </a:bodyPr>
          <a:lstStyle/>
          <a:p>
            <a:r>
              <a:rPr lang="en-GB" dirty="0">
                <a:hlinkClick r:id="rId2"/>
              </a:rPr>
              <a:t>Quan </a:t>
            </a:r>
            <a:r>
              <a:rPr lang="en-GB" dirty="0" err="1">
                <a:hlinkClick r:id="rId2"/>
              </a:rPr>
              <a:t>hệ</a:t>
            </a:r>
            <a:r>
              <a:rPr lang="en-GB" dirty="0">
                <a:hlinkClick r:id="rId2"/>
              </a:rPr>
              <a:t> </a:t>
            </a:r>
            <a:r>
              <a:rPr lang="en-GB" dirty="0" err="1">
                <a:hlinkClick r:id="rId2"/>
              </a:rPr>
              <a:t>cạnh</a:t>
            </a:r>
            <a:r>
              <a:rPr lang="en-GB" dirty="0">
                <a:hlinkClick r:id="rId2"/>
              </a:rPr>
              <a:t> </a:t>
            </a:r>
            <a:r>
              <a:rPr lang="en-GB" dirty="0" err="1">
                <a:hlinkClick r:id="rId2"/>
              </a:rPr>
              <a:t>tranh</a:t>
            </a:r>
            <a:r>
              <a:rPr lang="en-GB" dirty="0">
                <a:hlinkClick r:id="rId2"/>
              </a:rPr>
              <a:t> </a:t>
            </a:r>
            <a:r>
              <a:rPr lang="en-GB" dirty="0" err="1">
                <a:hlinkClick r:id="rId2"/>
              </a:rPr>
              <a:t>trong</a:t>
            </a:r>
            <a:r>
              <a:rPr lang="en-GB" dirty="0">
                <a:hlinkClick r:id="rId2"/>
              </a:rPr>
              <a:t> </a:t>
            </a:r>
            <a:r>
              <a:rPr lang="en-GB" dirty="0" err="1">
                <a:hlinkClick r:id="rId2"/>
              </a:rPr>
              <a:t>quần</a:t>
            </a:r>
            <a:r>
              <a:rPr lang="en-GB" dirty="0">
                <a:hlinkClick r:id="rId2"/>
              </a:rPr>
              <a:t> </a:t>
            </a:r>
            <a:r>
              <a:rPr lang="en-GB" dirty="0" err="1">
                <a:hlinkClick r:id="rId2"/>
              </a:rPr>
              <a:t>thể</a:t>
            </a:r>
            <a:r>
              <a:rPr lang="en-GB" dirty="0">
                <a:hlinkClick r:id="rId2"/>
              </a:rPr>
              <a:t> (</a:t>
            </a:r>
            <a:r>
              <a:rPr lang="en-GB" dirty="0" err="1">
                <a:hlinkClick r:id="rId2"/>
              </a:rPr>
              <a:t>Sinh</a:t>
            </a:r>
            <a:r>
              <a:rPr lang="en-GB" dirty="0">
                <a:hlinkClick r:id="rId2"/>
              </a:rPr>
              <a:t> </a:t>
            </a:r>
            <a:r>
              <a:rPr lang="en-GB" dirty="0" err="1">
                <a:hlinkClick r:id="rId2"/>
              </a:rPr>
              <a:t>học</a:t>
            </a:r>
            <a:r>
              <a:rPr lang="en-GB" dirty="0">
                <a:hlinkClick r:id="rId2"/>
              </a:rPr>
              <a:t> 12) - YouTube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box(in)">
                                      <p:cBhvr>
                                        <p:cTn id="7" dur="500"/>
                                        <p:tgtEl>
                                          <p:spTgt spid="1054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5475"/>
                                        </p:tgtEl>
                                        <p:attrNameLst>
                                          <p:attrName>style.visibility</p:attrName>
                                        </p:attrNameLst>
                                      </p:cBhvr>
                                      <p:to>
                                        <p:strVal val="visible"/>
                                      </p:to>
                                    </p:set>
                                    <p:animEffect transition="in" filter="box(in)">
                                      <p:cBhvr>
                                        <p:cTn id="12" dur="500"/>
                                        <p:tgtEl>
                                          <p:spTgt spid="1054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5476"/>
                                        </p:tgtEl>
                                        <p:attrNameLst>
                                          <p:attrName>style.visibility</p:attrName>
                                        </p:attrNameLst>
                                      </p:cBhvr>
                                      <p:to>
                                        <p:strVal val="visible"/>
                                      </p:to>
                                    </p:set>
                                    <p:animEffect transition="in" filter="box(in)">
                                      <p:cBhvr>
                                        <p:cTn id="17" dur="500"/>
                                        <p:tgtEl>
                                          <p:spTgt spid="1054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5477"/>
                                        </p:tgtEl>
                                        <p:attrNameLst>
                                          <p:attrName>style.visibility</p:attrName>
                                        </p:attrNameLst>
                                      </p:cBhvr>
                                      <p:to>
                                        <p:strVal val="visible"/>
                                      </p:to>
                                    </p:set>
                                    <p:animEffect transition="in" filter="box(in)">
                                      <p:cBhvr>
                                        <p:cTn id="22" dur="500"/>
                                        <p:tgtEl>
                                          <p:spTgt spid="105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p:bldP spid="105475" grpId="0"/>
      <p:bldP spid="105476" grpId="0"/>
      <p:bldP spid="1054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13" name="Oval 21"/>
          <p:cNvSpPr>
            <a:spLocks noChangeArrowheads="1"/>
          </p:cNvSpPr>
          <p:nvPr/>
        </p:nvSpPr>
        <p:spPr bwMode="auto">
          <a:xfrm flipV="1">
            <a:off x="430213" y="4362450"/>
            <a:ext cx="465137" cy="590550"/>
          </a:xfrm>
          <a:prstGeom prst="ellipse">
            <a:avLst/>
          </a:prstGeom>
          <a:gradFill rotWithShape="1">
            <a:gsLst>
              <a:gs pos="0">
                <a:schemeClr val="bg1"/>
              </a:gs>
              <a:gs pos="100000">
                <a:srgbClr val="FF00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9398" name="Text Box 6"/>
          <p:cNvSpPr txBox="1">
            <a:spLocks noChangeArrowheads="1"/>
          </p:cNvSpPr>
          <p:nvPr/>
        </p:nvSpPr>
        <p:spPr bwMode="auto">
          <a:xfrm>
            <a:off x="1143000" y="457200"/>
            <a:ext cx="6704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3200" i="1">
                <a:solidFill>
                  <a:srgbClr val="FF0066"/>
                </a:solidFill>
              </a:rPr>
              <a:t>Tìm câu đúng trong số các câu sau:</a:t>
            </a:r>
          </a:p>
        </p:txBody>
      </p:sp>
      <p:sp>
        <p:nvSpPr>
          <p:cNvPr id="59408" name="Text Box 16"/>
          <p:cNvSpPr txBox="1">
            <a:spLocks noChangeArrowheads="1"/>
          </p:cNvSpPr>
          <p:nvPr/>
        </p:nvSpPr>
        <p:spPr bwMode="auto">
          <a:xfrm>
            <a:off x="449263" y="1389063"/>
            <a:ext cx="81867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dirty="0">
                <a:solidFill>
                  <a:srgbClr val="0000FF"/>
                </a:solidFill>
              </a:rPr>
              <a:t>a. </a:t>
            </a:r>
            <a:r>
              <a:rPr lang="en-US" sz="2800" dirty="0" err="1">
                <a:solidFill>
                  <a:srgbClr val="0000FF"/>
                </a:solidFill>
              </a:rPr>
              <a:t>Hiện</a:t>
            </a:r>
            <a:r>
              <a:rPr lang="en-US" sz="2800" dirty="0">
                <a:solidFill>
                  <a:srgbClr val="0000FF"/>
                </a:solidFill>
              </a:rPr>
              <a:t> </a:t>
            </a:r>
            <a:r>
              <a:rPr lang="en-US" sz="2800" dirty="0" err="1">
                <a:solidFill>
                  <a:srgbClr val="0000FF"/>
                </a:solidFill>
              </a:rPr>
              <a:t>tượng</a:t>
            </a:r>
            <a:r>
              <a:rPr lang="en-US" sz="2800" dirty="0">
                <a:solidFill>
                  <a:srgbClr val="0000FF"/>
                </a:solidFill>
              </a:rPr>
              <a:t> </a:t>
            </a:r>
            <a:r>
              <a:rPr lang="en-US" sz="2800" dirty="0" err="1">
                <a:solidFill>
                  <a:srgbClr val="0000FF"/>
                </a:solidFill>
              </a:rPr>
              <a:t>cá</a:t>
            </a:r>
            <a:r>
              <a:rPr lang="en-US" sz="2800" dirty="0">
                <a:solidFill>
                  <a:srgbClr val="0000FF"/>
                </a:solidFill>
              </a:rPr>
              <a:t> </a:t>
            </a:r>
            <a:r>
              <a:rPr lang="en-US" sz="2800" dirty="0" err="1">
                <a:solidFill>
                  <a:srgbClr val="0000FF"/>
                </a:solidFill>
              </a:rPr>
              <a:t>thể</a:t>
            </a:r>
            <a:r>
              <a:rPr lang="en-US" sz="2800" dirty="0">
                <a:solidFill>
                  <a:srgbClr val="0000FF"/>
                </a:solidFill>
              </a:rPr>
              <a:t> </a:t>
            </a:r>
            <a:r>
              <a:rPr lang="en-US" sz="2800" dirty="0" err="1">
                <a:solidFill>
                  <a:srgbClr val="0000FF"/>
                </a:solidFill>
              </a:rPr>
              <a:t>tách</a:t>
            </a:r>
            <a:r>
              <a:rPr lang="en-US" sz="2800" dirty="0">
                <a:solidFill>
                  <a:srgbClr val="0000FF"/>
                </a:solidFill>
              </a:rPr>
              <a:t> </a:t>
            </a:r>
            <a:r>
              <a:rPr lang="en-US" sz="2800" dirty="0" err="1">
                <a:solidFill>
                  <a:srgbClr val="0000FF"/>
                </a:solidFill>
              </a:rPr>
              <a:t>ra</a:t>
            </a:r>
            <a:r>
              <a:rPr lang="en-US" sz="2800" dirty="0">
                <a:solidFill>
                  <a:srgbClr val="0000FF"/>
                </a:solidFill>
              </a:rPr>
              <a:t> </a:t>
            </a:r>
            <a:r>
              <a:rPr lang="en-US" sz="2800" dirty="0" err="1">
                <a:solidFill>
                  <a:srgbClr val="0000FF"/>
                </a:solidFill>
              </a:rPr>
              <a:t>khỏi</a:t>
            </a:r>
            <a:r>
              <a:rPr lang="en-US" sz="2800" dirty="0">
                <a:solidFill>
                  <a:srgbClr val="0000FF"/>
                </a:solidFill>
              </a:rPr>
              <a:t> </a:t>
            </a:r>
            <a:r>
              <a:rPr lang="en-US" sz="2800" dirty="0" err="1">
                <a:solidFill>
                  <a:srgbClr val="0000FF"/>
                </a:solidFill>
              </a:rPr>
              <a:t>nhóm</a:t>
            </a:r>
            <a:r>
              <a:rPr lang="en-US" sz="2800" dirty="0">
                <a:solidFill>
                  <a:srgbClr val="0000FF"/>
                </a:solidFill>
              </a:rPr>
              <a:t> </a:t>
            </a:r>
            <a:r>
              <a:rPr lang="en-US" sz="2800" dirty="0" err="1">
                <a:solidFill>
                  <a:srgbClr val="0000FF"/>
                </a:solidFill>
              </a:rPr>
              <a:t>làm</a:t>
            </a:r>
            <a:r>
              <a:rPr lang="en-US" sz="2800" dirty="0">
                <a:solidFill>
                  <a:srgbClr val="0000FF"/>
                </a:solidFill>
              </a:rPr>
              <a:t> </a:t>
            </a:r>
            <a:r>
              <a:rPr lang="en-US" sz="2800" dirty="0" err="1">
                <a:solidFill>
                  <a:srgbClr val="0000FF"/>
                </a:solidFill>
              </a:rPr>
              <a:t>tăng</a:t>
            </a:r>
            <a:r>
              <a:rPr lang="en-US" sz="2800" dirty="0">
                <a:solidFill>
                  <a:srgbClr val="0000FF"/>
                </a:solidFill>
              </a:rPr>
              <a:t> </a:t>
            </a:r>
            <a:r>
              <a:rPr lang="en-US" sz="2800" dirty="0" err="1">
                <a:solidFill>
                  <a:srgbClr val="0000FF"/>
                </a:solidFill>
              </a:rPr>
              <a:t>khả</a:t>
            </a:r>
            <a:r>
              <a:rPr lang="en-US" sz="2800" dirty="0">
                <a:solidFill>
                  <a:srgbClr val="0000FF"/>
                </a:solidFill>
              </a:rPr>
              <a:t> </a:t>
            </a:r>
            <a:r>
              <a:rPr lang="en-US" sz="2800" dirty="0" err="1">
                <a:solidFill>
                  <a:srgbClr val="0000FF"/>
                </a:solidFill>
              </a:rPr>
              <a:t>năng</a:t>
            </a:r>
            <a:r>
              <a:rPr lang="en-US" sz="2800" dirty="0">
                <a:solidFill>
                  <a:srgbClr val="0000FF"/>
                </a:solidFill>
              </a:rPr>
              <a:t> </a:t>
            </a:r>
            <a:r>
              <a:rPr lang="en-US" sz="2800" dirty="0" err="1">
                <a:solidFill>
                  <a:srgbClr val="0000FF"/>
                </a:solidFill>
              </a:rPr>
              <a:t>cạnh</a:t>
            </a:r>
            <a:r>
              <a:rPr lang="en-US" sz="2800" dirty="0">
                <a:solidFill>
                  <a:srgbClr val="0000FF"/>
                </a:solidFill>
              </a:rPr>
              <a:t> </a:t>
            </a:r>
            <a:r>
              <a:rPr lang="en-US" sz="2800" dirty="0" err="1">
                <a:solidFill>
                  <a:srgbClr val="0000FF"/>
                </a:solidFill>
              </a:rPr>
              <a:t>tranh</a:t>
            </a:r>
            <a:r>
              <a:rPr lang="en-US" sz="2800" dirty="0">
                <a:solidFill>
                  <a:srgbClr val="0000FF"/>
                </a:solidFill>
              </a:rPr>
              <a:t> </a:t>
            </a:r>
            <a:r>
              <a:rPr lang="en-US" sz="2800" dirty="0" err="1">
                <a:solidFill>
                  <a:srgbClr val="0000FF"/>
                </a:solidFill>
              </a:rPr>
              <a:t>giữa</a:t>
            </a:r>
            <a:r>
              <a:rPr lang="en-US" sz="2800" dirty="0">
                <a:solidFill>
                  <a:srgbClr val="0000FF"/>
                </a:solidFill>
              </a:rPr>
              <a:t> </a:t>
            </a:r>
            <a:r>
              <a:rPr lang="en-US" sz="2800" dirty="0" err="1">
                <a:solidFill>
                  <a:srgbClr val="0000FF"/>
                </a:solidFill>
              </a:rPr>
              <a:t>các</a:t>
            </a:r>
            <a:r>
              <a:rPr lang="en-US" sz="2800" dirty="0">
                <a:solidFill>
                  <a:srgbClr val="0000FF"/>
                </a:solidFill>
              </a:rPr>
              <a:t> </a:t>
            </a:r>
            <a:r>
              <a:rPr lang="en-US" sz="2800" dirty="0" err="1">
                <a:solidFill>
                  <a:srgbClr val="0000FF"/>
                </a:solidFill>
              </a:rPr>
              <a:t>cá</a:t>
            </a:r>
            <a:r>
              <a:rPr lang="en-US" sz="2800" dirty="0">
                <a:solidFill>
                  <a:srgbClr val="0000FF"/>
                </a:solidFill>
              </a:rPr>
              <a:t> </a:t>
            </a:r>
            <a:r>
              <a:rPr lang="en-US" sz="2800" dirty="0" err="1">
                <a:solidFill>
                  <a:srgbClr val="0000FF"/>
                </a:solidFill>
              </a:rPr>
              <a:t>thể</a:t>
            </a:r>
            <a:r>
              <a:rPr lang="en-US" sz="2800" dirty="0">
                <a:solidFill>
                  <a:srgbClr val="0000FF"/>
                </a:solidFill>
              </a:rPr>
              <a:t>.</a:t>
            </a:r>
          </a:p>
        </p:txBody>
      </p:sp>
      <p:sp>
        <p:nvSpPr>
          <p:cNvPr id="59409" name="Text Box 17"/>
          <p:cNvSpPr txBox="1">
            <a:spLocks noChangeArrowheads="1"/>
          </p:cNvSpPr>
          <p:nvPr/>
        </p:nvSpPr>
        <p:spPr bwMode="auto">
          <a:xfrm>
            <a:off x="436125" y="2743200"/>
            <a:ext cx="82169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dirty="0">
                <a:solidFill>
                  <a:srgbClr val="0000FF"/>
                </a:solidFill>
              </a:rPr>
              <a:t>b. </a:t>
            </a:r>
            <a:r>
              <a:rPr lang="en-US" sz="2800" dirty="0" err="1">
                <a:solidFill>
                  <a:srgbClr val="0000FF"/>
                </a:solidFill>
              </a:rPr>
              <a:t>Hiện</a:t>
            </a:r>
            <a:r>
              <a:rPr lang="en-US" sz="2800" dirty="0">
                <a:solidFill>
                  <a:srgbClr val="0000FF"/>
                </a:solidFill>
              </a:rPr>
              <a:t> </a:t>
            </a:r>
            <a:r>
              <a:rPr lang="en-US" sz="2800" dirty="0" err="1">
                <a:solidFill>
                  <a:srgbClr val="0000FF"/>
                </a:solidFill>
              </a:rPr>
              <a:t>tượng</a:t>
            </a:r>
            <a:r>
              <a:rPr lang="en-US" sz="2800" dirty="0">
                <a:solidFill>
                  <a:srgbClr val="0000FF"/>
                </a:solidFill>
              </a:rPr>
              <a:t> </a:t>
            </a:r>
            <a:r>
              <a:rPr lang="en-US" sz="2800" dirty="0" err="1">
                <a:solidFill>
                  <a:srgbClr val="0000FF"/>
                </a:solidFill>
              </a:rPr>
              <a:t>cá</a:t>
            </a:r>
            <a:r>
              <a:rPr lang="en-US" sz="2800" dirty="0">
                <a:solidFill>
                  <a:srgbClr val="0000FF"/>
                </a:solidFill>
              </a:rPr>
              <a:t> </a:t>
            </a:r>
            <a:r>
              <a:rPr lang="en-US" sz="2800" dirty="0" err="1">
                <a:solidFill>
                  <a:srgbClr val="0000FF"/>
                </a:solidFill>
              </a:rPr>
              <a:t>thể</a:t>
            </a:r>
            <a:r>
              <a:rPr lang="en-US" sz="2800" dirty="0">
                <a:solidFill>
                  <a:srgbClr val="0000FF"/>
                </a:solidFill>
              </a:rPr>
              <a:t> </a:t>
            </a:r>
            <a:r>
              <a:rPr lang="en-US" sz="2800" dirty="0" err="1">
                <a:solidFill>
                  <a:srgbClr val="0000FF"/>
                </a:solidFill>
              </a:rPr>
              <a:t>tách</a:t>
            </a:r>
            <a:r>
              <a:rPr lang="en-US" sz="2800" dirty="0">
                <a:solidFill>
                  <a:srgbClr val="0000FF"/>
                </a:solidFill>
              </a:rPr>
              <a:t> </a:t>
            </a:r>
            <a:r>
              <a:rPr lang="en-US" sz="2800" dirty="0" err="1">
                <a:solidFill>
                  <a:srgbClr val="0000FF"/>
                </a:solidFill>
              </a:rPr>
              <a:t>ra</a:t>
            </a:r>
            <a:r>
              <a:rPr lang="en-US" sz="2800" dirty="0">
                <a:solidFill>
                  <a:srgbClr val="0000FF"/>
                </a:solidFill>
              </a:rPr>
              <a:t> </a:t>
            </a:r>
            <a:r>
              <a:rPr lang="en-US" sz="2800" dirty="0" err="1">
                <a:solidFill>
                  <a:srgbClr val="0000FF"/>
                </a:solidFill>
              </a:rPr>
              <a:t>khỏi</a:t>
            </a:r>
            <a:r>
              <a:rPr lang="en-US" sz="2800" dirty="0">
                <a:solidFill>
                  <a:srgbClr val="0000FF"/>
                </a:solidFill>
              </a:rPr>
              <a:t> </a:t>
            </a:r>
            <a:r>
              <a:rPr lang="en-US" sz="2800" dirty="0" err="1">
                <a:solidFill>
                  <a:srgbClr val="0000FF"/>
                </a:solidFill>
              </a:rPr>
              <a:t>nhóm</a:t>
            </a:r>
            <a:r>
              <a:rPr lang="en-US" sz="2800" dirty="0">
                <a:solidFill>
                  <a:srgbClr val="0000FF"/>
                </a:solidFill>
              </a:rPr>
              <a:t> </a:t>
            </a:r>
            <a:r>
              <a:rPr lang="en-US" sz="2800" dirty="0" err="1">
                <a:solidFill>
                  <a:srgbClr val="0000FF"/>
                </a:solidFill>
              </a:rPr>
              <a:t>làm</a:t>
            </a:r>
            <a:r>
              <a:rPr lang="en-US" sz="2800" dirty="0">
                <a:solidFill>
                  <a:srgbClr val="0000FF"/>
                </a:solidFill>
              </a:rPr>
              <a:t> </a:t>
            </a:r>
            <a:r>
              <a:rPr lang="en-US" sz="2800" dirty="0" err="1">
                <a:solidFill>
                  <a:srgbClr val="0000FF"/>
                </a:solidFill>
              </a:rPr>
              <a:t>cho</a:t>
            </a:r>
            <a:r>
              <a:rPr lang="en-US" sz="2800" dirty="0">
                <a:solidFill>
                  <a:srgbClr val="0000FF"/>
                </a:solidFill>
              </a:rPr>
              <a:t> </a:t>
            </a:r>
            <a:r>
              <a:rPr lang="en-US" sz="2800" dirty="0" err="1">
                <a:solidFill>
                  <a:srgbClr val="0000FF"/>
                </a:solidFill>
              </a:rPr>
              <a:t>nguồn</a:t>
            </a:r>
            <a:r>
              <a:rPr lang="en-US" sz="2800" dirty="0">
                <a:solidFill>
                  <a:srgbClr val="0000FF"/>
                </a:solidFill>
              </a:rPr>
              <a:t> </a:t>
            </a:r>
            <a:r>
              <a:rPr lang="en-US" sz="2800" dirty="0" err="1">
                <a:solidFill>
                  <a:srgbClr val="0000FF"/>
                </a:solidFill>
              </a:rPr>
              <a:t>thức</a:t>
            </a:r>
            <a:r>
              <a:rPr lang="en-US" sz="2800" dirty="0">
                <a:solidFill>
                  <a:srgbClr val="0000FF"/>
                </a:solidFill>
              </a:rPr>
              <a:t> </a:t>
            </a:r>
            <a:r>
              <a:rPr lang="en-US" sz="2800" dirty="0" err="1">
                <a:solidFill>
                  <a:srgbClr val="0000FF"/>
                </a:solidFill>
              </a:rPr>
              <a:t>ăn</a:t>
            </a:r>
            <a:r>
              <a:rPr lang="en-US" sz="2800" dirty="0">
                <a:solidFill>
                  <a:srgbClr val="0000FF"/>
                </a:solidFill>
              </a:rPr>
              <a:t> </a:t>
            </a:r>
            <a:r>
              <a:rPr lang="en-US" sz="2800" dirty="0" err="1">
                <a:solidFill>
                  <a:srgbClr val="0000FF"/>
                </a:solidFill>
              </a:rPr>
              <a:t>cạn</a:t>
            </a:r>
            <a:r>
              <a:rPr lang="en-US" sz="2800" dirty="0">
                <a:solidFill>
                  <a:srgbClr val="0000FF"/>
                </a:solidFill>
              </a:rPr>
              <a:t> </a:t>
            </a:r>
            <a:r>
              <a:rPr lang="en-US" sz="2800" dirty="0" err="1">
                <a:solidFill>
                  <a:srgbClr val="0000FF"/>
                </a:solidFill>
              </a:rPr>
              <a:t>kiệt</a:t>
            </a:r>
            <a:r>
              <a:rPr lang="en-US" sz="2800" dirty="0">
                <a:solidFill>
                  <a:srgbClr val="0000FF"/>
                </a:solidFill>
              </a:rPr>
              <a:t> </a:t>
            </a:r>
            <a:r>
              <a:rPr lang="en-US" sz="2800" dirty="0" err="1">
                <a:solidFill>
                  <a:srgbClr val="0000FF"/>
                </a:solidFill>
              </a:rPr>
              <a:t>nhanh</a:t>
            </a:r>
            <a:r>
              <a:rPr lang="en-US" sz="2800" dirty="0">
                <a:solidFill>
                  <a:srgbClr val="0000FF"/>
                </a:solidFill>
              </a:rPr>
              <a:t> </a:t>
            </a:r>
            <a:r>
              <a:rPr lang="en-US" sz="2800" dirty="0" err="1">
                <a:solidFill>
                  <a:srgbClr val="0000FF"/>
                </a:solidFill>
              </a:rPr>
              <a:t>chóng</a:t>
            </a:r>
            <a:r>
              <a:rPr lang="en-US" sz="2800" dirty="0">
                <a:solidFill>
                  <a:srgbClr val="0000FF"/>
                </a:solidFill>
              </a:rPr>
              <a:t>.</a:t>
            </a:r>
          </a:p>
        </p:txBody>
      </p:sp>
      <p:sp>
        <p:nvSpPr>
          <p:cNvPr id="59410" name="Text Box 18"/>
          <p:cNvSpPr txBox="1">
            <a:spLocks noChangeArrowheads="1"/>
          </p:cNvSpPr>
          <p:nvPr/>
        </p:nvSpPr>
        <p:spPr bwMode="auto">
          <a:xfrm>
            <a:off x="476798" y="4357852"/>
            <a:ext cx="8186737"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05000"/>
              </a:lnSpc>
              <a:spcBef>
                <a:spcPct val="5000"/>
              </a:spcBef>
              <a:spcAft>
                <a:spcPct val="5000"/>
              </a:spcAft>
            </a:pPr>
            <a:r>
              <a:rPr lang="en-US" sz="2800" dirty="0">
                <a:solidFill>
                  <a:srgbClr val="0000FF"/>
                </a:solidFill>
              </a:rPr>
              <a:t>c. </a:t>
            </a:r>
            <a:r>
              <a:rPr lang="en-US" sz="2800" dirty="0" err="1">
                <a:solidFill>
                  <a:srgbClr val="0000FF"/>
                </a:solidFill>
              </a:rPr>
              <a:t>Hiện</a:t>
            </a:r>
            <a:r>
              <a:rPr lang="en-US" sz="2800" dirty="0">
                <a:solidFill>
                  <a:srgbClr val="0000FF"/>
                </a:solidFill>
              </a:rPr>
              <a:t> </a:t>
            </a:r>
            <a:r>
              <a:rPr lang="en-US" sz="2800" dirty="0" err="1">
                <a:solidFill>
                  <a:srgbClr val="0000FF"/>
                </a:solidFill>
              </a:rPr>
              <a:t>tượng</a:t>
            </a:r>
            <a:r>
              <a:rPr lang="en-US" sz="2800" dirty="0">
                <a:solidFill>
                  <a:srgbClr val="0000FF"/>
                </a:solidFill>
              </a:rPr>
              <a:t> </a:t>
            </a:r>
            <a:r>
              <a:rPr lang="en-US" sz="2800" dirty="0" err="1">
                <a:solidFill>
                  <a:srgbClr val="0000FF"/>
                </a:solidFill>
              </a:rPr>
              <a:t>cá</a:t>
            </a:r>
            <a:r>
              <a:rPr lang="en-US" sz="2800" dirty="0">
                <a:solidFill>
                  <a:srgbClr val="0000FF"/>
                </a:solidFill>
              </a:rPr>
              <a:t> </a:t>
            </a:r>
            <a:r>
              <a:rPr lang="en-US" sz="2800" dirty="0" err="1">
                <a:solidFill>
                  <a:srgbClr val="0000FF"/>
                </a:solidFill>
              </a:rPr>
              <a:t>thể</a:t>
            </a:r>
            <a:r>
              <a:rPr lang="en-US" sz="2800" dirty="0">
                <a:solidFill>
                  <a:srgbClr val="0000FF"/>
                </a:solidFill>
              </a:rPr>
              <a:t> </a:t>
            </a:r>
            <a:r>
              <a:rPr lang="en-US" sz="2800" dirty="0" err="1">
                <a:solidFill>
                  <a:srgbClr val="0000FF"/>
                </a:solidFill>
              </a:rPr>
              <a:t>tách</a:t>
            </a:r>
            <a:r>
              <a:rPr lang="en-US" sz="2800" dirty="0">
                <a:solidFill>
                  <a:srgbClr val="0000FF"/>
                </a:solidFill>
              </a:rPr>
              <a:t> </a:t>
            </a:r>
            <a:r>
              <a:rPr lang="en-US" sz="2800" dirty="0" err="1">
                <a:solidFill>
                  <a:srgbClr val="0000FF"/>
                </a:solidFill>
              </a:rPr>
              <a:t>ra</a:t>
            </a:r>
            <a:r>
              <a:rPr lang="en-US" sz="2800" dirty="0">
                <a:solidFill>
                  <a:srgbClr val="0000FF"/>
                </a:solidFill>
              </a:rPr>
              <a:t> </a:t>
            </a:r>
            <a:r>
              <a:rPr lang="en-US" sz="2800" dirty="0" err="1">
                <a:solidFill>
                  <a:srgbClr val="0000FF"/>
                </a:solidFill>
              </a:rPr>
              <a:t>khỏi</a:t>
            </a:r>
            <a:r>
              <a:rPr lang="en-US" sz="2800" dirty="0">
                <a:solidFill>
                  <a:srgbClr val="0000FF"/>
                </a:solidFill>
              </a:rPr>
              <a:t> </a:t>
            </a:r>
            <a:r>
              <a:rPr lang="en-US" sz="2800" dirty="0" err="1">
                <a:solidFill>
                  <a:srgbClr val="0000FF"/>
                </a:solidFill>
              </a:rPr>
              <a:t>nhóm</a:t>
            </a:r>
            <a:r>
              <a:rPr lang="en-US" sz="2800" dirty="0">
                <a:solidFill>
                  <a:srgbClr val="0000FF"/>
                </a:solidFill>
              </a:rPr>
              <a:t> </a:t>
            </a:r>
            <a:r>
              <a:rPr lang="en-US" sz="2800" dirty="0" err="1">
                <a:solidFill>
                  <a:srgbClr val="0000FF"/>
                </a:solidFill>
              </a:rPr>
              <a:t>làm</a:t>
            </a:r>
            <a:r>
              <a:rPr lang="en-US" sz="2800" dirty="0">
                <a:solidFill>
                  <a:srgbClr val="0000FF"/>
                </a:solidFill>
              </a:rPr>
              <a:t> </a:t>
            </a:r>
            <a:r>
              <a:rPr lang="en-US" sz="2800" dirty="0" err="1">
                <a:solidFill>
                  <a:srgbClr val="0000FF"/>
                </a:solidFill>
              </a:rPr>
              <a:t>giảm</a:t>
            </a:r>
            <a:r>
              <a:rPr lang="en-US" sz="2800" dirty="0">
                <a:solidFill>
                  <a:srgbClr val="0000FF"/>
                </a:solidFill>
              </a:rPr>
              <a:t> </a:t>
            </a:r>
            <a:r>
              <a:rPr lang="en-US" sz="2800" dirty="0" err="1">
                <a:solidFill>
                  <a:srgbClr val="0000FF"/>
                </a:solidFill>
              </a:rPr>
              <a:t>nhẹ</a:t>
            </a:r>
            <a:r>
              <a:rPr lang="en-US" sz="2800" dirty="0">
                <a:solidFill>
                  <a:srgbClr val="0000FF"/>
                </a:solidFill>
              </a:rPr>
              <a:t> </a:t>
            </a:r>
            <a:r>
              <a:rPr lang="en-US" sz="2800" dirty="0" err="1">
                <a:solidFill>
                  <a:srgbClr val="0000FF"/>
                </a:solidFill>
              </a:rPr>
              <a:t>cạnh</a:t>
            </a:r>
            <a:r>
              <a:rPr lang="en-US" sz="2800" dirty="0">
                <a:solidFill>
                  <a:srgbClr val="0000FF"/>
                </a:solidFill>
              </a:rPr>
              <a:t> </a:t>
            </a:r>
            <a:r>
              <a:rPr lang="en-US" sz="2800" dirty="0" err="1">
                <a:solidFill>
                  <a:srgbClr val="0000FF"/>
                </a:solidFill>
              </a:rPr>
              <a:t>tranh</a:t>
            </a:r>
            <a:r>
              <a:rPr lang="en-US" sz="2800" dirty="0">
                <a:solidFill>
                  <a:srgbClr val="0000FF"/>
                </a:solidFill>
              </a:rPr>
              <a:t> </a:t>
            </a:r>
            <a:r>
              <a:rPr lang="en-US" sz="2800" dirty="0" err="1">
                <a:solidFill>
                  <a:srgbClr val="0000FF"/>
                </a:solidFill>
              </a:rPr>
              <a:t>giữa</a:t>
            </a:r>
            <a:r>
              <a:rPr lang="en-US" sz="2800" dirty="0">
                <a:solidFill>
                  <a:srgbClr val="0000FF"/>
                </a:solidFill>
              </a:rPr>
              <a:t> </a:t>
            </a:r>
            <a:r>
              <a:rPr lang="en-US" sz="2800" dirty="0" err="1">
                <a:solidFill>
                  <a:srgbClr val="0000FF"/>
                </a:solidFill>
              </a:rPr>
              <a:t>các</a:t>
            </a:r>
            <a:r>
              <a:rPr lang="en-US" sz="2800" dirty="0">
                <a:solidFill>
                  <a:srgbClr val="0000FF"/>
                </a:solidFill>
              </a:rPr>
              <a:t> </a:t>
            </a:r>
            <a:r>
              <a:rPr lang="en-US" sz="2800" dirty="0" err="1">
                <a:solidFill>
                  <a:srgbClr val="0000FF"/>
                </a:solidFill>
              </a:rPr>
              <a:t>cá</a:t>
            </a:r>
            <a:r>
              <a:rPr lang="en-US" sz="2800" dirty="0">
                <a:solidFill>
                  <a:srgbClr val="0000FF"/>
                </a:solidFill>
              </a:rPr>
              <a:t> </a:t>
            </a:r>
            <a:r>
              <a:rPr lang="en-US" sz="2800" dirty="0" err="1">
                <a:solidFill>
                  <a:srgbClr val="0000FF"/>
                </a:solidFill>
              </a:rPr>
              <a:t>thể</a:t>
            </a:r>
            <a:r>
              <a:rPr lang="en-US" sz="2800" dirty="0">
                <a:solidFill>
                  <a:srgbClr val="0000FF"/>
                </a:solidFill>
              </a:rPr>
              <a:t>, </a:t>
            </a:r>
            <a:r>
              <a:rPr lang="en-US" sz="2800" dirty="0" err="1">
                <a:solidFill>
                  <a:srgbClr val="0000FF"/>
                </a:solidFill>
              </a:rPr>
              <a:t>hạn</a:t>
            </a:r>
            <a:r>
              <a:rPr lang="en-US" sz="2800" dirty="0">
                <a:solidFill>
                  <a:srgbClr val="0000FF"/>
                </a:solidFill>
              </a:rPr>
              <a:t> </a:t>
            </a:r>
            <a:r>
              <a:rPr lang="en-US" sz="2800" dirty="0" err="1">
                <a:solidFill>
                  <a:srgbClr val="0000FF"/>
                </a:solidFill>
              </a:rPr>
              <a:t>chế</a:t>
            </a:r>
            <a:r>
              <a:rPr lang="en-US" sz="2800" dirty="0">
                <a:solidFill>
                  <a:srgbClr val="0000FF"/>
                </a:solidFill>
              </a:rPr>
              <a:t> </a:t>
            </a:r>
            <a:r>
              <a:rPr lang="en-US" sz="2800" dirty="0" err="1">
                <a:solidFill>
                  <a:srgbClr val="0000FF"/>
                </a:solidFill>
              </a:rPr>
              <a:t>sự</a:t>
            </a:r>
            <a:r>
              <a:rPr lang="en-US" sz="2800" dirty="0">
                <a:solidFill>
                  <a:srgbClr val="0000FF"/>
                </a:solidFill>
              </a:rPr>
              <a:t> </a:t>
            </a:r>
            <a:r>
              <a:rPr lang="en-US" sz="2800" dirty="0" err="1">
                <a:solidFill>
                  <a:srgbClr val="0000FF"/>
                </a:solidFill>
              </a:rPr>
              <a:t>cạn</a:t>
            </a:r>
            <a:r>
              <a:rPr lang="en-US" sz="2800" dirty="0">
                <a:solidFill>
                  <a:srgbClr val="0000FF"/>
                </a:solidFill>
              </a:rPr>
              <a:t> </a:t>
            </a:r>
            <a:r>
              <a:rPr lang="en-US" sz="2800" dirty="0" err="1">
                <a:solidFill>
                  <a:srgbClr val="0000FF"/>
                </a:solidFill>
              </a:rPr>
              <a:t>kiệt</a:t>
            </a:r>
            <a:r>
              <a:rPr lang="en-US" sz="2800" dirty="0">
                <a:solidFill>
                  <a:srgbClr val="0000FF"/>
                </a:solidFill>
              </a:rPr>
              <a:t> </a:t>
            </a:r>
            <a:r>
              <a:rPr lang="en-US" sz="2800" dirty="0" err="1">
                <a:solidFill>
                  <a:srgbClr val="0000FF"/>
                </a:solidFill>
              </a:rPr>
              <a:t>nguồn</a:t>
            </a:r>
            <a:r>
              <a:rPr lang="en-US" sz="2800" dirty="0">
                <a:solidFill>
                  <a:srgbClr val="0000FF"/>
                </a:solidFill>
              </a:rPr>
              <a:t> </a:t>
            </a:r>
            <a:r>
              <a:rPr lang="en-US" sz="2800" dirty="0" err="1">
                <a:solidFill>
                  <a:srgbClr val="0000FF"/>
                </a:solidFill>
              </a:rPr>
              <a:t>thức</a:t>
            </a:r>
            <a:r>
              <a:rPr lang="en-US" sz="2800" dirty="0">
                <a:solidFill>
                  <a:srgbClr val="0000FF"/>
                </a:solidFill>
              </a:rPr>
              <a:t> </a:t>
            </a:r>
            <a:r>
              <a:rPr lang="en-US" sz="2800" dirty="0" err="1">
                <a:solidFill>
                  <a:srgbClr val="0000FF"/>
                </a:solidFill>
              </a:rPr>
              <a:t>ăn</a:t>
            </a:r>
            <a:r>
              <a:rPr lang="en-US" sz="2800" dirty="0">
                <a:solidFill>
                  <a:srgbClr val="0000FF"/>
                </a:solidFill>
              </a:rPr>
              <a:t> </a:t>
            </a:r>
            <a:r>
              <a:rPr lang="en-US" sz="2800" dirty="0" err="1">
                <a:solidFill>
                  <a:srgbClr val="0000FF"/>
                </a:solidFill>
              </a:rPr>
              <a:t>trong</a:t>
            </a:r>
            <a:r>
              <a:rPr lang="en-US" sz="2800" dirty="0">
                <a:solidFill>
                  <a:srgbClr val="0000FF"/>
                </a:solidFill>
              </a:rPr>
              <a:t> </a:t>
            </a:r>
            <a:r>
              <a:rPr lang="en-US" sz="2800" dirty="0" err="1">
                <a:solidFill>
                  <a:srgbClr val="0000FF"/>
                </a:solidFill>
              </a:rPr>
              <a:t>vùng</a:t>
            </a:r>
            <a:r>
              <a:rPr lang="en-US" sz="2800" dirty="0">
                <a:solidFill>
                  <a:srgbClr val="0000FF"/>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413"/>
                                        </p:tgtEl>
                                        <p:attrNameLst>
                                          <p:attrName>style.visibility</p:attrName>
                                        </p:attrNameLst>
                                      </p:cBhvr>
                                      <p:to>
                                        <p:strVal val="visible"/>
                                      </p:to>
                                    </p:set>
                                    <p:anim calcmode="lin" valueType="num">
                                      <p:cBhvr additive="base">
                                        <p:cTn id="7" dur="500" fill="hold"/>
                                        <p:tgtEl>
                                          <p:spTgt spid="59413"/>
                                        </p:tgtEl>
                                        <p:attrNameLst>
                                          <p:attrName>ppt_x</p:attrName>
                                        </p:attrNameLst>
                                      </p:cBhvr>
                                      <p:tavLst>
                                        <p:tav tm="0">
                                          <p:val>
                                            <p:strVal val="#ppt_x"/>
                                          </p:val>
                                        </p:tav>
                                        <p:tav tm="100000">
                                          <p:val>
                                            <p:strVal val="#ppt_x"/>
                                          </p:val>
                                        </p:tav>
                                      </p:tavLst>
                                    </p:anim>
                                    <p:anim calcmode="lin" valueType="num">
                                      <p:cBhvr additive="base">
                                        <p:cTn id="8" dur="500" fill="hold"/>
                                        <p:tgtEl>
                                          <p:spTgt spid="594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1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228600" y="228600"/>
            <a:ext cx="4572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u="sng" dirty="0">
                <a:solidFill>
                  <a:srgbClr val="0000FF"/>
                </a:solidFill>
              </a:rPr>
              <a:t>I. QUAN HỆ CÙNG LOÀI:</a:t>
            </a:r>
          </a:p>
          <a:p>
            <a:pPr marL="342900" indent="-342900">
              <a:spcBef>
                <a:spcPct val="20000"/>
              </a:spcBef>
            </a:pPr>
            <a:endParaRPr lang="en-US" sz="2800" dirty="0">
              <a:solidFill>
                <a:srgbClr val="0000FF"/>
              </a:solidFill>
              <a:latin typeface=".VnTimeH" pitchFamily="34" charset="0"/>
            </a:endParaRPr>
          </a:p>
        </p:txBody>
      </p:sp>
      <p:sp>
        <p:nvSpPr>
          <p:cNvPr id="106501" name="Text Box 5"/>
          <p:cNvSpPr txBox="1">
            <a:spLocks noChangeArrowheads="1"/>
          </p:cNvSpPr>
          <p:nvPr/>
        </p:nvSpPr>
        <p:spPr bwMode="auto">
          <a:xfrm>
            <a:off x="152400" y="914400"/>
            <a:ext cx="87630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sz="2400" b="0" dirty="0">
                <a:solidFill>
                  <a:srgbClr val="0000FF"/>
                </a:solidFill>
              </a:rPr>
              <a:t> </a:t>
            </a:r>
            <a:r>
              <a:rPr lang="en-US" sz="2400" b="0" dirty="0" err="1">
                <a:solidFill>
                  <a:srgbClr val="0000FF"/>
                </a:solidFill>
              </a:rPr>
              <a:t>Các</a:t>
            </a:r>
            <a:r>
              <a:rPr lang="en-US" sz="2400" b="0" dirty="0">
                <a:solidFill>
                  <a:srgbClr val="0000FF"/>
                </a:solidFill>
              </a:rPr>
              <a:t> </a:t>
            </a:r>
            <a:r>
              <a:rPr lang="en-US" sz="2400" b="0" dirty="0" err="1">
                <a:solidFill>
                  <a:srgbClr val="0000FF"/>
                </a:solidFill>
              </a:rPr>
              <a:t>sinh</a:t>
            </a:r>
            <a:r>
              <a:rPr lang="en-US" sz="2400" b="0" dirty="0">
                <a:solidFill>
                  <a:srgbClr val="0000FF"/>
                </a:solidFill>
              </a:rPr>
              <a:t> </a:t>
            </a:r>
            <a:r>
              <a:rPr lang="en-US" sz="2400" b="0" dirty="0" err="1">
                <a:solidFill>
                  <a:srgbClr val="0000FF"/>
                </a:solidFill>
              </a:rPr>
              <a:t>vật</a:t>
            </a:r>
            <a:r>
              <a:rPr lang="en-US" sz="2400" b="0" dirty="0">
                <a:solidFill>
                  <a:srgbClr val="0000FF"/>
                </a:solidFill>
              </a:rPr>
              <a:t> </a:t>
            </a:r>
            <a:r>
              <a:rPr lang="en-US" sz="2400" b="0" dirty="0" err="1">
                <a:solidFill>
                  <a:srgbClr val="0000FF"/>
                </a:solidFill>
              </a:rPr>
              <a:t>cùng</a:t>
            </a:r>
            <a:r>
              <a:rPr lang="en-US" sz="2400" b="0" dirty="0">
                <a:solidFill>
                  <a:srgbClr val="0000FF"/>
                </a:solidFill>
              </a:rPr>
              <a:t> </a:t>
            </a:r>
            <a:r>
              <a:rPr lang="en-US" sz="2400" b="0" dirty="0" err="1">
                <a:solidFill>
                  <a:srgbClr val="0000FF"/>
                </a:solidFill>
              </a:rPr>
              <a:t>loài</a:t>
            </a:r>
            <a:r>
              <a:rPr lang="en-US" sz="2400" b="0" dirty="0">
                <a:solidFill>
                  <a:srgbClr val="0000FF"/>
                </a:solidFill>
              </a:rPr>
              <a:t> </a:t>
            </a:r>
            <a:r>
              <a:rPr lang="en-US" sz="2400" b="0" dirty="0" err="1">
                <a:solidFill>
                  <a:srgbClr val="0000FF"/>
                </a:solidFill>
              </a:rPr>
              <a:t>sống</a:t>
            </a:r>
            <a:r>
              <a:rPr lang="en-US" sz="2400" b="0" dirty="0">
                <a:solidFill>
                  <a:srgbClr val="0000FF"/>
                </a:solidFill>
              </a:rPr>
              <a:t> </a:t>
            </a:r>
            <a:r>
              <a:rPr lang="en-US" sz="2400" b="0" dirty="0" err="1">
                <a:solidFill>
                  <a:srgbClr val="0000FF"/>
                </a:solidFill>
              </a:rPr>
              <a:t>gần</a:t>
            </a:r>
            <a:r>
              <a:rPr lang="en-US" sz="2400" b="0" dirty="0">
                <a:solidFill>
                  <a:srgbClr val="0000FF"/>
                </a:solidFill>
              </a:rPr>
              <a:t> </a:t>
            </a:r>
            <a:r>
              <a:rPr lang="en-US" sz="2400" b="0" dirty="0" err="1">
                <a:solidFill>
                  <a:srgbClr val="0000FF"/>
                </a:solidFill>
              </a:rPr>
              <a:t>nhau</a:t>
            </a:r>
            <a:r>
              <a:rPr lang="en-US" sz="2400" b="0" dirty="0">
                <a:solidFill>
                  <a:srgbClr val="0000FF"/>
                </a:solidFill>
              </a:rPr>
              <a:t>, </a:t>
            </a:r>
            <a:r>
              <a:rPr lang="en-US" sz="2400" b="0" dirty="0" err="1">
                <a:solidFill>
                  <a:srgbClr val="0000FF"/>
                </a:solidFill>
              </a:rPr>
              <a:t>liên</a:t>
            </a:r>
            <a:r>
              <a:rPr lang="en-US" sz="2400" b="0" dirty="0">
                <a:solidFill>
                  <a:srgbClr val="0000FF"/>
                </a:solidFill>
              </a:rPr>
              <a:t> </a:t>
            </a:r>
            <a:r>
              <a:rPr lang="en-US" sz="2400" b="0" dirty="0" err="1">
                <a:solidFill>
                  <a:srgbClr val="0000FF"/>
                </a:solidFill>
              </a:rPr>
              <a:t>hệ</a:t>
            </a:r>
            <a:r>
              <a:rPr lang="en-US" sz="2400" b="0" dirty="0">
                <a:solidFill>
                  <a:srgbClr val="0000FF"/>
                </a:solidFill>
              </a:rPr>
              <a:t> </a:t>
            </a:r>
            <a:r>
              <a:rPr lang="en-US" sz="2400" b="0" dirty="0" err="1">
                <a:solidFill>
                  <a:srgbClr val="0000FF"/>
                </a:solidFill>
              </a:rPr>
              <a:t>với</a:t>
            </a:r>
            <a:r>
              <a:rPr lang="en-US" sz="2400" b="0" dirty="0">
                <a:solidFill>
                  <a:srgbClr val="0000FF"/>
                </a:solidFill>
              </a:rPr>
              <a:t> </a:t>
            </a:r>
            <a:r>
              <a:rPr lang="en-US" sz="2400" b="0" dirty="0" err="1">
                <a:solidFill>
                  <a:srgbClr val="0000FF"/>
                </a:solidFill>
              </a:rPr>
              <a:t>nhau</a:t>
            </a:r>
            <a:r>
              <a:rPr lang="en-US" sz="2400" b="0" dirty="0">
                <a:solidFill>
                  <a:srgbClr val="0000FF"/>
                </a:solidFill>
              </a:rPr>
              <a:t> </a:t>
            </a:r>
            <a:r>
              <a:rPr lang="en-US" sz="2400" b="0" dirty="0" err="1">
                <a:solidFill>
                  <a:srgbClr val="0000FF"/>
                </a:solidFill>
              </a:rPr>
              <a:t>hình</a:t>
            </a:r>
            <a:r>
              <a:rPr lang="en-US" sz="2400" b="0" dirty="0">
                <a:solidFill>
                  <a:srgbClr val="0000FF"/>
                </a:solidFill>
              </a:rPr>
              <a:t> </a:t>
            </a:r>
            <a:r>
              <a:rPr lang="en-US" sz="2400" b="0" dirty="0" err="1">
                <a:solidFill>
                  <a:srgbClr val="0000FF"/>
                </a:solidFill>
              </a:rPr>
              <a:t>thành</a:t>
            </a:r>
            <a:r>
              <a:rPr lang="en-US" sz="2400" b="0" dirty="0">
                <a:solidFill>
                  <a:srgbClr val="0000FF"/>
                </a:solidFill>
              </a:rPr>
              <a:t> </a:t>
            </a:r>
            <a:r>
              <a:rPr lang="en-US" sz="2400" b="0" dirty="0" err="1">
                <a:solidFill>
                  <a:srgbClr val="0000FF"/>
                </a:solidFill>
              </a:rPr>
              <a:t>nhóm</a:t>
            </a:r>
            <a:r>
              <a:rPr lang="en-US" sz="2400" b="0" dirty="0">
                <a:solidFill>
                  <a:srgbClr val="0000FF"/>
                </a:solidFill>
              </a:rPr>
              <a:t> </a:t>
            </a:r>
            <a:r>
              <a:rPr lang="en-US" sz="2400" b="0" dirty="0" err="1">
                <a:solidFill>
                  <a:srgbClr val="0000FF"/>
                </a:solidFill>
              </a:rPr>
              <a:t>cá</a:t>
            </a:r>
            <a:r>
              <a:rPr lang="en-US" sz="2400" b="0" dirty="0">
                <a:solidFill>
                  <a:srgbClr val="0000FF"/>
                </a:solidFill>
              </a:rPr>
              <a:t> </a:t>
            </a:r>
            <a:r>
              <a:rPr lang="en-US" sz="2400" b="0" dirty="0" err="1">
                <a:solidFill>
                  <a:srgbClr val="0000FF"/>
                </a:solidFill>
              </a:rPr>
              <a:t>thể</a:t>
            </a:r>
            <a:r>
              <a:rPr lang="en-US" sz="2400" b="0" dirty="0">
                <a:solidFill>
                  <a:srgbClr val="0000FF"/>
                </a:solidFill>
              </a:rPr>
              <a:t>.</a:t>
            </a:r>
          </a:p>
          <a:p>
            <a:pPr>
              <a:spcBef>
                <a:spcPct val="50000"/>
              </a:spcBef>
              <a:buFontTx/>
              <a:buChar char="-"/>
            </a:pPr>
            <a:r>
              <a:rPr lang="en-US" sz="2400" b="0" dirty="0" err="1">
                <a:solidFill>
                  <a:srgbClr val="0000FF"/>
                </a:solidFill>
              </a:rPr>
              <a:t>Trong</a:t>
            </a:r>
            <a:r>
              <a:rPr lang="en-US" sz="2400" b="0" dirty="0">
                <a:solidFill>
                  <a:srgbClr val="0000FF"/>
                </a:solidFill>
              </a:rPr>
              <a:t> </a:t>
            </a:r>
            <a:r>
              <a:rPr lang="en-US" sz="2400" b="0" dirty="0" err="1">
                <a:solidFill>
                  <a:srgbClr val="0000FF"/>
                </a:solidFill>
              </a:rPr>
              <a:t>nhóm</a:t>
            </a:r>
            <a:r>
              <a:rPr lang="en-US" sz="2400" b="0" dirty="0">
                <a:solidFill>
                  <a:srgbClr val="0000FF"/>
                </a:solidFill>
              </a:rPr>
              <a:t> </a:t>
            </a:r>
            <a:r>
              <a:rPr lang="en-US" sz="2400" b="0" dirty="0" err="1">
                <a:solidFill>
                  <a:srgbClr val="0000FF"/>
                </a:solidFill>
              </a:rPr>
              <a:t>có</a:t>
            </a:r>
            <a:r>
              <a:rPr lang="en-US" sz="2400" b="0" dirty="0">
                <a:solidFill>
                  <a:srgbClr val="0000FF"/>
                </a:solidFill>
              </a:rPr>
              <a:t> </a:t>
            </a:r>
            <a:r>
              <a:rPr lang="en-US" sz="2400" b="0" dirty="0" err="1">
                <a:solidFill>
                  <a:srgbClr val="0000FF"/>
                </a:solidFill>
              </a:rPr>
              <a:t>mối</a:t>
            </a:r>
            <a:r>
              <a:rPr lang="en-US" sz="2400" b="0" dirty="0">
                <a:solidFill>
                  <a:srgbClr val="0000FF"/>
                </a:solidFill>
              </a:rPr>
              <a:t> </a:t>
            </a:r>
            <a:r>
              <a:rPr lang="en-US" sz="2400" b="0" dirty="0" err="1">
                <a:solidFill>
                  <a:srgbClr val="0000FF"/>
                </a:solidFill>
              </a:rPr>
              <a:t>quan</a:t>
            </a:r>
            <a:r>
              <a:rPr lang="en-US" sz="2400" b="0" dirty="0">
                <a:solidFill>
                  <a:srgbClr val="0000FF"/>
                </a:solidFill>
              </a:rPr>
              <a:t> </a:t>
            </a:r>
            <a:r>
              <a:rPr lang="en-US" sz="2400" b="0" dirty="0" err="1">
                <a:solidFill>
                  <a:srgbClr val="0000FF"/>
                </a:solidFill>
              </a:rPr>
              <a:t>hệ</a:t>
            </a:r>
            <a:r>
              <a:rPr lang="en-US" sz="2400" b="0" dirty="0">
                <a:solidFill>
                  <a:srgbClr val="0000FF"/>
                </a:solidFill>
              </a:rPr>
              <a:t>: </a:t>
            </a:r>
            <a:r>
              <a:rPr lang="en-US" sz="2400" b="0" dirty="0" err="1">
                <a:solidFill>
                  <a:srgbClr val="0000FF"/>
                </a:solidFill>
              </a:rPr>
              <a:t>Hỗ</a:t>
            </a:r>
            <a:r>
              <a:rPr lang="en-US" sz="2400" b="0" dirty="0">
                <a:solidFill>
                  <a:srgbClr val="0000FF"/>
                </a:solidFill>
              </a:rPr>
              <a:t> </a:t>
            </a:r>
            <a:r>
              <a:rPr lang="en-US" sz="2400" b="0" dirty="0" err="1">
                <a:solidFill>
                  <a:srgbClr val="0000FF"/>
                </a:solidFill>
              </a:rPr>
              <a:t>trợ</a:t>
            </a:r>
            <a:r>
              <a:rPr lang="en-US" sz="2400" b="0" dirty="0">
                <a:solidFill>
                  <a:srgbClr val="0000FF"/>
                </a:solidFill>
              </a:rPr>
              <a:t> </a:t>
            </a:r>
            <a:r>
              <a:rPr lang="en-US" sz="2400" b="0" dirty="0" err="1">
                <a:solidFill>
                  <a:srgbClr val="0000FF"/>
                </a:solidFill>
              </a:rPr>
              <a:t>và</a:t>
            </a:r>
            <a:r>
              <a:rPr lang="en-US" sz="2400" b="0" dirty="0">
                <a:solidFill>
                  <a:srgbClr val="0000FF"/>
                </a:solidFill>
              </a:rPr>
              <a:t> </a:t>
            </a:r>
            <a:r>
              <a:rPr lang="en-US" sz="2400" b="0" dirty="0" err="1">
                <a:solidFill>
                  <a:srgbClr val="0000FF"/>
                </a:solidFill>
              </a:rPr>
              <a:t>cạnh</a:t>
            </a:r>
            <a:r>
              <a:rPr lang="en-US" sz="2400" b="0" dirty="0">
                <a:solidFill>
                  <a:srgbClr val="0000FF"/>
                </a:solidFill>
              </a:rPr>
              <a:t> </a:t>
            </a:r>
            <a:r>
              <a:rPr lang="en-US" sz="2400" b="0" dirty="0" err="1">
                <a:solidFill>
                  <a:srgbClr val="0000FF"/>
                </a:solidFill>
              </a:rPr>
              <a:t>tranh</a:t>
            </a:r>
            <a:r>
              <a:rPr lang="en-US" sz="2400" b="0" dirty="0">
                <a:solidFill>
                  <a:srgbClr val="0000FF"/>
                </a:solidFill>
              </a:rPr>
              <a:t>.</a:t>
            </a:r>
          </a:p>
          <a:p>
            <a:pPr>
              <a:spcBef>
                <a:spcPct val="50000"/>
              </a:spcBef>
            </a:pPr>
            <a:r>
              <a:rPr lang="en-US" sz="2400" b="0" dirty="0">
                <a:solidFill>
                  <a:srgbClr val="0000FF"/>
                </a:solidFill>
              </a:rPr>
              <a:t>+ Quan </a:t>
            </a:r>
            <a:r>
              <a:rPr lang="en-US" sz="2400" b="0" dirty="0" err="1">
                <a:solidFill>
                  <a:srgbClr val="0000FF"/>
                </a:solidFill>
              </a:rPr>
              <a:t>hệ</a:t>
            </a:r>
            <a:r>
              <a:rPr lang="en-US" sz="2400" b="0" dirty="0">
                <a:solidFill>
                  <a:srgbClr val="0000FF"/>
                </a:solidFill>
              </a:rPr>
              <a:t> </a:t>
            </a:r>
            <a:r>
              <a:rPr lang="en-US" sz="2400" b="0" dirty="0" err="1">
                <a:solidFill>
                  <a:srgbClr val="0000FF"/>
                </a:solidFill>
              </a:rPr>
              <a:t>hỗ</a:t>
            </a:r>
            <a:r>
              <a:rPr lang="en-US" sz="2400" b="0" dirty="0">
                <a:solidFill>
                  <a:srgbClr val="0000FF"/>
                </a:solidFill>
              </a:rPr>
              <a:t> </a:t>
            </a:r>
            <a:r>
              <a:rPr lang="en-US" sz="2400" b="0" dirty="0" err="1">
                <a:solidFill>
                  <a:srgbClr val="0000FF"/>
                </a:solidFill>
              </a:rPr>
              <a:t>trợ</a:t>
            </a:r>
            <a:r>
              <a:rPr lang="en-US" sz="2400" b="0" dirty="0">
                <a:solidFill>
                  <a:srgbClr val="0000FF"/>
                </a:solidFill>
              </a:rPr>
              <a:t>: </a:t>
            </a:r>
            <a:endParaRPr lang="en-US" sz="2400" b="0" dirty="0" smtClean="0">
              <a:solidFill>
                <a:srgbClr val="0000FF"/>
              </a:solidFill>
            </a:endParaRPr>
          </a:p>
          <a:p>
            <a:pPr>
              <a:spcBef>
                <a:spcPct val="50000"/>
              </a:spcBef>
            </a:pPr>
            <a:r>
              <a:rPr lang="en-US" sz="2400" b="0" dirty="0" smtClean="0">
                <a:solidFill>
                  <a:srgbClr val="0000FF"/>
                </a:solidFill>
                <a:sym typeface="Wingdings" panose="05000000000000000000" pitchFamily="2" charset="2"/>
              </a:rPr>
              <a:t>Ý </a:t>
            </a:r>
            <a:r>
              <a:rPr lang="en-US" sz="2400" b="0" dirty="0" err="1">
                <a:solidFill>
                  <a:srgbClr val="0000FF"/>
                </a:solidFill>
                <a:sym typeface="Wingdings" panose="05000000000000000000" pitchFamily="2" charset="2"/>
              </a:rPr>
              <a:t>nghĩa</a:t>
            </a:r>
            <a:r>
              <a:rPr lang="en-US" sz="2400" b="0" dirty="0">
                <a:solidFill>
                  <a:srgbClr val="0000FF"/>
                </a:solidFill>
                <a:sym typeface="Wingdings" panose="05000000000000000000" pitchFamily="2" charset="2"/>
              </a:rPr>
              <a:t>: </a:t>
            </a:r>
            <a:r>
              <a:rPr lang="en-US" sz="2400" b="0" dirty="0" err="1">
                <a:solidFill>
                  <a:srgbClr val="0000FF"/>
                </a:solidFill>
                <a:sym typeface="Wingdings" panose="05000000000000000000" pitchFamily="2" charset="2"/>
              </a:rPr>
              <a:t>sinh</a:t>
            </a:r>
            <a:r>
              <a:rPr lang="en-US" sz="2400" b="0" dirty="0">
                <a:solidFill>
                  <a:srgbClr val="0000FF"/>
                </a:solidFill>
                <a:sym typeface="Wingdings" panose="05000000000000000000" pitchFamily="2" charset="2"/>
              </a:rPr>
              <a:t> </a:t>
            </a:r>
            <a:r>
              <a:rPr lang="en-US" sz="2400" b="0" dirty="0" err="1">
                <a:solidFill>
                  <a:srgbClr val="0000FF"/>
                </a:solidFill>
                <a:sym typeface="Wingdings" panose="05000000000000000000" pitchFamily="2" charset="2"/>
              </a:rPr>
              <a:t>vật</a:t>
            </a:r>
            <a:r>
              <a:rPr lang="en-US" sz="2400" b="0" dirty="0">
                <a:solidFill>
                  <a:srgbClr val="0000FF"/>
                </a:solidFill>
                <a:sym typeface="Wingdings" panose="05000000000000000000" pitchFamily="2" charset="2"/>
              </a:rPr>
              <a:t> </a:t>
            </a:r>
            <a:r>
              <a:rPr lang="en-US" sz="2400" b="0" dirty="0" err="1">
                <a:solidFill>
                  <a:srgbClr val="0000FF"/>
                </a:solidFill>
                <a:sym typeface="Wingdings" panose="05000000000000000000" pitchFamily="2" charset="2"/>
              </a:rPr>
              <a:t>được</a:t>
            </a:r>
            <a:r>
              <a:rPr lang="en-US" sz="2400" b="0" dirty="0">
                <a:solidFill>
                  <a:srgbClr val="0000FF"/>
                </a:solidFill>
                <a:sym typeface="Wingdings" panose="05000000000000000000" pitchFamily="2" charset="2"/>
              </a:rPr>
              <a:t> </a:t>
            </a:r>
            <a:r>
              <a:rPr lang="en-US" sz="2400" b="0" dirty="0" err="1">
                <a:solidFill>
                  <a:srgbClr val="0000FF"/>
                </a:solidFill>
                <a:sym typeface="Wingdings" panose="05000000000000000000" pitchFamily="2" charset="2"/>
              </a:rPr>
              <a:t>bảo</a:t>
            </a:r>
            <a:r>
              <a:rPr lang="en-US" sz="2400" b="0" dirty="0">
                <a:solidFill>
                  <a:srgbClr val="0000FF"/>
                </a:solidFill>
                <a:sym typeface="Wingdings" panose="05000000000000000000" pitchFamily="2" charset="2"/>
              </a:rPr>
              <a:t> </a:t>
            </a:r>
            <a:r>
              <a:rPr lang="en-US" sz="2400" b="0" dirty="0" err="1">
                <a:solidFill>
                  <a:srgbClr val="0000FF"/>
                </a:solidFill>
                <a:sym typeface="Wingdings" panose="05000000000000000000" pitchFamily="2" charset="2"/>
              </a:rPr>
              <a:t>vệ</a:t>
            </a:r>
            <a:r>
              <a:rPr lang="en-US" sz="2400" b="0" dirty="0">
                <a:solidFill>
                  <a:srgbClr val="0000FF"/>
                </a:solidFill>
                <a:sym typeface="Wingdings" panose="05000000000000000000" pitchFamily="2" charset="2"/>
              </a:rPr>
              <a:t> </a:t>
            </a:r>
            <a:r>
              <a:rPr lang="en-US" sz="2400" b="0" dirty="0" err="1">
                <a:solidFill>
                  <a:srgbClr val="0000FF"/>
                </a:solidFill>
                <a:sym typeface="Wingdings" panose="05000000000000000000" pitchFamily="2" charset="2"/>
              </a:rPr>
              <a:t>tốt</a:t>
            </a:r>
            <a:r>
              <a:rPr lang="en-US" sz="2400" b="0" dirty="0">
                <a:solidFill>
                  <a:srgbClr val="0000FF"/>
                </a:solidFill>
                <a:sym typeface="Wingdings" panose="05000000000000000000" pitchFamily="2" charset="2"/>
              </a:rPr>
              <a:t> </a:t>
            </a:r>
            <a:r>
              <a:rPr lang="en-US" sz="2400" b="0" dirty="0" err="1">
                <a:solidFill>
                  <a:srgbClr val="0000FF"/>
                </a:solidFill>
                <a:sym typeface="Wingdings" panose="05000000000000000000" pitchFamily="2" charset="2"/>
              </a:rPr>
              <a:t>hơn</a:t>
            </a:r>
            <a:r>
              <a:rPr lang="en-US" sz="2400" b="0" dirty="0">
                <a:solidFill>
                  <a:srgbClr val="0000FF"/>
                </a:solidFill>
                <a:sym typeface="Wingdings" panose="05000000000000000000" pitchFamily="2" charset="2"/>
              </a:rPr>
              <a:t>, </a:t>
            </a:r>
            <a:r>
              <a:rPr lang="en-US" sz="2400" b="0" dirty="0" err="1">
                <a:solidFill>
                  <a:srgbClr val="0000FF"/>
                </a:solidFill>
                <a:sym typeface="Wingdings" panose="05000000000000000000" pitchFamily="2" charset="2"/>
              </a:rPr>
              <a:t>kiếm</a:t>
            </a:r>
            <a:r>
              <a:rPr lang="en-US" sz="2400" b="0" dirty="0">
                <a:solidFill>
                  <a:srgbClr val="0000FF"/>
                </a:solidFill>
                <a:sym typeface="Wingdings" panose="05000000000000000000" pitchFamily="2" charset="2"/>
              </a:rPr>
              <a:t> </a:t>
            </a:r>
            <a:r>
              <a:rPr lang="en-US" sz="2400" b="0" dirty="0" err="1">
                <a:solidFill>
                  <a:srgbClr val="0000FF"/>
                </a:solidFill>
                <a:sym typeface="Wingdings" panose="05000000000000000000" pitchFamily="2" charset="2"/>
              </a:rPr>
              <a:t>được</a:t>
            </a:r>
            <a:r>
              <a:rPr lang="en-US" sz="2400" b="0" dirty="0">
                <a:solidFill>
                  <a:srgbClr val="0000FF"/>
                </a:solidFill>
                <a:sym typeface="Wingdings" panose="05000000000000000000" pitchFamily="2" charset="2"/>
              </a:rPr>
              <a:t> </a:t>
            </a:r>
            <a:r>
              <a:rPr lang="en-US" sz="2400" b="0" dirty="0" err="1">
                <a:solidFill>
                  <a:srgbClr val="0000FF"/>
                </a:solidFill>
                <a:sym typeface="Wingdings" panose="05000000000000000000" pitchFamily="2" charset="2"/>
              </a:rPr>
              <a:t>nhiều</a:t>
            </a:r>
            <a:r>
              <a:rPr lang="en-US" sz="2400" b="0" dirty="0">
                <a:solidFill>
                  <a:srgbClr val="0000FF"/>
                </a:solidFill>
                <a:sym typeface="Wingdings" panose="05000000000000000000" pitchFamily="2" charset="2"/>
              </a:rPr>
              <a:t> </a:t>
            </a:r>
            <a:r>
              <a:rPr lang="en-US" sz="2400" b="0" dirty="0" err="1">
                <a:solidFill>
                  <a:srgbClr val="0000FF"/>
                </a:solidFill>
                <a:sym typeface="Wingdings" panose="05000000000000000000" pitchFamily="2" charset="2"/>
              </a:rPr>
              <a:t>thức</a:t>
            </a:r>
            <a:r>
              <a:rPr lang="en-US" sz="2400" b="0" dirty="0">
                <a:solidFill>
                  <a:srgbClr val="0000FF"/>
                </a:solidFill>
                <a:sym typeface="Wingdings" panose="05000000000000000000" pitchFamily="2" charset="2"/>
              </a:rPr>
              <a:t> </a:t>
            </a:r>
            <a:r>
              <a:rPr lang="en-US" sz="2400" b="0" dirty="0" err="1">
                <a:solidFill>
                  <a:srgbClr val="0000FF"/>
                </a:solidFill>
                <a:sym typeface="Wingdings" panose="05000000000000000000" pitchFamily="2" charset="2"/>
              </a:rPr>
              <a:t>ăn</a:t>
            </a:r>
            <a:r>
              <a:rPr lang="en-US" sz="2400" b="0" dirty="0">
                <a:solidFill>
                  <a:srgbClr val="0000FF"/>
                </a:solidFill>
                <a:sym typeface="Wingdings" panose="05000000000000000000" pitchFamily="2" charset="2"/>
              </a:rPr>
              <a:t>…</a:t>
            </a:r>
          </a:p>
          <a:p>
            <a:pPr>
              <a:spcBef>
                <a:spcPct val="50000"/>
              </a:spcBef>
            </a:pPr>
            <a:r>
              <a:rPr lang="en-US" sz="2400" b="0" dirty="0">
                <a:solidFill>
                  <a:srgbClr val="0000FF"/>
                </a:solidFill>
                <a:sym typeface="Wingdings" panose="05000000000000000000" pitchFamily="2" charset="2"/>
              </a:rPr>
              <a:t>+ Quan </a:t>
            </a:r>
            <a:r>
              <a:rPr lang="en-US" sz="2400" b="0" dirty="0" err="1">
                <a:solidFill>
                  <a:srgbClr val="0000FF"/>
                </a:solidFill>
                <a:sym typeface="Wingdings" panose="05000000000000000000" pitchFamily="2" charset="2"/>
              </a:rPr>
              <a:t>hệ</a:t>
            </a:r>
            <a:r>
              <a:rPr lang="en-US" sz="2400" b="0" dirty="0">
                <a:solidFill>
                  <a:srgbClr val="0000FF"/>
                </a:solidFill>
                <a:sym typeface="Wingdings" panose="05000000000000000000" pitchFamily="2" charset="2"/>
              </a:rPr>
              <a:t> </a:t>
            </a:r>
            <a:r>
              <a:rPr lang="en-US" sz="2400" b="0" dirty="0" err="1">
                <a:solidFill>
                  <a:srgbClr val="0000FF"/>
                </a:solidFill>
                <a:sym typeface="Wingdings" panose="05000000000000000000" pitchFamily="2" charset="2"/>
              </a:rPr>
              <a:t>cạnh</a:t>
            </a:r>
            <a:r>
              <a:rPr lang="en-US" sz="2400" b="0" dirty="0">
                <a:solidFill>
                  <a:srgbClr val="0000FF"/>
                </a:solidFill>
                <a:sym typeface="Wingdings" panose="05000000000000000000" pitchFamily="2" charset="2"/>
              </a:rPr>
              <a:t> </a:t>
            </a:r>
            <a:r>
              <a:rPr lang="en-US" sz="2400" b="0" dirty="0" err="1">
                <a:solidFill>
                  <a:srgbClr val="0000FF"/>
                </a:solidFill>
                <a:sym typeface="Wingdings" panose="05000000000000000000" pitchFamily="2" charset="2"/>
              </a:rPr>
              <a:t>tranh</a:t>
            </a:r>
            <a:r>
              <a:rPr lang="en-US" sz="2400" b="0" dirty="0">
                <a:solidFill>
                  <a:srgbClr val="0000FF"/>
                </a:solidFill>
                <a:sym typeface="Wingdings" panose="05000000000000000000" pitchFamily="2" charset="2"/>
              </a:rPr>
              <a:t>: </a:t>
            </a:r>
            <a:endParaRPr lang="en-US" sz="2400" b="0" dirty="0" smtClean="0">
              <a:solidFill>
                <a:srgbClr val="0000FF"/>
              </a:solidFill>
              <a:sym typeface="Wingdings" panose="05000000000000000000" pitchFamily="2" charset="2"/>
            </a:endParaRPr>
          </a:p>
          <a:p>
            <a:pPr>
              <a:spcBef>
                <a:spcPct val="50000"/>
              </a:spcBef>
            </a:pPr>
            <a:r>
              <a:rPr lang="en-US" sz="2400" b="0" dirty="0" smtClean="0">
                <a:solidFill>
                  <a:srgbClr val="0000FF"/>
                </a:solidFill>
                <a:sym typeface="Wingdings" panose="05000000000000000000" pitchFamily="2" charset="2"/>
              </a:rPr>
              <a:t> </a:t>
            </a:r>
            <a:r>
              <a:rPr lang="en-US" sz="2400" b="0" dirty="0">
                <a:solidFill>
                  <a:srgbClr val="0000FF"/>
                </a:solidFill>
                <a:sym typeface="Wingdings" panose="05000000000000000000" pitchFamily="2" charset="2"/>
              </a:rPr>
              <a:t>Ý </a:t>
            </a:r>
            <a:r>
              <a:rPr lang="en-US" sz="2400" b="0" dirty="0" err="1">
                <a:solidFill>
                  <a:srgbClr val="0000FF"/>
                </a:solidFill>
                <a:sym typeface="Wingdings" panose="05000000000000000000" pitchFamily="2" charset="2"/>
              </a:rPr>
              <a:t>nghĩa</a:t>
            </a:r>
            <a:r>
              <a:rPr lang="en-US" sz="2400" b="0" dirty="0">
                <a:solidFill>
                  <a:srgbClr val="0000FF"/>
                </a:solidFill>
                <a:sym typeface="Wingdings" panose="05000000000000000000" pitchFamily="2" charset="2"/>
              </a:rPr>
              <a:t>: </a:t>
            </a:r>
            <a:r>
              <a:rPr lang="en-US" sz="2400" b="0" dirty="0" err="1">
                <a:solidFill>
                  <a:srgbClr val="0000FF"/>
                </a:solidFill>
                <a:sym typeface="Wingdings" panose="05000000000000000000" pitchFamily="2" charset="2"/>
              </a:rPr>
              <a:t>Làm</a:t>
            </a:r>
            <a:r>
              <a:rPr lang="en-US" sz="2400" b="0" dirty="0">
                <a:solidFill>
                  <a:srgbClr val="0000FF"/>
                </a:solidFill>
                <a:sym typeface="Wingdings" panose="05000000000000000000" pitchFamily="2" charset="2"/>
              </a:rPr>
              <a:t> </a:t>
            </a:r>
            <a:r>
              <a:rPr lang="en-US" sz="2400" b="0" dirty="0" err="1">
                <a:solidFill>
                  <a:srgbClr val="0000FF"/>
                </a:solidFill>
                <a:sym typeface="Wingdings" panose="05000000000000000000" pitchFamily="2" charset="2"/>
              </a:rPr>
              <a:t>giảm</a:t>
            </a:r>
            <a:r>
              <a:rPr lang="en-US" sz="2400" b="0" dirty="0">
                <a:solidFill>
                  <a:srgbClr val="0000FF"/>
                </a:solidFill>
                <a:sym typeface="Wingdings" panose="05000000000000000000" pitchFamily="2" charset="2"/>
              </a:rPr>
              <a:t> </a:t>
            </a:r>
            <a:r>
              <a:rPr lang="en-US" sz="2400" b="0" dirty="0" err="1">
                <a:solidFill>
                  <a:srgbClr val="0000FF"/>
                </a:solidFill>
                <a:sym typeface="Wingdings" panose="05000000000000000000" pitchFamily="2" charset="2"/>
              </a:rPr>
              <a:t>số</a:t>
            </a:r>
            <a:r>
              <a:rPr lang="en-US" sz="2400" b="0" dirty="0">
                <a:solidFill>
                  <a:srgbClr val="0000FF"/>
                </a:solidFill>
                <a:sym typeface="Wingdings" panose="05000000000000000000" pitchFamily="2" charset="2"/>
              </a:rPr>
              <a:t> </a:t>
            </a:r>
            <a:r>
              <a:rPr lang="en-US" sz="2400" b="0" dirty="0" err="1">
                <a:solidFill>
                  <a:srgbClr val="0000FF"/>
                </a:solidFill>
                <a:sym typeface="Wingdings" panose="05000000000000000000" pitchFamily="2" charset="2"/>
              </a:rPr>
              <a:t>lượng</a:t>
            </a:r>
            <a:r>
              <a:rPr lang="en-US" sz="2400" b="0" dirty="0">
                <a:solidFill>
                  <a:srgbClr val="0000FF"/>
                </a:solidFill>
                <a:sym typeface="Wingdings" panose="05000000000000000000" pitchFamily="2" charset="2"/>
              </a:rPr>
              <a:t> </a:t>
            </a:r>
            <a:r>
              <a:rPr lang="en-US" sz="2400" b="0" dirty="0" err="1">
                <a:solidFill>
                  <a:srgbClr val="0000FF"/>
                </a:solidFill>
                <a:sym typeface="Wingdings" panose="05000000000000000000" pitchFamily="2" charset="2"/>
              </a:rPr>
              <a:t>cá</a:t>
            </a:r>
            <a:r>
              <a:rPr lang="en-US" sz="2400" b="0" dirty="0">
                <a:solidFill>
                  <a:srgbClr val="0000FF"/>
                </a:solidFill>
                <a:sym typeface="Wingdings" panose="05000000000000000000" pitchFamily="2" charset="2"/>
              </a:rPr>
              <a:t> </a:t>
            </a:r>
            <a:r>
              <a:rPr lang="en-US" sz="2400" b="0" dirty="0" err="1">
                <a:solidFill>
                  <a:srgbClr val="0000FF"/>
                </a:solidFill>
                <a:sym typeface="Wingdings" panose="05000000000000000000" pitchFamily="2" charset="2"/>
              </a:rPr>
              <a:t>thể</a:t>
            </a:r>
            <a:r>
              <a:rPr lang="en-US" sz="2400" b="0" dirty="0">
                <a:solidFill>
                  <a:srgbClr val="0000FF"/>
                </a:solidFill>
                <a:sym typeface="Wingdings" panose="05000000000000000000" pitchFamily="2" charset="2"/>
              </a:rPr>
              <a:t>, </a:t>
            </a:r>
            <a:r>
              <a:rPr lang="en-US" sz="2400" b="0" dirty="0" err="1">
                <a:solidFill>
                  <a:srgbClr val="0000FF"/>
                </a:solidFill>
                <a:sym typeface="Wingdings" panose="05000000000000000000" pitchFamily="2" charset="2"/>
              </a:rPr>
              <a:t>giảm</a:t>
            </a:r>
            <a:r>
              <a:rPr lang="en-US" sz="2400" b="0" dirty="0">
                <a:solidFill>
                  <a:srgbClr val="0000FF"/>
                </a:solidFill>
                <a:sym typeface="Wingdings" panose="05000000000000000000" pitchFamily="2" charset="2"/>
              </a:rPr>
              <a:t> </a:t>
            </a:r>
            <a:r>
              <a:rPr lang="en-US" sz="2400" b="0" dirty="0" err="1">
                <a:solidFill>
                  <a:srgbClr val="0000FF"/>
                </a:solidFill>
                <a:sym typeface="Wingdings" panose="05000000000000000000" pitchFamily="2" charset="2"/>
              </a:rPr>
              <a:t>gánh</a:t>
            </a:r>
            <a:r>
              <a:rPr lang="en-US" sz="2400" b="0" dirty="0">
                <a:solidFill>
                  <a:srgbClr val="0000FF"/>
                </a:solidFill>
                <a:sym typeface="Wingdings" panose="05000000000000000000" pitchFamily="2" charset="2"/>
              </a:rPr>
              <a:t> </a:t>
            </a:r>
            <a:r>
              <a:rPr lang="en-US" sz="2400" b="0" dirty="0" err="1">
                <a:solidFill>
                  <a:srgbClr val="0000FF"/>
                </a:solidFill>
                <a:sym typeface="Wingdings" panose="05000000000000000000" pitchFamily="2" charset="2"/>
              </a:rPr>
              <a:t>nặng</a:t>
            </a:r>
            <a:r>
              <a:rPr lang="en-US" sz="2400" b="0" dirty="0">
                <a:solidFill>
                  <a:srgbClr val="0000FF"/>
                </a:solidFill>
                <a:sym typeface="Wingdings" panose="05000000000000000000" pitchFamily="2" charset="2"/>
              </a:rPr>
              <a:t> </a:t>
            </a:r>
            <a:r>
              <a:rPr lang="en-US" sz="2400" b="0" dirty="0" err="1">
                <a:solidFill>
                  <a:srgbClr val="0000FF"/>
                </a:solidFill>
                <a:sym typeface="Wingdings" panose="05000000000000000000" pitchFamily="2" charset="2"/>
              </a:rPr>
              <a:t>về</a:t>
            </a:r>
            <a:r>
              <a:rPr lang="en-US" sz="2400" b="0" dirty="0">
                <a:solidFill>
                  <a:srgbClr val="0000FF"/>
                </a:solidFill>
                <a:sym typeface="Wingdings" panose="05000000000000000000" pitchFamily="2" charset="2"/>
              </a:rPr>
              <a:t> </a:t>
            </a:r>
            <a:r>
              <a:rPr lang="en-US" sz="2400" b="0" dirty="0" err="1">
                <a:solidFill>
                  <a:srgbClr val="0000FF"/>
                </a:solidFill>
                <a:sym typeface="Wingdings" panose="05000000000000000000" pitchFamily="2" charset="2"/>
              </a:rPr>
              <a:t>thức</a:t>
            </a:r>
            <a:r>
              <a:rPr lang="en-US" sz="2400" b="0" dirty="0">
                <a:solidFill>
                  <a:srgbClr val="0000FF"/>
                </a:solidFill>
                <a:sym typeface="Wingdings" panose="05000000000000000000" pitchFamily="2" charset="2"/>
              </a:rPr>
              <a:t> </a:t>
            </a:r>
            <a:r>
              <a:rPr lang="en-US" sz="2400" b="0" dirty="0" err="1">
                <a:solidFill>
                  <a:srgbClr val="0000FF"/>
                </a:solidFill>
                <a:sym typeface="Wingdings" panose="05000000000000000000" pitchFamily="2" charset="2"/>
              </a:rPr>
              <a:t>ăn</a:t>
            </a:r>
            <a:r>
              <a:rPr lang="en-US" sz="2400" b="0" dirty="0">
                <a:solidFill>
                  <a:srgbClr val="0000FF"/>
                </a:solidFill>
                <a:sym typeface="Wingdings" panose="05000000000000000000" pitchFamily="2" charset="2"/>
              </a:rPr>
              <a:t>, </a:t>
            </a:r>
            <a:r>
              <a:rPr lang="en-US" sz="2400" b="0" dirty="0" err="1" smtClean="0">
                <a:solidFill>
                  <a:srgbClr val="0000FF"/>
                </a:solidFill>
                <a:sym typeface="Wingdings" panose="05000000000000000000" pitchFamily="2" charset="2"/>
              </a:rPr>
              <a:t>nơi</a:t>
            </a:r>
            <a:r>
              <a:rPr lang="en-US" sz="2400" b="0" dirty="0" smtClean="0">
                <a:solidFill>
                  <a:srgbClr val="0000FF"/>
                </a:solidFill>
                <a:sym typeface="Wingdings" panose="05000000000000000000" pitchFamily="2" charset="2"/>
              </a:rPr>
              <a:t> </a:t>
            </a:r>
            <a:r>
              <a:rPr lang="en-US" sz="2400" b="0" dirty="0">
                <a:solidFill>
                  <a:srgbClr val="0000FF"/>
                </a:solidFill>
                <a:sym typeface="Wingdings" panose="05000000000000000000" pitchFamily="2" charset="2"/>
              </a:rPr>
              <a:t>ở…</a:t>
            </a:r>
            <a:endParaRPr lang="en-US" sz="2400" b="0" dirty="0">
              <a:solidFill>
                <a:srgbClr val="0000FF"/>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750"/>
                                  </p:stCondLst>
                                  <p:childTnLst>
                                    <p:set>
                                      <p:cBhvr>
                                        <p:cTn id="6" dur="1" fill="hold">
                                          <p:stCondLst>
                                            <p:cond delay="0"/>
                                          </p:stCondLst>
                                        </p:cTn>
                                        <p:tgtEl>
                                          <p:spTgt spid="106501">
                                            <p:txEl>
                                              <p:pRg st="0" end="0"/>
                                            </p:txEl>
                                          </p:spTgt>
                                        </p:tgtEl>
                                        <p:attrNameLst>
                                          <p:attrName>style.visibility</p:attrName>
                                        </p:attrNameLst>
                                      </p:cBhvr>
                                      <p:to>
                                        <p:strVal val="visible"/>
                                      </p:to>
                                    </p:set>
                                    <p:animEffect transition="in" filter="fade">
                                      <p:cBhvr>
                                        <p:cTn id="7" dur="1000"/>
                                        <p:tgtEl>
                                          <p:spTgt spid="106501">
                                            <p:txEl>
                                              <p:pRg st="0" end="0"/>
                                            </p:txEl>
                                          </p:spTgt>
                                        </p:tgtEl>
                                      </p:cBhvr>
                                    </p:animEffect>
                                    <p:anim calcmode="lin" valueType="num">
                                      <p:cBhvr>
                                        <p:cTn id="8" dur="1000" fill="hold"/>
                                        <p:tgtEl>
                                          <p:spTgt spid="10650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650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750"/>
                                  </p:stCondLst>
                                  <p:childTnLst>
                                    <p:set>
                                      <p:cBhvr>
                                        <p:cTn id="13" dur="1" fill="hold">
                                          <p:stCondLst>
                                            <p:cond delay="0"/>
                                          </p:stCondLst>
                                        </p:cTn>
                                        <p:tgtEl>
                                          <p:spTgt spid="106501">
                                            <p:txEl>
                                              <p:pRg st="1" end="1"/>
                                            </p:txEl>
                                          </p:spTgt>
                                        </p:tgtEl>
                                        <p:attrNameLst>
                                          <p:attrName>style.visibility</p:attrName>
                                        </p:attrNameLst>
                                      </p:cBhvr>
                                      <p:to>
                                        <p:strVal val="visible"/>
                                      </p:to>
                                    </p:set>
                                    <p:animEffect transition="in" filter="fade">
                                      <p:cBhvr>
                                        <p:cTn id="14" dur="1000"/>
                                        <p:tgtEl>
                                          <p:spTgt spid="106501">
                                            <p:txEl>
                                              <p:pRg st="1" end="1"/>
                                            </p:txEl>
                                          </p:spTgt>
                                        </p:tgtEl>
                                      </p:cBhvr>
                                    </p:animEffect>
                                    <p:anim calcmode="lin" valueType="num">
                                      <p:cBhvr>
                                        <p:cTn id="15" dur="1000" fill="hold"/>
                                        <p:tgtEl>
                                          <p:spTgt spid="10650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650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750"/>
                                  </p:stCondLst>
                                  <p:childTnLst>
                                    <p:set>
                                      <p:cBhvr>
                                        <p:cTn id="20" dur="1" fill="hold">
                                          <p:stCondLst>
                                            <p:cond delay="0"/>
                                          </p:stCondLst>
                                        </p:cTn>
                                        <p:tgtEl>
                                          <p:spTgt spid="106501">
                                            <p:txEl>
                                              <p:pRg st="2" end="2"/>
                                            </p:txEl>
                                          </p:spTgt>
                                        </p:tgtEl>
                                        <p:attrNameLst>
                                          <p:attrName>style.visibility</p:attrName>
                                        </p:attrNameLst>
                                      </p:cBhvr>
                                      <p:to>
                                        <p:strVal val="visible"/>
                                      </p:to>
                                    </p:set>
                                    <p:animEffect transition="in" filter="fade">
                                      <p:cBhvr>
                                        <p:cTn id="21" dur="1000"/>
                                        <p:tgtEl>
                                          <p:spTgt spid="106501">
                                            <p:txEl>
                                              <p:pRg st="2" end="2"/>
                                            </p:txEl>
                                          </p:spTgt>
                                        </p:tgtEl>
                                      </p:cBhvr>
                                    </p:animEffect>
                                    <p:anim calcmode="lin" valueType="num">
                                      <p:cBhvr>
                                        <p:cTn id="22" dur="1000" fill="hold"/>
                                        <p:tgtEl>
                                          <p:spTgt spid="10650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650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1750"/>
                                  </p:stCondLst>
                                  <p:childTnLst>
                                    <p:set>
                                      <p:cBhvr>
                                        <p:cTn id="27" dur="1" fill="hold">
                                          <p:stCondLst>
                                            <p:cond delay="0"/>
                                          </p:stCondLst>
                                        </p:cTn>
                                        <p:tgtEl>
                                          <p:spTgt spid="106501">
                                            <p:txEl>
                                              <p:pRg st="3" end="3"/>
                                            </p:txEl>
                                          </p:spTgt>
                                        </p:tgtEl>
                                        <p:attrNameLst>
                                          <p:attrName>style.visibility</p:attrName>
                                        </p:attrNameLst>
                                      </p:cBhvr>
                                      <p:to>
                                        <p:strVal val="visible"/>
                                      </p:to>
                                    </p:set>
                                    <p:animEffect transition="in" filter="fade">
                                      <p:cBhvr>
                                        <p:cTn id="28" dur="1000"/>
                                        <p:tgtEl>
                                          <p:spTgt spid="106501">
                                            <p:txEl>
                                              <p:pRg st="3" end="3"/>
                                            </p:txEl>
                                          </p:spTgt>
                                        </p:tgtEl>
                                      </p:cBhvr>
                                    </p:animEffect>
                                    <p:anim calcmode="lin" valueType="num">
                                      <p:cBhvr>
                                        <p:cTn id="29" dur="1000" fill="hold"/>
                                        <p:tgtEl>
                                          <p:spTgt spid="10650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650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1750"/>
                                  </p:stCondLst>
                                  <p:childTnLst>
                                    <p:set>
                                      <p:cBhvr>
                                        <p:cTn id="34" dur="1" fill="hold">
                                          <p:stCondLst>
                                            <p:cond delay="0"/>
                                          </p:stCondLst>
                                        </p:cTn>
                                        <p:tgtEl>
                                          <p:spTgt spid="106501">
                                            <p:txEl>
                                              <p:pRg st="4" end="4"/>
                                            </p:txEl>
                                          </p:spTgt>
                                        </p:tgtEl>
                                        <p:attrNameLst>
                                          <p:attrName>style.visibility</p:attrName>
                                        </p:attrNameLst>
                                      </p:cBhvr>
                                      <p:to>
                                        <p:strVal val="visible"/>
                                      </p:to>
                                    </p:set>
                                    <p:animEffect transition="in" filter="fade">
                                      <p:cBhvr>
                                        <p:cTn id="35" dur="1000"/>
                                        <p:tgtEl>
                                          <p:spTgt spid="106501">
                                            <p:txEl>
                                              <p:pRg st="4" end="4"/>
                                            </p:txEl>
                                          </p:spTgt>
                                        </p:tgtEl>
                                      </p:cBhvr>
                                    </p:animEffect>
                                    <p:anim calcmode="lin" valueType="num">
                                      <p:cBhvr>
                                        <p:cTn id="36" dur="1000" fill="hold"/>
                                        <p:tgtEl>
                                          <p:spTgt spid="10650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650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1750"/>
                                  </p:stCondLst>
                                  <p:childTnLst>
                                    <p:set>
                                      <p:cBhvr>
                                        <p:cTn id="41" dur="1" fill="hold">
                                          <p:stCondLst>
                                            <p:cond delay="0"/>
                                          </p:stCondLst>
                                        </p:cTn>
                                        <p:tgtEl>
                                          <p:spTgt spid="106501">
                                            <p:txEl>
                                              <p:pRg st="5" end="5"/>
                                            </p:txEl>
                                          </p:spTgt>
                                        </p:tgtEl>
                                        <p:attrNameLst>
                                          <p:attrName>style.visibility</p:attrName>
                                        </p:attrNameLst>
                                      </p:cBhvr>
                                      <p:to>
                                        <p:strVal val="visible"/>
                                      </p:to>
                                    </p:set>
                                    <p:animEffect transition="in" filter="fade">
                                      <p:cBhvr>
                                        <p:cTn id="42" dur="1000"/>
                                        <p:tgtEl>
                                          <p:spTgt spid="106501">
                                            <p:txEl>
                                              <p:pRg st="5" end="5"/>
                                            </p:txEl>
                                          </p:spTgt>
                                        </p:tgtEl>
                                      </p:cBhvr>
                                    </p:animEffect>
                                    <p:anim calcmode="lin" valueType="num">
                                      <p:cBhvr>
                                        <p:cTn id="43" dur="1000" fill="hold"/>
                                        <p:tgtEl>
                                          <p:spTgt spid="10650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0650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742950" y="763588"/>
            <a:ext cx="838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990099"/>
                </a:solidFill>
              </a:rPr>
              <a:t>Hỗ trợ</a:t>
            </a:r>
          </a:p>
        </p:txBody>
      </p:sp>
      <p:sp>
        <p:nvSpPr>
          <p:cNvPr id="47107" name="Text Box 3"/>
          <p:cNvSpPr txBox="1">
            <a:spLocks noChangeArrowheads="1"/>
          </p:cNvSpPr>
          <p:nvPr/>
        </p:nvSpPr>
        <p:spPr bwMode="auto">
          <a:xfrm>
            <a:off x="762000" y="4424363"/>
            <a:ext cx="11049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990099"/>
                </a:solidFill>
              </a:rPr>
              <a:t>Đối địch</a:t>
            </a:r>
          </a:p>
        </p:txBody>
      </p:sp>
      <p:sp>
        <p:nvSpPr>
          <p:cNvPr id="47108" name="Text Box 4"/>
          <p:cNvSpPr txBox="1">
            <a:spLocks noChangeArrowheads="1"/>
          </p:cNvSpPr>
          <p:nvPr/>
        </p:nvSpPr>
        <p:spPr bwMode="auto">
          <a:xfrm>
            <a:off x="-85725" y="2414588"/>
            <a:ext cx="1143000" cy="1631216"/>
          </a:xfrm>
          <a:prstGeom prst="rect">
            <a:avLst/>
          </a:prstGeom>
          <a:solidFill>
            <a:srgbClr val="FFC000"/>
          </a:solidFill>
          <a:ln>
            <a:noFill/>
          </a:ln>
          <a:effectLst/>
        </p:spPr>
        <p:txBody>
          <a:bodyPr>
            <a:spAutoFit/>
          </a:bodyPr>
          <a:lstStyle/>
          <a:p>
            <a:pPr algn="ctr">
              <a:spcBef>
                <a:spcPct val="50000"/>
              </a:spcBef>
            </a:pPr>
            <a:r>
              <a:rPr lang="en-US" sz="2000" dirty="0">
                <a:solidFill>
                  <a:srgbClr val="3333CC"/>
                </a:solidFill>
              </a:rPr>
              <a:t>II. QUAN HỆ KHÁC LOÀI</a:t>
            </a:r>
          </a:p>
        </p:txBody>
      </p:sp>
      <p:sp>
        <p:nvSpPr>
          <p:cNvPr id="47109" name="Text Box 5"/>
          <p:cNvSpPr txBox="1">
            <a:spLocks noChangeArrowheads="1"/>
          </p:cNvSpPr>
          <p:nvPr/>
        </p:nvSpPr>
        <p:spPr bwMode="auto">
          <a:xfrm>
            <a:off x="1928813" y="69850"/>
            <a:ext cx="1143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dirty="0" err="1">
                <a:solidFill>
                  <a:srgbClr val="FF00FF"/>
                </a:solidFill>
              </a:rPr>
              <a:t>Cộng</a:t>
            </a:r>
            <a:r>
              <a:rPr lang="en-US" sz="2400" dirty="0">
                <a:solidFill>
                  <a:srgbClr val="FF00FF"/>
                </a:solidFill>
              </a:rPr>
              <a:t> </a:t>
            </a:r>
            <a:r>
              <a:rPr lang="en-US" sz="2400" dirty="0" err="1">
                <a:solidFill>
                  <a:srgbClr val="FF00FF"/>
                </a:solidFill>
              </a:rPr>
              <a:t>sinh</a:t>
            </a:r>
            <a:endParaRPr lang="en-US" sz="2400" dirty="0">
              <a:solidFill>
                <a:srgbClr val="FF00FF"/>
              </a:solidFill>
            </a:endParaRPr>
          </a:p>
        </p:txBody>
      </p:sp>
      <p:sp>
        <p:nvSpPr>
          <p:cNvPr id="47110" name="Text Box 6"/>
          <p:cNvSpPr txBox="1">
            <a:spLocks noChangeArrowheads="1"/>
          </p:cNvSpPr>
          <p:nvPr/>
        </p:nvSpPr>
        <p:spPr bwMode="auto">
          <a:xfrm>
            <a:off x="2057400" y="1360488"/>
            <a:ext cx="838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FF00FF"/>
                </a:solidFill>
              </a:rPr>
              <a:t>Hội sinh</a:t>
            </a:r>
          </a:p>
        </p:txBody>
      </p:sp>
      <p:sp>
        <p:nvSpPr>
          <p:cNvPr id="47111" name="Text Box 7"/>
          <p:cNvSpPr txBox="1">
            <a:spLocks noChangeArrowheads="1"/>
          </p:cNvSpPr>
          <p:nvPr/>
        </p:nvSpPr>
        <p:spPr bwMode="auto">
          <a:xfrm>
            <a:off x="1843088" y="3060700"/>
            <a:ext cx="137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FF00FF"/>
                </a:solidFill>
              </a:rPr>
              <a:t>Cạnh tranh</a:t>
            </a:r>
          </a:p>
        </p:txBody>
      </p:sp>
      <p:sp>
        <p:nvSpPr>
          <p:cNvPr id="47112" name="Text Box 8"/>
          <p:cNvSpPr txBox="1">
            <a:spLocks noChangeArrowheads="1"/>
          </p:cNvSpPr>
          <p:nvPr/>
        </p:nvSpPr>
        <p:spPr bwMode="auto">
          <a:xfrm>
            <a:off x="1928813" y="4260850"/>
            <a:ext cx="1371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FF00FF"/>
                </a:solidFill>
              </a:rPr>
              <a:t>Kí sinh, nửa kí sinh</a:t>
            </a:r>
          </a:p>
        </p:txBody>
      </p:sp>
      <p:sp>
        <p:nvSpPr>
          <p:cNvPr id="47113" name="Text Box 9"/>
          <p:cNvSpPr txBox="1">
            <a:spLocks noChangeArrowheads="1"/>
          </p:cNvSpPr>
          <p:nvPr/>
        </p:nvSpPr>
        <p:spPr bwMode="auto">
          <a:xfrm>
            <a:off x="1962150" y="5581650"/>
            <a:ext cx="1371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FF00FF"/>
                </a:solidFill>
              </a:rPr>
              <a:t>Sinh vật ăn sinh vật khác</a:t>
            </a:r>
          </a:p>
        </p:txBody>
      </p:sp>
      <p:sp>
        <p:nvSpPr>
          <p:cNvPr id="47119" name="Line 15"/>
          <p:cNvSpPr>
            <a:spLocks noChangeShapeType="1"/>
          </p:cNvSpPr>
          <p:nvPr/>
        </p:nvSpPr>
        <p:spPr bwMode="auto">
          <a:xfrm flipV="1">
            <a:off x="547688" y="1625600"/>
            <a:ext cx="425450" cy="788988"/>
          </a:xfrm>
          <a:prstGeom prst="line">
            <a:avLst/>
          </a:prstGeom>
          <a:noFill/>
          <a:ln w="19050">
            <a:solidFill>
              <a:srgbClr val="3333CC"/>
            </a:solidFill>
            <a:round/>
            <a:headEnd/>
            <a:tailEnd type="stealth"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120" name="Line 16"/>
          <p:cNvSpPr>
            <a:spLocks noChangeShapeType="1"/>
          </p:cNvSpPr>
          <p:nvPr/>
        </p:nvSpPr>
        <p:spPr bwMode="auto">
          <a:xfrm>
            <a:off x="533400" y="3929063"/>
            <a:ext cx="523875" cy="552450"/>
          </a:xfrm>
          <a:prstGeom prst="line">
            <a:avLst/>
          </a:prstGeom>
          <a:noFill/>
          <a:ln w="19050">
            <a:solidFill>
              <a:srgbClr val="3333CC"/>
            </a:solidFill>
            <a:round/>
            <a:headEnd/>
            <a:tailEnd type="stealth"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121" name="Line 17"/>
          <p:cNvSpPr>
            <a:spLocks noChangeShapeType="1"/>
          </p:cNvSpPr>
          <p:nvPr/>
        </p:nvSpPr>
        <p:spPr bwMode="auto">
          <a:xfrm flipV="1">
            <a:off x="1425575" y="606425"/>
            <a:ext cx="742950" cy="598488"/>
          </a:xfrm>
          <a:prstGeom prst="line">
            <a:avLst/>
          </a:prstGeom>
          <a:noFill/>
          <a:ln w="19050">
            <a:solidFill>
              <a:srgbClr val="3333CC"/>
            </a:solidFill>
            <a:round/>
            <a:headEnd/>
            <a:tailEnd type="stealth"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122" name="Line 18"/>
          <p:cNvSpPr>
            <a:spLocks noChangeShapeType="1"/>
          </p:cNvSpPr>
          <p:nvPr/>
        </p:nvSpPr>
        <p:spPr bwMode="auto">
          <a:xfrm>
            <a:off x="1425575" y="1204913"/>
            <a:ext cx="685800" cy="509587"/>
          </a:xfrm>
          <a:prstGeom prst="line">
            <a:avLst/>
          </a:prstGeom>
          <a:noFill/>
          <a:ln w="19050">
            <a:solidFill>
              <a:srgbClr val="3333CC"/>
            </a:solidFill>
            <a:round/>
            <a:headEnd/>
            <a:tailEnd type="stealth"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123" name="Line 19"/>
          <p:cNvSpPr>
            <a:spLocks noChangeShapeType="1"/>
          </p:cNvSpPr>
          <p:nvPr/>
        </p:nvSpPr>
        <p:spPr bwMode="auto">
          <a:xfrm flipV="1">
            <a:off x="1673225" y="3795713"/>
            <a:ext cx="423863" cy="1123950"/>
          </a:xfrm>
          <a:prstGeom prst="line">
            <a:avLst/>
          </a:prstGeom>
          <a:noFill/>
          <a:ln w="19050">
            <a:solidFill>
              <a:srgbClr val="3333CC"/>
            </a:solidFill>
            <a:round/>
            <a:headEnd/>
            <a:tailEnd type="stealth"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124" name="Line 20"/>
          <p:cNvSpPr>
            <a:spLocks noChangeShapeType="1"/>
          </p:cNvSpPr>
          <p:nvPr/>
        </p:nvSpPr>
        <p:spPr bwMode="auto">
          <a:xfrm flipV="1">
            <a:off x="1673225" y="4919663"/>
            <a:ext cx="384175" cy="0"/>
          </a:xfrm>
          <a:prstGeom prst="line">
            <a:avLst/>
          </a:prstGeom>
          <a:noFill/>
          <a:ln w="19050">
            <a:solidFill>
              <a:srgbClr val="3333CC"/>
            </a:solidFill>
            <a:round/>
            <a:headEnd/>
            <a:tailEnd type="stealth"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125" name="Line 21"/>
          <p:cNvSpPr>
            <a:spLocks noChangeShapeType="1"/>
          </p:cNvSpPr>
          <p:nvPr/>
        </p:nvSpPr>
        <p:spPr bwMode="auto">
          <a:xfrm>
            <a:off x="1673225" y="4919663"/>
            <a:ext cx="384175" cy="871537"/>
          </a:xfrm>
          <a:prstGeom prst="line">
            <a:avLst/>
          </a:prstGeom>
          <a:noFill/>
          <a:ln w="19050">
            <a:solidFill>
              <a:srgbClr val="3333CC"/>
            </a:solidFill>
            <a:round/>
            <a:headEnd/>
            <a:tailEnd type="stealth"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126" name="Line 22"/>
          <p:cNvSpPr>
            <a:spLocks noChangeShapeType="1"/>
          </p:cNvSpPr>
          <p:nvPr/>
        </p:nvSpPr>
        <p:spPr bwMode="auto">
          <a:xfrm>
            <a:off x="2852738" y="534988"/>
            <a:ext cx="5508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127" name="Line 23"/>
          <p:cNvSpPr>
            <a:spLocks noChangeShapeType="1"/>
          </p:cNvSpPr>
          <p:nvPr/>
        </p:nvSpPr>
        <p:spPr bwMode="auto">
          <a:xfrm>
            <a:off x="2895600" y="1727200"/>
            <a:ext cx="5508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128" name="Line 24"/>
          <p:cNvSpPr>
            <a:spLocks noChangeShapeType="1"/>
          </p:cNvSpPr>
          <p:nvPr/>
        </p:nvSpPr>
        <p:spPr bwMode="auto">
          <a:xfrm>
            <a:off x="2941638" y="3490913"/>
            <a:ext cx="6397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129" name="Line 25"/>
          <p:cNvSpPr>
            <a:spLocks noChangeShapeType="1"/>
          </p:cNvSpPr>
          <p:nvPr/>
        </p:nvSpPr>
        <p:spPr bwMode="auto">
          <a:xfrm>
            <a:off x="3089275" y="4865688"/>
            <a:ext cx="5508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134" name="Line 30"/>
          <p:cNvSpPr>
            <a:spLocks noChangeShapeType="1"/>
          </p:cNvSpPr>
          <p:nvPr/>
        </p:nvSpPr>
        <p:spPr bwMode="auto">
          <a:xfrm>
            <a:off x="3181350" y="6205538"/>
            <a:ext cx="5524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114" name="Text Box 10"/>
          <p:cNvSpPr txBox="1">
            <a:spLocks noChangeArrowheads="1"/>
          </p:cNvSpPr>
          <p:nvPr/>
        </p:nvSpPr>
        <p:spPr bwMode="auto">
          <a:xfrm>
            <a:off x="3403600" y="282575"/>
            <a:ext cx="5673725" cy="466725"/>
          </a:xfrm>
          <a:prstGeom prst="rect">
            <a:avLst/>
          </a:prstGeom>
          <a:solidFill>
            <a:schemeClr val="bg1"/>
          </a:solidFill>
          <a:ln w="952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spcBef>
                <a:spcPct val="20000"/>
              </a:spcBef>
            </a:pPr>
            <a:r>
              <a:rPr lang="en-US" sz="2400" b="0"/>
              <a:t>Sự hợp tác </a:t>
            </a:r>
            <a:r>
              <a:rPr lang="en-US" sz="2400" b="0">
                <a:solidFill>
                  <a:srgbClr val="FF0066"/>
                </a:solidFill>
              </a:rPr>
              <a:t>cùng có lợi</a:t>
            </a:r>
            <a:r>
              <a:rPr lang="en-US" sz="2400" b="0"/>
              <a:t> giữa các loài sinh vật.</a:t>
            </a:r>
          </a:p>
        </p:txBody>
      </p:sp>
      <p:sp>
        <p:nvSpPr>
          <p:cNvPr id="47115" name="Text Box 11"/>
          <p:cNvSpPr txBox="1">
            <a:spLocks noChangeArrowheads="1"/>
          </p:cNvSpPr>
          <p:nvPr/>
        </p:nvSpPr>
        <p:spPr bwMode="auto">
          <a:xfrm>
            <a:off x="3446463" y="1073150"/>
            <a:ext cx="5570537" cy="1196975"/>
          </a:xfrm>
          <a:prstGeom prst="rect">
            <a:avLst/>
          </a:prstGeom>
          <a:solidFill>
            <a:schemeClr val="bg1"/>
          </a:solidFill>
          <a:ln w="952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400" b="0"/>
              <a:t>Sự hợp tác giữa 2 loài sinh vật, trong đó </a:t>
            </a:r>
            <a:r>
              <a:rPr lang="en-US" sz="2400" b="0">
                <a:solidFill>
                  <a:srgbClr val="FF0066"/>
                </a:solidFill>
              </a:rPr>
              <a:t>một bên có lợi</a:t>
            </a:r>
            <a:r>
              <a:rPr lang="en-US" sz="2400" b="0"/>
              <a:t> còn </a:t>
            </a:r>
            <a:r>
              <a:rPr lang="en-US" sz="2400" b="0">
                <a:solidFill>
                  <a:srgbClr val="FF0066"/>
                </a:solidFill>
              </a:rPr>
              <a:t>bên kia không có lợi cũng không có hại</a:t>
            </a:r>
            <a:r>
              <a:rPr lang="en-US" sz="2400" b="0"/>
              <a:t>.</a:t>
            </a:r>
          </a:p>
        </p:txBody>
      </p:sp>
      <p:sp>
        <p:nvSpPr>
          <p:cNvPr id="47116" name="Text Box 12"/>
          <p:cNvSpPr txBox="1">
            <a:spLocks noChangeArrowheads="1"/>
          </p:cNvSpPr>
          <p:nvPr/>
        </p:nvSpPr>
        <p:spPr bwMode="auto">
          <a:xfrm>
            <a:off x="3557588" y="2557463"/>
            <a:ext cx="5467350" cy="1562100"/>
          </a:xfrm>
          <a:prstGeom prst="rect">
            <a:avLst/>
          </a:prstGeom>
          <a:solidFill>
            <a:schemeClr val="bg1"/>
          </a:solidFill>
          <a:ln w="952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400" b="0" dirty="0" err="1"/>
              <a:t>Các</a:t>
            </a:r>
            <a:r>
              <a:rPr lang="en-US" sz="2400" b="0" dirty="0"/>
              <a:t> </a:t>
            </a:r>
            <a:r>
              <a:rPr lang="en-US" sz="2400" b="0" dirty="0" err="1"/>
              <a:t>sinh</a:t>
            </a:r>
            <a:r>
              <a:rPr lang="en-US" sz="2400" b="0" dirty="0"/>
              <a:t> </a:t>
            </a:r>
            <a:r>
              <a:rPr lang="en-US" sz="2400" b="0" dirty="0" err="1"/>
              <a:t>vật</a:t>
            </a:r>
            <a:r>
              <a:rPr lang="en-US" sz="2400" b="0" dirty="0"/>
              <a:t> </a:t>
            </a:r>
            <a:r>
              <a:rPr lang="en-US" sz="2400" b="0" dirty="0" err="1"/>
              <a:t>khác</a:t>
            </a:r>
            <a:r>
              <a:rPr lang="en-US" sz="2400" b="0" dirty="0"/>
              <a:t> </a:t>
            </a:r>
            <a:r>
              <a:rPr lang="en-US" sz="2400" b="0" dirty="0" err="1"/>
              <a:t>loài</a:t>
            </a:r>
            <a:r>
              <a:rPr lang="en-US" sz="2400" b="0" dirty="0"/>
              <a:t> </a:t>
            </a:r>
            <a:r>
              <a:rPr lang="en-US" sz="2400" b="0" dirty="0" err="1"/>
              <a:t>tranh</a:t>
            </a:r>
            <a:r>
              <a:rPr lang="en-US" sz="2400" b="0" dirty="0"/>
              <a:t> </a:t>
            </a:r>
            <a:r>
              <a:rPr lang="en-US" sz="2400" b="0" dirty="0" err="1"/>
              <a:t>giành</a:t>
            </a:r>
            <a:r>
              <a:rPr lang="en-US" sz="2400" b="0" dirty="0"/>
              <a:t> </a:t>
            </a:r>
            <a:r>
              <a:rPr lang="en-US" sz="2400" b="0" dirty="0" err="1"/>
              <a:t>nhau</a:t>
            </a:r>
            <a:r>
              <a:rPr lang="en-US" sz="2400" b="0" dirty="0"/>
              <a:t> </a:t>
            </a:r>
            <a:r>
              <a:rPr lang="en-US" sz="2400" b="0" dirty="0" err="1"/>
              <a:t>thức</a:t>
            </a:r>
            <a:r>
              <a:rPr lang="en-US" sz="2400" b="0" dirty="0"/>
              <a:t> </a:t>
            </a:r>
            <a:r>
              <a:rPr lang="en-US" sz="2400" b="0" dirty="0" err="1"/>
              <a:t>ăn</a:t>
            </a:r>
            <a:r>
              <a:rPr lang="en-US" sz="2400" b="0" dirty="0"/>
              <a:t>, </a:t>
            </a:r>
            <a:r>
              <a:rPr lang="en-US" sz="2400" b="0" dirty="0" err="1"/>
              <a:t>nơi</a:t>
            </a:r>
            <a:r>
              <a:rPr lang="en-US" sz="2400" b="0" dirty="0"/>
              <a:t> ở </a:t>
            </a:r>
            <a:r>
              <a:rPr lang="en-US" sz="2400" b="0" dirty="0" err="1"/>
              <a:t>và</a:t>
            </a:r>
            <a:r>
              <a:rPr lang="en-US" sz="2400" b="0" dirty="0"/>
              <a:t> </a:t>
            </a:r>
            <a:r>
              <a:rPr lang="en-US" sz="2400" b="0" dirty="0" err="1"/>
              <a:t>các</a:t>
            </a:r>
            <a:r>
              <a:rPr lang="en-US" sz="2400" b="0" dirty="0"/>
              <a:t> </a:t>
            </a:r>
            <a:r>
              <a:rPr lang="en-US" sz="2400" b="0" dirty="0" err="1"/>
              <a:t>điều</a:t>
            </a:r>
            <a:r>
              <a:rPr lang="en-US" sz="2400" b="0" dirty="0"/>
              <a:t> </a:t>
            </a:r>
            <a:r>
              <a:rPr lang="en-US" sz="2400" b="0" dirty="0" err="1"/>
              <a:t>kiện</a:t>
            </a:r>
            <a:r>
              <a:rPr lang="en-US" sz="2400" b="0" dirty="0"/>
              <a:t> </a:t>
            </a:r>
            <a:r>
              <a:rPr lang="en-US" sz="2400" b="0" dirty="0" err="1"/>
              <a:t>sống</a:t>
            </a:r>
            <a:r>
              <a:rPr lang="en-US" sz="2400" b="0" dirty="0"/>
              <a:t> </a:t>
            </a:r>
            <a:r>
              <a:rPr lang="en-US" sz="2400" b="0" dirty="0" err="1"/>
              <a:t>khác</a:t>
            </a:r>
            <a:r>
              <a:rPr lang="en-US" sz="2400" b="0" dirty="0"/>
              <a:t> </a:t>
            </a:r>
            <a:r>
              <a:rPr lang="en-US" sz="2400" b="0" dirty="0" err="1"/>
              <a:t>của</a:t>
            </a:r>
            <a:r>
              <a:rPr lang="en-US" sz="2400" b="0" dirty="0"/>
              <a:t> </a:t>
            </a:r>
            <a:r>
              <a:rPr lang="en-US" sz="2400" b="0" dirty="0" err="1"/>
              <a:t>môi</a:t>
            </a:r>
            <a:r>
              <a:rPr lang="en-US" sz="2400" b="0" dirty="0"/>
              <a:t> </a:t>
            </a:r>
            <a:r>
              <a:rPr lang="en-US" sz="2400" b="0" dirty="0" err="1"/>
              <a:t>trường</a:t>
            </a:r>
            <a:r>
              <a:rPr lang="en-US" sz="2400" b="0" dirty="0"/>
              <a:t>. </a:t>
            </a:r>
            <a:r>
              <a:rPr lang="en-US" sz="2400" b="0" dirty="0" err="1"/>
              <a:t>Các</a:t>
            </a:r>
            <a:r>
              <a:rPr lang="en-US" sz="2400" b="0" dirty="0"/>
              <a:t> </a:t>
            </a:r>
            <a:r>
              <a:rPr lang="en-US" sz="2400" b="0" dirty="0" err="1"/>
              <a:t>loài</a:t>
            </a:r>
            <a:r>
              <a:rPr lang="en-US" sz="2400" b="0" dirty="0"/>
              <a:t> </a:t>
            </a:r>
            <a:r>
              <a:rPr lang="en-US" sz="2400" b="0" dirty="0" err="1">
                <a:solidFill>
                  <a:srgbClr val="FF0066"/>
                </a:solidFill>
              </a:rPr>
              <a:t>kìm</a:t>
            </a:r>
            <a:r>
              <a:rPr lang="en-US" sz="2400" b="0" dirty="0">
                <a:solidFill>
                  <a:srgbClr val="FF0066"/>
                </a:solidFill>
              </a:rPr>
              <a:t> </a:t>
            </a:r>
            <a:r>
              <a:rPr lang="en-US" sz="2400" b="0" dirty="0" err="1">
                <a:solidFill>
                  <a:srgbClr val="FF0066"/>
                </a:solidFill>
              </a:rPr>
              <a:t>hãm</a:t>
            </a:r>
            <a:r>
              <a:rPr lang="en-US" sz="2400" b="0" dirty="0">
                <a:solidFill>
                  <a:srgbClr val="FF0066"/>
                </a:solidFill>
              </a:rPr>
              <a:t> </a:t>
            </a:r>
            <a:r>
              <a:rPr lang="en-US" sz="2400" b="0" dirty="0" err="1">
                <a:solidFill>
                  <a:srgbClr val="FF0066"/>
                </a:solidFill>
              </a:rPr>
              <a:t>sự</a:t>
            </a:r>
            <a:r>
              <a:rPr lang="en-US" sz="2400" b="0" dirty="0">
                <a:solidFill>
                  <a:srgbClr val="FF0066"/>
                </a:solidFill>
              </a:rPr>
              <a:t> </a:t>
            </a:r>
            <a:r>
              <a:rPr lang="en-US" sz="2400" b="0" dirty="0" err="1">
                <a:solidFill>
                  <a:srgbClr val="FF0066"/>
                </a:solidFill>
              </a:rPr>
              <a:t>phát</a:t>
            </a:r>
            <a:r>
              <a:rPr lang="en-US" sz="2400" b="0" dirty="0">
                <a:solidFill>
                  <a:srgbClr val="FF0066"/>
                </a:solidFill>
              </a:rPr>
              <a:t> </a:t>
            </a:r>
            <a:r>
              <a:rPr lang="en-US" sz="2400" b="0" dirty="0" err="1">
                <a:solidFill>
                  <a:srgbClr val="FF0066"/>
                </a:solidFill>
              </a:rPr>
              <a:t>triển</a:t>
            </a:r>
            <a:r>
              <a:rPr lang="en-US" sz="2400" b="0" dirty="0">
                <a:solidFill>
                  <a:srgbClr val="FF0066"/>
                </a:solidFill>
              </a:rPr>
              <a:t> </a:t>
            </a:r>
            <a:r>
              <a:rPr lang="en-US" sz="2400" b="0" dirty="0" err="1">
                <a:solidFill>
                  <a:srgbClr val="FF0066"/>
                </a:solidFill>
              </a:rPr>
              <a:t>của</a:t>
            </a:r>
            <a:r>
              <a:rPr lang="en-US" sz="2400" b="0" dirty="0">
                <a:solidFill>
                  <a:srgbClr val="FF0066"/>
                </a:solidFill>
              </a:rPr>
              <a:t> </a:t>
            </a:r>
            <a:r>
              <a:rPr lang="en-US" sz="2400" b="0" dirty="0" err="1">
                <a:solidFill>
                  <a:srgbClr val="FF0066"/>
                </a:solidFill>
              </a:rPr>
              <a:t>nhau</a:t>
            </a:r>
            <a:r>
              <a:rPr lang="en-US" sz="2400" b="0" dirty="0"/>
              <a:t>.</a:t>
            </a:r>
          </a:p>
        </p:txBody>
      </p:sp>
      <p:sp>
        <p:nvSpPr>
          <p:cNvPr id="47117" name="Text Box 13"/>
          <p:cNvSpPr txBox="1">
            <a:spLocks noChangeArrowheads="1"/>
          </p:cNvSpPr>
          <p:nvPr/>
        </p:nvSpPr>
        <p:spPr bwMode="auto">
          <a:xfrm>
            <a:off x="3557588" y="4233863"/>
            <a:ext cx="5484812" cy="1196975"/>
          </a:xfrm>
          <a:prstGeom prst="rect">
            <a:avLst/>
          </a:prstGeom>
          <a:solidFill>
            <a:schemeClr val="bg1"/>
          </a:solidFill>
          <a:ln w="952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400" b="0"/>
              <a:t>Sinh vật sống nhờ trên cơ thể của sinh vật khác, </a:t>
            </a:r>
            <a:r>
              <a:rPr lang="en-US" sz="2400" b="0">
                <a:solidFill>
                  <a:srgbClr val="FF0066"/>
                </a:solidFill>
              </a:rPr>
              <a:t>lấy các chất dinh dưỡng, máu</a:t>
            </a:r>
            <a:r>
              <a:rPr lang="en-US" sz="2400" b="0"/>
              <a:t>… từ sinh vật đó.</a:t>
            </a:r>
          </a:p>
        </p:txBody>
      </p:sp>
      <p:sp>
        <p:nvSpPr>
          <p:cNvPr id="47118" name="Text Box 14"/>
          <p:cNvSpPr txBox="1">
            <a:spLocks noChangeArrowheads="1"/>
          </p:cNvSpPr>
          <p:nvPr/>
        </p:nvSpPr>
        <p:spPr bwMode="auto">
          <a:xfrm>
            <a:off x="3567113" y="5561013"/>
            <a:ext cx="5457825" cy="1196975"/>
          </a:xfrm>
          <a:prstGeom prst="rect">
            <a:avLst/>
          </a:prstGeom>
          <a:solidFill>
            <a:schemeClr val="bg1"/>
          </a:solidFill>
          <a:ln w="952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400" b="0"/>
              <a:t>Gồm các trường hợp: động vật ăn thực vật, động vật </a:t>
            </a:r>
            <a:r>
              <a:rPr lang="en-US" sz="2400" b="0">
                <a:solidFill>
                  <a:srgbClr val="FF0066"/>
                </a:solidFill>
              </a:rPr>
              <a:t>ăn thịt con mồi</a:t>
            </a:r>
            <a:r>
              <a:rPr lang="en-US" sz="2400" b="0"/>
              <a:t>, thực vật bắt sâu bọ…</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p:cTn id="7" dur="500" fill="hold"/>
                                        <p:tgtEl>
                                          <p:spTgt spid="47108"/>
                                        </p:tgtEl>
                                        <p:attrNameLst>
                                          <p:attrName>ppt_w</p:attrName>
                                        </p:attrNameLst>
                                      </p:cBhvr>
                                      <p:tavLst>
                                        <p:tav tm="0">
                                          <p:val>
                                            <p:fltVal val="0"/>
                                          </p:val>
                                        </p:tav>
                                        <p:tav tm="100000">
                                          <p:val>
                                            <p:strVal val="#ppt_w"/>
                                          </p:val>
                                        </p:tav>
                                      </p:tavLst>
                                    </p:anim>
                                    <p:anim calcmode="lin" valueType="num">
                                      <p:cBhvr>
                                        <p:cTn id="8" dur="500" fill="hold"/>
                                        <p:tgtEl>
                                          <p:spTgt spid="4710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47119"/>
                                        </p:tgtEl>
                                        <p:attrNameLst>
                                          <p:attrName>style.visibility</p:attrName>
                                        </p:attrNameLst>
                                      </p:cBhvr>
                                      <p:to>
                                        <p:strVal val="visible"/>
                                      </p:to>
                                    </p:set>
                                    <p:anim calcmode="lin" valueType="num">
                                      <p:cBhvr>
                                        <p:cTn id="13" dur="500" fill="hold"/>
                                        <p:tgtEl>
                                          <p:spTgt spid="47119"/>
                                        </p:tgtEl>
                                        <p:attrNameLst>
                                          <p:attrName>ppt_w</p:attrName>
                                        </p:attrNameLst>
                                      </p:cBhvr>
                                      <p:tavLst>
                                        <p:tav tm="0">
                                          <p:val>
                                            <p:fltVal val="0"/>
                                          </p:val>
                                        </p:tav>
                                        <p:tav tm="100000">
                                          <p:val>
                                            <p:strVal val="#ppt_w"/>
                                          </p:val>
                                        </p:tav>
                                      </p:tavLst>
                                    </p:anim>
                                    <p:anim calcmode="lin" valueType="num">
                                      <p:cBhvr>
                                        <p:cTn id="14" dur="500" fill="hold"/>
                                        <p:tgtEl>
                                          <p:spTgt spid="47119"/>
                                        </p:tgtEl>
                                        <p:attrNameLst>
                                          <p:attrName>ppt_h</p:attrName>
                                        </p:attrNameLst>
                                      </p:cBhvr>
                                      <p:tavLst>
                                        <p:tav tm="0">
                                          <p:val>
                                            <p:fltVal val="0"/>
                                          </p:val>
                                        </p:tav>
                                        <p:tav tm="100000">
                                          <p:val>
                                            <p:strVal val="#ppt_h"/>
                                          </p:val>
                                        </p:tav>
                                      </p:tavLst>
                                    </p:anim>
                                    <p:animEffect transition="in" filter="fade">
                                      <p:cBhvr>
                                        <p:cTn id="15" dur="500"/>
                                        <p:tgtEl>
                                          <p:spTgt spid="47119"/>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47120"/>
                                        </p:tgtEl>
                                        <p:attrNameLst>
                                          <p:attrName>style.visibility</p:attrName>
                                        </p:attrNameLst>
                                      </p:cBhvr>
                                      <p:to>
                                        <p:strVal val="visible"/>
                                      </p:to>
                                    </p:set>
                                    <p:anim calcmode="lin" valueType="num">
                                      <p:cBhvr>
                                        <p:cTn id="18" dur="500" fill="hold"/>
                                        <p:tgtEl>
                                          <p:spTgt spid="47120"/>
                                        </p:tgtEl>
                                        <p:attrNameLst>
                                          <p:attrName>ppt_w</p:attrName>
                                        </p:attrNameLst>
                                      </p:cBhvr>
                                      <p:tavLst>
                                        <p:tav tm="0">
                                          <p:val>
                                            <p:fltVal val="0"/>
                                          </p:val>
                                        </p:tav>
                                        <p:tav tm="100000">
                                          <p:val>
                                            <p:strVal val="#ppt_w"/>
                                          </p:val>
                                        </p:tav>
                                      </p:tavLst>
                                    </p:anim>
                                    <p:anim calcmode="lin" valueType="num">
                                      <p:cBhvr>
                                        <p:cTn id="19" dur="500" fill="hold"/>
                                        <p:tgtEl>
                                          <p:spTgt spid="47120"/>
                                        </p:tgtEl>
                                        <p:attrNameLst>
                                          <p:attrName>ppt_h</p:attrName>
                                        </p:attrNameLst>
                                      </p:cBhvr>
                                      <p:tavLst>
                                        <p:tav tm="0">
                                          <p:val>
                                            <p:fltVal val="0"/>
                                          </p:val>
                                        </p:tav>
                                        <p:tav tm="100000">
                                          <p:val>
                                            <p:strVal val="#ppt_h"/>
                                          </p:val>
                                        </p:tav>
                                      </p:tavLst>
                                    </p:anim>
                                    <p:animEffect transition="in" filter="fade">
                                      <p:cBhvr>
                                        <p:cTn id="20" dur="500"/>
                                        <p:tgtEl>
                                          <p:spTgt spid="4712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47106"/>
                                        </p:tgtEl>
                                        <p:attrNameLst>
                                          <p:attrName>style.visibility</p:attrName>
                                        </p:attrNameLst>
                                      </p:cBhvr>
                                      <p:to>
                                        <p:strVal val="visible"/>
                                      </p:to>
                                    </p:set>
                                    <p:animEffect transition="in" filter="box(in)">
                                      <p:cBhvr>
                                        <p:cTn id="25" dur="500"/>
                                        <p:tgtEl>
                                          <p:spTgt spid="4710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47107"/>
                                        </p:tgtEl>
                                        <p:attrNameLst>
                                          <p:attrName>style.visibility</p:attrName>
                                        </p:attrNameLst>
                                      </p:cBhvr>
                                      <p:to>
                                        <p:strVal val="visible"/>
                                      </p:to>
                                    </p:set>
                                    <p:animEffect transition="in" filter="box(in)">
                                      <p:cBhvr>
                                        <p:cTn id="30" dur="500"/>
                                        <p:tgtEl>
                                          <p:spTgt spid="4710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272" fill="hold" grpId="0" nodeType="clickEffect">
                                  <p:stCondLst>
                                    <p:cond delay="0"/>
                                  </p:stCondLst>
                                  <p:childTnLst>
                                    <p:set>
                                      <p:cBhvr>
                                        <p:cTn id="34" dur="1" fill="hold">
                                          <p:stCondLst>
                                            <p:cond delay="0"/>
                                          </p:stCondLst>
                                        </p:cTn>
                                        <p:tgtEl>
                                          <p:spTgt spid="47121"/>
                                        </p:tgtEl>
                                        <p:attrNameLst>
                                          <p:attrName>style.visibility</p:attrName>
                                        </p:attrNameLst>
                                      </p:cBhvr>
                                      <p:to>
                                        <p:strVal val="visible"/>
                                      </p:to>
                                    </p:set>
                                    <p:anim calcmode="lin" valueType="num">
                                      <p:cBhvr>
                                        <p:cTn id="35" dur="500" fill="hold"/>
                                        <p:tgtEl>
                                          <p:spTgt spid="47121"/>
                                        </p:tgtEl>
                                        <p:attrNameLst>
                                          <p:attrName>ppt_w</p:attrName>
                                        </p:attrNameLst>
                                      </p:cBhvr>
                                      <p:tavLst>
                                        <p:tav tm="0">
                                          <p:val>
                                            <p:strVal val="2/3*#ppt_w"/>
                                          </p:val>
                                        </p:tav>
                                        <p:tav tm="100000">
                                          <p:val>
                                            <p:strVal val="#ppt_w"/>
                                          </p:val>
                                        </p:tav>
                                      </p:tavLst>
                                    </p:anim>
                                    <p:anim calcmode="lin" valueType="num">
                                      <p:cBhvr>
                                        <p:cTn id="36" dur="500" fill="hold"/>
                                        <p:tgtEl>
                                          <p:spTgt spid="47121"/>
                                        </p:tgtEl>
                                        <p:attrNameLst>
                                          <p:attrName>ppt_h</p:attrName>
                                        </p:attrNameLst>
                                      </p:cBhvr>
                                      <p:tavLst>
                                        <p:tav tm="0">
                                          <p:val>
                                            <p:strVal val="2/3*#ppt_h"/>
                                          </p:val>
                                        </p:tav>
                                        <p:tav tm="100000">
                                          <p:val>
                                            <p:strVal val="#ppt_h"/>
                                          </p:val>
                                        </p:tav>
                                      </p:tavLst>
                                    </p:anim>
                                  </p:childTnLst>
                                </p:cTn>
                              </p:par>
                              <p:par>
                                <p:cTn id="37" presetID="23" presetClass="entr" presetSubtype="272" fill="hold" grpId="0" nodeType="withEffect">
                                  <p:stCondLst>
                                    <p:cond delay="0"/>
                                  </p:stCondLst>
                                  <p:childTnLst>
                                    <p:set>
                                      <p:cBhvr>
                                        <p:cTn id="38" dur="1" fill="hold">
                                          <p:stCondLst>
                                            <p:cond delay="0"/>
                                          </p:stCondLst>
                                        </p:cTn>
                                        <p:tgtEl>
                                          <p:spTgt spid="47122"/>
                                        </p:tgtEl>
                                        <p:attrNameLst>
                                          <p:attrName>style.visibility</p:attrName>
                                        </p:attrNameLst>
                                      </p:cBhvr>
                                      <p:to>
                                        <p:strVal val="visible"/>
                                      </p:to>
                                    </p:set>
                                    <p:anim calcmode="lin" valueType="num">
                                      <p:cBhvr>
                                        <p:cTn id="39" dur="500" fill="hold"/>
                                        <p:tgtEl>
                                          <p:spTgt spid="47122"/>
                                        </p:tgtEl>
                                        <p:attrNameLst>
                                          <p:attrName>ppt_w</p:attrName>
                                        </p:attrNameLst>
                                      </p:cBhvr>
                                      <p:tavLst>
                                        <p:tav tm="0">
                                          <p:val>
                                            <p:strVal val="2/3*#ppt_w"/>
                                          </p:val>
                                        </p:tav>
                                        <p:tav tm="100000">
                                          <p:val>
                                            <p:strVal val="#ppt_w"/>
                                          </p:val>
                                        </p:tav>
                                      </p:tavLst>
                                    </p:anim>
                                    <p:anim calcmode="lin" valueType="num">
                                      <p:cBhvr>
                                        <p:cTn id="40" dur="500" fill="hold"/>
                                        <p:tgtEl>
                                          <p:spTgt spid="47122"/>
                                        </p:tgtEl>
                                        <p:attrNameLst>
                                          <p:attrName>ppt_h</p:attrName>
                                        </p:attrNameLst>
                                      </p:cBhvr>
                                      <p:tavLst>
                                        <p:tav tm="0">
                                          <p:val>
                                            <p:strVal val="2/3*#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47109"/>
                                        </p:tgtEl>
                                        <p:attrNameLst>
                                          <p:attrName>style.visibility</p:attrName>
                                        </p:attrNameLst>
                                      </p:cBhvr>
                                      <p:to>
                                        <p:strVal val="visible"/>
                                      </p:to>
                                    </p:set>
                                    <p:animEffect transition="in" filter="box(in)">
                                      <p:cBhvr>
                                        <p:cTn id="45" dur="500"/>
                                        <p:tgtEl>
                                          <p:spTgt spid="4710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3" presetClass="entr" presetSubtype="16" fill="hold" grpId="0" nodeType="clickEffect">
                                  <p:stCondLst>
                                    <p:cond delay="0"/>
                                  </p:stCondLst>
                                  <p:childTnLst>
                                    <p:set>
                                      <p:cBhvr>
                                        <p:cTn id="49" dur="1" fill="hold">
                                          <p:stCondLst>
                                            <p:cond delay="0"/>
                                          </p:stCondLst>
                                        </p:cTn>
                                        <p:tgtEl>
                                          <p:spTgt spid="47110"/>
                                        </p:tgtEl>
                                        <p:attrNameLst>
                                          <p:attrName>style.visibility</p:attrName>
                                        </p:attrNameLst>
                                      </p:cBhvr>
                                      <p:to>
                                        <p:strVal val="visible"/>
                                      </p:to>
                                    </p:set>
                                    <p:anim calcmode="lin" valueType="num">
                                      <p:cBhvr>
                                        <p:cTn id="50" dur="500" fill="hold"/>
                                        <p:tgtEl>
                                          <p:spTgt spid="47110"/>
                                        </p:tgtEl>
                                        <p:attrNameLst>
                                          <p:attrName>ppt_w</p:attrName>
                                        </p:attrNameLst>
                                      </p:cBhvr>
                                      <p:tavLst>
                                        <p:tav tm="0">
                                          <p:val>
                                            <p:fltVal val="0"/>
                                          </p:val>
                                        </p:tav>
                                        <p:tav tm="100000">
                                          <p:val>
                                            <p:strVal val="#ppt_w"/>
                                          </p:val>
                                        </p:tav>
                                      </p:tavLst>
                                    </p:anim>
                                    <p:anim calcmode="lin" valueType="num">
                                      <p:cBhvr>
                                        <p:cTn id="51" dur="500" fill="hold"/>
                                        <p:tgtEl>
                                          <p:spTgt spid="47110"/>
                                        </p:tgtEl>
                                        <p:attrNameLst>
                                          <p:attrName>ppt_h</p:attrName>
                                        </p:attrNameLst>
                                      </p:cBhvr>
                                      <p:tavLst>
                                        <p:tav tm="0">
                                          <p:val>
                                            <p:fltVal val="0"/>
                                          </p:val>
                                        </p:tav>
                                        <p:tav tm="100000">
                                          <p:val>
                                            <p:strVal val="#ppt_h"/>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3" presetClass="entr" presetSubtype="272" fill="hold" grpId="0" nodeType="clickEffect">
                                  <p:stCondLst>
                                    <p:cond delay="0"/>
                                  </p:stCondLst>
                                  <p:childTnLst>
                                    <p:set>
                                      <p:cBhvr>
                                        <p:cTn id="55" dur="1" fill="hold">
                                          <p:stCondLst>
                                            <p:cond delay="0"/>
                                          </p:stCondLst>
                                        </p:cTn>
                                        <p:tgtEl>
                                          <p:spTgt spid="47123"/>
                                        </p:tgtEl>
                                        <p:attrNameLst>
                                          <p:attrName>style.visibility</p:attrName>
                                        </p:attrNameLst>
                                      </p:cBhvr>
                                      <p:to>
                                        <p:strVal val="visible"/>
                                      </p:to>
                                    </p:set>
                                    <p:anim calcmode="lin" valueType="num">
                                      <p:cBhvr>
                                        <p:cTn id="56" dur="500" fill="hold"/>
                                        <p:tgtEl>
                                          <p:spTgt spid="47123"/>
                                        </p:tgtEl>
                                        <p:attrNameLst>
                                          <p:attrName>ppt_w</p:attrName>
                                        </p:attrNameLst>
                                      </p:cBhvr>
                                      <p:tavLst>
                                        <p:tav tm="0">
                                          <p:val>
                                            <p:strVal val="2/3*#ppt_w"/>
                                          </p:val>
                                        </p:tav>
                                        <p:tav tm="100000">
                                          <p:val>
                                            <p:strVal val="#ppt_w"/>
                                          </p:val>
                                        </p:tav>
                                      </p:tavLst>
                                    </p:anim>
                                    <p:anim calcmode="lin" valueType="num">
                                      <p:cBhvr>
                                        <p:cTn id="57" dur="500" fill="hold"/>
                                        <p:tgtEl>
                                          <p:spTgt spid="47123"/>
                                        </p:tgtEl>
                                        <p:attrNameLst>
                                          <p:attrName>ppt_h</p:attrName>
                                        </p:attrNameLst>
                                      </p:cBhvr>
                                      <p:tavLst>
                                        <p:tav tm="0">
                                          <p:val>
                                            <p:strVal val="2/3*#ppt_h"/>
                                          </p:val>
                                        </p:tav>
                                        <p:tav tm="100000">
                                          <p:val>
                                            <p:strVal val="#ppt_h"/>
                                          </p:val>
                                        </p:tav>
                                      </p:tavLst>
                                    </p:anim>
                                  </p:childTnLst>
                                </p:cTn>
                              </p:par>
                              <p:par>
                                <p:cTn id="58" presetID="23" presetClass="entr" presetSubtype="272" fill="hold" grpId="0" nodeType="withEffect">
                                  <p:stCondLst>
                                    <p:cond delay="0"/>
                                  </p:stCondLst>
                                  <p:childTnLst>
                                    <p:set>
                                      <p:cBhvr>
                                        <p:cTn id="59" dur="1" fill="hold">
                                          <p:stCondLst>
                                            <p:cond delay="0"/>
                                          </p:stCondLst>
                                        </p:cTn>
                                        <p:tgtEl>
                                          <p:spTgt spid="47124"/>
                                        </p:tgtEl>
                                        <p:attrNameLst>
                                          <p:attrName>style.visibility</p:attrName>
                                        </p:attrNameLst>
                                      </p:cBhvr>
                                      <p:to>
                                        <p:strVal val="visible"/>
                                      </p:to>
                                    </p:set>
                                    <p:anim calcmode="lin" valueType="num">
                                      <p:cBhvr>
                                        <p:cTn id="60" dur="500" fill="hold"/>
                                        <p:tgtEl>
                                          <p:spTgt spid="47124"/>
                                        </p:tgtEl>
                                        <p:attrNameLst>
                                          <p:attrName>ppt_w</p:attrName>
                                        </p:attrNameLst>
                                      </p:cBhvr>
                                      <p:tavLst>
                                        <p:tav tm="0">
                                          <p:val>
                                            <p:strVal val="2/3*#ppt_w"/>
                                          </p:val>
                                        </p:tav>
                                        <p:tav tm="100000">
                                          <p:val>
                                            <p:strVal val="#ppt_w"/>
                                          </p:val>
                                        </p:tav>
                                      </p:tavLst>
                                    </p:anim>
                                    <p:anim calcmode="lin" valueType="num">
                                      <p:cBhvr>
                                        <p:cTn id="61" dur="500" fill="hold"/>
                                        <p:tgtEl>
                                          <p:spTgt spid="47124"/>
                                        </p:tgtEl>
                                        <p:attrNameLst>
                                          <p:attrName>ppt_h</p:attrName>
                                        </p:attrNameLst>
                                      </p:cBhvr>
                                      <p:tavLst>
                                        <p:tav tm="0">
                                          <p:val>
                                            <p:strVal val="2/3*#ppt_h"/>
                                          </p:val>
                                        </p:tav>
                                        <p:tav tm="100000">
                                          <p:val>
                                            <p:strVal val="#ppt_h"/>
                                          </p:val>
                                        </p:tav>
                                      </p:tavLst>
                                    </p:anim>
                                  </p:childTnLst>
                                </p:cTn>
                              </p:par>
                              <p:par>
                                <p:cTn id="62" presetID="23" presetClass="entr" presetSubtype="272" fill="hold" grpId="0" nodeType="withEffect">
                                  <p:stCondLst>
                                    <p:cond delay="0"/>
                                  </p:stCondLst>
                                  <p:childTnLst>
                                    <p:set>
                                      <p:cBhvr>
                                        <p:cTn id="63" dur="1" fill="hold">
                                          <p:stCondLst>
                                            <p:cond delay="0"/>
                                          </p:stCondLst>
                                        </p:cTn>
                                        <p:tgtEl>
                                          <p:spTgt spid="47125"/>
                                        </p:tgtEl>
                                        <p:attrNameLst>
                                          <p:attrName>style.visibility</p:attrName>
                                        </p:attrNameLst>
                                      </p:cBhvr>
                                      <p:to>
                                        <p:strVal val="visible"/>
                                      </p:to>
                                    </p:set>
                                    <p:anim calcmode="lin" valueType="num">
                                      <p:cBhvr>
                                        <p:cTn id="64" dur="500" fill="hold"/>
                                        <p:tgtEl>
                                          <p:spTgt spid="47125"/>
                                        </p:tgtEl>
                                        <p:attrNameLst>
                                          <p:attrName>ppt_w</p:attrName>
                                        </p:attrNameLst>
                                      </p:cBhvr>
                                      <p:tavLst>
                                        <p:tav tm="0">
                                          <p:val>
                                            <p:strVal val="2/3*#ppt_w"/>
                                          </p:val>
                                        </p:tav>
                                        <p:tav tm="100000">
                                          <p:val>
                                            <p:strVal val="#ppt_w"/>
                                          </p:val>
                                        </p:tav>
                                      </p:tavLst>
                                    </p:anim>
                                    <p:anim calcmode="lin" valueType="num">
                                      <p:cBhvr>
                                        <p:cTn id="65" dur="500" fill="hold"/>
                                        <p:tgtEl>
                                          <p:spTgt spid="47125"/>
                                        </p:tgtEl>
                                        <p:attrNameLst>
                                          <p:attrName>ppt_h</p:attrName>
                                        </p:attrNameLst>
                                      </p:cBhvr>
                                      <p:tavLst>
                                        <p:tav tm="0">
                                          <p:val>
                                            <p:strVal val="2/3*#ppt_h"/>
                                          </p:val>
                                        </p:tav>
                                        <p:tav tm="100000">
                                          <p:val>
                                            <p:strVal val="#ppt_h"/>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47111"/>
                                        </p:tgtEl>
                                        <p:attrNameLst>
                                          <p:attrName>style.visibility</p:attrName>
                                        </p:attrNameLst>
                                      </p:cBhvr>
                                      <p:to>
                                        <p:strVal val="visible"/>
                                      </p:to>
                                    </p:set>
                                    <p:anim calcmode="lin" valueType="num">
                                      <p:cBhvr>
                                        <p:cTn id="70" dur="500" fill="hold"/>
                                        <p:tgtEl>
                                          <p:spTgt spid="47111"/>
                                        </p:tgtEl>
                                        <p:attrNameLst>
                                          <p:attrName>ppt_w</p:attrName>
                                        </p:attrNameLst>
                                      </p:cBhvr>
                                      <p:tavLst>
                                        <p:tav tm="0">
                                          <p:val>
                                            <p:fltVal val="0"/>
                                          </p:val>
                                        </p:tav>
                                        <p:tav tm="100000">
                                          <p:val>
                                            <p:strVal val="#ppt_w"/>
                                          </p:val>
                                        </p:tav>
                                      </p:tavLst>
                                    </p:anim>
                                    <p:anim calcmode="lin" valueType="num">
                                      <p:cBhvr>
                                        <p:cTn id="71" dur="500" fill="hold"/>
                                        <p:tgtEl>
                                          <p:spTgt spid="47111"/>
                                        </p:tgtEl>
                                        <p:attrNameLst>
                                          <p:attrName>ppt_h</p:attrName>
                                        </p:attrNameLst>
                                      </p:cBhvr>
                                      <p:tavLst>
                                        <p:tav tm="0">
                                          <p:val>
                                            <p:fltVal val="0"/>
                                          </p:val>
                                        </p:tav>
                                        <p:tav tm="100000">
                                          <p:val>
                                            <p:strVal val="#ppt_h"/>
                                          </p:val>
                                        </p:tav>
                                      </p:tavLst>
                                    </p:anim>
                                    <p:animEffect transition="in" filter="fade">
                                      <p:cBhvr>
                                        <p:cTn id="72" dur="500"/>
                                        <p:tgtEl>
                                          <p:spTgt spid="4711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47112"/>
                                        </p:tgtEl>
                                        <p:attrNameLst>
                                          <p:attrName>style.visibility</p:attrName>
                                        </p:attrNameLst>
                                      </p:cBhvr>
                                      <p:to>
                                        <p:strVal val="visible"/>
                                      </p:to>
                                    </p:set>
                                    <p:anim calcmode="lin" valueType="num">
                                      <p:cBhvr>
                                        <p:cTn id="77" dur="500" fill="hold"/>
                                        <p:tgtEl>
                                          <p:spTgt spid="47112"/>
                                        </p:tgtEl>
                                        <p:attrNameLst>
                                          <p:attrName>ppt_w</p:attrName>
                                        </p:attrNameLst>
                                      </p:cBhvr>
                                      <p:tavLst>
                                        <p:tav tm="0">
                                          <p:val>
                                            <p:fltVal val="0"/>
                                          </p:val>
                                        </p:tav>
                                        <p:tav tm="100000">
                                          <p:val>
                                            <p:strVal val="#ppt_w"/>
                                          </p:val>
                                        </p:tav>
                                      </p:tavLst>
                                    </p:anim>
                                    <p:anim calcmode="lin" valueType="num">
                                      <p:cBhvr>
                                        <p:cTn id="78" dur="500" fill="hold"/>
                                        <p:tgtEl>
                                          <p:spTgt spid="47112"/>
                                        </p:tgtEl>
                                        <p:attrNameLst>
                                          <p:attrName>ppt_h</p:attrName>
                                        </p:attrNameLst>
                                      </p:cBhvr>
                                      <p:tavLst>
                                        <p:tav tm="0">
                                          <p:val>
                                            <p:fltVal val="0"/>
                                          </p:val>
                                        </p:tav>
                                        <p:tav tm="100000">
                                          <p:val>
                                            <p:strVal val="#ppt_h"/>
                                          </p:val>
                                        </p:tav>
                                      </p:tavLst>
                                    </p:anim>
                                    <p:animEffect transition="in" filter="fade">
                                      <p:cBhvr>
                                        <p:cTn id="79" dur="500"/>
                                        <p:tgtEl>
                                          <p:spTgt spid="4711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47113"/>
                                        </p:tgtEl>
                                        <p:attrNameLst>
                                          <p:attrName>style.visibility</p:attrName>
                                        </p:attrNameLst>
                                      </p:cBhvr>
                                      <p:to>
                                        <p:strVal val="visible"/>
                                      </p:to>
                                    </p:set>
                                    <p:anim calcmode="lin" valueType="num">
                                      <p:cBhvr>
                                        <p:cTn id="84" dur="500" fill="hold"/>
                                        <p:tgtEl>
                                          <p:spTgt spid="47113"/>
                                        </p:tgtEl>
                                        <p:attrNameLst>
                                          <p:attrName>ppt_w</p:attrName>
                                        </p:attrNameLst>
                                      </p:cBhvr>
                                      <p:tavLst>
                                        <p:tav tm="0">
                                          <p:val>
                                            <p:fltVal val="0"/>
                                          </p:val>
                                        </p:tav>
                                        <p:tav tm="100000">
                                          <p:val>
                                            <p:strVal val="#ppt_w"/>
                                          </p:val>
                                        </p:tav>
                                      </p:tavLst>
                                    </p:anim>
                                    <p:anim calcmode="lin" valueType="num">
                                      <p:cBhvr>
                                        <p:cTn id="85" dur="500" fill="hold"/>
                                        <p:tgtEl>
                                          <p:spTgt spid="47113"/>
                                        </p:tgtEl>
                                        <p:attrNameLst>
                                          <p:attrName>ppt_h</p:attrName>
                                        </p:attrNameLst>
                                      </p:cBhvr>
                                      <p:tavLst>
                                        <p:tav tm="0">
                                          <p:val>
                                            <p:fltVal val="0"/>
                                          </p:val>
                                        </p:tav>
                                        <p:tav tm="100000">
                                          <p:val>
                                            <p:strVal val="#ppt_h"/>
                                          </p:val>
                                        </p:tav>
                                      </p:tavLst>
                                    </p:anim>
                                    <p:animEffect transition="in" filter="fade">
                                      <p:cBhvr>
                                        <p:cTn id="86" dur="500"/>
                                        <p:tgtEl>
                                          <p:spTgt spid="47113"/>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3" presetClass="entr" presetSubtype="16" fill="hold" grpId="0" nodeType="clickEffect">
                                  <p:stCondLst>
                                    <p:cond delay="0"/>
                                  </p:stCondLst>
                                  <p:childTnLst>
                                    <p:set>
                                      <p:cBhvr>
                                        <p:cTn id="90" dur="1" fill="hold">
                                          <p:stCondLst>
                                            <p:cond delay="0"/>
                                          </p:stCondLst>
                                        </p:cTn>
                                        <p:tgtEl>
                                          <p:spTgt spid="47126"/>
                                        </p:tgtEl>
                                        <p:attrNameLst>
                                          <p:attrName>style.visibility</p:attrName>
                                        </p:attrNameLst>
                                      </p:cBhvr>
                                      <p:to>
                                        <p:strVal val="visible"/>
                                      </p:to>
                                    </p:set>
                                    <p:anim calcmode="lin" valueType="num">
                                      <p:cBhvr>
                                        <p:cTn id="91" dur="500" fill="hold"/>
                                        <p:tgtEl>
                                          <p:spTgt spid="47126"/>
                                        </p:tgtEl>
                                        <p:attrNameLst>
                                          <p:attrName>ppt_w</p:attrName>
                                        </p:attrNameLst>
                                      </p:cBhvr>
                                      <p:tavLst>
                                        <p:tav tm="0">
                                          <p:val>
                                            <p:fltVal val="0"/>
                                          </p:val>
                                        </p:tav>
                                        <p:tav tm="100000">
                                          <p:val>
                                            <p:strVal val="#ppt_w"/>
                                          </p:val>
                                        </p:tav>
                                      </p:tavLst>
                                    </p:anim>
                                    <p:anim calcmode="lin" valueType="num">
                                      <p:cBhvr>
                                        <p:cTn id="92" dur="500" fill="hold"/>
                                        <p:tgtEl>
                                          <p:spTgt spid="47126"/>
                                        </p:tgtEl>
                                        <p:attrNameLst>
                                          <p:attrName>ppt_h</p:attrName>
                                        </p:attrNameLst>
                                      </p:cBhvr>
                                      <p:tavLst>
                                        <p:tav tm="0">
                                          <p:val>
                                            <p:fltVal val="0"/>
                                          </p:val>
                                        </p:tav>
                                        <p:tav tm="100000">
                                          <p:val>
                                            <p:strVal val="#ppt_h"/>
                                          </p:val>
                                        </p:tav>
                                      </p:tavLst>
                                    </p:anim>
                                  </p:childTnLst>
                                </p:cTn>
                              </p:par>
                              <p:par>
                                <p:cTn id="93" presetID="23" presetClass="entr" presetSubtype="16" fill="hold" grpId="0" nodeType="withEffect">
                                  <p:stCondLst>
                                    <p:cond delay="0"/>
                                  </p:stCondLst>
                                  <p:childTnLst>
                                    <p:set>
                                      <p:cBhvr>
                                        <p:cTn id="94" dur="1" fill="hold">
                                          <p:stCondLst>
                                            <p:cond delay="0"/>
                                          </p:stCondLst>
                                        </p:cTn>
                                        <p:tgtEl>
                                          <p:spTgt spid="47114"/>
                                        </p:tgtEl>
                                        <p:attrNameLst>
                                          <p:attrName>style.visibility</p:attrName>
                                        </p:attrNameLst>
                                      </p:cBhvr>
                                      <p:to>
                                        <p:strVal val="visible"/>
                                      </p:to>
                                    </p:set>
                                    <p:anim calcmode="lin" valueType="num">
                                      <p:cBhvr>
                                        <p:cTn id="95" dur="500" fill="hold"/>
                                        <p:tgtEl>
                                          <p:spTgt spid="47114"/>
                                        </p:tgtEl>
                                        <p:attrNameLst>
                                          <p:attrName>ppt_w</p:attrName>
                                        </p:attrNameLst>
                                      </p:cBhvr>
                                      <p:tavLst>
                                        <p:tav tm="0">
                                          <p:val>
                                            <p:fltVal val="0"/>
                                          </p:val>
                                        </p:tav>
                                        <p:tav tm="100000">
                                          <p:val>
                                            <p:strVal val="#ppt_w"/>
                                          </p:val>
                                        </p:tav>
                                      </p:tavLst>
                                    </p:anim>
                                    <p:anim calcmode="lin" valueType="num">
                                      <p:cBhvr>
                                        <p:cTn id="96" dur="500" fill="hold"/>
                                        <p:tgtEl>
                                          <p:spTgt spid="47114"/>
                                        </p:tgtEl>
                                        <p:attrNameLst>
                                          <p:attrName>ppt_h</p:attrName>
                                        </p:attrNameLst>
                                      </p:cBhvr>
                                      <p:tavLst>
                                        <p:tav tm="0">
                                          <p:val>
                                            <p:fltVal val="0"/>
                                          </p:val>
                                        </p:tav>
                                        <p:tav tm="100000">
                                          <p:val>
                                            <p:strVal val="#ppt_h"/>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53" presetClass="entr" presetSubtype="0" fill="hold" grpId="0" nodeType="clickEffect">
                                  <p:stCondLst>
                                    <p:cond delay="0"/>
                                  </p:stCondLst>
                                  <p:childTnLst>
                                    <p:set>
                                      <p:cBhvr>
                                        <p:cTn id="100" dur="1" fill="hold">
                                          <p:stCondLst>
                                            <p:cond delay="0"/>
                                          </p:stCondLst>
                                        </p:cTn>
                                        <p:tgtEl>
                                          <p:spTgt spid="47127"/>
                                        </p:tgtEl>
                                        <p:attrNameLst>
                                          <p:attrName>style.visibility</p:attrName>
                                        </p:attrNameLst>
                                      </p:cBhvr>
                                      <p:to>
                                        <p:strVal val="visible"/>
                                      </p:to>
                                    </p:set>
                                    <p:anim calcmode="lin" valueType="num">
                                      <p:cBhvr>
                                        <p:cTn id="101" dur="500" fill="hold"/>
                                        <p:tgtEl>
                                          <p:spTgt spid="47127"/>
                                        </p:tgtEl>
                                        <p:attrNameLst>
                                          <p:attrName>ppt_w</p:attrName>
                                        </p:attrNameLst>
                                      </p:cBhvr>
                                      <p:tavLst>
                                        <p:tav tm="0">
                                          <p:val>
                                            <p:fltVal val="0"/>
                                          </p:val>
                                        </p:tav>
                                        <p:tav tm="100000">
                                          <p:val>
                                            <p:strVal val="#ppt_w"/>
                                          </p:val>
                                        </p:tav>
                                      </p:tavLst>
                                    </p:anim>
                                    <p:anim calcmode="lin" valueType="num">
                                      <p:cBhvr>
                                        <p:cTn id="102" dur="500" fill="hold"/>
                                        <p:tgtEl>
                                          <p:spTgt spid="47127"/>
                                        </p:tgtEl>
                                        <p:attrNameLst>
                                          <p:attrName>ppt_h</p:attrName>
                                        </p:attrNameLst>
                                      </p:cBhvr>
                                      <p:tavLst>
                                        <p:tav tm="0">
                                          <p:val>
                                            <p:fltVal val="0"/>
                                          </p:val>
                                        </p:tav>
                                        <p:tav tm="100000">
                                          <p:val>
                                            <p:strVal val="#ppt_h"/>
                                          </p:val>
                                        </p:tav>
                                      </p:tavLst>
                                    </p:anim>
                                    <p:animEffect transition="in" filter="fade">
                                      <p:cBhvr>
                                        <p:cTn id="103" dur="500"/>
                                        <p:tgtEl>
                                          <p:spTgt spid="47127"/>
                                        </p:tgtEl>
                                      </p:cBhvr>
                                    </p:animEffect>
                                  </p:childTnLst>
                                </p:cTn>
                              </p:par>
                              <p:par>
                                <p:cTn id="104" presetID="53" presetClass="entr" presetSubtype="0" fill="hold" grpId="0" nodeType="withEffect">
                                  <p:stCondLst>
                                    <p:cond delay="0"/>
                                  </p:stCondLst>
                                  <p:childTnLst>
                                    <p:set>
                                      <p:cBhvr>
                                        <p:cTn id="105" dur="1" fill="hold">
                                          <p:stCondLst>
                                            <p:cond delay="0"/>
                                          </p:stCondLst>
                                        </p:cTn>
                                        <p:tgtEl>
                                          <p:spTgt spid="47115"/>
                                        </p:tgtEl>
                                        <p:attrNameLst>
                                          <p:attrName>style.visibility</p:attrName>
                                        </p:attrNameLst>
                                      </p:cBhvr>
                                      <p:to>
                                        <p:strVal val="visible"/>
                                      </p:to>
                                    </p:set>
                                    <p:anim calcmode="lin" valueType="num">
                                      <p:cBhvr>
                                        <p:cTn id="106" dur="500" fill="hold"/>
                                        <p:tgtEl>
                                          <p:spTgt spid="47115"/>
                                        </p:tgtEl>
                                        <p:attrNameLst>
                                          <p:attrName>ppt_w</p:attrName>
                                        </p:attrNameLst>
                                      </p:cBhvr>
                                      <p:tavLst>
                                        <p:tav tm="0">
                                          <p:val>
                                            <p:fltVal val="0"/>
                                          </p:val>
                                        </p:tav>
                                        <p:tav tm="100000">
                                          <p:val>
                                            <p:strVal val="#ppt_w"/>
                                          </p:val>
                                        </p:tav>
                                      </p:tavLst>
                                    </p:anim>
                                    <p:anim calcmode="lin" valueType="num">
                                      <p:cBhvr>
                                        <p:cTn id="107" dur="500" fill="hold"/>
                                        <p:tgtEl>
                                          <p:spTgt spid="47115"/>
                                        </p:tgtEl>
                                        <p:attrNameLst>
                                          <p:attrName>ppt_h</p:attrName>
                                        </p:attrNameLst>
                                      </p:cBhvr>
                                      <p:tavLst>
                                        <p:tav tm="0">
                                          <p:val>
                                            <p:fltVal val="0"/>
                                          </p:val>
                                        </p:tav>
                                        <p:tav tm="100000">
                                          <p:val>
                                            <p:strVal val="#ppt_h"/>
                                          </p:val>
                                        </p:tav>
                                      </p:tavLst>
                                    </p:anim>
                                    <p:animEffect transition="in" filter="fade">
                                      <p:cBhvr>
                                        <p:cTn id="108" dur="500"/>
                                        <p:tgtEl>
                                          <p:spTgt spid="47115"/>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3" presetClass="entr" presetSubtype="16" fill="hold" grpId="0" nodeType="clickEffect">
                                  <p:stCondLst>
                                    <p:cond delay="0"/>
                                  </p:stCondLst>
                                  <p:childTnLst>
                                    <p:set>
                                      <p:cBhvr>
                                        <p:cTn id="112" dur="1" fill="hold">
                                          <p:stCondLst>
                                            <p:cond delay="0"/>
                                          </p:stCondLst>
                                        </p:cTn>
                                        <p:tgtEl>
                                          <p:spTgt spid="47128"/>
                                        </p:tgtEl>
                                        <p:attrNameLst>
                                          <p:attrName>style.visibility</p:attrName>
                                        </p:attrNameLst>
                                      </p:cBhvr>
                                      <p:to>
                                        <p:strVal val="visible"/>
                                      </p:to>
                                    </p:set>
                                    <p:anim calcmode="lin" valueType="num">
                                      <p:cBhvr>
                                        <p:cTn id="113" dur="500" fill="hold"/>
                                        <p:tgtEl>
                                          <p:spTgt spid="47128"/>
                                        </p:tgtEl>
                                        <p:attrNameLst>
                                          <p:attrName>ppt_w</p:attrName>
                                        </p:attrNameLst>
                                      </p:cBhvr>
                                      <p:tavLst>
                                        <p:tav tm="0">
                                          <p:val>
                                            <p:fltVal val="0"/>
                                          </p:val>
                                        </p:tav>
                                        <p:tav tm="100000">
                                          <p:val>
                                            <p:strVal val="#ppt_w"/>
                                          </p:val>
                                        </p:tav>
                                      </p:tavLst>
                                    </p:anim>
                                    <p:anim calcmode="lin" valueType="num">
                                      <p:cBhvr>
                                        <p:cTn id="114" dur="500" fill="hold"/>
                                        <p:tgtEl>
                                          <p:spTgt spid="47128"/>
                                        </p:tgtEl>
                                        <p:attrNameLst>
                                          <p:attrName>ppt_h</p:attrName>
                                        </p:attrNameLst>
                                      </p:cBhvr>
                                      <p:tavLst>
                                        <p:tav tm="0">
                                          <p:val>
                                            <p:fltVal val="0"/>
                                          </p:val>
                                        </p:tav>
                                        <p:tav tm="100000">
                                          <p:val>
                                            <p:strVal val="#ppt_h"/>
                                          </p:val>
                                        </p:tav>
                                      </p:tavLst>
                                    </p:anim>
                                  </p:childTnLst>
                                </p:cTn>
                              </p:par>
                              <p:par>
                                <p:cTn id="115" presetID="23" presetClass="entr" presetSubtype="16" fill="hold" grpId="0" nodeType="withEffect">
                                  <p:stCondLst>
                                    <p:cond delay="0"/>
                                  </p:stCondLst>
                                  <p:childTnLst>
                                    <p:set>
                                      <p:cBhvr>
                                        <p:cTn id="116" dur="1" fill="hold">
                                          <p:stCondLst>
                                            <p:cond delay="0"/>
                                          </p:stCondLst>
                                        </p:cTn>
                                        <p:tgtEl>
                                          <p:spTgt spid="47116"/>
                                        </p:tgtEl>
                                        <p:attrNameLst>
                                          <p:attrName>style.visibility</p:attrName>
                                        </p:attrNameLst>
                                      </p:cBhvr>
                                      <p:to>
                                        <p:strVal val="visible"/>
                                      </p:to>
                                    </p:set>
                                    <p:anim calcmode="lin" valueType="num">
                                      <p:cBhvr>
                                        <p:cTn id="117" dur="500" fill="hold"/>
                                        <p:tgtEl>
                                          <p:spTgt spid="47116"/>
                                        </p:tgtEl>
                                        <p:attrNameLst>
                                          <p:attrName>ppt_w</p:attrName>
                                        </p:attrNameLst>
                                      </p:cBhvr>
                                      <p:tavLst>
                                        <p:tav tm="0">
                                          <p:val>
                                            <p:fltVal val="0"/>
                                          </p:val>
                                        </p:tav>
                                        <p:tav tm="100000">
                                          <p:val>
                                            <p:strVal val="#ppt_w"/>
                                          </p:val>
                                        </p:tav>
                                      </p:tavLst>
                                    </p:anim>
                                    <p:anim calcmode="lin" valueType="num">
                                      <p:cBhvr>
                                        <p:cTn id="118" dur="500" fill="hold"/>
                                        <p:tgtEl>
                                          <p:spTgt spid="47116"/>
                                        </p:tgtEl>
                                        <p:attrNameLst>
                                          <p:attrName>ppt_h</p:attrName>
                                        </p:attrNameLst>
                                      </p:cBhvr>
                                      <p:tavLst>
                                        <p:tav tm="0">
                                          <p:val>
                                            <p:fltVal val="0"/>
                                          </p:val>
                                        </p:tav>
                                        <p:tav tm="100000">
                                          <p:val>
                                            <p:strVal val="#ppt_h"/>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3" presetClass="entr" presetSubtype="16" fill="hold" grpId="0" nodeType="clickEffect">
                                  <p:stCondLst>
                                    <p:cond delay="0"/>
                                  </p:stCondLst>
                                  <p:childTnLst>
                                    <p:set>
                                      <p:cBhvr>
                                        <p:cTn id="122" dur="1" fill="hold">
                                          <p:stCondLst>
                                            <p:cond delay="0"/>
                                          </p:stCondLst>
                                        </p:cTn>
                                        <p:tgtEl>
                                          <p:spTgt spid="47129"/>
                                        </p:tgtEl>
                                        <p:attrNameLst>
                                          <p:attrName>style.visibility</p:attrName>
                                        </p:attrNameLst>
                                      </p:cBhvr>
                                      <p:to>
                                        <p:strVal val="visible"/>
                                      </p:to>
                                    </p:set>
                                    <p:anim calcmode="lin" valueType="num">
                                      <p:cBhvr>
                                        <p:cTn id="123" dur="500" fill="hold"/>
                                        <p:tgtEl>
                                          <p:spTgt spid="47129"/>
                                        </p:tgtEl>
                                        <p:attrNameLst>
                                          <p:attrName>ppt_w</p:attrName>
                                        </p:attrNameLst>
                                      </p:cBhvr>
                                      <p:tavLst>
                                        <p:tav tm="0">
                                          <p:val>
                                            <p:fltVal val="0"/>
                                          </p:val>
                                        </p:tav>
                                        <p:tav tm="100000">
                                          <p:val>
                                            <p:strVal val="#ppt_w"/>
                                          </p:val>
                                        </p:tav>
                                      </p:tavLst>
                                    </p:anim>
                                    <p:anim calcmode="lin" valueType="num">
                                      <p:cBhvr>
                                        <p:cTn id="124" dur="500" fill="hold"/>
                                        <p:tgtEl>
                                          <p:spTgt spid="47129"/>
                                        </p:tgtEl>
                                        <p:attrNameLst>
                                          <p:attrName>ppt_h</p:attrName>
                                        </p:attrNameLst>
                                      </p:cBhvr>
                                      <p:tavLst>
                                        <p:tav tm="0">
                                          <p:val>
                                            <p:fltVal val="0"/>
                                          </p:val>
                                        </p:tav>
                                        <p:tav tm="100000">
                                          <p:val>
                                            <p:strVal val="#ppt_h"/>
                                          </p:val>
                                        </p:tav>
                                      </p:tavLst>
                                    </p:anim>
                                  </p:childTnLst>
                                </p:cTn>
                              </p:par>
                              <p:par>
                                <p:cTn id="125" presetID="23" presetClass="entr" presetSubtype="16" fill="hold" grpId="0" nodeType="withEffect">
                                  <p:stCondLst>
                                    <p:cond delay="0"/>
                                  </p:stCondLst>
                                  <p:childTnLst>
                                    <p:set>
                                      <p:cBhvr>
                                        <p:cTn id="126" dur="1" fill="hold">
                                          <p:stCondLst>
                                            <p:cond delay="0"/>
                                          </p:stCondLst>
                                        </p:cTn>
                                        <p:tgtEl>
                                          <p:spTgt spid="47117"/>
                                        </p:tgtEl>
                                        <p:attrNameLst>
                                          <p:attrName>style.visibility</p:attrName>
                                        </p:attrNameLst>
                                      </p:cBhvr>
                                      <p:to>
                                        <p:strVal val="visible"/>
                                      </p:to>
                                    </p:set>
                                    <p:anim calcmode="lin" valueType="num">
                                      <p:cBhvr>
                                        <p:cTn id="127" dur="500" fill="hold"/>
                                        <p:tgtEl>
                                          <p:spTgt spid="47117"/>
                                        </p:tgtEl>
                                        <p:attrNameLst>
                                          <p:attrName>ppt_w</p:attrName>
                                        </p:attrNameLst>
                                      </p:cBhvr>
                                      <p:tavLst>
                                        <p:tav tm="0">
                                          <p:val>
                                            <p:fltVal val="0"/>
                                          </p:val>
                                        </p:tav>
                                        <p:tav tm="100000">
                                          <p:val>
                                            <p:strVal val="#ppt_w"/>
                                          </p:val>
                                        </p:tav>
                                      </p:tavLst>
                                    </p:anim>
                                    <p:anim calcmode="lin" valueType="num">
                                      <p:cBhvr>
                                        <p:cTn id="128" dur="500" fill="hold"/>
                                        <p:tgtEl>
                                          <p:spTgt spid="47117"/>
                                        </p:tgtEl>
                                        <p:attrNameLst>
                                          <p:attrName>ppt_h</p:attrName>
                                        </p:attrNameLst>
                                      </p:cBhvr>
                                      <p:tavLst>
                                        <p:tav tm="0">
                                          <p:val>
                                            <p:fltVal val="0"/>
                                          </p:val>
                                        </p:tav>
                                        <p:tav tm="100000">
                                          <p:val>
                                            <p:strVal val="#ppt_h"/>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53" presetClass="entr" presetSubtype="0" fill="hold" grpId="0" nodeType="clickEffect">
                                  <p:stCondLst>
                                    <p:cond delay="0"/>
                                  </p:stCondLst>
                                  <p:childTnLst>
                                    <p:set>
                                      <p:cBhvr>
                                        <p:cTn id="132" dur="1" fill="hold">
                                          <p:stCondLst>
                                            <p:cond delay="0"/>
                                          </p:stCondLst>
                                        </p:cTn>
                                        <p:tgtEl>
                                          <p:spTgt spid="47134"/>
                                        </p:tgtEl>
                                        <p:attrNameLst>
                                          <p:attrName>style.visibility</p:attrName>
                                        </p:attrNameLst>
                                      </p:cBhvr>
                                      <p:to>
                                        <p:strVal val="visible"/>
                                      </p:to>
                                    </p:set>
                                    <p:anim calcmode="lin" valueType="num">
                                      <p:cBhvr>
                                        <p:cTn id="133" dur="500" fill="hold"/>
                                        <p:tgtEl>
                                          <p:spTgt spid="47134"/>
                                        </p:tgtEl>
                                        <p:attrNameLst>
                                          <p:attrName>ppt_w</p:attrName>
                                        </p:attrNameLst>
                                      </p:cBhvr>
                                      <p:tavLst>
                                        <p:tav tm="0">
                                          <p:val>
                                            <p:fltVal val="0"/>
                                          </p:val>
                                        </p:tav>
                                        <p:tav tm="100000">
                                          <p:val>
                                            <p:strVal val="#ppt_w"/>
                                          </p:val>
                                        </p:tav>
                                      </p:tavLst>
                                    </p:anim>
                                    <p:anim calcmode="lin" valueType="num">
                                      <p:cBhvr>
                                        <p:cTn id="134" dur="500" fill="hold"/>
                                        <p:tgtEl>
                                          <p:spTgt spid="47134"/>
                                        </p:tgtEl>
                                        <p:attrNameLst>
                                          <p:attrName>ppt_h</p:attrName>
                                        </p:attrNameLst>
                                      </p:cBhvr>
                                      <p:tavLst>
                                        <p:tav tm="0">
                                          <p:val>
                                            <p:fltVal val="0"/>
                                          </p:val>
                                        </p:tav>
                                        <p:tav tm="100000">
                                          <p:val>
                                            <p:strVal val="#ppt_h"/>
                                          </p:val>
                                        </p:tav>
                                      </p:tavLst>
                                    </p:anim>
                                    <p:animEffect transition="in" filter="fade">
                                      <p:cBhvr>
                                        <p:cTn id="135" dur="500"/>
                                        <p:tgtEl>
                                          <p:spTgt spid="47134"/>
                                        </p:tgtEl>
                                      </p:cBhvr>
                                    </p:animEffect>
                                  </p:childTnLst>
                                </p:cTn>
                              </p:par>
                              <p:par>
                                <p:cTn id="136" presetID="53" presetClass="entr" presetSubtype="0" fill="hold" grpId="0" nodeType="withEffect">
                                  <p:stCondLst>
                                    <p:cond delay="0"/>
                                  </p:stCondLst>
                                  <p:childTnLst>
                                    <p:set>
                                      <p:cBhvr>
                                        <p:cTn id="137" dur="1" fill="hold">
                                          <p:stCondLst>
                                            <p:cond delay="0"/>
                                          </p:stCondLst>
                                        </p:cTn>
                                        <p:tgtEl>
                                          <p:spTgt spid="47118"/>
                                        </p:tgtEl>
                                        <p:attrNameLst>
                                          <p:attrName>style.visibility</p:attrName>
                                        </p:attrNameLst>
                                      </p:cBhvr>
                                      <p:to>
                                        <p:strVal val="visible"/>
                                      </p:to>
                                    </p:set>
                                    <p:anim calcmode="lin" valueType="num">
                                      <p:cBhvr>
                                        <p:cTn id="138" dur="500" fill="hold"/>
                                        <p:tgtEl>
                                          <p:spTgt spid="47118"/>
                                        </p:tgtEl>
                                        <p:attrNameLst>
                                          <p:attrName>ppt_w</p:attrName>
                                        </p:attrNameLst>
                                      </p:cBhvr>
                                      <p:tavLst>
                                        <p:tav tm="0">
                                          <p:val>
                                            <p:fltVal val="0"/>
                                          </p:val>
                                        </p:tav>
                                        <p:tav tm="100000">
                                          <p:val>
                                            <p:strVal val="#ppt_w"/>
                                          </p:val>
                                        </p:tav>
                                      </p:tavLst>
                                    </p:anim>
                                    <p:anim calcmode="lin" valueType="num">
                                      <p:cBhvr>
                                        <p:cTn id="139" dur="500" fill="hold"/>
                                        <p:tgtEl>
                                          <p:spTgt spid="47118"/>
                                        </p:tgtEl>
                                        <p:attrNameLst>
                                          <p:attrName>ppt_h</p:attrName>
                                        </p:attrNameLst>
                                      </p:cBhvr>
                                      <p:tavLst>
                                        <p:tav tm="0">
                                          <p:val>
                                            <p:fltVal val="0"/>
                                          </p:val>
                                        </p:tav>
                                        <p:tav tm="100000">
                                          <p:val>
                                            <p:strVal val="#ppt_h"/>
                                          </p:val>
                                        </p:tav>
                                      </p:tavLst>
                                    </p:anim>
                                    <p:animEffect transition="in" filter="fade">
                                      <p:cBhvr>
                                        <p:cTn id="140" dur="500"/>
                                        <p:tgtEl>
                                          <p:spTgt spid="47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p:bldP spid="47108" grpId="0" animBg="1"/>
      <p:bldP spid="47109" grpId="0"/>
      <p:bldP spid="47110" grpId="0"/>
      <p:bldP spid="47111" grpId="0"/>
      <p:bldP spid="47112" grpId="0"/>
      <p:bldP spid="47113" grpId="0"/>
      <p:bldP spid="47119" grpId="0" animBg="1"/>
      <p:bldP spid="47120" grpId="0" animBg="1"/>
      <p:bldP spid="47121" grpId="0" animBg="1"/>
      <p:bldP spid="47122" grpId="0" animBg="1"/>
      <p:bldP spid="47123" grpId="0" animBg="1"/>
      <p:bldP spid="47124" grpId="0" animBg="1"/>
      <p:bldP spid="47125" grpId="0" animBg="1"/>
      <p:bldP spid="47126" grpId="0" animBg="1"/>
      <p:bldP spid="47127" grpId="0" animBg="1"/>
      <p:bldP spid="47128" grpId="0" animBg="1"/>
      <p:bldP spid="47129" grpId="0" animBg="1"/>
      <p:bldP spid="47134" grpId="0" animBg="1"/>
      <p:bldP spid="47114" grpId="0" animBg="1"/>
      <p:bldP spid="47115" grpId="0" animBg="1"/>
      <p:bldP spid="47116" grpId="0" animBg="1"/>
      <p:bldP spid="47117" grpId="0" animBg="1"/>
      <p:bldP spid="471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148255" y="533400"/>
            <a:ext cx="67818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just">
              <a:spcBef>
                <a:spcPct val="50000"/>
              </a:spcBef>
              <a:buFont typeface="Wingdings 3" pitchFamily="18" charset="2"/>
              <a:buChar char="q"/>
            </a:pPr>
            <a:r>
              <a:rPr lang="en-US" sz="3200" dirty="0" err="1">
                <a:solidFill>
                  <a:srgbClr val="0000FF"/>
                </a:solidFill>
                <a:sym typeface="Wingdings 3" pitchFamily="18" charset="2"/>
              </a:rPr>
              <a:t>Hoạt</a:t>
            </a:r>
            <a:r>
              <a:rPr lang="en-US" sz="3200" dirty="0">
                <a:solidFill>
                  <a:srgbClr val="0000FF"/>
                </a:solidFill>
                <a:sym typeface="Wingdings 3" pitchFamily="18" charset="2"/>
              </a:rPr>
              <a:t> </a:t>
            </a:r>
            <a:r>
              <a:rPr lang="en-US" sz="3200" dirty="0" err="1">
                <a:solidFill>
                  <a:srgbClr val="0000FF"/>
                </a:solidFill>
                <a:sym typeface="Wingdings 3" pitchFamily="18" charset="2"/>
              </a:rPr>
              <a:t>động</a:t>
            </a:r>
            <a:r>
              <a:rPr lang="en-US" sz="3200" dirty="0">
                <a:solidFill>
                  <a:srgbClr val="0000FF"/>
                </a:solidFill>
                <a:sym typeface="Wingdings 3" pitchFamily="18" charset="2"/>
              </a:rPr>
              <a:t> </a:t>
            </a:r>
            <a:r>
              <a:rPr lang="en-US" sz="3200" dirty="0" err="1">
                <a:solidFill>
                  <a:srgbClr val="0000FF"/>
                </a:solidFill>
                <a:sym typeface="Wingdings 3" pitchFamily="18" charset="2"/>
              </a:rPr>
              <a:t>cá</a:t>
            </a:r>
            <a:r>
              <a:rPr lang="en-US" sz="3200" dirty="0">
                <a:solidFill>
                  <a:srgbClr val="0000FF"/>
                </a:solidFill>
                <a:sym typeface="Wingdings 3" pitchFamily="18" charset="2"/>
              </a:rPr>
              <a:t> </a:t>
            </a:r>
            <a:r>
              <a:rPr lang="en-US" sz="3200" dirty="0" err="1">
                <a:solidFill>
                  <a:srgbClr val="0000FF"/>
                </a:solidFill>
                <a:sym typeface="Wingdings 3" pitchFamily="18" charset="2"/>
              </a:rPr>
              <a:t>nhân</a:t>
            </a:r>
            <a:r>
              <a:rPr lang="en-US" sz="3200" dirty="0">
                <a:solidFill>
                  <a:srgbClr val="0000FF"/>
                </a:solidFill>
                <a:sym typeface="Wingdings 3" pitchFamily="18" charset="2"/>
              </a:rPr>
              <a:t>:</a:t>
            </a:r>
          </a:p>
          <a:p>
            <a:pPr algn="just">
              <a:spcBef>
                <a:spcPct val="50000"/>
              </a:spcBef>
            </a:pPr>
            <a:r>
              <a:rPr lang="en-US" sz="3200" dirty="0" err="1">
                <a:solidFill>
                  <a:srgbClr val="FF0000"/>
                </a:solidFill>
                <a:sym typeface="Wingdings 3" pitchFamily="18" charset="2"/>
              </a:rPr>
              <a:t>Xác</a:t>
            </a:r>
            <a:r>
              <a:rPr lang="en-US" sz="3200" dirty="0">
                <a:solidFill>
                  <a:srgbClr val="FF0000"/>
                </a:solidFill>
                <a:sym typeface="Wingdings 3" pitchFamily="18" charset="2"/>
              </a:rPr>
              <a:t> </a:t>
            </a:r>
            <a:r>
              <a:rPr lang="en-US" sz="3200" dirty="0" err="1">
                <a:solidFill>
                  <a:srgbClr val="FF0000"/>
                </a:solidFill>
                <a:sym typeface="Wingdings 3" pitchFamily="18" charset="2"/>
              </a:rPr>
              <a:t>định</a:t>
            </a:r>
            <a:r>
              <a:rPr lang="en-US" sz="3200" dirty="0">
                <a:solidFill>
                  <a:srgbClr val="FF0000"/>
                </a:solidFill>
                <a:sym typeface="Wingdings 3" pitchFamily="18" charset="2"/>
              </a:rPr>
              <a:t> </a:t>
            </a:r>
            <a:r>
              <a:rPr lang="en-US" sz="3200" dirty="0" err="1">
                <a:solidFill>
                  <a:srgbClr val="FF0000"/>
                </a:solidFill>
                <a:sym typeface="Wingdings 3" pitchFamily="18" charset="2"/>
              </a:rPr>
              <a:t>mối</a:t>
            </a:r>
            <a:r>
              <a:rPr lang="en-US" sz="3200" dirty="0">
                <a:solidFill>
                  <a:srgbClr val="FF0000"/>
                </a:solidFill>
                <a:sym typeface="Wingdings 3" pitchFamily="18" charset="2"/>
              </a:rPr>
              <a:t> </a:t>
            </a:r>
            <a:r>
              <a:rPr lang="en-US" sz="3200" dirty="0" err="1">
                <a:solidFill>
                  <a:srgbClr val="FF0000"/>
                </a:solidFill>
                <a:sym typeface="Wingdings 3" pitchFamily="18" charset="2"/>
              </a:rPr>
              <a:t>quan</a:t>
            </a:r>
            <a:r>
              <a:rPr lang="en-US" sz="3200" dirty="0">
                <a:solidFill>
                  <a:srgbClr val="FF0000"/>
                </a:solidFill>
                <a:sym typeface="Wingdings 3" pitchFamily="18" charset="2"/>
              </a:rPr>
              <a:t> </a:t>
            </a:r>
            <a:r>
              <a:rPr lang="en-US" sz="3200" dirty="0" err="1">
                <a:solidFill>
                  <a:srgbClr val="FF0000"/>
                </a:solidFill>
                <a:sym typeface="Wingdings 3" pitchFamily="18" charset="2"/>
              </a:rPr>
              <a:t>hệ</a:t>
            </a:r>
            <a:r>
              <a:rPr lang="en-US" sz="3200" dirty="0">
                <a:solidFill>
                  <a:srgbClr val="FF0000"/>
                </a:solidFill>
                <a:sym typeface="Wingdings 3" pitchFamily="18" charset="2"/>
              </a:rPr>
              <a:t> </a:t>
            </a:r>
            <a:r>
              <a:rPr lang="en-US" sz="3200" dirty="0" err="1">
                <a:solidFill>
                  <a:srgbClr val="FF0000"/>
                </a:solidFill>
                <a:sym typeface="Wingdings 3" pitchFamily="18" charset="2"/>
              </a:rPr>
              <a:t>sinh</a:t>
            </a:r>
            <a:r>
              <a:rPr lang="en-US" sz="3200" dirty="0">
                <a:solidFill>
                  <a:srgbClr val="FF0000"/>
                </a:solidFill>
                <a:sym typeface="Wingdings 3" pitchFamily="18" charset="2"/>
              </a:rPr>
              <a:t> </a:t>
            </a:r>
            <a:r>
              <a:rPr lang="en-US" sz="3200" dirty="0" err="1">
                <a:solidFill>
                  <a:srgbClr val="FF0000"/>
                </a:solidFill>
                <a:sym typeface="Wingdings 3" pitchFamily="18" charset="2"/>
              </a:rPr>
              <a:t>vật</a:t>
            </a:r>
            <a:r>
              <a:rPr lang="en-US" sz="3200" dirty="0">
                <a:solidFill>
                  <a:srgbClr val="FF0000"/>
                </a:solidFill>
                <a:sym typeface="Wingdings 3" pitchFamily="18" charset="2"/>
              </a:rPr>
              <a:t> </a:t>
            </a:r>
            <a:r>
              <a:rPr lang="en-US" sz="3200" dirty="0" err="1">
                <a:solidFill>
                  <a:srgbClr val="FF0000"/>
                </a:solidFill>
                <a:sym typeface="Wingdings 3" pitchFamily="18" charset="2"/>
              </a:rPr>
              <a:t>khác</a:t>
            </a:r>
            <a:r>
              <a:rPr lang="en-US" sz="3200" dirty="0">
                <a:solidFill>
                  <a:srgbClr val="FF0000"/>
                </a:solidFill>
                <a:sym typeface="Wingdings 3" pitchFamily="18" charset="2"/>
              </a:rPr>
              <a:t> </a:t>
            </a:r>
            <a:r>
              <a:rPr lang="en-US" sz="3200" dirty="0" err="1">
                <a:solidFill>
                  <a:srgbClr val="FF0000"/>
                </a:solidFill>
                <a:sym typeface="Wingdings 3" pitchFamily="18" charset="2"/>
              </a:rPr>
              <a:t>loài</a:t>
            </a:r>
            <a:r>
              <a:rPr lang="en-US" sz="3200" dirty="0">
                <a:solidFill>
                  <a:srgbClr val="FF0000"/>
                </a:solidFill>
                <a:sym typeface="Wingdings 3" pitchFamily="18" charset="2"/>
              </a:rPr>
              <a:t> </a:t>
            </a:r>
            <a:r>
              <a:rPr lang="en-US" sz="3200" dirty="0" err="1">
                <a:solidFill>
                  <a:srgbClr val="FF0000"/>
                </a:solidFill>
                <a:sym typeface="Wingdings 3" pitchFamily="18" charset="2"/>
              </a:rPr>
              <a:t>trong</a:t>
            </a:r>
            <a:r>
              <a:rPr lang="en-US" sz="3200" dirty="0">
                <a:solidFill>
                  <a:srgbClr val="FF0000"/>
                </a:solidFill>
                <a:sym typeface="Wingdings 3" pitchFamily="18" charset="2"/>
              </a:rPr>
              <a:t> </a:t>
            </a:r>
            <a:r>
              <a:rPr lang="en-US" sz="3200" dirty="0" err="1">
                <a:solidFill>
                  <a:srgbClr val="FF0000"/>
                </a:solidFill>
                <a:sym typeface="Wingdings 3" pitchFamily="18" charset="2"/>
              </a:rPr>
              <a:t>các</a:t>
            </a:r>
            <a:r>
              <a:rPr lang="en-US" sz="3200" dirty="0">
                <a:solidFill>
                  <a:srgbClr val="FF0000"/>
                </a:solidFill>
                <a:sym typeface="Wingdings 3" pitchFamily="18" charset="2"/>
              </a:rPr>
              <a:t> </a:t>
            </a:r>
            <a:r>
              <a:rPr lang="en-US" sz="3200" dirty="0" err="1">
                <a:solidFill>
                  <a:srgbClr val="FF0000"/>
                </a:solidFill>
                <a:sym typeface="Wingdings 3" pitchFamily="18" charset="2"/>
              </a:rPr>
              <a:t>ví</a:t>
            </a:r>
            <a:r>
              <a:rPr lang="en-US" sz="3200" dirty="0">
                <a:solidFill>
                  <a:srgbClr val="FF0000"/>
                </a:solidFill>
                <a:sym typeface="Wingdings 3" pitchFamily="18" charset="2"/>
              </a:rPr>
              <a:t> </a:t>
            </a:r>
            <a:r>
              <a:rPr lang="en-US" sz="3200" dirty="0" err="1">
                <a:solidFill>
                  <a:srgbClr val="FF0000"/>
                </a:solidFill>
                <a:sym typeface="Wingdings 3" pitchFamily="18" charset="2"/>
              </a:rPr>
              <a:t>dụ</a:t>
            </a:r>
            <a:r>
              <a:rPr lang="en-US" sz="3200" dirty="0">
                <a:solidFill>
                  <a:srgbClr val="FF0000"/>
                </a:solidFill>
                <a:sym typeface="Wingdings 3" pitchFamily="18" charset="2"/>
              </a:rPr>
              <a:t> </a:t>
            </a:r>
            <a:r>
              <a:rPr lang="en-US" sz="3200" dirty="0" err="1">
                <a:solidFill>
                  <a:srgbClr val="FF0000"/>
                </a:solidFill>
                <a:sym typeface="Wingdings 3" pitchFamily="18" charset="2"/>
              </a:rPr>
              <a:t>sau</a:t>
            </a:r>
            <a:r>
              <a:rPr lang="en-US" sz="3200" dirty="0">
                <a:solidFill>
                  <a:srgbClr val="FF0000"/>
                </a:solidFill>
                <a:sym typeface="Wingdings 3" pitchFamily="18" charset="2"/>
              </a:rPr>
              <a:t> </a:t>
            </a:r>
            <a:r>
              <a:rPr lang="en-US" sz="3200" dirty="0" err="1">
                <a:solidFill>
                  <a:srgbClr val="FF0000"/>
                </a:solidFill>
                <a:sym typeface="Wingdings 3" pitchFamily="18" charset="2"/>
              </a:rPr>
              <a:t>đây</a:t>
            </a:r>
            <a:r>
              <a:rPr lang="en-US" sz="3200" dirty="0">
                <a:solidFill>
                  <a:srgbClr val="FF0000"/>
                </a:solidFill>
                <a:sym typeface="Wingdings 3" pitchFamily="18" charset="2"/>
              </a:rPr>
              <a:t>?</a:t>
            </a:r>
          </a:p>
          <a:p>
            <a:pPr algn="just">
              <a:spcBef>
                <a:spcPct val="50000"/>
              </a:spcBef>
            </a:pPr>
            <a:r>
              <a:rPr lang="en-US" sz="3200" dirty="0">
                <a:solidFill>
                  <a:srgbClr val="FF00FF"/>
                </a:solidFill>
                <a:sym typeface="Wingdings 3" pitchFamily="18" charset="2"/>
              </a:rPr>
              <a:t>	</a:t>
            </a:r>
            <a:r>
              <a:rPr lang="en-US" sz="3200" dirty="0">
                <a:sym typeface="Wingdings 3" pitchFamily="18" charset="2"/>
              </a:rPr>
              <a:t>(</a:t>
            </a:r>
            <a:r>
              <a:rPr lang="en-US" sz="3200" dirty="0" err="1">
                <a:sym typeface="Wingdings 3" pitchFamily="18" charset="2"/>
              </a:rPr>
              <a:t>Ví</a:t>
            </a:r>
            <a:r>
              <a:rPr lang="en-US" sz="3200" dirty="0">
                <a:sym typeface="Wingdings 3" pitchFamily="18" charset="2"/>
              </a:rPr>
              <a:t> </a:t>
            </a:r>
            <a:r>
              <a:rPr lang="en-US" sz="3200" dirty="0" err="1">
                <a:sym typeface="Wingdings 3" pitchFamily="18" charset="2"/>
              </a:rPr>
              <a:t>dụ</a:t>
            </a:r>
            <a:r>
              <a:rPr lang="en-US" sz="3200" dirty="0">
                <a:sym typeface="Wingdings 3" pitchFamily="18" charset="2"/>
              </a:rPr>
              <a:t> SGK – </a:t>
            </a:r>
            <a:r>
              <a:rPr lang="en-US" sz="3200" dirty="0" err="1">
                <a:sym typeface="Wingdings 3" pitchFamily="18" charset="2"/>
              </a:rPr>
              <a:t>trang</a:t>
            </a:r>
            <a:r>
              <a:rPr lang="en-US" sz="3200" dirty="0">
                <a:sym typeface="Wingdings 3" pitchFamily="18" charset="2"/>
              </a:rPr>
              <a:t> 132,133)</a:t>
            </a:r>
          </a:p>
          <a:p>
            <a:pPr algn="just">
              <a:spcBef>
                <a:spcPct val="50000"/>
              </a:spcBef>
            </a:pPr>
            <a:r>
              <a:rPr lang="en-US" sz="3200" dirty="0">
                <a:solidFill>
                  <a:srgbClr val="0000FF"/>
                </a:solidFill>
                <a:sym typeface="Wingdings 3" pitchFamily="18" charset="2"/>
              </a:rPr>
              <a:t>+ </a:t>
            </a:r>
            <a:r>
              <a:rPr lang="en-US" sz="3200" dirty="0" err="1">
                <a:solidFill>
                  <a:srgbClr val="0000FF"/>
                </a:solidFill>
                <a:sym typeface="Wingdings 3" pitchFamily="18" charset="2"/>
              </a:rPr>
              <a:t>Ghi</a:t>
            </a:r>
            <a:r>
              <a:rPr lang="en-US" sz="3200" dirty="0">
                <a:solidFill>
                  <a:srgbClr val="0000FF"/>
                </a:solidFill>
                <a:sym typeface="Wingdings 3" pitchFamily="18" charset="2"/>
              </a:rPr>
              <a:t> </a:t>
            </a:r>
            <a:r>
              <a:rPr lang="en-US" sz="3200" dirty="0" err="1">
                <a:solidFill>
                  <a:srgbClr val="0000FF"/>
                </a:solidFill>
                <a:sym typeface="Wingdings 3" pitchFamily="18" charset="2"/>
              </a:rPr>
              <a:t>ra</a:t>
            </a:r>
            <a:r>
              <a:rPr lang="en-US" sz="3200" dirty="0">
                <a:solidFill>
                  <a:srgbClr val="0000FF"/>
                </a:solidFill>
                <a:sym typeface="Wingdings 3" pitchFamily="18" charset="2"/>
              </a:rPr>
              <a:t> </a:t>
            </a:r>
            <a:r>
              <a:rPr lang="en-US" sz="3200" dirty="0" err="1">
                <a:solidFill>
                  <a:srgbClr val="0000FF"/>
                </a:solidFill>
                <a:sym typeface="Wingdings 3" pitchFamily="18" charset="2"/>
              </a:rPr>
              <a:t>giấy</a:t>
            </a:r>
            <a:r>
              <a:rPr lang="en-US" sz="3200" dirty="0">
                <a:solidFill>
                  <a:srgbClr val="0000FF"/>
                </a:solidFill>
                <a:sym typeface="Wingdings 3" pitchFamily="18" charset="2"/>
              </a:rPr>
              <a:t> </a:t>
            </a:r>
            <a:r>
              <a:rPr lang="en-US" sz="3200" dirty="0" err="1">
                <a:solidFill>
                  <a:srgbClr val="0000FF"/>
                </a:solidFill>
                <a:sym typeface="Wingdings 3" pitchFamily="18" charset="2"/>
              </a:rPr>
              <a:t>mối</a:t>
            </a:r>
            <a:r>
              <a:rPr lang="en-US" sz="3200" dirty="0">
                <a:solidFill>
                  <a:srgbClr val="0000FF"/>
                </a:solidFill>
                <a:sym typeface="Wingdings 3" pitchFamily="18" charset="2"/>
              </a:rPr>
              <a:t> </a:t>
            </a:r>
            <a:r>
              <a:rPr lang="en-US" sz="3200" dirty="0" err="1">
                <a:solidFill>
                  <a:srgbClr val="0000FF"/>
                </a:solidFill>
                <a:sym typeface="Wingdings 3" pitchFamily="18" charset="2"/>
              </a:rPr>
              <a:t>quan</a:t>
            </a:r>
            <a:r>
              <a:rPr lang="en-US" sz="3200" dirty="0">
                <a:solidFill>
                  <a:srgbClr val="0000FF"/>
                </a:solidFill>
                <a:sym typeface="Wingdings 3" pitchFamily="18" charset="2"/>
              </a:rPr>
              <a:t> </a:t>
            </a:r>
            <a:r>
              <a:rPr lang="en-US" sz="3200" dirty="0" err="1">
                <a:solidFill>
                  <a:srgbClr val="0000FF"/>
                </a:solidFill>
                <a:sym typeface="Wingdings 3" pitchFamily="18" charset="2"/>
              </a:rPr>
              <a:t>hệ</a:t>
            </a:r>
            <a:r>
              <a:rPr lang="en-US" sz="3200" dirty="0">
                <a:solidFill>
                  <a:srgbClr val="0000FF"/>
                </a:solidFill>
                <a:sym typeface="Wingdings 3" pitchFamily="18" charset="2"/>
              </a:rPr>
              <a:t> </a:t>
            </a:r>
            <a:r>
              <a:rPr lang="en-US" sz="3200" dirty="0" err="1">
                <a:solidFill>
                  <a:srgbClr val="0000FF"/>
                </a:solidFill>
                <a:sym typeface="Wingdings 3" pitchFamily="18" charset="2"/>
              </a:rPr>
              <a:t>trong</a:t>
            </a:r>
            <a:r>
              <a:rPr lang="en-US" sz="3200" dirty="0">
                <a:solidFill>
                  <a:srgbClr val="0000FF"/>
                </a:solidFill>
                <a:sym typeface="Wingdings 3" pitchFamily="18" charset="2"/>
              </a:rPr>
              <a:t> </a:t>
            </a:r>
            <a:r>
              <a:rPr lang="en-US" sz="3200" dirty="0" err="1">
                <a:solidFill>
                  <a:srgbClr val="0000FF"/>
                </a:solidFill>
                <a:sym typeface="Wingdings 3" pitchFamily="18" charset="2"/>
              </a:rPr>
              <a:t>từng</a:t>
            </a:r>
            <a:r>
              <a:rPr lang="en-US" sz="3200" dirty="0">
                <a:solidFill>
                  <a:srgbClr val="0000FF"/>
                </a:solidFill>
                <a:sym typeface="Wingdings 3" pitchFamily="18" charset="2"/>
              </a:rPr>
              <a:t> </a:t>
            </a:r>
            <a:r>
              <a:rPr lang="en-US" sz="3200" dirty="0" err="1">
                <a:solidFill>
                  <a:srgbClr val="0000FF"/>
                </a:solidFill>
                <a:sym typeface="Wingdings 3" pitchFamily="18" charset="2"/>
              </a:rPr>
              <a:t>ví</a:t>
            </a:r>
            <a:r>
              <a:rPr lang="en-US" sz="3200" dirty="0">
                <a:solidFill>
                  <a:srgbClr val="0000FF"/>
                </a:solidFill>
                <a:sym typeface="Wingdings 3" pitchFamily="18" charset="2"/>
              </a:rPr>
              <a:t> </a:t>
            </a:r>
            <a:r>
              <a:rPr lang="en-US" sz="3200" dirty="0" err="1">
                <a:solidFill>
                  <a:srgbClr val="0000FF"/>
                </a:solidFill>
                <a:sym typeface="Wingdings 3" pitchFamily="18" charset="2"/>
              </a:rPr>
              <a:t>dụ</a:t>
            </a:r>
            <a:r>
              <a:rPr lang="en-US" sz="3200" dirty="0">
                <a:solidFill>
                  <a:srgbClr val="0000FF"/>
                </a:solidFill>
                <a:sym typeface="Wingdings 3" pitchFamily="18" charset="2"/>
              </a:rPr>
              <a:t>.</a:t>
            </a:r>
          </a:p>
          <a:p>
            <a:pPr algn="just">
              <a:spcBef>
                <a:spcPct val="50000"/>
              </a:spcBef>
            </a:pPr>
            <a:r>
              <a:rPr lang="en-US" sz="3200" dirty="0">
                <a:solidFill>
                  <a:srgbClr val="0000FF"/>
                </a:solidFill>
                <a:sym typeface="Wingdings 3" pitchFamily="18" charset="2"/>
              </a:rPr>
              <a:t>+ </a:t>
            </a:r>
            <a:r>
              <a:rPr lang="en-US" sz="3200" dirty="0" err="1">
                <a:solidFill>
                  <a:srgbClr val="0000FF"/>
                </a:solidFill>
                <a:sym typeface="Wingdings 3" pitchFamily="18" charset="2"/>
              </a:rPr>
              <a:t>Đối</a:t>
            </a:r>
            <a:r>
              <a:rPr lang="en-US" sz="3200" dirty="0">
                <a:solidFill>
                  <a:srgbClr val="0000FF"/>
                </a:solidFill>
                <a:sym typeface="Wingdings 3" pitchFamily="18" charset="2"/>
              </a:rPr>
              <a:t> </a:t>
            </a:r>
            <a:r>
              <a:rPr lang="en-US" sz="3200" dirty="0" err="1">
                <a:solidFill>
                  <a:srgbClr val="0000FF"/>
                </a:solidFill>
                <a:sym typeface="Wingdings 3" pitchFamily="18" charset="2"/>
              </a:rPr>
              <a:t>chiếu</a:t>
            </a:r>
            <a:r>
              <a:rPr lang="en-US" sz="3200" dirty="0">
                <a:solidFill>
                  <a:srgbClr val="0000FF"/>
                </a:solidFill>
                <a:sym typeface="Wingdings 3" pitchFamily="18" charset="2"/>
              </a:rPr>
              <a:t> </a:t>
            </a:r>
            <a:r>
              <a:rPr lang="en-US" sz="3200" dirty="0" err="1">
                <a:solidFill>
                  <a:srgbClr val="0000FF"/>
                </a:solidFill>
                <a:sym typeface="Wingdings 3" pitchFamily="18" charset="2"/>
              </a:rPr>
              <a:t>với</a:t>
            </a:r>
            <a:r>
              <a:rPr lang="en-US" sz="3200" dirty="0">
                <a:solidFill>
                  <a:srgbClr val="0000FF"/>
                </a:solidFill>
                <a:sym typeface="Wingdings 3" pitchFamily="18" charset="2"/>
              </a:rPr>
              <a:t> </a:t>
            </a:r>
            <a:r>
              <a:rPr lang="en-US" sz="3200" dirty="0" err="1">
                <a:solidFill>
                  <a:srgbClr val="0000FF"/>
                </a:solidFill>
                <a:sym typeface="Wingdings 3" pitchFamily="18" charset="2"/>
              </a:rPr>
              <a:t>kết</a:t>
            </a:r>
            <a:r>
              <a:rPr lang="en-US" sz="3200" dirty="0">
                <a:solidFill>
                  <a:srgbClr val="0000FF"/>
                </a:solidFill>
                <a:sym typeface="Wingdings 3" pitchFamily="18" charset="2"/>
              </a:rPr>
              <a:t> </a:t>
            </a:r>
            <a:r>
              <a:rPr lang="en-US" sz="3200" dirty="0" err="1">
                <a:solidFill>
                  <a:srgbClr val="0000FF"/>
                </a:solidFill>
                <a:sym typeface="Wingdings 3" pitchFamily="18" charset="2"/>
              </a:rPr>
              <a:t>quả</a:t>
            </a:r>
            <a:r>
              <a:rPr lang="en-US" sz="3200" dirty="0">
                <a:solidFill>
                  <a:srgbClr val="0000FF"/>
                </a:solidFill>
                <a:sym typeface="Wingdings 3" pitchFamily="18" charset="2"/>
              </a:rPr>
              <a:t> </a:t>
            </a:r>
            <a:r>
              <a:rPr lang="en-US" sz="3200" dirty="0" err="1">
                <a:solidFill>
                  <a:srgbClr val="0000FF"/>
                </a:solidFill>
                <a:sym typeface="Wingdings 3" pitchFamily="18" charset="2"/>
              </a:rPr>
              <a:t>chuẩn</a:t>
            </a:r>
            <a:r>
              <a:rPr lang="en-US" sz="3200" dirty="0">
                <a:solidFill>
                  <a:srgbClr val="0000FF"/>
                </a:solidFill>
                <a:sym typeface="Wingdings 3"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8370"/>
                                        </p:tgtEl>
                                        <p:attrNameLst>
                                          <p:attrName>style.visibility</p:attrName>
                                        </p:attrNameLst>
                                      </p:cBhvr>
                                      <p:to>
                                        <p:strVal val="visible"/>
                                      </p:to>
                                    </p:set>
                                    <p:anim calcmode="discrete" valueType="clr">
                                      <p:cBhvr override="childStyle">
                                        <p:cTn id="7" dur="80"/>
                                        <p:tgtEl>
                                          <p:spTgt spid="5837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8370"/>
                                        </p:tgtEl>
                                        <p:attrNameLst>
                                          <p:attrName>fillcolor</p:attrName>
                                        </p:attrNameLst>
                                      </p:cBhvr>
                                      <p:tavLst>
                                        <p:tav tm="0">
                                          <p:val>
                                            <p:clrVal>
                                              <a:schemeClr val="accent2"/>
                                            </p:clrVal>
                                          </p:val>
                                        </p:tav>
                                        <p:tav tm="50000">
                                          <p:val>
                                            <p:clrVal>
                                              <a:schemeClr val="hlink"/>
                                            </p:clrVal>
                                          </p:val>
                                        </p:tav>
                                      </p:tavLst>
                                    </p:anim>
                                    <p:set>
                                      <p:cBhvr>
                                        <p:cTn id="9" dur="80"/>
                                        <p:tgtEl>
                                          <p:spTgt spid="583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43"/>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to continue&quot;/&gt;&lt;property id=&quot;10069&quot; value=&quot;Incorrect - Click anywhere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0&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Times New Roman&amp;quot; IsBold=&amp;quot;0&amp;quot; IsItalic=&amp;quot;0&amp;quot; IsUnderline=&amp;quot;0&amp;quot; FontSize=&amp;quot;44&amp;quot;/&amp;gt;&amp;lt;Answer FontName=&amp;quot;Times New Roman&amp;quot; IsBold=&amp;quot;0&amp;quot; IsItalic=&amp;quot;0&amp;quot; IsUnderline=&amp;quot;0&amp;quot; FontSize=&amp;quot;28&amp;quot;/&amp;gt;&amp;lt;Button FontName=&amp;quot;Times New Roman&amp;quot; IsBold=&amp;quot;0&amp;quot; IsItalic=&amp;quot;0&amp;quot; IsUnderline=&amp;quot;0&amp;quot; FontSize=&amp;quot;14&amp;quot;/&amp;gt;&amp;lt;Message FontName=&amp;quot;Times New Roman&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1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gt;&lt;/object&gt;&lt;/object&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Anh huong lan nhau SV&quot;/&gt;&lt;property id=&quot;20148&quot; value=&quot;5&quot;/&gt;&lt;property id=&quot;20184&quot; value=&quot;7&quot;/&gt;&lt;property id=&quot;20224&quot; value=&quot;C:\Documents and Settings\Administrator\My Documents&quot;/&gt;&lt;property id=&quot;20250&quot; value=&quot;0&quot;/&gt;&lt;property id=&quot;20251&quot; value=&quot;0&quot;/&gt;&lt;property id=&quot;20259&quot; value=&quot;0&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71&quot;/&gt;&lt;property id=&quot;20309&quot; value=&quot;-1&quot;/&gt;&lt;/object&gt;&lt;object type=&quot;3&quot; unique_id=&quot;10006&quot;&gt;&lt;property id=&quot;20148&quot; value=&quot;5&quot;/&gt;&lt;property id=&quot;20300&quot; value=&quot;Slide 3&quot;/&gt;&lt;property id=&quot;20307&quot; value=&quot;272&quot;/&gt;&lt;property id=&quot;20309&quot; value=&quot;-1&quot;/&gt;&lt;/object&gt;&lt;object type=&quot;3&quot; unique_id=&quot;10007&quot;&gt;&lt;property id=&quot;20148&quot; value=&quot;5&quot;/&gt;&lt;property id=&quot;20300&quot; value=&quot;Slide 4&quot;/&gt;&lt;property id=&quot;20307&quot; value=&quot;273&quot;/&gt;&lt;property id=&quot;20309&quot; value=&quot;-1&quot;/&gt;&lt;/object&gt;&lt;object type=&quot;3&quot; unique_id=&quot;10008&quot;&gt;&lt;property id=&quot;20148&quot; value=&quot;5&quot;/&gt;&lt;property id=&quot;20300&quot; value=&quot;Slide 5&quot;/&gt;&lt;property id=&quot;20307&quot; value=&quot;275&quot;/&gt;&lt;property id=&quot;20309&quot; value=&quot;-1&quot;/&gt;&lt;/object&gt;&lt;object type=&quot;3&quot; unique_id=&quot;10009&quot;&gt;&lt;property id=&quot;20148&quot; value=&quot;5&quot;/&gt;&lt;property id=&quot;20300&quot; value=&quot;Slide 6&quot;/&gt;&lt;property id=&quot;20307&quot; value=&quot;281&quot;/&gt;&lt;property id=&quot;20309&quot; value=&quot;-1&quot;/&gt;&lt;/object&gt;&lt;object type=&quot;3&quot; unique_id=&quot;10010&quot;&gt;&lt;property id=&quot;20148&quot; value=&quot;5&quot;/&gt;&lt;property id=&quot;20300&quot; value=&quot;Slide 7&quot;/&gt;&lt;property id=&quot;20307&quot; value=&quot;276&quot;/&gt;&lt;property id=&quot;20309&quot; value=&quot;-1&quot;/&gt;&lt;/object&gt;&lt;object type=&quot;3&quot; unique_id=&quot;10011&quot;&gt;&lt;property id=&quot;20148&quot; value=&quot;5&quot;/&gt;&lt;property id=&quot;20300&quot; value=&quot;Slide 8&quot;/&gt;&lt;property id=&quot;20307&quot; value=&quot;277&quot;/&gt;&lt;property id=&quot;20309&quot; value=&quot;-1&quot;/&gt;&lt;/object&gt;&lt;object type=&quot;3&quot; unique_id=&quot;10012&quot;&gt;&lt;property id=&quot;20148&quot; value=&quot;5&quot;/&gt;&lt;property id=&quot;20300&quot; value=&quot;Slide 9&quot;/&gt;&lt;property id=&quot;20307&quot; value=&quot;282&quot;/&gt;&lt;property id=&quot;20309&quot; value=&quot;-1&quot;/&gt;&lt;/object&gt;&lt;object type=&quot;3&quot; unique_id=&quot;10013&quot;&gt;&lt;property id=&quot;20148&quot; value=&quot;5&quot;/&gt;&lt;property id=&quot;20300&quot; value=&quot;Slide 10&quot;/&gt;&lt;property id=&quot;20307&quot; value=&quot;283&quot;/&gt;&lt;property id=&quot;20309&quot; value=&quot;-1&quot;/&gt;&lt;/object&gt;&lt;object type=&quot;3&quot; unique_id=&quot;10014&quot;&gt;&lt;property id=&quot;20148&quot; value=&quot;5&quot;/&gt;&lt;property id=&quot;20300&quot; value=&quot;Slide 11&quot;/&gt;&lt;property id=&quot;20307&quot; value=&quot;284&quot;/&gt;&lt;property id=&quot;20309&quot; value=&quot;-1&quot;/&gt;&lt;/object&gt;&lt;object type=&quot;3&quot; unique_id=&quot;10015&quot;&gt;&lt;property id=&quot;20148&quot; value=&quot;5&quot;/&gt;&lt;property id=&quot;20300&quot; value=&quot;Slide 12&quot;/&gt;&lt;property id=&quot;20307&quot; value=&quot;285&quot;/&gt;&lt;property id=&quot;20309&quot; value=&quot;-1&quot;/&gt;&lt;/object&gt;&lt;object type=&quot;3&quot; unique_id=&quot;10016&quot;&gt;&lt;property id=&quot;20148&quot; value=&quot;5&quot;/&gt;&lt;property id=&quot;20300&quot; value=&quot;Slide 13&quot;/&gt;&lt;property id=&quot;20307&quot; value=&quot;286&quot;/&gt;&lt;property id=&quot;20309&quot; value=&quot;-1&quot;/&gt;&lt;/object&gt;&lt;object type=&quot;3&quot; unique_id=&quot;10017&quot;&gt;&lt;property id=&quot;20148&quot; value=&quot;5&quot;/&gt;&lt;property id=&quot;20300&quot; value=&quot;Slide 14&quot;/&gt;&lt;property id=&quot;20307&quot; value=&quot;287&quot;/&gt;&lt;property id=&quot;20309&quot; value=&quot;-1&quot;/&gt;&lt;/object&gt;&lt;object type=&quot;3&quot; unique_id=&quot;10018&quot;&gt;&lt;property id=&quot;20148&quot; value=&quot;5&quot;/&gt;&lt;property id=&quot;20300&quot; value=&quot;Slide 15&quot;/&gt;&lt;property id=&quot;20307&quot; value=&quot;288&quot;/&gt;&lt;property id=&quot;20309&quot; value=&quot;-1&quot;/&gt;&lt;/object&gt;&lt;object type=&quot;3&quot; unique_id=&quot;10019&quot;&gt;&lt;property id=&quot;20148&quot; value=&quot;5&quot;/&gt;&lt;property id=&quot;20300&quot; value=&quot;Slide 16&quot;/&gt;&lt;property id=&quot;20307&quot; value=&quot;289&quot;/&gt;&lt;property id=&quot;20309&quot; value=&quot;-1&quot;/&gt;&lt;/object&gt;&lt;object type=&quot;3&quot; unique_id=&quot;10020&quot;&gt;&lt;property id=&quot;20148&quot; value=&quot;5&quot;/&gt;&lt;property id=&quot;20300&quot; value=&quot;Slide 17&quot;/&gt;&lt;property id=&quot;20307&quot; value=&quot;290&quot;/&gt;&lt;property id=&quot;20309&quot; value=&quot;-1&quot;/&gt;&lt;/object&gt;&lt;object type=&quot;3&quot; unique_id=&quot;10021&quot;&gt;&lt;property id=&quot;20148&quot; value=&quot;5&quot;/&gt;&lt;property id=&quot;20300&quot; value=&quot;Slide 18&quot;/&gt;&lt;property id=&quot;20307&quot; value=&quot;291&quot;/&gt;&lt;property id=&quot;20309&quot; value=&quot;-1&quot;/&gt;&lt;/object&gt;&lt;object type=&quot;3&quot; unique_id=&quot;10022&quot;&gt;&lt;property id=&quot;20148&quot; value=&quot;5&quot;/&gt;&lt;property id=&quot;20300&quot; value=&quot;Slide 19&quot;/&gt;&lt;property id=&quot;20307&quot; value=&quot;292&quot;/&gt;&lt;property id=&quot;20309&quot; value=&quot;-1&quot;/&gt;&lt;/object&gt;&lt;object type=&quot;3&quot; unique_id=&quot;10023&quot;&gt;&lt;property id=&quot;20148&quot; value=&quot;5&quot;/&gt;&lt;property id=&quot;20300&quot; value=&quot;Slide 20&quot;/&gt;&lt;property id=&quot;20307&quot; value=&quot;294&quot;/&gt;&lt;property id=&quot;20309&quot; value=&quot;-1&quot;/&gt;&lt;/object&gt;&lt;object type=&quot;3&quot; unique_id=&quot;10024&quot;&gt;&lt;property id=&quot;20148&quot; value=&quot;5&quot;/&gt;&lt;property id=&quot;20300&quot; value=&quot;Slide 21&quot;/&gt;&lt;property id=&quot;20307&quot; value=&quot;296&quot;/&gt;&lt;property id=&quot;20309&quot; value=&quot;-1&quot;/&gt;&lt;/object&gt;&lt;object type=&quot;3&quot; unique_id=&quot;10025&quot;&gt;&lt;property id=&quot;20148&quot; value=&quot;5&quot;/&gt;&lt;property id=&quot;20300&quot; value=&quot;Slide 22&quot;/&gt;&lt;property id=&quot;20307&quot; value=&quot;295&quot;/&gt;&lt;property id=&quot;20309&quot; value=&quot;-1&quot;/&gt;&lt;/object&gt;&lt;object type=&quot;3&quot; unique_id=&quot;10026&quot;&gt;&lt;property id=&quot;20148&quot; value=&quot;5&quot;/&gt;&lt;property id=&quot;20300&quot; value=&quot;Slide 23&quot;/&gt;&lt;property id=&quot;20307&quot; value=&quot;293&quot;/&gt;&lt;property id=&quot;20309&quot; value=&quot;-1&quot;/&gt;&lt;/object&gt;&lt;object type=&quot;3&quot; unique_id=&quot;10027&quot;&gt;&lt;property id=&quot;20148&quot; value=&quot;5&quot;/&gt;&lt;property id=&quot;20300&quot; value=&quot;Slide 24&quot;/&gt;&lt;property id=&quot;20307&quot; value=&quot;270&quot;/&gt;&lt;property id=&quot;20309&quot; value=&quot;-1&quot;/&gt;&lt;/object&gt;&lt;object type=&quot;3&quot; unique_id=&quot;10132&quot;&gt;&lt;property id=&quot;20148&quot; value=&quot;5&quot;/&gt;&lt;property id=&quot;20300&quot; value=&quot;Slide 1&quot;/&gt;&lt;property id=&quot;20307&quot; value=&quot;297&quot;/&gt;&lt;property id=&quot;20309&quot; value=&quot;-1&quot;/&gt;&lt;/object&gt;&lt;/object&gt;&lt;object type=&quot;10&quot; unique_id=&quot;10367&quot;&gt;&lt;object type=&quot;11&quot; unique_id=&quot;10368&quot;&gt;&lt;/object&gt;&lt;/object&gt;&lt;object type=&quot;4&quot; unique_id=&quot;10369&quo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6843</TotalTime>
  <Words>1311</Words>
  <Application>Microsoft Office PowerPoint</Application>
  <PresentationFormat>On-screen Show (4:3)</PresentationFormat>
  <Paragraphs>116</Paragraphs>
  <Slides>24</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.VnTimeH</vt:lpstr>
      <vt:lpstr>Arial</vt:lpstr>
      <vt:lpstr>Times New Roman</vt:lpstr>
      <vt:lpstr>Wingdings</vt:lpstr>
      <vt:lpstr>Wingdings 3</vt:lpstr>
      <vt:lpstr>Default Design</vt:lpstr>
      <vt:lpstr>Clip</vt:lpstr>
      <vt:lpstr>PowerPoint Presentation</vt:lpstr>
      <vt:lpstr>PowerPoint Presentation</vt:lpstr>
      <vt:lpstr>PowerPoint Presentation</vt:lpstr>
      <vt:lpstr>PowerPoint Presentation</vt:lpstr>
      <vt:lpstr>Các sinh vật cùng loài cạnh tranh trong điều kiện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ITQuangNam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Root</dc:creator>
  <cp:lastModifiedBy>ADM</cp:lastModifiedBy>
  <cp:revision>505</cp:revision>
  <dcterms:created xsi:type="dcterms:W3CDTF">2011-04-16T07:52:23Z</dcterms:created>
  <dcterms:modified xsi:type="dcterms:W3CDTF">2022-03-10T02:11:50Z</dcterms:modified>
</cp:coreProperties>
</file>