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05" r:id="rId3"/>
    <p:sldId id="306" r:id="rId4"/>
    <p:sldId id="264" r:id="rId5"/>
    <p:sldId id="307" r:id="rId6"/>
    <p:sldId id="308" r:id="rId7"/>
    <p:sldId id="309" r:id="rId8"/>
    <p:sldId id="310" r:id="rId9"/>
    <p:sldId id="311" r:id="rId10"/>
    <p:sldId id="312" r:id="rId11"/>
    <p:sldId id="256" r:id="rId12"/>
    <p:sldId id="295" r:id="rId13"/>
    <p:sldId id="257" r:id="rId14"/>
    <p:sldId id="258" r:id="rId15"/>
    <p:sldId id="296" r:id="rId16"/>
    <p:sldId id="261" r:id="rId17"/>
    <p:sldId id="262" r:id="rId18"/>
    <p:sldId id="297" r:id="rId19"/>
    <p:sldId id="266" r:id="rId20"/>
    <p:sldId id="263" r:id="rId21"/>
    <p:sldId id="298" r:id="rId22"/>
    <p:sldId id="299" r:id="rId23"/>
    <p:sldId id="300" r:id="rId24"/>
    <p:sldId id="301" r:id="rId25"/>
    <p:sldId id="302" r:id="rId26"/>
    <p:sldId id="303" r:id="rId27"/>
    <p:sldId id="30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08" d="100"/>
          <a:sy n="108" d="100"/>
        </p:scale>
        <p:origin x="6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B297-3F0A-A4D8-E72A-670509679D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016CD7-1512-95DC-292E-84A79B8F0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2DB45B-8158-E3B5-F6CF-E01D0ACB3AEE}"/>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5" name="Footer Placeholder 4">
            <a:extLst>
              <a:ext uri="{FF2B5EF4-FFF2-40B4-BE49-F238E27FC236}">
                <a16:creationId xmlns:a16="http://schemas.microsoft.com/office/drawing/2014/main" id="{F42080E4-3C21-BE27-DF26-B503764CB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D3380-CD09-8F98-137F-06A8B9209D0E}"/>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109405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E7B5-9FCB-DF0F-0DF3-E118FD90FB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A2852F-3AE8-173B-277E-917C804925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91E6B9-968B-E323-3562-023E41B8A3F5}"/>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5" name="Footer Placeholder 4">
            <a:extLst>
              <a:ext uri="{FF2B5EF4-FFF2-40B4-BE49-F238E27FC236}">
                <a16:creationId xmlns:a16="http://schemas.microsoft.com/office/drawing/2014/main" id="{49242781-6189-FC70-8AB5-276CC68E7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93D9D-4401-6EBE-E33B-FFD93D40D0B1}"/>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250238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F09F5-0586-60CE-1760-6874709404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510963-9F68-C4BC-5330-48CE05678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16C2E5-ABF1-DCE0-AC82-F1AAC68CA6F4}"/>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5" name="Footer Placeholder 4">
            <a:extLst>
              <a:ext uri="{FF2B5EF4-FFF2-40B4-BE49-F238E27FC236}">
                <a16:creationId xmlns:a16="http://schemas.microsoft.com/office/drawing/2014/main" id="{CB2938F4-8C12-5083-5BA2-79FE6566C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52A01C-7C45-341A-5856-6B5EB266BE22}"/>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1261146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D68E-2A64-E484-349F-BED5FF08C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5F6C8-794C-1B93-1CF3-56DE22E432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686FB-0BEA-A1E0-37C6-929944F4AF95}"/>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5" name="Footer Placeholder 4">
            <a:extLst>
              <a:ext uri="{FF2B5EF4-FFF2-40B4-BE49-F238E27FC236}">
                <a16:creationId xmlns:a16="http://schemas.microsoft.com/office/drawing/2014/main" id="{C3259A75-FA66-4D1C-A5AA-D7DE8FB00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09DB1-A371-768F-954A-644616433117}"/>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3832076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51E8-E4E7-D934-64B5-316058779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2D3F16-061F-2091-C67B-DB2DDCE88A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4C05EB-9BA8-6B7D-503D-939E61C1F02E}"/>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5" name="Footer Placeholder 4">
            <a:extLst>
              <a:ext uri="{FF2B5EF4-FFF2-40B4-BE49-F238E27FC236}">
                <a16:creationId xmlns:a16="http://schemas.microsoft.com/office/drawing/2014/main" id="{4458D84E-EA9D-3C78-C34B-B68421EC4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E3218-731D-F4A7-344B-C68DFDA4B752}"/>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278118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E387A-1200-58AA-EB17-23956044E7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67C57-0009-6713-927A-322E63726F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151E9F-E145-B239-1B8E-6045F72DC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46388-63B0-6C74-19C7-CE50CBEBE938}"/>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6" name="Footer Placeholder 5">
            <a:extLst>
              <a:ext uri="{FF2B5EF4-FFF2-40B4-BE49-F238E27FC236}">
                <a16:creationId xmlns:a16="http://schemas.microsoft.com/office/drawing/2014/main" id="{90A216AB-3A36-854A-D474-CD87352CD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378F94-830D-6175-5BA0-12BED8F956F6}"/>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2988634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1DF1F-2E7F-61CC-8E4A-D009524D9F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4DB3D4-805E-D738-F56A-D8F3EDE71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A523A-2E04-831C-F838-D45E7E546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C26D2B-1B71-0E38-0BF7-5BD587A1A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7DDEF8-90F9-05BB-349E-CE1EAF144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5622D8-DB6D-DEB4-4AC5-68258FCC3888}"/>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8" name="Footer Placeholder 7">
            <a:extLst>
              <a:ext uri="{FF2B5EF4-FFF2-40B4-BE49-F238E27FC236}">
                <a16:creationId xmlns:a16="http://schemas.microsoft.com/office/drawing/2014/main" id="{FA3D9DA3-BBCA-3441-2235-3C0031F8E2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AAAF8A-5EB6-B8AF-89E2-921DC8BD564E}"/>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296643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66155-3799-2751-91DC-07F1712D3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48D58D-7CA0-088D-AB7E-49E9734AA1BB}"/>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4" name="Footer Placeholder 3">
            <a:extLst>
              <a:ext uri="{FF2B5EF4-FFF2-40B4-BE49-F238E27FC236}">
                <a16:creationId xmlns:a16="http://schemas.microsoft.com/office/drawing/2014/main" id="{BBAFD1A5-9497-691E-8DBB-B17F4206FC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FB295F-691C-8CB8-656C-3F459D591706}"/>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2933591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3A55F9-6B4F-9EE6-578D-CDB8BEB52617}"/>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3" name="Footer Placeholder 2">
            <a:extLst>
              <a:ext uri="{FF2B5EF4-FFF2-40B4-BE49-F238E27FC236}">
                <a16:creationId xmlns:a16="http://schemas.microsoft.com/office/drawing/2014/main" id="{D3C73D93-E0D3-B078-CA1B-BCB843FC69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CD42CE-9AF5-5B7A-C111-4E6E160ECFE5}"/>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567769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89F3B-5729-5A5E-A162-2F442E6A3F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E95361-C16E-D1B6-BB83-2261D912EE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4D5F14-CC0A-9885-C786-F48937237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B39ACA-498D-6477-BB6B-8781A5DAB86F}"/>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6" name="Footer Placeholder 5">
            <a:extLst>
              <a:ext uri="{FF2B5EF4-FFF2-40B4-BE49-F238E27FC236}">
                <a16:creationId xmlns:a16="http://schemas.microsoft.com/office/drawing/2014/main" id="{3A7E94D7-378F-8474-19B2-042CB5AF05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F8FAA-B661-56F3-C350-895C40D5F864}"/>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2597968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A2D05-681A-1857-4774-FFF1CF90E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DB4BAC-E488-E9C8-D84D-E51EEDA7A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7501D4-F087-C3B7-7A42-88DE3B098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F4CB4-547D-E718-ED19-26DD082CAE12}"/>
              </a:ext>
            </a:extLst>
          </p:cNvPr>
          <p:cNvSpPr>
            <a:spLocks noGrp="1"/>
          </p:cNvSpPr>
          <p:nvPr>
            <p:ph type="dt" sz="half" idx="10"/>
          </p:nvPr>
        </p:nvSpPr>
        <p:spPr/>
        <p:txBody>
          <a:bodyPr/>
          <a:lstStyle/>
          <a:p>
            <a:fld id="{DE7B50B6-A528-450F-9459-E1C1E41E7A1B}" type="datetimeFigureOut">
              <a:rPr lang="en-US" smtClean="0"/>
              <a:t>1/15/2024</a:t>
            </a:fld>
            <a:endParaRPr lang="en-US"/>
          </a:p>
        </p:txBody>
      </p:sp>
      <p:sp>
        <p:nvSpPr>
          <p:cNvPr id="6" name="Footer Placeholder 5">
            <a:extLst>
              <a:ext uri="{FF2B5EF4-FFF2-40B4-BE49-F238E27FC236}">
                <a16:creationId xmlns:a16="http://schemas.microsoft.com/office/drawing/2014/main" id="{B30D68FB-EBE4-7732-76F4-B42B13DDA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4EC5F7-73FC-563F-326B-3F201B18DCB6}"/>
              </a:ext>
            </a:extLst>
          </p:cNvPr>
          <p:cNvSpPr>
            <a:spLocks noGrp="1"/>
          </p:cNvSpPr>
          <p:nvPr>
            <p:ph type="sldNum" sz="quarter" idx="12"/>
          </p:nvPr>
        </p:nvSpPr>
        <p:spPr/>
        <p:txBody>
          <a:bodyPr/>
          <a:lstStyle/>
          <a:p>
            <a:fld id="{2CD4DF59-AD92-4F04-AE4E-82993B3D11E1}" type="slidenum">
              <a:rPr lang="en-US" smtClean="0"/>
              <a:t>‹#›</a:t>
            </a:fld>
            <a:endParaRPr lang="en-US"/>
          </a:p>
        </p:txBody>
      </p:sp>
    </p:spTree>
    <p:extLst>
      <p:ext uri="{BB962C8B-B14F-4D97-AF65-F5344CB8AC3E}">
        <p14:creationId xmlns:p14="http://schemas.microsoft.com/office/powerpoint/2010/main" val="289016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17C547-1CAF-6115-CDDC-34DD0AA76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057DE2-5A21-F34B-C3A5-3CA38A5F12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B38B8-F6DE-6C27-4323-8BA795672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B50B6-A528-450F-9459-E1C1E41E7A1B}" type="datetimeFigureOut">
              <a:rPr lang="en-US" smtClean="0"/>
              <a:t>1/15/2024</a:t>
            </a:fld>
            <a:endParaRPr lang="en-US"/>
          </a:p>
        </p:txBody>
      </p:sp>
      <p:sp>
        <p:nvSpPr>
          <p:cNvPr id="5" name="Footer Placeholder 4">
            <a:extLst>
              <a:ext uri="{FF2B5EF4-FFF2-40B4-BE49-F238E27FC236}">
                <a16:creationId xmlns:a16="http://schemas.microsoft.com/office/drawing/2014/main" id="{07E6CA8B-E238-5FDD-ECDA-0141C6F011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ED3FDA-7BD1-B62B-C48A-106537C82D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4DF59-AD92-4F04-AE4E-82993B3D11E1}" type="slidenum">
              <a:rPr lang="en-US" smtClean="0"/>
              <a:t>‹#›</a:t>
            </a:fld>
            <a:endParaRPr lang="en-US"/>
          </a:p>
        </p:txBody>
      </p:sp>
    </p:spTree>
    <p:extLst>
      <p:ext uri="{BB962C8B-B14F-4D97-AF65-F5344CB8AC3E}">
        <p14:creationId xmlns:p14="http://schemas.microsoft.com/office/powerpoint/2010/main" val="3772493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12"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20.jpeg"/><Relationship Id="rId5" Type="http://schemas.openxmlformats.org/officeDocument/2006/relationships/image" Target="../media/image9.png"/><Relationship Id="rId10" Type="http://schemas.openxmlformats.org/officeDocument/2006/relationships/image" Target="../media/image19.png"/><Relationship Id="rId4" Type="http://schemas.openxmlformats.org/officeDocument/2006/relationships/image" Target="../media/image8.png"/><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hyperlink" Target="https://vi.wikipedia.org/wiki/V%C4%83n_Lang" TargetMode="External"/><Relationship Id="rId3" Type="http://schemas.openxmlformats.org/officeDocument/2006/relationships/image" Target="../media/image7.png"/><Relationship Id="rId7" Type="http://schemas.openxmlformats.org/officeDocument/2006/relationships/hyperlink" Target="https://vi.wikipedia.org/wiki/Th%C3%A1nh_Gi%C3%B3ng" TargetMode="External"/><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fontScale="92500"/>
          </a:bodyPr>
          <a:lstStyle/>
          <a:p>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6</a:t>
            </a:r>
          </a:p>
          <a:p>
            <a:r>
              <a:rPr lang="en-US" sz="6400" dirty="0">
                <a:solidFill>
                  <a:srgbClr val="FF0000"/>
                </a:solidFill>
                <a:latin typeface="Times New Roman" panose="02020603050405020304" pitchFamily="18" charset="0"/>
                <a:cs typeface="Times New Roman" panose="02020603050405020304" pitchFamily="18" charset="0"/>
              </a:rPr>
              <a:t>CHUYỆN KỂ</a:t>
            </a:r>
          </a:p>
          <a:p>
            <a:r>
              <a:rPr lang="en-US" sz="6400" dirty="0">
                <a:solidFill>
                  <a:srgbClr val="FF0000"/>
                </a:solidFill>
                <a:latin typeface="Times New Roman" panose="02020603050405020304" pitchFamily="18" charset="0"/>
                <a:cs typeface="Times New Roman" panose="02020603050405020304" pitchFamily="18" charset="0"/>
              </a:rPr>
              <a:t>VỀ NHỮNG NGƯỜI ANH HÙNG</a:t>
            </a:r>
          </a:p>
          <a:p>
            <a:pPr algn="r"/>
            <a:endParaRPr lang="en-US" sz="3600" i="1" dirty="0">
              <a:solidFill>
                <a:srgbClr val="FF0000"/>
              </a:solidFill>
              <a:effectLst/>
              <a:latin typeface="+mj-lt"/>
            </a:endParaRPr>
          </a:p>
          <a:p>
            <a:pPr algn="r"/>
            <a:r>
              <a:rPr lang="vi-VN" sz="3600" i="1" dirty="0">
                <a:effectLst/>
                <a:latin typeface="+mj-lt"/>
              </a:rPr>
              <a:t>Và con phải kể cho con của con nghe</a:t>
            </a:r>
            <a:r>
              <a:rPr lang="en-US" sz="3600" i="1" dirty="0">
                <a:effectLst/>
                <a:latin typeface="+mj-lt"/>
              </a:rPr>
              <a:t> </a:t>
            </a:r>
          </a:p>
          <a:p>
            <a:pPr algn="r"/>
            <a:r>
              <a:rPr lang="vi-VN" sz="3600" i="1" dirty="0">
                <a:effectLst/>
                <a:latin typeface="+mj-lt"/>
              </a:rPr>
              <a:t>về những truyền thuyết mà mẹ đã kể cho con - </a:t>
            </a:r>
            <a:r>
              <a:rPr lang="en-US" sz="3600" i="1" dirty="0">
                <a:effectLst/>
                <a:latin typeface="+mj-lt"/>
              </a:rPr>
              <a:t>g</a:t>
            </a:r>
            <a:r>
              <a:rPr lang="vi-VN" sz="3600" i="1" dirty="0">
                <a:effectLst/>
                <a:latin typeface="+mj-lt"/>
              </a:rPr>
              <a:t>iống như</a:t>
            </a:r>
            <a:r>
              <a:rPr lang="en-US" sz="3600" i="1" dirty="0">
                <a:effectLst/>
                <a:latin typeface="+mj-lt"/>
              </a:rPr>
              <a:t> </a:t>
            </a:r>
            <a:r>
              <a:rPr lang="vi-VN" sz="3600" i="1" dirty="0">
                <a:effectLst/>
                <a:latin typeface="+mj-lt"/>
              </a:rPr>
              <a:t>bà đã kể cho mẹ và bà cố đã kể cho bà</a:t>
            </a:r>
            <a:r>
              <a:rPr lang="en-US" sz="3600" i="1" dirty="0">
                <a:effectLst/>
                <a:latin typeface="+mj-lt"/>
              </a:rPr>
              <a:t>…</a:t>
            </a:r>
            <a:r>
              <a:rPr lang="vi-VN" sz="3600" i="1" dirty="0">
                <a:effectLst/>
                <a:latin typeface="+mj-lt"/>
              </a:rPr>
              <a:t> </a:t>
            </a:r>
            <a:endParaRPr lang="en-US" sz="3600" i="1" dirty="0">
              <a:effectLst/>
              <a:latin typeface="+mj-lt"/>
            </a:endParaRPr>
          </a:p>
          <a:p>
            <a:pPr algn="r"/>
            <a:r>
              <a:rPr lang="en-US" dirty="0" err="1">
                <a:solidFill>
                  <a:srgbClr val="FF0000"/>
                </a:solidFill>
                <a:effectLst/>
                <a:latin typeface="Times New Roman" panose="02020603050405020304" pitchFamily="18" charset="0"/>
                <a:cs typeface="Times New Roman" panose="02020603050405020304" pitchFamily="18" charset="0"/>
              </a:rPr>
              <a:t>Bét-ti</a:t>
            </a:r>
            <a:r>
              <a:rPr lang="en-US" dirty="0">
                <a:solidFill>
                  <a:srgbClr val="FF0000"/>
                </a:solidFill>
                <a:effectLst/>
                <a:latin typeface="Times New Roman" panose="02020603050405020304" pitchFamily="18" charset="0"/>
                <a:cs typeface="Times New Roman" panose="02020603050405020304" pitchFamily="18" charset="0"/>
              </a:rPr>
              <a:t> </a:t>
            </a:r>
            <a:r>
              <a:rPr lang="en-US" dirty="0" err="1">
                <a:solidFill>
                  <a:srgbClr val="FF0000"/>
                </a:solidFill>
                <a:effectLst/>
                <a:latin typeface="Times New Roman" panose="02020603050405020304" pitchFamily="18" charset="0"/>
                <a:cs typeface="Times New Roman" panose="02020603050405020304" pitchFamily="18" charset="0"/>
              </a:rPr>
              <a:t>Xmít</a:t>
            </a:r>
            <a:r>
              <a:rPr lang="en-US" dirty="0">
                <a:solidFill>
                  <a:srgbClr val="FF0000"/>
                </a:solidFill>
                <a:effectLst/>
                <a:latin typeface="Times New Roman" panose="02020603050405020304" pitchFamily="18" charset="0"/>
                <a:cs typeface="Times New Roman" panose="02020603050405020304" pitchFamily="18" charset="0"/>
              </a:rPr>
              <a:t> (Betty Smith)</a:t>
            </a:r>
            <a:endParaRPr lang="en-US" i="1" dirty="0">
              <a:solidFill>
                <a:srgbClr val="FF0000"/>
              </a:solidFill>
              <a:effectLst/>
              <a:latin typeface="+mj-lt"/>
            </a:endParaRP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0434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fontScale="92500"/>
          </a:bodyPr>
          <a:lstStyle/>
          <a:p>
            <a:pPr algn="just"/>
            <a:r>
              <a:rPr lang="en-US" sz="3600" i="1" dirty="0">
                <a:solidFill>
                  <a:srgbClr val="FF0000"/>
                </a:solidFill>
                <a:latin typeface="Times New Roman" panose="02020603050405020304" pitchFamily="18" charset="0"/>
                <a:cs typeface="Times New Roman" panose="02020603050405020304" pitchFamily="18" charset="0"/>
              </a:rPr>
              <a:t>3.Thể </a:t>
            </a:r>
            <a:r>
              <a:rPr lang="en-US" sz="3600" i="1" dirty="0" err="1">
                <a:solidFill>
                  <a:srgbClr val="FF0000"/>
                </a:solidFill>
                <a:latin typeface="Times New Roman" panose="02020603050405020304" pitchFamily="18" charset="0"/>
                <a:cs typeface="Times New Roman" panose="02020603050405020304" pitchFamily="18" charset="0"/>
              </a:rPr>
              <a:t>loại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Truyền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thuyết</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3600" i="1" dirty="0">
                <a:solidFill>
                  <a:srgbClr val="FF0000"/>
                </a:solidFill>
                <a:latin typeface="Times New Roman" panose="02020603050405020304" pitchFamily="18" charset="0"/>
                <a:cs typeface="Times New Roman" panose="02020603050405020304" pitchFamily="18" charset="0"/>
              </a:rPr>
              <a:t>4.Ngôi </a:t>
            </a:r>
            <a:r>
              <a:rPr lang="en-US" sz="3600" i="1" dirty="0" err="1">
                <a:solidFill>
                  <a:srgbClr val="FF0000"/>
                </a:solidFill>
                <a:latin typeface="Times New Roman" panose="02020603050405020304" pitchFamily="18" charset="0"/>
                <a:cs typeface="Times New Roman" panose="02020603050405020304" pitchFamily="18" charset="0"/>
              </a:rPr>
              <a:t>kể</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ba</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3600" i="1" dirty="0">
                <a:solidFill>
                  <a:srgbClr val="FF0000"/>
                </a:solidFill>
                <a:latin typeface="Times New Roman" panose="02020603050405020304" pitchFamily="18" charset="0"/>
                <a:cs typeface="Times New Roman" panose="02020603050405020304" pitchFamily="18" charset="0"/>
              </a:rPr>
              <a:t>5. </a:t>
            </a:r>
            <a:r>
              <a:rPr lang="en-US" sz="3600" i="1" dirty="0" err="1">
                <a:solidFill>
                  <a:srgbClr val="FF0000"/>
                </a:solidFill>
                <a:latin typeface="Times New Roman" panose="02020603050405020304" pitchFamily="18" charset="0"/>
                <a:cs typeface="Times New Roman" panose="02020603050405020304" pitchFamily="18" charset="0"/>
              </a:rPr>
              <a:t>Phương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thức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biểu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đạt</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chính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Tự</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sự</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3600" i="1" dirty="0">
                <a:solidFill>
                  <a:srgbClr val="FF0000"/>
                </a:solidFill>
                <a:latin typeface="Times New Roman" panose="02020603050405020304" pitchFamily="18" charset="0"/>
                <a:cs typeface="Times New Roman" panose="02020603050405020304" pitchFamily="18" charset="0"/>
              </a:rPr>
              <a:t>6.Bố </a:t>
            </a:r>
            <a:r>
              <a:rPr lang="en-US" sz="3600" i="1" dirty="0" err="1">
                <a:solidFill>
                  <a:srgbClr val="FF0000"/>
                </a:solidFill>
                <a:latin typeface="Times New Roman" panose="02020603050405020304" pitchFamily="18" charset="0"/>
                <a:cs typeface="Times New Roman" panose="02020603050405020304" pitchFamily="18" charset="0"/>
              </a:rPr>
              <a:t>cục</a:t>
            </a:r>
            <a:r>
              <a:rPr lang="en-US" sz="3600" i="1" dirty="0">
                <a:solidFill>
                  <a:srgbClr val="FF0000"/>
                </a:solidFill>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1: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nằm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Gióng</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2: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Gióng</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Tiếp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“bay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tan </a:t>
            </a:r>
            <a:r>
              <a:rPr lang="en-US" sz="3600" dirty="0" err="1">
                <a:latin typeface="Times New Roman" panose="02020603050405020304" pitchFamily="18" charset="0"/>
                <a:cs typeface="Times New Roman" panose="02020603050405020304" pitchFamily="18" charset="0"/>
              </a:rPr>
              <a:t>giặc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bay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Phần</a:t>
            </a:r>
            <a:r>
              <a:rPr lang="en-US" sz="3600" dirty="0">
                <a:latin typeface="Times New Roman" panose="02020603050405020304" pitchFamily="18" charset="0"/>
                <a:cs typeface="Times New Roman" panose="02020603050405020304" pitchFamily="18" charset="0"/>
              </a:rPr>
              <a:t> 4: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4531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lnSpcReduction="10000"/>
          </a:bodyPr>
          <a:lstStyle/>
          <a:p>
            <a:pPr algn="just"/>
            <a:r>
              <a:rPr lang="en-US" sz="3600" b="1" dirty="0">
                <a:solidFill>
                  <a:srgbClr val="FF0000"/>
                </a:solidFill>
                <a:latin typeface="Times New Roman" panose="02020603050405020304" pitchFamily="18" charset="0"/>
                <a:cs typeface="Times New Roman" panose="02020603050405020304" pitchFamily="18" charset="0"/>
              </a:rPr>
              <a:t>II. KHÁM PHÁ VĂN BẢN</a:t>
            </a:r>
          </a:p>
          <a:p>
            <a:pPr algn="just"/>
            <a:r>
              <a:rPr lang="en-US"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địa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chuyện</a:t>
            </a:r>
            <a:r>
              <a:rPr lang="en-US" sz="3600" dirty="0">
                <a:latin typeface="Times New Roman" panose="02020603050405020304" pitchFamily="18" charset="0"/>
                <a:cs typeface="Times New Roman" panose="02020603050405020304" pitchFamily="18" charset="0"/>
              </a:rPr>
              <a:t>.</a:t>
            </a:r>
          </a:p>
          <a:p>
            <a:pPr algn="just"/>
            <a:r>
              <a:rPr lang="en-US" sz="3600" dirty="0">
                <a:solidFill>
                  <a:srgbClr val="FF0000"/>
                </a:solidFill>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Thời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Vương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thứ</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sáu</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3600" dirty="0">
                <a:solidFill>
                  <a:srgbClr val="FF0000"/>
                </a:solidFill>
                <a:latin typeface="Times New Roman" panose="02020603050405020304" pitchFamily="18" charset="0"/>
                <a:cs typeface="Times New Roman" panose="02020603050405020304" pitchFamily="18" charset="0"/>
              </a:rPr>
              <a:t>-</a:t>
            </a:r>
            <a:r>
              <a:rPr lang="en-US" sz="3600" dirty="0" err="1">
                <a:solidFill>
                  <a:srgbClr val="FF0000"/>
                </a:solidFill>
                <a:latin typeface="Times New Roman" panose="02020603050405020304" pitchFamily="18" charset="0"/>
                <a:cs typeface="Times New Roman" panose="02020603050405020304" pitchFamily="18" charset="0"/>
              </a:rPr>
              <a:t>Địa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điểm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Phù</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Đổng</a:t>
            </a:r>
            <a:r>
              <a:rPr lang="en-US" sz="3600" dirty="0">
                <a:solidFill>
                  <a:srgbClr val="FF0000"/>
                </a:solidFill>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HS </a:t>
            </a:r>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chú</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thích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về</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làng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Phù</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Đổng</a:t>
            </a:r>
            <a:r>
              <a:rPr lang="en-US" sz="3600" dirty="0">
                <a:latin typeface="Times New Roman" panose="02020603050405020304" pitchFamily="18" charset="0"/>
                <a:cs typeface="Times New Roman" panose="02020603050405020304" pitchFamily="18" charset="0"/>
              </a:rPr>
              <a:t>)</a:t>
            </a:r>
          </a:p>
          <a:p>
            <a:pPr algn="just"/>
            <a:r>
              <a:rPr lang="en-US" sz="3600" dirty="0">
                <a:solidFill>
                  <a:srgbClr val="FF0000"/>
                </a:solidFill>
                <a:latin typeface="Times New Roman" panose="02020603050405020304" pitchFamily="18" charset="0"/>
                <a:cs typeface="Times New Roman" panose="02020603050405020304" pitchFamily="18" charset="0"/>
              </a:rPr>
              <a:t>-Hoàn </a:t>
            </a:r>
            <a:r>
              <a:rPr lang="en-US" sz="3600" dirty="0" err="1">
                <a:solidFill>
                  <a:srgbClr val="FF0000"/>
                </a:solidFill>
                <a:latin typeface="Times New Roman" panose="02020603050405020304" pitchFamily="18" charset="0"/>
                <a:cs typeface="Times New Roman" panose="02020603050405020304" pitchFamily="18" charset="0"/>
              </a:rPr>
              <a:t>cảnh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giặc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Ân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xâm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nước</a:t>
            </a:r>
            <a:r>
              <a:rPr lang="en-US" sz="3600" dirty="0">
                <a:solidFill>
                  <a:srgbClr val="FF0000"/>
                </a:solidFill>
                <a:latin typeface="Times New Roman" panose="02020603050405020304" pitchFamily="18" charset="0"/>
                <a:cs typeface="Times New Roman" panose="02020603050405020304" pitchFamily="18" charset="0"/>
              </a:rPr>
              <a:t> ta.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vua</a:t>
            </a:r>
            <a:r>
              <a:rPr lang="en-US" sz="3600" dirty="0">
                <a:latin typeface="Times New Roman" panose="02020603050405020304" pitchFamily="18" charset="0"/>
                <a:cs typeface="Times New Roman" panose="02020603050405020304" pitchFamily="18" charset="0"/>
              </a:rPr>
              <a:t> lo </a:t>
            </a:r>
            <a:r>
              <a:rPr lang="en-US" sz="3600" dirty="0" err="1">
                <a:latin typeface="Times New Roman" panose="02020603050405020304" pitchFamily="18" charset="0"/>
                <a:cs typeface="Times New Roman" panose="02020603050405020304" pitchFamily="18" charset="0"/>
              </a:rPr>
              <a:t>sợ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bèn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khắp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giỏi</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609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cầu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a:p>
            <a:pPr algn="just"/>
            <a:r>
              <a:rPr lang="en-US" sz="3600" dirty="0">
                <a:solidFill>
                  <a:srgbClr val="FF0000"/>
                </a:solidFill>
                <a:latin typeface="Times New Roman" panose="02020603050405020304" pitchFamily="18" charset="0"/>
                <a:cs typeface="Times New Roman" panose="02020603050405020304" pitchFamily="18" charset="0"/>
              </a:rPr>
              <a:t>-&gt; </a:t>
            </a:r>
            <a:r>
              <a:rPr lang="en-US" sz="3600" dirty="0" err="1">
                <a:solidFill>
                  <a:srgbClr val="FF0000"/>
                </a:solidFill>
                <a:latin typeface="Times New Roman" panose="02020603050405020304" pitchFamily="18" charset="0"/>
                <a:cs typeface="Times New Roman" panose="02020603050405020304" pitchFamily="18" charset="0"/>
              </a:rPr>
              <a:t>Đòi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hỏi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những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bậc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kì</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tài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kiệt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xuất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cứu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34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190831" y="577515"/>
            <a:ext cx="11423653" cy="5694947"/>
          </a:xfrm>
        </p:spPr>
        <p:txBody>
          <a:bodyPr>
            <a:normAutofit fontScale="92500" lnSpcReduction="10000"/>
          </a:bodyPr>
          <a:lstStyle/>
          <a:p>
            <a:pPr algn="just"/>
            <a:r>
              <a:rPr lang="en-US" sz="3500" b="1" dirty="0">
                <a:solidFill>
                  <a:srgbClr val="FF0000"/>
                </a:solidFill>
                <a:latin typeface="Times New Roman" panose="02020603050405020304" pitchFamily="18" charset="0"/>
                <a:cs typeface="Times New Roman" panose="02020603050405020304" pitchFamily="18" charset="0"/>
              </a:rPr>
              <a:t>2. </a:t>
            </a:r>
            <a:r>
              <a:rPr lang="en-US" sz="3500" b="1" dirty="0" err="1">
                <a:solidFill>
                  <a:srgbClr val="FF0000"/>
                </a:solidFill>
                <a:latin typeface="Times New Roman" panose="02020603050405020304" pitchFamily="18" charset="0"/>
                <a:cs typeface="Times New Roman" panose="02020603050405020304" pitchFamily="18" charset="0"/>
              </a:rPr>
              <a:t>Sự</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ra</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đời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kì</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lạ</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của</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Thánh</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Gióng</a:t>
            </a:r>
            <a:r>
              <a:rPr lang="en-US" sz="3500" b="1" dirty="0">
                <a:solidFill>
                  <a:srgbClr val="FF0000"/>
                </a:solidFill>
                <a:latin typeface="Times New Roman" panose="02020603050405020304" pitchFamily="18" charset="0"/>
                <a:cs typeface="Times New Roman" panose="02020603050405020304" pitchFamily="18" charset="0"/>
              </a:rPr>
              <a:t>:</a:t>
            </a:r>
          </a:p>
          <a:p>
            <a:pPr algn="just"/>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Thánh</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Gióng</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ra</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đời</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kì</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lạ</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như</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thế</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nào</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Sự</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kì</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lạ</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đó</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cho</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thấy</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Thánh</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Gióng</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là</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một</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cậu</a:t>
            </a:r>
            <a:r>
              <a:rPr lang="en-US" sz="3500" dirty="0">
                <a:solidFill>
                  <a:srgbClr val="0070C0"/>
                </a:solidFill>
                <a:latin typeface="Times New Roman" panose="02020603050405020304" pitchFamily="18" charset="0"/>
                <a:cs typeface="Times New Roman" panose="02020603050405020304" pitchFamily="18" charset="0"/>
              </a:rPr>
              <a:t> </a:t>
            </a:r>
            <a:r>
              <a:rPr lang="en-US" sz="3500" dirty="0" err="1">
                <a:solidFill>
                  <a:srgbClr val="0070C0"/>
                </a:solidFill>
                <a:latin typeface="Times New Roman" panose="02020603050405020304" pitchFamily="18" charset="0"/>
                <a:cs typeface="Times New Roman" panose="02020603050405020304" pitchFamily="18" charset="0"/>
              </a:rPr>
              <a:t>bé</a:t>
            </a:r>
            <a:r>
              <a:rPr lang="en-US" sz="3500" dirty="0">
                <a:solidFill>
                  <a:srgbClr val="0070C0"/>
                </a:solidFill>
                <a:latin typeface="Times New Roman" panose="02020603050405020304" pitchFamily="18" charset="0"/>
                <a:cs typeface="Times New Roman" panose="02020603050405020304" pitchFamily="18" charset="0"/>
              </a:rPr>
              <a:t> ra </a:t>
            </a:r>
            <a:r>
              <a:rPr lang="en-US" sz="3500" dirty="0" err="1">
                <a:solidFill>
                  <a:srgbClr val="0070C0"/>
                </a:solidFill>
                <a:latin typeface="Times New Roman" panose="02020603050405020304" pitchFamily="18" charset="0"/>
                <a:cs typeface="Times New Roman" panose="02020603050405020304" pitchFamily="18" charset="0"/>
              </a:rPr>
              <a:t>sao</a:t>
            </a:r>
            <a:r>
              <a:rPr lang="en-US" sz="3500" dirty="0">
                <a:solidFill>
                  <a:srgbClr val="0070C0"/>
                </a:solidFill>
                <a:latin typeface="Times New Roman" panose="02020603050405020304" pitchFamily="18" charset="0"/>
                <a:cs typeface="Times New Roman" panose="02020603050405020304" pitchFamily="18" charset="0"/>
              </a:rPr>
              <a:t>?.</a:t>
            </a:r>
          </a:p>
          <a:p>
            <a:pPr algn="just"/>
            <a:r>
              <a:rPr lang="vi-VN" sz="3500" b="0" i="0" dirty="0">
                <a:solidFill>
                  <a:srgbClr val="000000"/>
                </a:solidFill>
                <a:effectLst/>
                <a:latin typeface="Times New Roman" panose="02020603050405020304" pitchFamily="18" charset="0"/>
                <a:cs typeface="Times New Roman" panose="02020603050405020304" pitchFamily="18" charset="0"/>
              </a:rPr>
              <a:t>+ Hai vợ chồng ông lão nhà nghèo, chăm làm ăn và có tiếng phúc đức nhưng chưa có con.</a:t>
            </a:r>
          </a:p>
          <a:p>
            <a:pPr algn="just"/>
            <a:r>
              <a:rPr lang="vi-VN" sz="3500" b="0" i="0" dirty="0">
                <a:solidFill>
                  <a:srgbClr val="000000"/>
                </a:solidFill>
                <a:effectLst/>
                <a:latin typeface="Times New Roman" panose="02020603050405020304" pitchFamily="18" charset="0"/>
                <a:cs typeface="Times New Roman" panose="02020603050405020304" pitchFamily="18" charset="0"/>
              </a:rPr>
              <a:t>+ Một hôm bà ra đồng, trông thấy một vết chân to hơn vết chân người thường. </a:t>
            </a:r>
          </a:p>
          <a:p>
            <a:pPr algn="just"/>
            <a:r>
              <a:rPr lang="vi-VN" sz="3500" b="0" i="0" dirty="0">
                <a:solidFill>
                  <a:srgbClr val="000000"/>
                </a:solidFill>
                <a:effectLst/>
                <a:latin typeface="Times New Roman" panose="02020603050405020304" pitchFamily="18" charset="0"/>
                <a:cs typeface="Times New Roman" panose="02020603050405020304" pitchFamily="18" charset="0"/>
              </a:rPr>
              <a:t>+ Bà ướm thử vào vết chân, không ngờ về nhà đã thụ thai. </a:t>
            </a:r>
          </a:p>
          <a:p>
            <a:pPr algn="just"/>
            <a:r>
              <a:rPr lang="vi-VN" sz="3500" b="0" i="0" dirty="0">
                <a:solidFill>
                  <a:srgbClr val="000000"/>
                </a:solidFill>
                <a:effectLst/>
                <a:latin typeface="Times New Roman" panose="02020603050405020304" pitchFamily="18" charset="0"/>
                <a:cs typeface="Times New Roman" panose="02020603050405020304" pitchFamily="18" charset="0"/>
              </a:rPr>
              <a:t>+ Sau mười hai tháng thai nghén, bà sinh ra một em bé mặt mũi rất khôi ngô. </a:t>
            </a:r>
          </a:p>
          <a:p>
            <a:pPr algn="just"/>
            <a:r>
              <a:rPr lang="vi-VN" sz="3500" b="0" i="0" dirty="0">
                <a:solidFill>
                  <a:srgbClr val="000000"/>
                </a:solidFill>
                <a:effectLst/>
                <a:latin typeface="Times New Roman" panose="02020603050405020304" pitchFamily="18" charset="0"/>
                <a:cs typeface="Times New Roman" panose="02020603050405020304" pitchFamily="18" charset="0"/>
              </a:rPr>
              <a:t>+ Chú bé đã ba tuổi mà chẳng biết cười, biết nói gì cả, và cũng không nhích đi được bước nào, đặt đâu nằm đấy. </a:t>
            </a:r>
          </a:p>
          <a:p>
            <a:pPr algn="just"/>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71E88DB-9D5D-FDF1-D83E-C07405BB2138}"/>
              </a:ext>
            </a:extLst>
          </p:cNvPr>
          <p:cNvPicPr>
            <a:picLocks noChangeAspect="1"/>
          </p:cNvPicPr>
          <p:nvPr/>
        </p:nvPicPr>
        <p:blipFill>
          <a:blip r:embed="rId2"/>
          <a:stretch>
            <a:fillRect/>
          </a:stretch>
        </p:blipFill>
        <p:spPr>
          <a:xfrm>
            <a:off x="8623479" y="5749942"/>
            <a:ext cx="2466975" cy="1061085"/>
          </a:xfrm>
          <a:prstGeom prst="rect">
            <a:avLst/>
          </a:prstGeom>
        </p:spPr>
      </p:pic>
    </p:spTree>
    <p:extLst>
      <p:ext uri="{BB962C8B-B14F-4D97-AF65-F5344CB8AC3E}">
        <p14:creationId xmlns:p14="http://schemas.microsoft.com/office/powerpoint/2010/main" val="179130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pPr algn="just"/>
            <a:r>
              <a:rPr lang="en-US" sz="3600" dirty="0">
                <a:latin typeface="Times New Roman" panose="02020603050405020304" pitchFamily="18" charset="0"/>
                <a:cs typeface="Times New Roman" panose="02020603050405020304" pitchFamily="18" charset="0"/>
              </a:rPr>
              <a:t>-&gt; </a:t>
            </a:r>
            <a:r>
              <a:rPr lang="en-US" sz="3600" b="1" dirty="0" err="1">
                <a:latin typeface="Times New Roman" panose="02020603050405020304" pitchFamily="18" charset="0"/>
                <a:cs typeface="Times New Roman" panose="02020603050405020304" pitchFamily="18" charset="0"/>
              </a:rPr>
              <a:t>Thánh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không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phàm</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8896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48844949"/>
              </p:ext>
            </p:extLst>
          </p:nvPr>
        </p:nvGraphicFramePr>
        <p:xfrm>
          <a:off x="660400" y="1478943"/>
          <a:ext cx="10858500" cy="5131685"/>
        </p:xfrm>
        <a:graphic>
          <a:graphicData uri="http://schemas.openxmlformats.org/drawingml/2006/table">
            <a:tbl>
              <a:tblPr firstRow="1" firstCol="1" bandRow="1" bandCol="1"/>
              <a:tblGrid>
                <a:gridCol w="5429250">
                  <a:extLst>
                    <a:ext uri="{9D8B030D-6E8A-4147-A177-3AD203B41FA5}">
                      <a16:colId xmlns:a16="http://schemas.microsoft.com/office/drawing/2014/main" val="20000"/>
                    </a:ext>
                  </a:extLst>
                </a:gridCol>
                <a:gridCol w="5429250">
                  <a:extLst>
                    <a:ext uri="{9D8B030D-6E8A-4147-A177-3AD203B41FA5}">
                      <a16:colId xmlns:a16="http://schemas.microsoft.com/office/drawing/2014/main" val="20001"/>
                    </a:ext>
                  </a:extLst>
                </a:gridCol>
              </a:tblGrid>
              <a:tr h="602047">
                <a:tc>
                  <a:txBody>
                    <a:bodyPr/>
                    <a:lstStyle/>
                    <a:p>
                      <a:pPr algn="ctr">
                        <a:lnSpc>
                          <a:spcPct val="115000"/>
                        </a:lnSpc>
                        <a:spcAft>
                          <a:spcPts val="0"/>
                        </a:spcAft>
                      </a:pPr>
                      <a:r>
                        <a:rPr lang="en-US" sz="2800" b="1" dirty="0">
                          <a:solidFill>
                            <a:srgbClr val="313131"/>
                          </a:solidFill>
                          <a:effectLst/>
                          <a:latin typeface="Times New Roman" panose="02020603050405020304" pitchFamily="18" charset="0"/>
                          <a:ea typeface="Times New Roman" panose="02020603050405020304" pitchFamily="18" charset="0"/>
                        </a:rPr>
                        <a:t>Chi </a:t>
                      </a:r>
                      <a:r>
                        <a:rPr lang="en-US" sz="2800" b="1" dirty="0" err="1">
                          <a:solidFill>
                            <a:srgbClr val="313131"/>
                          </a:solidFill>
                          <a:effectLst/>
                          <a:latin typeface="Times New Roman" panose="02020603050405020304" pitchFamily="18" charset="0"/>
                          <a:ea typeface="Times New Roman" panose="02020603050405020304" pitchFamily="18" charset="0"/>
                        </a:rPr>
                        <a:t>tiết</a:t>
                      </a: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tc>
                  <a:txBody>
                    <a:bodyPr/>
                    <a:lstStyle/>
                    <a:p>
                      <a:pPr algn="ctr">
                        <a:lnSpc>
                          <a:spcPct val="115000"/>
                        </a:lnSpc>
                        <a:spcAft>
                          <a:spcPts val="0"/>
                        </a:spcAft>
                      </a:pPr>
                      <a:r>
                        <a:rPr lang="en-US" sz="2800" b="1">
                          <a:solidFill>
                            <a:srgbClr val="313131"/>
                          </a:solidFill>
                          <a:effectLst/>
                          <a:latin typeface="Times New Roman" panose="02020603050405020304" pitchFamily="18" charset="0"/>
                          <a:ea typeface="Times New Roman" panose="02020603050405020304" pitchFamily="18" charset="0"/>
                        </a:rPr>
                        <a:t>Ý nghĩa</a:t>
                      </a:r>
                      <a:endParaRPr lang="en-US" sz="280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EEE"/>
                    </a:solidFill>
                  </a:tcPr>
                </a:tc>
                <a:extLst>
                  <a:ext uri="{0D108BD9-81ED-4DB2-BD59-A6C34878D82A}">
                    <a16:rowId xmlns:a16="http://schemas.microsoft.com/office/drawing/2014/main" val="10000"/>
                  </a:ext>
                </a:extLst>
              </a:tr>
              <a:tr h="602047">
                <a:tc rowSpan="3">
                  <a:txBody>
                    <a:bodyPr/>
                    <a:lstStyle/>
                    <a:p>
                      <a:pPr algn="just">
                        <a:lnSpc>
                          <a:spcPct val="115000"/>
                        </a:lnSpc>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a.Tiếng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nói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đầu</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tiên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xin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đánh</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giặc</a:t>
                      </a:r>
                      <a:endParaRPr lang="en-US" sz="2800" dirty="0">
                        <a:solidFill>
                          <a:srgbClr val="FF0000"/>
                        </a:solidFill>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602047">
                <a:tc vMerge="1">
                  <a:txBody>
                    <a:bodyPr/>
                    <a:lstStyle/>
                    <a:p>
                      <a:endParaRPr lang="en-US"/>
                    </a:p>
                  </a:txBody>
                  <a:tcPr/>
                </a:tc>
                <a:tc>
                  <a:txBody>
                    <a:bodyPr/>
                    <a:lstStyle/>
                    <a:p>
                      <a:pPr algn="ct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lang="en-US"/>
                    </a:p>
                  </a:txBody>
                  <a:tcPr/>
                </a:tc>
                <a:tc>
                  <a:txBody>
                    <a:bodyPr/>
                    <a:lstStyle/>
                    <a:p>
                      <a:pPr algn="ct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2047">
                <a:tc rowSpan="3">
                  <a:txBody>
                    <a:bodyPr/>
                    <a:lstStyle/>
                    <a:p>
                      <a:pPr algn="just">
                        <a:lnSpc>
                          <a:spcPct val="115000"/>
                        </a:lnSpc>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b.Gióng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đòi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roi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sắt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ngựa</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sắt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giáp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sắt</a:t>
                      </a:r>
                      <a:endParaRPr lang="en-US" sz="2800" dirty="0">
                        <a:solidFill>
                          <a:srgbClr val="FF0000"/>
                        </a:solidFill>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4"/>
                  </a:ext>
                </a:extLst>
              </a:tr>
              <a:tr h="602047">
                <a:tc vMerge="1">
                  <a:txBody>
                    <a:bodyPr/>
                    <a:lstStyle/>
                    <a:p>
                      <a:endParaRPr lang="en-US"/>
                    </a:p>
                  </a:txBody>
                  <a:tcPr/>
                </a:tc>
                <a:tc>
                  <a:txBody>
                    <a:bodyPr/>
                    <a:lstStyle/>
                    <a:p>
                      <a:pPr algn="ct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lang="en-US"/>
                    </a:p>
                  </a:txBody>
                  <a:tcPr/>
                </a:tc>
                <a:tc>
                  <a:txBody>
                    <a:bodyPr/>
                    <a:lstStyle/>
                    <a:p>
                      <a:pPr algn="ctr">
                        <a:lnSpc>
                          <a:spcPct val="115000"/>
                        </a:lnSpc>
                        <a:spcAft>
                          <a:spcPts val="0"/>
                        </a:spcAft>
                      </a:pP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02047">
                <a:tc rowSpan="2">
                  <a:txBody>
                    <a:bodyPr/>
                    <a:lstStyle/>
                    <a:p>
                      <a:pPr algn="just">
                        <a:lnSpc>
                          <a:spcPct val="115000"/>
                        </a:lnSpc>
                        <a:spcAft>
                          <a:spcPts val="0"/>
                        </a:spcAft>
                      </a:pPr>
                      <a:r>
                        <a:rPr lang="en-US" sz="2800" dirty="0">
                          <a:solidFill>
                            <a:srgbClr val="FF0000"/>
                          </a:solidFill>
                          <a:effectLst/>
                          <a:latin typeface="Times New Roman" panose="02020603050405020304" pitchFamily="18" charset="0"/>
                          <a:ea typeface="Times New Roman" panose="02020603050405020304" pitchFamily="18" charset="0"/>
                        </a:rPr>
                        <a:t>c. </a:t>
                      </a:r>
                      <a:r>
                        <a:rPr lang="en-US" sz="2800" dirty="0" err="1">
                          <a:solidFill>
                            <a:srgbClr val="FF0000"/>
                          </a:solidFill>
                          <a:effectLst/>
                          <a:latin typeface="Times New Roman" panose="02020603050405020304" pitchFamily="18" charset="0"/>
                          <a:ea typeface="Times New Roman" panose="02020603050405020304" pitchFamily="18" charset="0"/>
                        </a:rPr>
                        <a:t>Bà</a:t>
                      </a:r>
                      <a:r>
                        <a:rPr lang="en-US" sz="2800" dirty="0">
                          <a:solidFill>
                            <a:srgbClr val="FF0000"/>
                          </a:solidFill>
                          <a:effectLst/>
                          <a:latin typeface="Times New Roman" panose="02020603050405020304" pitchFamily="18" charset="0"/>
                          <a:ea typeface="Times New Roman" panose="02020603050405020304" pitchFamily="18" charset="0"/>
                        </a:rPr>
                        <a:t> con </a:t>
                      </a:r>
                      <a:r>
                        <a:rPr lang="en-US" sz="2800" dirty="0" err="1">
                          <a:solidFill>
                            <a:srgbClr val="FF0000"/>
                          </a:solidFill>
                          <a:effectLst/>
                          <a:latin typeface="Times New Roman" panose="02020603050405020304" pitchFamily="18" charset="0"/>
                          <a:ea typeface="Times New Roman" panose="02020603050405020304" pitchFamily="18" charset="0"/>
                        </a:rPr>
                        <a:t>góp</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gạo</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nuôi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Gióng</a:t>
                      </a:r>
                      <a:endParaRPr lang="en-US" sz="2800" dirty="0">
                        <a:solidFill>
                          <a:srgbClr val="FF0000"/>
                        </a:solidFill>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352527">
                <a:tc vMerge="1">
                  <a:txBody>
                    <a:bodyPr/>
                    <a:lstStyle/>
                    <a:p>
                      <a:endParaRPr lang="en-US"/>
                    </a:p>
                  </a:txBody>
                  <a:tcPr/>
                </a:tc>
                <a:tc>
                  <a:txBody>
                    <a:bodyPr/>
                    <a:lstStyle/>
                    <a:p>
                      <a:pPr algn="ctr">
                        <a:lnSpc>
                          <a:spcPct val="115000"/>
                        </a:lnSpc>
                        <a:spcAft>
                          <a:spcPts val="0"/>
                        </a:spcAft>
                      </a:pPr>
                      <a:r>
                        <a:rPr lang="vi-VN" sz="1300" dirty="0">
                          <a:solidFill>
                            <a:srgbClr val="000000"/>
                          </a:solidFill>
                          <a:effectLst/>
                          <a:latin typeface="Times New Roman" panose="02020603050405020304" pitchFamily="18"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txBody>
                  <a:tcPr marL="66040" marR="66040" marT="66040" marB="6604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a:extLst>
              <a:ext uri="{FF2B5EF4-FFF2-40B4-BE49-F238E27FC236}">
                <a16:creationId xmlns:a16="http://schemas.microsoft.com/office/drawing/2014/main" id="{B89E876B-3439-E2A4-36A7-A15E3599C715}"/>
              </a:ext>
            </a:extLst>
          </p:cNvPr>
          <p:cNvSpPr/>
          <p:nvPr/>
        </p:nvSpPr>
        <p:spPr>
          <a:xfrm>
            <a:off x="723569" y="326003"/>
            <a:ext cx="10288988" cy="8984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600" b="1" dirty="0">
                <a:solidFill>
                  <a:srgbClr val="FF0000"/>
                </a:solidFill>
                <a:latin typeface="Times New Roman" panose="02020603050405020304" pitchFamily="18" charset="0"/>
                <a:cs typeface="Times New Roman" panose="02020603050405020304" pitchFamily="18" charset="0"/>
              </a:rPr>
              <a:t>3.Sự </a:t>
            </a:r>
            <a:r>
              <a:rPr lang="en-US" sz="3600" b="1" dirty="0" err="1">
                <a:solidFill>
                  <a:srgbClr val="FF0000"/>
                </a:solidFill>
                <a:latin typeface="Times New Roman" panose="02020603050405020304" pitchFamily="18" charset="0"/>
                <a:cs typeface="Times New Roman" panose="02020603050405020304" pitchFamily="18" charset="0"/>
              </a:rPr>
              <a:t>lớn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Gióng</a:t>
            </a:r>
            <a:r>
              <a:rPr lang="en-US" sz="3600" b="1"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sp>
        <p:nvSpPr>
          <p:cNvPr id="3" name="Rectangle 2">
            <a:extLst>
              <a:ext uri="{FF2B5EF4-FFF2-40B4-BE49-F238E27FC236}">
                <a16:creationId xmlns:a16="http://schemas.microsoft.com/office/drawing/2014/main" id="{42595F17-AFC5-3D67-1E90-83498389C7C0}"/>
              </a:ext>
            </a:extLst>
          </p:cNvPr>
          <p:cNvSpPr/>
          <p:nvPr/>
        </p:nvSpPr>
        <p:spPr>
          <a:xfrm>
            <a:off x="6186115" y="2250219"/>
            <a:ext cx="5231958" cy="13278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a:solidFill>
                  <a:srgbClr val="FF0000"/>
                </a:solidFill>
                <a:latin typeface="Times New Roman" panose="02020603050405020304" pitchFamily="18" charset="0"/>
                <a:cs typeface="Times New Roman" panose="02020603050405020304" pitchFamily="18" charset="0"/>
              </a:rPr>
              <a:t>Ý </a:t>
            </a:r>
            <a:r>
              <a:rPr lang="en-US" sz="3200" dirty="0" err="1">
                <a:solidFill>
                  <a:srgbClr val="FF0000"/>
                </a:solidFill>
                <a:latin typeface="Times New Roman" panose="02020603050405020304" pitchFamily="18" charset="0"/>
                <a:cs typeface="Times New Roman" panose="02020603050405020304" pitchFamily="18" charset="0"/>
              </a:rPr>
              <a:t>thức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đánh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cứu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dân</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AAF55E72-3995-A973-600D-DA4BD4439EE2}"/>
              </a:ext>
            </a:extLst>
          </p:cNvPr>
          <p:cNvSpPr/>
          <p:nvPr/>
        </p:nvSpPr>
        <p:spPr>
          <a:xfrm>
            <a:off x="6186115" y="4071067"/>
            <a:ext cx="5231958" cy="143255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err="1">
                <a:solidFill>
                  <a:srgbClr val="FF0000"/>
                </a:solidFill>
                <a:latin typeface="Times New Roman" panose="02020603050405020304" pitchFamily="18" charset="0"/>
                <a:cs typeface="Times New Roman" panose="02020603050405020304" pitchFamily="18" charset="0"/>
              </a:rPr>
              <a:t>Muốn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giặc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vũ</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sắt</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66D916A6-EC9D-5742-66E0-CD5F09EAEF0C}"/>
              </a:ext>
            </a:extLst>
          </p:cNvPr>
          <p:cNvSpPr/>
          <p:nvPr/>
        </p:nvSpPr>
        <p:spPr>
          <a:xfrm>
            <a:off x="6095999" y="5758069"/>
            <a:ext cx="5322073" cy="7739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3000" dirty="0" err="1">
                <a:solidFill>
                  <a:srgbClr val="FF0000"/>
                </a:solidFill>
                <a:latin typeface="Times New Roman" panose="02020603050405020304" pitchFamily="18" charset="0"/>
                <a:cs typeface="Times New Roman" panose="02020603050405020304" pitchFamily="18" charset="0"/>
              </a:rPr>
              <a:t>Sự</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đoàn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kết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chung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lòng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của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toàn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dân</a:t>
            </a:r>
            <a:r>
              <a:rPr lang="en-US" sz="3000" dirty="0">
                <a:solidFill>
                  <a:srgbClr val="FF0000"/>
                </a:solidFill>
                <a:latin typeface="Times New Roman" panose="02020603050405020304" pitchFamily="18" charset="0"/>
                <a:cs typeface="Times New Roman" panose="02020603050405020304" pitchFamily="18" charset="0"/>
              </a:rPr>
              <a:t>. -&gt; </a:t>
            </a:r>
            <a:r>
              <a:rPr lang="en-US" sz="3000" dirty="0" err="1">
                <a:solidFill>
                  <a:srgbClr val="FF0000"/>
                </a:solidFill>
                <a:latin typeface="Times New Roman" panose="02020603050405020304" pitchFamily="18" charset="0"/>
                <a:cs typeface="Times New Roman" panose="02020603050405020304" pitchFamily="18" charset="0"/>
              </a:rPr>
              <a:t>Sức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mạnh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toàn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dân</a:t>
            </a:r>
            <a:r>
              <a:rPr lang="en-US" sz="3000" dirty="0">
                <a:solidFill>
                  <a:srgbClr val="FF0000"/>
                </a:solidFill>
                <a:latin typeface="Times New Roman" panose="02020603050405020304" pitchFamily="18" charset="0"/>
                <a:cs typeface="Times New Roman" panose="02020603050405020304" pitchFamily="18" charset="0"/>
              </a:rPr>
              <a:t>.</a:t>
            </a:r>
          </a:p>
        </p:txBody>
      </p:sp>
      <p:pic>
        <p:nvPicPr>
          <p:cNvPr id="9" name="Picture 8" descr="Cartoon person eating food in a bamboo forest&#10;&#10;Description automatically generated">
            <a:extLst>
              <a:ext uri="{FF2B5EF4-FFF2-40B4-BE49-F238E27FC236}">
                <a16:creationId xmlns:a16="http://schemas.microsoft.com/office/drawing/2014/main" id="{AE3C39F1-1709-D97C-0BC7-CD2DD0590A33}"/>
              </a:ext>
            </a:extLst>
          </p:cNvPr>
          <p:cNvPicPr>
            <a:picLocks noChangeAspect="1"/>
          </p:cNvPicPr>
          <p:nvPr/>
        </p:nvPicPr>
        <p:blipFill>
          <a:blip r:embed="rId2"/>
          <a:stretch>
            <a:fillRect/>
          </a:stretch>
        </p:blipFill>
        <p:spPr>
          <a:xfrm>
            <a:off x="8802094" y="326003"/>
            <a:ext cx="2505075" cy="9621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4. </a:t>
            </a:r>
            <a:r>
              <a:rPr lang="en-US" sz="3600" b="1" dirty="0" err="1">
                <a:solidFill>
                  <a:srgbClr val="FF0000"/>
                </a:solidFill>
                <a:latin typeface="Times New Roman" panose="02020603050405020304" pitchFamily="18" charset="0"/>
                <a:cs typeface="Times New Roman" panose="02020603050405020304" pitchFamily="18" charset="0"/>
              </a:rPr>
              <a:t>Thánh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đánh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giặc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bay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trời</a:t>
            </a:r>
            <a:r>
              <a:rPr lang="en-US" sz="3600" b="1" dirty="0">
                <a:solidFill>
                  <a:srgbClr val="FF0000"/>
                </a:solidFill>
                <a:latin typeface="Times New Roman" panose="02020603050405020304" pitchFamily="18" charset="0"/>
                <a:cs typeface="Times New Roman" panose="02020603050405020304" pitchFamily="18" charset="0"/>
              </a:rPr>
              <a:t>.</a:t>
            </a:r>
          </a:p>
          <a:p>
            <a:pPr algn="just"/>
            <a:endParaRPr lang="en-US" sz="36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8A1D30F-46DE-CEAC-97DC-48251FE6BEAB}"/>
              </a:ext>
            </a:extLst>
          </p:cNvPr>
          <p:cNvSpPr/>
          <p:nvPr/>
        </p:nvSpPr>
        <p:spPr>
          <a:xfrm>
            <a:off x="795131" y="1307536"/>
            <a:ext cx="4126728" cy="6042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latin typeface="Times New Roman" panose="02020603050405020304" pitchFamily="18" charset="0"/>
                <a:cs typeface="Times New Roman" panose="02020603050405020304" pitchFamily="18" charset="0"/>
              </a:rPr>
              <a:t>Chi </a:t>
            </a:r>
            <a:r>
              <a:rPr lang="en-US" sz="2800" dirty="0" err="1">
                <a:latin typeface="Times New Roman" panose="02020603050405020304" pitchFamily="18" charset="0"/>
                <a:cs typeface="Times New Roman" panose="02020603050405020304" pitchFamily="18" charset="0"/>
              </a:rPr>
              <a:t>tiết</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2BAB43-2773-195B-64A2-BE437973E22E}"/>
              </a:ext>
            </a:extLst>
          </p:cNvPr>
          <p:cNvSpPr/>
          <p:nvPr/>
        </p:nvSpPr>
        <p:spPr>
          <a:xfrm>
            <a:off x="795130" y="2059316"/>
            <a:ext cx="4126728" cy="12563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2800" b="1" i="1" dirty="0">
              <a:solidFill>
                <a:srgbClr val="FF0000"/>
              </a:solidFill>
              <a:effectLst/>
              <a:latin typeface="Times New Roman" panose="02020603050405020304" pitchFamily="18" charset="0"/>
              <a:ea typeface="Times New Roman" panose="02020603050405020304" pitchFamily="18" charset="0"/>
            </a:endParaRPr>
          </a:p>
          <a:p>
            <a:r>
              <a:rPr lang="en-US" sz="2800" b="1" i="1" dirty="0" err="1">
                <a:solidFill>
                  <a:srgbClr val="FF0000"/>
                </a:solidFill>
                <a:effectLst/>
                <a:latin typeface="Times New Roman" panose="02020603050405020304" pitchFamily="18" charset="0"/>
                <a:ea typeface="Times New Roman" panose="02020603050405020304" pitchFamily="18" charset="0"/>
              </a:rPr>
              <a:t>Chú</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bé</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ươn</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vai</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trở</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thành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tráng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sĩ</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oai</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phong</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lẫm</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liệt</a:t>
            </a:r>
            <a:r>
              <a:rPr lang="en-US" sz="2800" b="1"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3F57240-940C-CCBF-4F80-44B2B181A271}"/>
              </a:ext>
            </a:extLst>
          </p:cNvPr>
          <p:cNvSpPr/>
          <p:nvPr/>
        </p:nvSpPr>
        <p:spPr>
          <a:xfrm>
            <a:off x="5244546" y="1307536"/>
            <a:ext cx="4667415" cy="5699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Ý </a:t>
            </a:r>
            <a:r>
              <a:rPr lang="en-US" sz="3200" dirty="0" err="1">
                <a:latin typeface="Times New Roman" panose="02020603050405020304" pitchFamily="18" charset="0"/>
                <a:cs typeface="Times New Roman" panose="02020603050405020304" pitchFamily="18" charset="0"/>
              </a:rPr>
              <a:t>nghĩa</a:t>
            </a:r>
            <a:endParaRPr lang="en-US"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248EEA6-4A99-B115-3CC9-637E317D74CE}"/>
              </a:ext>
            </a:extLst>
          </p:cNvPr>
          <p:cNvSpPr/>
          <p:nvPr/>
        </p:nvSpPr>
        <p:spPr>
          <a:xfrm>
            <a:off x="5244546" y="2069815"/>
            <a:ext cx="4667414" cy="125630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Muốn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cứu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phải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tầm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vóc</a:t>
            </a:r>
            <a:r>
              <a:rPr lang="en-US" sz="2800" dirty="0">
                <a:solidFill>
                  <a:srgbClr val="FF0000"/>
                </a:solidFill>
                <a:latin typeface="Times New Roman" panose="02020603050405020304" pitchFamily="18" charset="0"/>
                <a:cs typeface="Times New Roman" panose="02020603050405020304" pitchFamily="18" charset="0"/>
              </a:rPr>
              <a:t> phi </a:t>
            </a:r>
            <a:r>
              <a:rPr lang="en-US" sz="2800" dirty="0" err="1">
                <a:solidFill>
                  <a:srgbClr val="FF0000"/>
                </a:solidFill>
                <a:latin typeface="Times New Roman" panose="02020603050405020304" pitchFamily="18" charset="0"/>
                <a:cs typeface="Times New Roman" panose="02020603050405020304" pitchFamily="18" charset="0"/>
              </a:rPr>
              <a:t>thường</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2B44F8E7-BD29-D1E5-12CB-58B38782A450}"/>
              </a:ext>
            </a:extLst>
          </p:cNvPr>
          <p:cNvSpPr/>
          <p:nvPr/>
        </p:nvSpPr>
        <p:spPr>
          <a:xfrm>
            <a:off x="795131" y="3497772"/>
            <a:ext cx="4055166" cy="14073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pt-BR" sz="2800" b="1" dirty="0">
              <a:solidFill>
                <a:srgbClr val="0D0D0D"/>
              </a:solidFill>
              <a:effectLst/>
              <a:latin typeface="Times New Roman" panose="02020603050405020304" pitchFamily="18" charset="0"/>
              <a:ea typeface="Times New Roman" panose="02020603050405020304" pitchFamily="18" charset="0"/>
            </a:endParaRPr>
          </a:p>
          <a:p>
            <a:r>
              <a:rPr lang="pt-BR" sz="2800" b="1" i="1" dirty="0">
                <a:solidFill>
                  <a:srgbClr val="FF0000"/>
                </a:solidFill>
                <a:effectLst/>
                <a:latin typeface="Times New Roman" panose="02020603050405020304" pitchFamily="18" charset="0"/>
                <a:ea typeface="Times New Roman" panose="02020603050405020304" pitchFamily="18" charset="0"/>
              </a:rPr>
              <a:t>Roi sắt gãy, Gióng nhổ những bụi tre bên đường đánh giặc. </a:t>
            </a:r>
            <a:endParaRPr lang="en-US" sz="2800" b="1" i="1" dirty="0">
              <a:solidFill>
                <a:srgbClr val="FF0000"/>
              </a:solidFill>
              <a:effectLst/>
              <a:latin typeface="Times New Roman" panose="02020603050405020304" pitchFamily="18" charset="0"/>
              <a:ea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C27E4CC-110D-1D02-A4E7-9F64C0DB0C1F}"/>
              </a:ext>
            </a:extLst>
          </p:cNvPr>
          <p:cNvSpPr/>
          <p:nvPr/>
        </p:nvSpPr>
        <p:spPr>
          <a:xfrm>
            <a:off x="5244546" y="3500387"/>
            <a:ext cx="4667414" cy="1364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err="1">
                <a:solidFill>
                  <a:srgbClr val="FF0000"/>
                </a:solidFill>
                <a:latin typeface="Times New Roman" panose="02020603050405020304" pitchFamily="18" charset="0"/>
                <a:cs typeface="Times New Roman" panose="02020603050405020304" pitchFamily="18" charset="0"/>
              </a:rPr>
              <a:t>Đánh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giặc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chỉ</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vũ</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bằng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cỏ</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8CCF37DC-664C-9900-E618-AE15E503DB14}"/>
              </a:ext>
            </a:extLst>
          </p:cNvPr>
          <p:cNvSpPr/>
          <p:nvPr/>
        </p:nvSpPr>
        <p:spPr>
          <a:xfrm>
            <a:off x="795131" y="5043426"/>
            <a:ext cx="4055166" cy="14073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pt-BR" sz="2800" b="1" dirty="0">
              <a:solidFill>
                <a:srgbClr val="0D0D0D"/>
              </a:solidFill>
              <a:effectLst/>
              <a:latin typeface="Times New Roman" panose="02020603050405020304" pitchFamily="18" charset="0"/>
              <a:ea typeface="Times New Roman" panose="02020603050405020304" pitchFamily="18" charset="0"/>
            </a:endParaRPr>
          </a:p>
          <a:p>
            <a:r>
              <a:rPr lang="en-US" sz="2800" b="1" i="1" dirty="0" err="1">
                <a:solidFill>
                  <a:srgbClr val="FF0000"/>
                </a:solidFill>
                <a:latin typeface="Times New Roman" panose="02020603050405020304" pitchFamily="18" charset="0"/>
                <a:cs typeface="Times New Roman" panose="02020603050405020304" pitchFamily="18" charset="0"/>
              </a:rPr>
              <a:t>Đánh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giặc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xong</a:t>
            </a:r>
            <a:r>
              <a:rPr lang="en-US" sz="2800" b="1" i="1" dirty="0">
                <a:solidFill>
                  <a:srgbClr val="FF0000"/>
                </a:solidFill>
                <a:latin typeface="Times New Roman" panose="02020603050405020304" pitchFamily="18" charset="0"/>
                <a:cs typeface="Times New Roman" panose="02020603050405020304" pitchFamily="18" charset="0"/>
              </a:rPr>
              <a:t>, </a:t>
            </a:r>
            <a:r>
              <a:rPr lang="pt-BR" sz="2800" b="1" i="1" dirty="0">
                <a:solidFill>
                  <a:srgbClr val="FF0000"/>
                </a:solidFill>
                <a:effectLst/>
                <a:latin typeface="Times New Roman" panose="02020603050405020304" pitchFamily="18" charset="0"/>
                <a:ea typeface="Times New Roman" panose="02020603050405020304" pitchFamily="18" charset="0"/>
              </a:rPr>
              <a:t>cởi áo giáp sắt  bỏ lại và  bay về trời.</a:t>
            </a:r>
            <a:endParaRPr lang="en-US" sz="2800" b="1" i="1" dirty="0">
              <a:solidFill>
                <a:srgbClr val="FF0000"/>
              </a:solidFill>
              <a:effectLst/>
              <a:latin typeface="Times New Roman" panose="02020603050405020304" pitchFamily="18" charset="0"/>
              <a:ea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E20D56C9-7C26-B0FB-9E40-3EDA38528420}"/>
              </a:ext>
            </a:extLst>
          </p:cNvPr>
          <p:cNvSpPr/>
          <p:nvPr/>
        </p:nvSpPr>
        <p:spPr>
          <a:xfrm>
            <a:off x="5244546" y="5039347"/>
            <a:ext cx="4667415" cy="14073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pt-BR" sz="2800" b="1" dirty="0">
              <a:solidFill>
                <a:srgbClr val="0D0D0D"/>
              </a:solidFill>
              <a:effectLst/>
              <a:latin typeface="Times New Roman" panose="02020603050405020304" pitchFamily="18" charset="0"/>
              <a:ea typeface="Times New Roman" panose="02020603050405020304" pitchFamily="18" charset="0"/>
            </a:endParaRPr>
          </a:p>
          <a:p>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danh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lợi</a:t>
            </a:r>
            <a:r>
              <a:rPr lang="en-US" sz="2800" dirty="0">
                <a:solidFill>
                  <a:srgbClr val="FF0000"/>
                </a:solidFill>
                <a:latin typeface="Times New Roman" panose="02020603050405020304" pitchFamily="18" charset="0"/>
                <a:cs typeface="Times New Roman" panose="02020603050405020304" pitchFamily="18" charset="0"/>
              </a:rPr>
              <a:t>;</a:t>
            </a:r>
            <a:r>
              <a:rPr lang="pt-BR" sz="2800" dirty="0">
                <a:solidFill>
                  <a:srgbClr val="FF0000"/>
                </a:solidFill>
                <a:effectLst/>
                <a:latin typeface="Times New Roman" panose="02020603050405020304" pitchFamily="18" charset="0"/>
                <a:ea typeface="Times New Roman" panose="02020603050405020304" pitchFamily="18" charset="0"/>
              </a:rPr>
              <a:t> ước muốn b</a:t>
            </a:r>
            <a:r>
              <a:rPr lang="vi-VN" sz="2800" dirty="0">
                <a:solidFill>
                  <a:srgbClr val="FF0000"/>
                </a:solidFill>
                <a:effectLst/>
                <a:latin typeface="Times New Roman" panose="02020603050405020304" pitchFamily="18" charset="0"/>
                <a:ea typeface="Times New Roman" panose="02020603050405020304" pitchFamily="18" charset="0"/>
              </a:rPr>
              <a:t>ất</a:t>
            </a:r>
            <a:r>
              <a:rPr lang="pt-BR" sz="2800" dirty="0">
                <a:solidFill>
                  <a:srgbClr val="FF0000"/>
                </a:solidFill>
                <a:effectLst/>
                <a:latin typeface="Times New Roman" panose="02020603050405020304" pitchFamily="18" charset="0"/>
                <a:ea typeface="Times New Roman" panose="02020603050405020304" pitchFamily="18" charset="0"/>
              </a:rPr>
              <a:t> tử ho</a:t>
            </a:r>
            <a:r>
              <a:rPr lang="vi-VN" sz="2800" dirty="0">
                <a:solidFill>
                  <a:srgbClr val="FF0000"/>
                </a:solidFill>
                <a:effectLst/>
                <a:latin typeface="Times New Roman" panose="02020603050405020304" pitchFamily="18" charset="0"/>
                <a:ea typeface="Times New Roman" panose="02020603050405020304" pitchFamily="18" charset="0"/>
              </a:rPr>
              <a:t>á</a:t>
            </a:r>
            <a:r>
              <a:rPr lang="pt-BR" sz="2800" dirty="0">
                <a:solidFill>
                  <a:srgbClr val="FF0000"/>
                </a:solidFill>
                <a:effectLst/>
                <a:latin typeface="Times New Roman" panose="02020603050405020304" pitchFamily="18" charset="0"/>
                <a:ea typeface="Times New Roman" panose="02020603050405020304" pitchFamily="18" charset="0"/>
              </a:rPr>
              <a:t> Th</a:t>
            </a:r>
            <a:r>
              <a:rPr lang="vi-VN" sz="2800" dirty="0">
                <a:solidFill>
                  <a:srgbClr val="FF0000"/>
                </a:solidFill>
                <a:effectLst/>
                <a:latin typeface="Times New Roman" panose="02020603050405020304" pitchFamily="18" charset="0"/>
                <a:ea typeface="Times New Roman" panose="02020603050405020304" pitchFamily="18" charset="0"/>
              </a:rPr>
              <a:t>ánh</a:t>
            </a:r>
            <a:r>
              <a:rPr lang="pt-BR" sz="2800" dirty="0">
                <a:solidFill>
                  <a:srgbClr val="FF0000"/>
                </a:solidFill>
                <a:effectLst/>
                <a:latin typeface="Times New Roman" panose="02020603050405020304" pitchFamily="18" charset="0"/>
                <a:ea typeface="Times New Roman" panose="02020603050405020304" pitchFamily="18" charset="0"/>
              </a:rPr>
              <a:t> Gi</a:t>
            </a:r>
            <a:r>
              <a:rPr lang="vi-VN" sz="2800" dirty="0">
                <a:solidFill>
                  <a:srgbClr val="FF0000"/>
                </a:solidFill>
                <a:effectLst/>
                <a:latin typeface="Times New Roman" panose="02020603050405020304" pitchFamily="18" charset="0"/>
                <a:ea typeface="Times New Roman" panose="02020603050405020304" pitchFamily="18" charset="0"/>
              </a:rPr>
              <a:t>óng</a:t>
            </a:r>
            <a:r>
              <a:rPr lang="en-US" sz="2800" dirty="0">
                <a:solidFill>
                  <a:srgbClr val="FF0000"/>
                </a:solidFill>
                <a:effectLst/>
                <a:latin typeface="Times New Roman" panose="02020603050405020304" pitchFamily="18" charset="0"/>
                <a:ea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AC160AF-FD35-9815-7150-2B731BDAC873}"/>
              </a:ext>
            </a:extLst>
          </p:cNvPr>
          <p:cNvPicPr>
            <a:picLocks noChangeAspect="1"/>
          </p:cNvPicPr>
          <p:nvPr/>
        </p:nvPicPr>
        <p:blipFill>
          <a:blip r:embed="rId2"/>
          <a:stretch>
            <a:fillRect/>
          </a:stretch>
        </p:blipFill>
        <p:spPr>
          <a:xfrm>
            <a:off x="10244208" y="5272481"/>
            <a:ext cx="1759565" cy="941112"/>
          </a:xfrm>
          <a:prstGeom prst="rect">
            <a:avLst/>
          </a:prstGeom>
        </p:spPr>
      </p:pic>
      <p:pic>
        <p:nvPicPr>
          <p:cNvPr id="13" name="Picture 12">
            <a:extLst>
              <a:ext uri="{FF2B5EF4-FFF2-40B4-BE49-F238E27FC236}">
                <a16:creationId xmlns:a16="http://schemas.microsoft.com/office/drawing/2014/main" id="{95062F6C-5713-C00D-E931-E83A3B35EFEB}"/>
              </a:ext>
            </a:extLst>
          </p:cNvPr>
          <p:cNvPicPr>
            <a:picLocks noChangeAspect="1"/>
          </p:cNvPicPr>
          <p:nvPr/>
        </p:nvPicPr>
        <p:blipFill>
          <a:blip r:embed="rId3"/>
          <a:stretch>
            <a:fillRect/>
          </a:stretch>
        </p:blipFill>
        <p:spPr>
          <a:xfrm>
            <a:off x="10249167" y="3661332"/>
            <a:ext cx="1759565" cy="1080259"/>
          </a:xfrm>
          <a:prstGeom prst="rect">
            <a:avLst/>
          </a:prstGeom>
        </p:spPr>
      </p:pic>
      <p:pic>
        <p:nvPicPr>
          <p:cNvPr id="14" name="Picture 13">
            <a:extLst>
              <a:ext uri="{FF2B5EF4-FFF2-40B4-BE49-F238E27FC236}">
                <a16:creationId xmlns:a16="http://schemas.microsoft.com/office/drawing/2014/main" id="{CF0070E4-054E-D721-8B4B-8EB0A334B34A}"/>
              </a:ext>
            </a:extLst>
          </p:cNvPr>
          <p:cNvPicPr>
            <a:picLocks noChangeAspect="1"/>
          </p:cNvPicPr>
          <p:nvPr/>
        </p:nvPicPr>
        <p:blipFill>
          <a:blip r:embed="rId4"/>
          <a:stretch>
            <a:fillRect/>
          </a:stretch>
        </p:blipFill>
        <p:spPr>
          <a:xfrm>
            <a:off x="10031151" y="2283190"/>
            <a:ext cx="1906021" cy="913478"/>
          </a:xfrm>
          <a:prstGeom prst="rect">
            <a:avLst/>
          </a:prstGeom>
        </p:spPr>
      </p:pic>
    </p:spTree>
    <p:extLst>
      <p:ext uri="{BB962C8B-B14F-4D97-AF65-F5344CB8AC3E}">
        <p14:creationId xmlns:p14="http://schemas.microsoft.com/office/powerpoint/2010/main" val="13478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fontScale="92500" lnSpcReduction="20000"/>
          </a:bodyPr>
          <a:lstStyle/>
          <a:p>
            <a:pPr algn="just"/>
            <a:r>
              <a:rPr lang="en-US" sz="3600" b="1" dirty="0">
                <a:solidFill>
                  <a:srgbClr val="FF0000"/>
                </a:solidFill>
                <a:latin typeface="Times New Roman" panose="02020603050405020304" pitchFamily="18" charset="0"/>
                <a:cs typeface="Times New Roman" panose="02020603050405020304" pitchFamily="18" charset="0"/>
              </a:rPr>
              <a:t>4.Dấu </a:t>
            </a:r>
            <a:r>
              <a:rPr lang="en-US" sz="3600" b="1" dirty="0" err="1">
                <a:solidFill>
                  <a:srgbClr val="FF0000"/>
                </a:solidFill>
                <a:latin typeface="Times New Roman" panose="02020603050405020304" pitchFamily="18" charset="0"/>
                <a:cs typeface="Times New Roman" panose="02020603050405020304" pitchFamily="18" charset="0"/>
              </a:rPr>
              <a:t>tích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còn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mãi</a:t>
            </a:r>
            <a:r>
              <a:rPr lang="en-US" sz="3600" b="1" dirty="0">
                <a:solidFill>
                  <a:srgbClr val="FF0000"/>
                </a:solidFill>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dấu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i="1" dirty="0">
                <a:latin typeface="Times New Roman" panose="02020603050405020304" pitchFamily="18" charset="0"/>
                <a:cs typeface="Times New Roman" panose="02020603050405020304" pitchFamily="18" charset="0"/>
              </a:rPr>
              <a:t>“</a:t>
            </a:r>
            <a:r>
              <a:rPr lang="en-US" sz="3600" i="1" dirty="0" err="1">
                <a:latin typeface="Times New Roman" panose="02020603050405020304" pitchFamily="18" charset="0"/>
                <a:cs typeface="Times New Roman" panose="02020603050405020304" pitchFamily="18" charset="0"/>
              </a:rPr>
              <a:t>Hiện</a:t>
            </a:r>
            <a:r>
              <a:rPr lang="en-US" sz="3600" i="1" dirty="0">
                <a:latin typeface="Times New Roman" panose="02020603050405020304" pitchFamily="18" charset="0"/>
                <a:cs typeface="Times New Roman" panose="02020603050405020304" pitchFamily="18" charset="0"/>
              </a:rPr>
              <a:t> nay…</a:t>
            </a:r>
            <a:r>
              <a:rPr lang="en-US" sz="3600" i="1" dirty="0" err="1">
                <a:latin typeface="Times New Roman" panose="02020603050405020304" pitchFamily="18" charset="0"/>
                <a:cs typeface="Times New Roman" panose="02020603050405020304" pitchFamily="18" charset="0"/>
              </a:rPr>
              <a:t>làng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Cháy</a:t>
            </a:r>
            <a:r>
              <a:rPr lang="en-US" sz="3600" i="1"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Đổng</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Bụi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tre</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ngà</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huyện</a:t>
            </a:r>
            <a:r>
              <a:rPr lang="en-US" sz="3600" dirty="0">
                <a:latin typeface="Times New Roman" panose="02020603050405020304" pitchFamily="18" charset="0"/>
                <a:cs typeface="Times New Roman" panose="02020603050405020304" pitchFamily="18" charset="0"/>
              </a:rPr>
              <a:t> Gia Bình.</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Vết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Ngựa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cháy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Cháy</a:t>
            </a:r>
            <a:r>
              <a:rPr lang="en-US" sz="3600"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-&gt; Ý </a:t>
            </a:r>
            <a:r>
              <a:rPr lang="en-US" sz="3600" b="1" dirty="0" err="1">
                <a:latin typeface="Times New Roman" panose="02020603050405020304" pitchFamily="18" charset="0"/>
                <a:cs typeface="Times New Roman" panose="02020603050405020304" pitchFamily="18" charset="0"/>
              </a:rPr>
              <a:t>nghĩa</a:t>
            </a:r>
            <a:r>
              <a:rPr lang="en-US" sz="3600" b="1" dirty="0">
                <a:latin typeface="Times New Roman" panose="02020603050405020304" pitchFamily="18" charset="0"/>
                <a:cs typeface="Times New Roman" panose="02020603050405020304" pitchFamily="18" charset="0"/>
              </a:rPr>
              <a:t>: </a:t>
            </a:r>
          </a:p>
          <a:p>
            <a:pPr algn="just"/>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Nhân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dân</a:t>
            </a:r>
            <a:r>
              <a:rPr lang="en-US" sz="3600" b="1" dirty="0">
                <a:latin typeface="Times New Roman" panose="02020603050405020304" pitchFamily="18" charset="0"/>
                <a:cs typeface="Times New Roman" panose="02020603050405020304" pitchFamily="18" charset="0"/>
              </a:rPr>
              <a:t> ta </a:t>
            </a:r>
            <a:r>
              <a:rPr lang="en-US" sz="3600" b="1" dirty="0" err="1">
                <a:latin typeface="Times New Roman" panose="02020603050405020304" pitchFamily="18" charset="0"/>
                <a:cs typeface="Times New Roman" panose="02020603050405020304" pitchFamily="18" charset="0"/>
              </a:rPr>
              <a:t>luôn</a:t>
            </a:r>
            <a:r>
              <a:rPr lang="en-US" sz="3600" b="1" dirty="0">
                <a:latin typeface="Times New Roman" panose="02020603050405020304" pitchFamily="18" charset="0"/>
                <a:cs typeface="Times New Roman" panose="02020603050405020304" pitchFamily="18" charset="0"/>
              </a:rPr>
              <a:t> tin </a:t>
            </a:r>
            <a:r>
              <a:rPr lang="en-US" sz="3600" b="1" dirty="0" err="1">
                <a:latin typeface="Times New Roman" panose="02020603050405020304" pitchFamily="18" charset="0"/>
                <a:cs typeface="Times New Roman" panose="02020603050405020304" pitchFamily="18" charset="0"/>
              </a:rPr>
              <a:t>rằng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hùng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thật</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a:t>
            </a:r>
            <a:r>
              <a:rPr lang="en-US" sz="3600" b="1" dirty="0" err="1">
                <a:latin typeface="Times New Roman" panose="02020603050405020304" pitchFamily="18" charset="0"/>
                <a:cs typeface="Times New Roman" panose="02020603050405020304" pitchFamily="18" charset="0"/>
              </a:rPr>
              <a:t>Sự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trọng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niềm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hào</a:t>
            </a:r>
            <a:r>
              <a:rPr lang="en-US" sz="3600" b="1" dirty="0">
                <a:latin typeface="Times New Roman" panose="02020603050405020304" pitchFamily="18" charset="0"/>
                <a:cs typeface="Times New Roman" panose="02020603050405020304" pitchFamily="18" charset="0"/>
              </a:rPr>
              <a:t>.</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86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ĐỌC - HIỂU VĂN BẢN THÁNH GIÓNG</a:t>
            </a: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2"/>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3"/>
          <a:stretch>
            <a:fillRect/>
          </a:stretch>
        </p:blipFill>
        <p:spPr>
          <a:xfrm>
            <a:off x="8270537" y="818854"/>
            <a:ext cx="1577468" cy="627942"/>
          </a:xfrm>
          <a:prstGeom prst="rect">
            <a:avLst/>
          </a:prstGeom>
        </p:spPr>
      </p:pic>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4" name="Rectangle 3"/>
          <p:cNvSpPr/>
          <p:nvPr/>
        </p:nvSpPr>
        <p:spPr>
          <a:xfrm>
            <a:off x="335138" y="1363143"/>
            <a:ext cx="5482591" cy="460895"/>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Các</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chi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tiết</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liên</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quan</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đến</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sự</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thật</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lịch</a:t>
            </a:r>
            <a:r>
              <a:rPr kumimoji="0" lang="en-US" sz="2400" b="1" i="1" u="sng"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 </a:t>
            </a:r>
            <a:r>
              <a:rPr kumimoji="0" lang="en-US" sz="2400" b="1" i="1" u="sng" strike="noStrike" kern="1200" cap="none" spc="0" normalizeH="0" baseline="0" noProof="0" dirty="0" err="1">
                <a:ln>
                  <a:noFill/>
                </a:ln>
                <a:solidFill>
                  <a:srgbClr val="0000FF"/>
                </a:solidFill>
                <a:effectLst/>
                <a:uLnTx/>
                <a:uFillTx/>
                <a:latin typeface="Times New Roman" panose="02020603050405020304" pitchFamily="18" charset="0"/>
                <a:ea typeface="Times New Roman" panose="02020603050405020304" pitchFamily="18" charset="0"/>
                <a:cs typeface="+mn-cs"/>
              </a:rPr>
              <a:t>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7" name="Group 6"/>
          <p:cNvGrpSpPr/>
          <p:nvPr/>
        </p:nvGrpSpPr>
        <p:grpSpPr>
          <a:xfrm>
            <a:off x="904815" y="1874308"/>
            <a:ext cx="10358346" cy="2604297"/>
            <a:chOff x="2223202" y="2617584"/>
            <a:chExt cx="7745595" cy="1649430"/>
          </a:xfrm>
        </p:grpSpPr>
        <p:sp>
          <p:nvSpPr>
            <p:cNvPr id="8" name="Freeform 7"/>
            <p:cNvSpPr/>
            <p:nvPr/>
          </p:nvSpPr>
          <p:spPr>
            <a:xfrm>
              <a:off x="6096000" y="3244861"/>
              <a:ext cx="3182949" cy="368275"/>
            </a:xfrm>
            <a:custGeom>
              <a:avLst/>
              <a:gdLst/>
              <a:ahLst/>
              <a:cxnLst/>
              <a:rect l="0" t="0" r="0" b="0"/>
              <a:pathLst>
                <a:path>
                  <a:moveTo>
                    <a:pt x="0" y="0"/>
                  </a:moveTo>
                  <a:lnTo>
                    <a:pt x="0" y="184137"/>
                  </a:lnTo>
                  <a:lnTo>
                    <a:pt x="3182949" y="184137"/>
                  </a:lnTo>
                  <a:lnTo>
                    <a:pt x="3182949" y="3682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6096000" y="3244861"/>
              <a:ext cx="1060983" cy="368275"/>
            </a:xfrm>
            <a:custGeom>
              <a:avLst/>
              <a:gdLst/>
              <a:ahLst/>
              <a:cxnLst/>
              <a:rect l="0" t="0" r="0" b="0"/>
              <a:pathLst>
                <a:path>
                  <a:moveTo>
                    <a:pt x="0" y="0"/>
                  </a:moveTo>
                  <a:lnTo>
                    <a:pt x="0" y="184137"/>
                  </a:lnTo>
                  <a:lnTo>
                    <a:pt x="1060983" y="184137"/>
                  </a:lnTo>
                  <a:lnTo>
                    <a:pt x="1060983" y="3682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5035016" y="3244861"/>
              <a:ext cx="1060983" cy="368275"/>
            </a:xfrm>
            <a:custGeom>
              <a:avLst/>
              <a:gdLst/>
              <a:ahLst/>
              <a:cxnLst/>
              <a:rect l="0" t="0" r="0" b="0"/>
              <a:pathLst>
                <a:path>
                  <a:moveTo>
                    <a:pt x="1060983" y="0"/>
                  </a:moveTo>
                  <a:lnTo>
                    <a:pt x="1060983" y="184137"/>
                  </a:lnTo>
                  <a:lnTo>
                    <a:pt x="0" y="184137"/>
                  </a:lnTo>
                  <a:lnTo>
                    <a:pt x="0" y="3682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451288" y="3244861"/>
              <a:ext cx="2631753" cy="368275"/>
            </a:xfrm>
            <a:custGeom>
              <a:avLst/>
              <a:gdLst/>
              <a:ahLst/>
              <a:cxnLst/>
              <a:rect l="0" t="0" r="0" b="0"/>
              <a:pathLst>
                <a:path>
                  <a:moveTo>
                    <a:pt x="3182949" y="0"/>
                  </a:moveTo>
                  <a:lnTo>
                    <a:pt x="3182949" y="184137"/>
                  </a:lnTo>
                  <a:lnTo>
                    <a:pt x="0" y="184137"/>
                  </a:lnTo>
                  <a:lnTo>
                    <a:pt x="0" y="368275"/>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913211" y="2617584"/>
              <a:ext cx="2121966" cy="657004"/>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rotWithShape="0">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Dấu</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tích</a:t>
              </a:r>
              <a:r>
                <a:rPr lang="en-US" sz="3200" b="1" kern="1200" dirty="0">
                  <a:latin typeface="Times New Roman" panose="02020603050405020304" pitchFamily="18" charset="0"/>
                  <a:cs typeface="Times New Roman" panose="02020603050405020304" pitchFamily="18" charset="0"/>
                </a:rPr>
                <a:t> </a:t>
              </a:r>
              <a:endParaRPr lang="en-US" sz="32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2223202" y="3436362"/>
              <a:ext cx="1753691" cy="830652"/>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rotWithShape="0">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Đền thờ Phù Đổng Thiên Vương</a:t>
              </a:r>
              <a:endParaRPr lang="en-US" sz="2400" kern="1200" dirty="0">
                <a:latin typeface="Times New Roman" panose="02020603050405020304" pitchFamily="18" charset="0"/>
                <a:cs typeface="Times New Roman" panose="02020603050405020304" pitchFamily="18" charset="0"/>
              </a:endParaRPr>
            </a:p>
          </p:txBody>
        </p:sp>
        <p:sp>
          <p:nvSpPr>
            <p:cNvPr id="14" name="Freeform 13"/>
            <p:cNvSpPr/>
            <p:nvPr/>
          </p:nvSpPr>
          <p:spPr>
            <a:xfrm>
              <a:off x="4220503" y="3436362"/>
              <a:ext cx="1753691" cy="830652"/>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rotWithShape="0">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Bụi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tre</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đằng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ngà</a:t>
              </a:r>
              <a:endParaRPr lang="en-US" sz="2800" kern="1200" dirty="0">
                <a:latin typeface="Times New Roman" panose="02020603050405020304" pitchFamily="18" charset="0"/>
                <a:cs typeface="Times New Roman" panose="02020603050405020304" pitchFamily="18" charset="0"/>
              </a:endParaRPr>
            </a:p>
          </p:txBody>
        </p:sp>
        <p:sp>
          <p:nvSpPr>
            <p:cNvPr id="16" name="Freeform 15"/>
            <p:cNvSpPr/>
            <p:nvPr/>
          </p:nvSpPr>
          <p:spPr>
            <a:xfrm>
              <a:off x="6217804" y="3436362"/>
              <a:ext cx="1753691" cy="830652"/>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rotWithShape="0">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Ao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hồ</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tiếp</a:t>
              </a:r>
              <a:endParaRPr lang="en-US" sz="2800" kern="1200" dirty="0">
                <a:latin typeface="Times New Roman" panose="02020603050405020304" pitchFamily="18" charset="0"/>
                <a:cs typeface="Times New Roman" panose="02020603050405020304" pitchFamily="18" charset="0"/>
              </a:endParaRPr>
            </a:p>
          </p:txBody>
        </p:sp>
        <p:sp>
          <p:nvSpPr>
            <p:cNvPr id="17" name="Freeform 16"/>
            <p:cNvSpPr/>
            <p:nvPr/>
          </p:nvSpPr>
          <p:spPr>
            <a:xfrm>
              <a:off x="8215106" y="3436362"/>
              <a:ext cx="1753691" cy="830652"/>
            </a:xfrm>
            <a:custGeom>
              <a:avLst/>
              <a:gdLst>
                <a:gd name="connsiteX0" fmla="*/ 0 w 1753691"/>
                <a:gd name="connsiteY0" fmla="*/ 0 h 876845"/>
                <a:gd name="connsiteX1" fmla="*/ 1753691 w 1753691"/>
                <a:gd name="connsiteY1" fmla="*/ 0 h 876845"/>
                <a:gd name="connsiteX2" fmla="*/ 1753691 w 1753691"/>
                <a:gd name="connsiteY2" fmla="*/ 876845 h 876845"/>
                <a:gd name="connsiteX3" fmla="*/ 0 w 1753691"/>
                <a:gd name="connsiteY3" fmla="*/ 876845 h 876845"/>
                <a:gd name="connsiteX4" fmla="*/ 0 w 1753691"/>
                <a:gd name="connsiteY4" fmla="*/ 0 h 87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3691" h="876845">
                  <a:moveTo>
                    <a:pt x="0" y="0"/>
                  </a:moveTo>
                  <a:lnTo>
                    <a:pt x="1753691" y="0"/>
                  </a:lnTo>
                  <a:lnTo>
                    <a:pt x="1753691" y="876845"/>
                  </a:lnTo>
                  <a:lnTo>
                    <a:pt x="0" y="876845"/>
                  </a:lnTo>
                  <a:lnTo>
                    <a:pt x="0" y="0"/>
                  </a:lnTo>
                  <a:close/>
                </a:path>
              </a:pathLst>
            </a:custGeom>
            <a:blipFill rotWithShape="0">
              <a:blip r:embed="rId6"/>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latin typeface="Times New Roman" panose="02020603050405020304" pitchFamily="18" charset="0"/>
                  <a:cs typeface="Times New Roman" panose="02020603050405020304" pitchFamily="18" charset="0"/>
                </a:rPr>
                <a:t>Dấu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chân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ngựa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Gióng</a:t>
              </a:r>
              <a:endParaRPr lang="en-US" sz="2400" kern="1200" dirty="0">
                <a:latin typeface="Times New Roman" panose="02020603050405020304" pitchFamily="18" charset="0"/>
                <a:cs typeface="Times New Roman" panose="02020603050405020304" pitchFamily="18" charset="0"/>
              </a:endParaRPr>
            </a:p>
          </p:txBody>
        </p:sp>
      </p:grpSp>
      <p:pic>
        <p:nvPicPr>
          <p:cNvPr id="18" name="Picture 17"/>
          <p:cNvPicPr>
            <a:picLocks noChangeAspect="1"/>
          </p:cNvPicPr>
          <p:nvPr/>
        </p:nvPicPr>
        <p:blipFill>
          <a:blip r:embed="rId7"/>
          <a:stretch>
            <a:fillRect/>
          </a:stretch>
        </p:blipFill>
        <p:spPr>
          <a:xfrm>
            <a:off x="904815" y="4624047"/>
            <a:ext cx="2345248" cy="17338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p:cNvPicPr>
            <a:picLocks noChangeAspect="1"/>
          </p:cNvPicPr>
          <p:nvPr/>
        </p:nvPicPr>
        <p:blipFill>
          <a:blip r:embed="rId8"/>
          <a:stretch>
            <a:fillRect/>
          </a:stretch>
        </p:blipFill>
        <p:spPr>
          <a:xfrm>
            <a:off x="3575847" y="4624047"/>
            <a:ext cx="2345248" cy="17338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0" name="Picture 19"/>
          <p:cNvPicPr>
            <a:picLocks noChangeAspect="1"/>
          </p:cNvPicPr>
          <p:nvPr/>
        </p:nvPicPr>
        <p:blipFill>
          <a:blip r:embed="rId9"/>
          <a:stretch>
            <a:fillRect/>
          </a:stretch>
        </p:blipFill>
        <p:spPr>
          <a:xfrm>
            <a:off x="6246879" y="4624047"/>
            <a:ext cx="2316906" cy="17430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21" name="Picture 20"/>
          <p:cNvPicPr>
            <a:picLocks noChangeAspect="1"/>
          </p:cNvPicPr>
          <p:nvPr/>
        </p:nvPicPr>
        <p:blipFill>
          <a:blip r:embed="rId10"/>
          <a:stretch>
            <a:fillRect/>
          </a:stretch>
        </p:blipFill>
        <p:spPr>
          <a:xfrm>
            <a:off x="8889570" y="4624047"/>
            <a:ext cx="2373591" cy="1752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497150" y="577515"/>
            <a:ext cx="11117334" cy="5694947"/>
          </a:xfrm>
        </p:spPr>
        <p:txBody>
          <a:bodyPr>
            <a:normAutofit fontScale="92500"/>
          </a:bodyPr>
          <a:lstStyle/>
          <a:p>
            <a:pPr algn="just"/>
            <a:r>
              <a:rPr lang="en-US" sz="3600" b="1" dirty="0">
                <a:solidFill>
                  <a:srgbClr val="FF0000"/>
                </a:solidFill>
                <a:latin typeface="Times New Roman" panose="02020603050405020304" pitchFamily="18" charset="0"/>
                <a:cs typeface="Times New Roman" panose="02020603050405020304" pitchFamily="18" charset="0"/>
              </a:rPr>
              <a:t>5.</a:t>
            </a:r>
            <a:r>
              <a:rPr lang="vi-VN" sz="3600" b="1" i="0" dirty="0">
                <a:solidFill>
                  <a:srgbClr val="FF0000"/>
                </a:solidFill>
                <a:effectLst/>
                <a:latin typeface="Times New Roman" panose="02020603050405020304" pitchFamily="18" charset="0"/>
                <a:cs typeface="Times New Roman" panose="02020603050405020304" pitchFamily="18" charset="0"/>
              </a:rPr>
              <a:t> Ý nghĩa của hình tượng Thánh Gióng: </a:t>
            </a:r>
            <a:r>
              <a:rPr lang="en-US" sz="3600" b="1" i="0" dirty="0">
                <a:solidFill>
                  <a:srgbClr val="FF0000"/>
                </a:solidFill>
                <a:effectLst/>
                <a:latin typeface="Times New Roman" panose="02020603050405020304" pitchFamily="18" charset="0"/>
                <a:cs typeface="Times New Roman" panose="02020603050405020304" pitchFamily="18" charset="0"/>
              </a:rPr>
              <a:t> </a:t>
            </a:r>
          </a:p>
          <a:p>
            <a:pPr algn="just"/>
            <a:r>
              <a:rPr lang="en-US" sz="3600" dirty="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HS </a:t>
            </a:r>
            <a:r>
              <a:rPr lang="en-US" sz="3600" dirty="0" err="1">
                <a:latin typeface="Times New Roman" panose="02020603050405020304" pitchFamily="18" charset="0"/>
                <a:cs typeface="Times New Roman" panose="02020603050405020304" pitchFamily="18" charset="0"/>
              </a:rPr>
              <a:t>trả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hỏi</a:t>
            </a:r>
            <a:r>
              <a:rPr lang="en-US" sz="3600" dirty="0">
                <a:latin typeface="Times New Roman" panose="02020603050405020304" pitchFamily="18" charset="0"/>
                <a:cs typeface="Times New Roman" panose="02020603050405020304" pitchFamily="18" charset="0"/>
              </a:rPr>
              <a:t> 4, SGK.</a:t>
            </a:r>
            <a:endParaRPr lang="vi-VN" sz="3600" i="0" dirty="0">
              <a:effectLst/>
              <a:latin typeface="Times New Roman" panose="02020603050405020304" pitchFamily="18" charset="0"/>
              <a:cs typeface="Times New Roman" panose="02020603050405020304" pitchFamily="18" charset="0"/>
            </a:endParaRPr>
          </a:p>
          <a:p>
            <a:pPr algn="just"/>
            <a:r>
              <a:rPr lang="vi-VN" sz="3600" b="0" i="0" dirty="0">
                <a:solidFill>
                  <a:srgbClr val="000000"/>
                </a:solidFill>
                <a:effectLst/>
                <a:latin typeface="Times New Roman" panose="02020603050405020304" pitchFamily="18" charset="0"/>
                <a:cs typeface="Times New Roman" panose="02020603050405020304" pitchFamily="18" charset="0"/>
              </a:rPr>
              <a:t>+ Gióng là hình tượng tiêu biểu, rực rỡ của người anh hùng đánh giặc giữ nước, tiêu biểu cho lòng yêu nước của nhân dân ta. </a:t>
            </a:r>
          </a:p>
          <a:p>
            <a:pPr algn="just"/>
            <a:r>
              <a:rPr lang="vi-VN" sz="3600" b="0" i="0" dirty="0">
                <a:solidFill>
                  <a:srgbClr val="000000"/>
                </a:solidFill>
                <a:effectLst/>
                <a:latin typeface="Times New Roman" panose="02020603050405020304" pitchFamily="18" charset="0"/>
                <a:cs typeface="Times New Roman" panose="02020603050405020304" pitchFamily="18" charset="0"/>
              </a:rPr>
              <a:t>+ Là người anh hùng mang sức mạnh của cả cộng đồng ở buổi đầu dựng nước: tổ tiên thần thánh + </a:t>
            </a:r>
            <a:r>
              <a:rPr lang="en-US" sz="3600" b="0" i="0" dirty="0" err="1">
                <a:solidFill>
                  <a:srgbClr val="000000"/>
                </a:solidFill>
                <a:effectLst/>
                <a:latin typeface="Times New Roman" panose="02020603050405020304" pitchFamily="18" charset="0"/>
                <a:cs typeface="Times New Roman" panose="02020603050405020304" pitchFamily="18" charset="0"/>
              </a:rPr>
              <a:t>sức</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mạnh</a:t>
            </a:r>
            <a:r>
              <a:rPr lang="en-US" sz="3600" b="0" i="0" dirty="0">
                <a:solidFill>
                  <a:srgbClr val="000000"/>
                </a:solidFill>
                <a:effectLst/>
                <a:latin typeface="Times New Roman" panose="02020603050405020304" pitchFamily="18" charset="0"/>
                <a:cs typeface="Times New Roman" panose="02020603050405020304" pitchFamily="18" charset="0"/>
              </a:rPr>
              <a:t>, ý </a:t>
            </a:r>
            <a:r>
              <a:rPr lang="en-US" sz="3600" b="0" i="0" dirty="0" err="1">
                <a:solidFill>
                  <a:srgbClr val="000000"/>
                </a:solidFill>
                <a:effectLst/>
                <a:latin typeface="Times New Roman" panose="02020603050405020304" pitchFamily="18" charset="0"/>
                <a:cs typeface="Times New Roman" panose="02020603050405020304" pitchFamily="18" charset="0"/>
              </a:rPr>
              <a:t>chí</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toàn</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en-US" sz="3600" b="0" i="0" dirty="0" err="1">
                <a:solidFill>
                  <a:srgbClr val="000000"/>
                </a:solidFill>
                <a:effectLst/>
                <a:latin typeface="Times New Roman" panose="02020603050405020304" pitchFamily="18" charset="0"/>
                <a:cs typeface="Times New Roman" panose="02020603050405020304" pitchFamily="18" charset="0"/>
              </a:rPr>
              <a:t>dân</a:t>
            </a:r>
            <a:r>
              <a:rPr lang="vi-VN" sz="3600" b="0" i="0" dirty="0">
                <a:solidFill>
                  <a:srgbClr val="000000"/>
                </a:solidFill>
                <a:effectLst/>
                <a:latin typeface="Times New Roman" panose="02020603050405020304" pitchFamily="18" charset="0"/>
                <a:cs typeface="Times New Roman" panose="02020603050405020304" pitchFamily="18" charset="0"/>
              </a:rPr>
              <a:t> + thiên nhiên, văn hóa, kĩ thuật,… </a:t>
            </a:r>
            <a:r>
              <a:rPr lang="en-US" sz="3600" dirty="0">
                <a:solidFill>
                  <a:srgbClr val="000000"/>
                </a:solidFill>
                <a:latin typeface="Times New Roman" panose="02020603050405020304" pitchFamily="18" charset="0"/>
                <a:cs typeface="Times New Roman" panose="02020603050405020304" pitchFamily="18" charset="0"/>
              </a:rPr>
              <a:t> </a:t>
            </a:r>
            <a:endParaRPr lang="vi-VN" sz="3600" b="0" i="0" dirty="0">
              <a:solidFill>
                <a:srgbClr val="000000"/>
              </a:solidFill>
              <a:effectLst/>
              <a:latin typeface="Times New Roman" panose="02020603050405020304" pitchFamily="18" charset="0"/>
              <a:cs typeface="Times New Roman" panose="02020603050405020304" pitchFamily="18" charset="0"/>
            </a:endParaRPr>
          </a:p>
          <a:p>
            <a:pPr algn="just"/>
            <a:r>
              <a:rPr lang="vi-VN" sz="3600" b="0" i="0" dirty="0">
                <a:solidFill>
                  <a:srgbClr val="000000"/>
                </a:solidFill>
                <a:effectLst/>
                <a:latin typeface="Times New Roman" panose="02020603050405020304" pitchFamily="18" charset="0"/>
                <a:cs typeface="Times New Roman" panose="02020603050405020304" pitchFamily="18" charset="0"/>
              </a:rPr>
              <a:t>→ Phải có hình tượng khổng lồ, đẹp và khái quát như </a:t>
            </a:r>
            <a:r>
              <a:rPr lang="en-US" sz="3600" b="0" i="0" dirty="0">
                <a:solidFill>
                  <a:srgbClr val="000000"/>
                </a:solidFill>
                <a:effectLst/>
                <a:latin typeface="Times New Roman" panose="02020603050405020304" pitchFamily="18" charset="0"/>
                <a:cs typeface="Times New Roman" panose="02020603050405020304" pitchFamily="18" charset="0"/>
              </a:rPr>
              <a:t>        </a:t>
            </a:r>
            <a:r>
              <a:rPr lang="vi-VN" sz="3600" b="0" i="0" dirty="0">
                <a:solidFill>
                  <a:srgbClr val="000000"/>
                </a:solidFill>
                <a:effectLst/>
                <a:latin typeface="Times New Roman" panose="02020603050405020304" pitchFamily="18" charset="0"/>
                <a:cs typeface="Times New Roman" panose="02020603050405020304" pitchFamily="18" charset="0"/>
              </a:rPr>
              <a:t>Thánh Gióng mới nói được lòng yêu nước, khả năng và sức mạnh quật khởi của dân tộc ta trong cuộc đấu tranh chống ngoại xâm. </a:t>
            </a:r>
          </a:p>
          <a:p>
            <a:pPr algn="just"/>
            <a:endParaRPr lang="en-US" sz="36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83DAE38-F803-9182-DACC-773284C1BC4E}"/>
              </a:ext>
            </a:extLst>
          </p:cNvPr>
          <p:cNvPicPr>
            <a:picLocks noChangeAspect="1"/>
          </p:cNvPicPr>
          <p:nvPr/>
        </p:nvPicPr>
        <p:blipFill>
          <a:blip r:embed="rId2"/>
          <a:stretch>
            <a:fillRect/>
          </a:stretch>
        </p:blipFill>
        <p:spPr>
          <a:xfrm>
            <a:off x="8714257" y="333954"/>
            <a:ext cx="2619375" cy="1207480"/>
          </a:xfrm>
          <a:prstGeom prst="rect">
            <a:avLst/>
          </a:prstGeom>
        </p:spPr>
      </p:pic>
    </p:spTree>
    <p:extLst>
      <p:ext uri="{BB962C8B-B14F-4D97-AF65-F5344CB8AC3E}">
        <p14:creationId xmlns:p14="http://schemas.microsoft.com/office/powerpoint/2010/main" val="87782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r>
              <a:rPr lang="en-US" sz="4400" dirty="0">
                <a:solidFill>
                  <a:srgbClr val="FF0000"/>
                </a:solidFill>
                <a:latin typeface="Times New Roman" panose="02020603050405020304" pitchFamily="18" charset="0"/>
                <a:cs typeface="Times New Roman" panose="02020603050405020304" pitchFamily="18" charset="0"/>
              </a:rPr>
              <a:t>GIỚI THIỆU BÀI HỌC</a:t>
            </a:r>
          </a:p>
          <a:p>
            <a:r>
              <a:rPr lang="en-US" sz="4400" dirty="0">
                <a:latin typeface="Times New Roman" panose="02020603050405020304" pitchFamily="18" charset="0"/>
                <a:cs typeface="Times New Roman" panose="02020603050405020304" pitchFamily="18" charset="0"/>
              </a:rPr>
              <a:t>(HS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SGK, </a:t>
            </a:r>
            <a:r>
              <a:rPr lang="en-US" sz="4400" dirty="0" err="1">
                <a:latin typeface="Times New Roman" panose="02020603050405020304" pitchFamily="18" charset="0"/>
                <a:cs typeface="Times New Roman" panose="02020603050405020304" pitchFamily="18" charset="0"/>
              </a:rPr>
              <a:t>trang</a:t>
            </a:r>
            <a:r>
              <a:rPr lang="en-US" sz="4400"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2398932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437497" y="595271"/>
            <a:ext cx="10972800" cy="5694947"/>
          </a:xfrm>
        </p:spPr>
        <p:txBody>
          <a:bodyPr>
            <a:norm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III. TỔNG KẾT</a:t>
            </a:r>
          </a:p>
          <a:p>
            <a:pPr algn="just"/>
            <a:r>
              <a:rPr lang="en-US" sz="3600" b="1" dirty="0">
                <a:solidFill>
                  <a:srgbClr val="FF0000"/>
                </a:solidFill>
                <a:latin typeface="Times New Roman" panose="02020603050405020304" pitchFamily="18" charset="0"/>
                <a:cs typeface="Times New Roman" panose="02020603050405020304" pitchFamily="18" charset="0"/>
              </a:rPr>
              <a:t>1.Nghệ </a:t>
            </a:r>
            <a:r>
              <a:rPr lang="en-US" sz="3600" b="1" dirty="0" err="1">
                <a:solidFill>
                  <a:srgbClr val="FF0000"/>
                </a:solidFill>
                <a:latin typeface="Times New Roman" panose="02020603050405020304" pitchFamily="18" charset="0"/>
                <a:cs typeface="Times New Roman" panose="02020603050405020304" pitchFamily="18" charset="0"/>
              </a:rPr>
              <a:t>thuật</a:t>
            </a:r>
            <a:r>
              <a:rPr lang="en-US" sz="3600" b="1" dirty="0">
                <a:solidFill>
                  <a:srgbClr val="FF0000"/>
                </a:solidFill>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chi </a:t>
            </a:r>
            <a:r>
              <a:rPr lang="en-US" sz="3600" dirty="0" err="1">
                <a:latin typeface="Times New Roman" panose="02020603050405020304" pitchFamily="18" charset="0"/>
                <a:cs typeface="Times New Roman" panose="02020603050405020304" pitchFamily="18" charset="0"/>
              </a:rPr>
              <a:t>tiết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ảo</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hợp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tế</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a:t>
            </a:r>
            <a:r>
              <a:rPr lang="en-US" sz="3600" dirty="0" err="1">
                <a:effectLst/>
                <a:latin typeface="Times New Roman" panose="02020603050405020304" pitchFamily="18" charset="0"/>
                <a:ea typeface="MS Mincho" panose="02020609040205080304" pitchFamily="49" charset="-128"/>
              </a:rPr>
              <a:t>Lời</a:t>
            </a:r>
            <a:r>
              <a:rPr lang="en-US" sz="3600" dirty="0">
                <a:effectLst/>
                <a:latin typeface="Times New Roman" panose="02020603050405020304" pitchFamily="18" charset="0"/>
                <a:ea typeface="MS Mincho" panose="02020609040205080304" pitchFamily="49" charset="-128"/>
              </a:rPr>
              <a:t> </a:t>
            </a:r>
            <a:r>
              <a:rPr lang="en-US" sz="3600" dirty="0" err="1">
                <a:effectLst/>
                <a:latin typeface="Times New Roman" panose="02020603050405020304" pitchFamily="18" charset="0"/>
                <a:ea typeface="MS Mincho" panose="02020609040205080304" pitchFamily="49" charset="-128"/>
              </a:rPr>
              <a:t>kể</a:t>
            </a:r>
            <a:r>
              <a:rPr lang="en-US" sz="3600" dirty="0">
                <a:effectLst/>
                <a:latin typeface="Times New Roman" panose="02020603050405020304" pitchFamily="18" charset="0"/>
                <a:ea typeface="MS Mincho" panose="02020609040205080304" pitchFamily="49" charset="-128"/>
              </a:rPr>
              <a:t> </a:t>
            </a:r>
            <a:r>
              <a:rPr lang="en-US" sz="3600" dirty="0" err="1">
                <a:effectLst/>
                <a:latin typeface="Times New Roman" panose="02020603050405020304" pitchFamily="18" charset="0"/>
                <a:ea typeface="MS Mincho" panose="02020609040205080304" pitchFamily="49" charset="-128"/>
              </a:rPr>
              <a:t>cô</a:t>
            </a:r>
            <a:r>
              <a:rPr lang="en-US" sz="3600" dirty="0">
                <a:effectLst/>
                <a:latin typeface="Times New Roman" panose="02020603050405020304" pitchFamily="18" charset="0"/>
                <a:ea typeface="MS Mincho" panose="02020609040205080304" pitchFamily="49" charset="-128"/>
              </a:rPr>
              <a:t> </a:t>
            </a:r>
            <a:r>
              <a:rPr lang="en-US" sz="3600" dirty="0" err="1">
                <a:effectLst/>
                <a:latin typeface="Times New Roman" panose="02020603050405020304" pitchFamily="18" charset="0"/>
                <a:ea typeface="MS Mincho" panose="02020609040205080304" pitchFamily="49" charset="-128"/>
              </a:rPr>
              <a:t>đọng</a:t>
            </a:r>
            <a:r>
              <a:rPr lang="en-US" sz="3600" dirty="0">
                <a:effectLst/>
                <a:latin typeface="Times New Roman" panose="02020603050405020304" pitchFamily="18" charset="0"/>
                <a:ea typeface="MS Mincho" panose="02020609040205080304" pitchFamily="49" charset="-128"/>
              </a:rPr>
              <a:t>, </a:t>
            </a:r>
            <a:r>
              <a:rPr lang="en-US" sz="3600" dirty="0" err="1">
                <a:effectLst/>
                <a:latin typeface="Times New Roman" panose="02020603050405020304" pitchFamily="18" charset="0"/>
                <a:ea typeface="MS Mincho" panose="02020609040205080304" pitchFamily="49" charset="-128"/>
              </a:rPr>
              <a:t>trang</a:t>
            </a:r>
            <a:r>
              <a:rPr lang="en-US" sz="3600" dirty="0">
                <a:effectLst/>
                <a:latin typeface="Times New Roman" panose="02020603050405020304" pitchFamily="18" charset="0"/>
                <a:ea typeface="MS Mincho" panose="02020609040205080304" pitchFamily="49" charset="-128"/>
              </a:rPr>
              <a:t> </a:t>
            </a:r>
            <a:r>
              <a:rPr lang="en-US" sz="3600" dirty="0" err="1">
                <a:effectLst/>
                <a:latin typeface="Times New Roman" panose="02020603050405020304" pitchFamily="18" charset="0"/>
                <a:ea typeface="MS Mincho" panose="02020609040205080304" pitchFamily="49" charset="-128"/>
              </a:rPr>
              <a:t>trọng</a:t>
            </a:r>
            <a:r>
              <a:rPr lang="en-US" sz="3600" dirty="0">
                <a:effectLst/>
                <a:latin typeface="Times New Roman" panose="02020603050405020304" pitchFamily="18" charset="0"/>
                <a:ea typeface="MS Mincho" panose="02020609040205080304" pitchFamily="49" charset="-128"/>
              </a:rPr>
              <a:t>.</a:t>
            </a:r>
            <a:endParaRPr lang="en-US" sz="3600" dirty="0">
              <a:latin typeface="Times New Roman" panose="02020603050405020304" pitchFamily="18" charset="0"/>
              <a:cs typeface="Times New Roman" panose="02020603050405020304" pitchFamily="18" charset="0"/>
            </a:endParaRPr>
          </a:p>
          <a:p>
            <a:pPr algn="just"/>
            <a:r>
              <a:rPr lang="en-US" sz="3600" b="1" dirty="0">
                <a:solidFill>
                  <a:srgbClr val="FF0000"/>
                </a:solidFill>
                <a:latin typeface="Times New Roman" panose="02020603050405020304" pitchFamily="18" charset="0"/>
                <a:cs typeface="Times New Roman" panose="02020603050405020304" pitchFamily="18" charset="0"/>
              </a:rPr>
              <a:t>2.Nội dung:</a:t>
            </a:r>
          </a:p>
          <a:p>
            <a:pPr algn="just"/>
            <a:r>
              <a:rPr lang="en-US" sz="3600" dirty="0" err="1">
                <a:latin typeface="Times New Roman" panose="02020603050405020304" pitchFamily="18" charset="0"/>
                <a:cs typeface="Times New Roman" panose="02020603050405020304" pitchFamily="18" charset="0"/>
              </a:rPr>
              <a:t>Truyện</a:t>
            </a:r>
            <a:r>
              <a:rPr lang="en-US" sz="3600" dirty="0">
                <a:latin typeface="Times New Roman" panose="02020603050405020304" pitchFamily="18" charset="0"/>
                <a:cs typeface="Times New Roman" panose="02020603050405020304" pitchFamily="18" charset="0"/>
              </a:rPr>
              <a:t> ca </a:t>
            </a:r>
            <a:r>
              <a:rPr lang="en-US" sz="3600" dirty="0" err="1">
                <a:latin typeface="Times New Roman" panose="02020603050405020304" pitchFamily="18" charset="0"/>
                <a:cs typeface="Times New Roman" panose="02020603050405020304" pitchFamily="18" charset="0"/>
              </a:rPr>
              <a:t>ngợi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dậy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dũng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cường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ta.</a:t>
            </a:r>
          </a:p>
          <a:p>
            <a:pPr algn="just"/>
            <a:endParaRPr lang="en-US" sz="3600" dirty="0">
              <a:solidFill>
                <a:srgbClr val="FF0000"/>
              </a:solidFill>
              <a:latin typeface="Times New Roman" panose="02020603050405020304" pitchFamily="18"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76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VĂN BẢN THÁNH GIÓNG</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65" name="TextBox 64"/>
          <p:cNvSpPr txBox="1"/>
          <p:nvPr/>
        </p:nvSpPr>
        <p:spPr>
          <a:xfrm>
            <a:off x="4820424" y="743199"/>
            <a:ext cx="25384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TẬP</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pic>
        <p:nvPicPr>
          <p:cNvPr id="29" name="Picture 28"/>
          <p:cNvPicPr>
            <a:picLocks noChangeAspect="1"/>
          </p:cNvPicPr>
          <p:nvPr/>
        </p:nvPicPr>
        <p:blipFill>
          <a:blip r:embed="rId7"/>
          <a:srcRect l="48981" t="-4691" r="40519" b="100000"/>
          <a:stretch>
            <a:fillRect/>
          </a:stretch>
        </p:blipFill>
        <p:spPr>
          <a:xfrm>
            <a:off x="7349513" y="2391902"/>
            <a:ext cx="600075" cy="158841"/>
          </a:xfrm>
          <a:custGeom>
            <a:avLst/>
            <a:gdLst>
              <a:gd name="connsiteX0" fmla="*/ 0 w 600075"/>
              <a:gd name="connsiteY0" fmla="*/ 0 h 158841"/>
              <a:gd name="connsiteX1" fmla="*/ 600075 w 600075"/>
              <a:gd name="connsiteY1" fmla="*/ 0 h 158841"/>
              <a:gd name="connsiteX2" fmla="*/ 600075 w 600075"/>
              <a:gd name="connsiteY2" fmla="*/ 158841 h 158841"/>
              <a:gd name="connsiteX3" fmla="*/ 0 w 600075"/>
              <a:gd name="connsiteY3" fmla="*/ 158841 h 158841"/>
              <a:gd name="connsiteX4" fmla="*/ 0 w 600075"/>
              <a:gd name="connsiteY4" fmla="*/ 0 h 158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75" h="158841">
                <a:moveTo>
                  <a:pt x="0" y="0"/>
                </a:moveTo>
                <a:lnTo>
                  <a:pt x="600075" y="0"/>
                </a:lnTo>
                <a:lnTo>
                  <a:pt x="600075" y="158841"/>
                </a:lnTo>
                <a:lnTo>
                  <a:pt x="0" y="158841"/>
                </a:lnTo>
                <a:lnTo>
                  <a:pt x="0" y="0"/>
                </a:lnTo>
                <a:close/>
              </a:path>
            </a:pathLst>
          </a:custGeom>
        </p:spPr>
      </p:pic>
      <p:pic>
        <p:nvPicPr>
          <p:cNvPr id="28" name="Picture 27"/>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Lst>
          </a:blip>
          <a:srcRect r="51019"/>
          <a:stretch>
            <a:fillRect/>
          </a:stretch>
        </p:blipFill>
        <p:spPr>
          <a:xfrm>
            <a:off x="660400" y="1726484"/>
            <a:ext cx="2573501" cy="3404862"/>
          </a:xfrm>
          <a:custGeom>
            <a:avLst/>
            <a:gdLst>
              <a:gd name="connsiteX0" fmla="*/ 0 w 2799272"/>
              <a:gd name="connsiteY0" fmla="*/ 0 h 3386138"/>
              <a:gd name="connsiteX1" fmla="*/ 2799272 w 2799272"/>
              <a:gd name="connsiteY1" fmla="*/ 0 h 3386138"/>
              <a:gd name="connsiteX2" fmla="*/ 2799272 w 2799272"/>
              <a:gd name="connsiteY2" fmla="*/ 3386138 h 3386138"/>
              <a:gd name="connsiteX3" fmla="*/ 0 w 2799272"/>
              <a:gd name="connsiteY3" fmla="*/ 3386138 h 3386138"/>
              <a:gd name="connsiteX4" fmla="*/ 0 w 2799272"/>
              <a:gd name="connsiteY4" fmla="*/ 0 h 3386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9272" h="3386138">
                <a:moveTo>
                  <a:pt x="0" y="0"/>
                </a:moveTo>
                <a:lnTo>
                  <a:pt x="2799272" y="0"/>
                </a:lnTo>
                <a:lnTo>
                  <a:pt x="2799272" y="3386138"/>
                </a:lnTo>
                <a:lnTo>
                  <a:pt x="0" y="338613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6" name="Picture 25"/>
          <p:cNvPicPr>
            <a:picLocks noChangeAspect="1"/>
          </p:cNvPicPr>
          <p:nvPr/>
        </p:nvPicPr>
        <p:blipFill>
          <a:blip r:embed="rId10">
            <a:extLst>
              <a:ext uri="{BEBA8EAE-BF5A-486C-A8C5-ECC9F3942E4B}">
                <a14:imgProps xmlns:a14="http://schemas.microsoft.com/office/drawing/2010/main">
                  <a14:imgLayer r:embed="rId9">
                    <a14:imgEffect>
                      <a14:sharpenSoften amount="-25000"/>
                    </a14:imgEffect>
                  </a14:imgLayer>
                </a14:imgProps>
              </a:ext>
            </a:extLst>
          </a:blip>
          <a:srcRect l="59481"/>
          <a:stretch>
            <a:fillRect/>
          </a:stretch>
        </p:blipFill>
        <p:spPr>
          <a:xfrm>
            <a:off x="8656773" y="1578022"/>
            <a:ext cx="2862126" cy="3404862"/>
          </a:xfrm>
          <a:custGeom>
            <a:avLst/>
            <a:gdLst>
              <a:gd name="connsiteX0" fmla="*/ 0 w 2315653"/>
              <a:gd name="connsiteY0" fmla="*/ 0 h 3386138"/>
              <a:gd name="connsiteX1" fmla="*/ 2315653 w 2315653"/>
              <a:gd name="connsiteY1" fmla="*/ 0 h 3386138"/>
              <a:gd name="connsiteX2" fmla="*/ 2315653 w 2315653"/>
              <a:gd name="connsiteY2" fmla="*/ 3386138 h 3386138"/>
              <a:gd name="connsiteX3" fmla="*/ 0 w 2315653"/>
              <a:gd name="connsiteY3" fmla="*/ 3386138 h 3386138"/>
              <a:gd name="connsiteX4" fmla="*/ 0 w 2315653"/>
              <a:gd name="connsiteY4" fmla="*/ 0 h 3386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5653" h="3386138">
                <a:moveTo>
                  <a:pt x="0" y="0"/>
                </a:moveTo>
                <a:lnTo>
                  <a:pt x="2315653" y="0"/>
                </a:lnTo>
                <a:lnTo>
                  <a:pt x="2315653" y="3386138"/>
                </a:lnTo>
                <a:lnTo>
                  <a:pt x="0" y="3386138"/>
                </a:lnTo>
                <a:lnTo>
                  <a:pt x="0" y="0"/>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TextBox 10"/>
          <p:cNvSpPr txBox="1"/>
          <p:nvPr/>
        </p:nvSpPr>
        <p:spPr>
          <a:xfrm>
            <a:off x="1371061" y="5284844"/>
            <a:ext cx="1072538"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DÃY 1</a:t>
            </a:r>
          </a:p>
        </p:txBody>
      </p:sp>
      <p:sp>
        <p:nvSpPr>
          <p:cNvPr id="32" name="TextBox 31"/>
          <p:cNvSpPr txBox="1"/>
          <p:nvPr/>
        </p:nvSpPr>
        <p:spPr>
          <a:xfrm>
            <a:off x="9728972" y="5096031"/>
            <a:ext cx="1072538"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DÃY 2</a:t>
            </a:r>
          </a:p>
        </p:txBody>
      </p:sp>
      <p:sp>
        <p:nvSpPr>
          <p:cNvPr id="13" name="Hexagon 12"/>
          <p:cNvSpPr/>
          <p:nvPr/>
        </p:nvSpPr>
        <p:spPr>
          <a:xfrm>
            <a:off x="3281829" y="1709418"/>
            <a:ext cx="5329883" cy="2728479"/>
          </a:xfrm>
          <a:prstGeom prst="hexagon">
            <a:avLst/>
          </a:prstGeom>
          <a:blipFill>
            <a:blip r:embed="rId11"/>
            <a:tile tx="0" ty="0" sx="100000" sy="100000" flip="none" algn="tl"/>
          </a:blip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ea typeface="Times New Roman" panose="02020603050405020304" pitchFamily="18" charset="0"/>
              </a:rPr>
              <a:t>Lớp</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có</a:t>
            </a:r>
            <a:r>
              <a:rPr lang="en-US" sz="2000" dirty="0">
                <a:solidFill>
                  <a:srgbClr val="FF0000"/>
                </a:solidFill>
                <a:latin typeface="Times New Roman" panose="02020603050405020304" pitchFamily="18" charset="0"/>
                <a:ea typeface="Times New Roman" panose="02020603050405020304" pitchFamily="18" charset="0"/>
              </a:rPr>
              <a:t> 2 </a:t>
            </a:r>
            <a:r>
              <a:rPr lang="en-US" sz="2000" dirty="0" err="1">
                <a:solidFill>
                  <a:srgbClr val="FF0000"/>
                </a:solidFill>
                <a:latin typeface="Times New Roman" panose="02020603050405020304" pitchFamily="18" charset="0"/>
                <a:ea typeface="Times New Roman" panose="02020603050405020304" pitchFamily="18" charset="0"/>
              </a:rPr>
              <a:t>dãy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mỗi</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dãy</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thực</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hiện</a:t>
            </a:r>
            <a:r>
              <a:rPr lang="en-US" sz="2000" dirty="0">
                <a:solidFill>
                  <a:srgbClr val="FF0000"/>
                </a:solidFill>
                <a:latin typeface="Times New Roman" panose="02020603050405020304" pitchFamily="18" charset="0"/>
                <a:ea typeface="Times New Roman" panose="02020603050405020304" pitchFamily="18" charset="0"/>
              </a:rPr>
              <a:t> 1 </a:t>
            </a:r>
            <a:r>
              <a:rPr lang="en-US" sz="2000" dirty="0" err="1">
                <a:solidFill>
                  <a:srgbClr val="FF0000"/>
                </a:solidFill>
                <a:latin typeface="Times New Roman" panose="02020603050405020304" pitchFamily="18" charset="0"/>
                <a:ea typeface="Times New Roman" panose="02020603050405020304" pitchFamily="18" charset="0"/>
              </a:rPr>
              <a:t>nhiệm</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vụ</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Thảo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luận</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theo</a:t>
            </a:r>
            <a:r>
              <a:rPr lang="en-US" sz="2000" dirty="0">
                <a:solidFill>
                  <a:srgbClr val="FF0000"/>
                </a:solidFill>
                <a:latin typeface="Times New Roman" panose="02020603050405020304" pitchFamily="18" charset="0"/>
                <a:ea typeface="Times New Roman" panose="02020603050405020304" pitchFamily="18" charset="0"/>
              </a:rPr>
              <a:t> </a:t>
            </a:r>
            <a:r>
              <a:rPr lang="en-US" sz="2000" dirty="0" err="1">
                <a:solidFill>
                  <a:srgbClr val="FF0000"/>
                </a:solidFill>
                <a:latin typeface="Times New Roman" panose="02020603050405020304" pitchFamily="18" charset="0"/>
                <a:ea typeface="Times New Roman" panose="02020603050405020304" pitchFamily="18" charset="0"/>
              </a:rPr>
              <a:t>nhóm</a:t>
            </a:r>
            <a:r>
              <a:rPr lang="en-US" sz="2000" dirty="0">
                <a:solidFill>
                  <a:srgbClr val="FF0000"/>
                </a:solidFill>
                <a:latin typeface="Times New Roman" panose="02020603050405020304" pitchFamily="18" charset="0"/>
                <a:ea typeface="Times New Roman" panose="02020603050405020304" pitchFamily="18" charset="0"/>
              </a:rPr>
              <a:t>.</a:t>
            </a:r>
          </a:p>
          <a:p>
            <a:pPr indent="457200" algn="just">
              <a:spcBef>
                <a:spcPts val="600"/>
              </a:spcBef>
              <a:spcAft>
                <a:spcPts val="600"/>
              </a:spcAft>
            </a:pPr>
            <a:r>
              <a:rPr lang="vi-VN" sz="2000" dirty="0">
                <a:solidFill>
                  <a:srgbClr val="0000FF"/>
                </a:solidFill>
                <a:latin typeface="Times New Roman" panose="02020603050405020304" pitchFamily="18" charset="0"/>
                <a:ea typeface="Calibri" panose="020F0502020204030204" pitchFamily="34" charset="0"/>
              </a:rPr>
              <a:t>Mỗi nhóm </a:t>
            </a:r>
            <a:r>
              <a:rPr lang="en-US" sz="2000" dirty="0">
                <a:solidFill>
                  <a:srgbClr val="0000FF"/>
                </a:solidFill>
                <a:latin typeface="Times New Roman" panose="02020603050405020304" pitchFamily="18" charset="0"/>
                <a:ea typeface="Calibri" panose="020F0502020204030204" pitchFamily="34" charset="0"/>
              </a:rPr>
              <a:t>4</a:t>
            </a:r>
            <a:r>
              <a:rPr lang="vi-VN" sz="2000" dirty="0">
                <a:solidFill>
                  <a:srgbClr val="0000FF"/>
                </a:solidFill>
                <a:latin typeface="Times New Roman" panose="02020603050405020304" pitchFamily="18" charset="0"/>
                <a:ea typeface="Calibri" panose="020F0502020204030204" pitchFamily="34" charset="0"/>
              </a:rPr>
              <a:t> ng­ười</a:t>
            </a:r>
            <a:r>
              <a:rPr lang="en-US" sz="2000" dirty="0">
                <a:solidFill>
                  <a:srgbClr val="0000FF"/>
                </a:solidFill>
                <a:latin typeface="Times New Roman" panose="02020603050405020304" pitchFamily="18" charset="0"/>
                <a:ea typeface="Calibri" panose="020F0502020204030204" pitchFamily="34" charset="0"/>
              </a:rPr>
              <a:t> (= </a:t>
            </a:r>
            <a:r>
              <a:rPr lang="en-US" sz="2000" dirty="0" err="1">
                <a:solidFill>
                  <a:srgbClr val="0000FF"/>
                </a:solidFill>
                <a:latin typeface="Times New Roman" panose="02020603050405020304" pitchFamily="18" charset="0"/>
                <a:ea typeface="Calibri" panose="020F0502020204030204" pitchFamily="34" charset="0"/>
              </a:rPr>
              <a:t>một</a:t>
            </a:r>
            <a:r>
              <a:rPr lang="en-US" sz="2000" dirty="0">
                <a:solidFill>
                  <a:srgbClr val="0000FF"/>
                </a:solidFill>
                <a:latin typeface="Times New Roman" panose="02020603050405020304" pitchFamily="18" charset="0"/>
                <a:ea typeface="Calibri" panose="020F0502020204030204" pitchFamily="34" charset="0"/>
              </a:rPr>
              <a:t> </a:t>
            </a:r>
            <a:r>
              <a:rPr lang="en-US" sz="2000" dirty="0" err="1">
                <a:solidFill>
                  <a:srgbClr val="0000FF"/>
                </a:solidFill>
                <a:latin typeface="Times New Roman" panose="02020603050405020304" pitchFamily="18" charset="0"/>
                <a:ea typeface="Calibri" panose="020F0502020204030204" pitchFamily="34" charset="0"/>
              </a:rPr>
              <a:t>bàn</a:t>
            </a:r>
            <a:r>
              <a:rPr lang="en-US" sz="2000" dirty="0">
                <a:solidFill>
                  <a:srgbClr val="0000FF"/>
                </a:solidFill>
                <a:latin typeface="Times New Roman" panose="02020603050405020304" pitchFamily="18" charset="0"/>
                <a:ea typeface="Calibri" panose="020F0502020204030204" pitchFamily="34" charset="0"/>
              </a:rPr>
              <a:t>)</a:t>
            </a:r>
            <a:r>
              <a:rPr lang="vi-VN" sz="2000" dirty="0">
                <a:solidFill>
                  <a:srgbClr val="0000FF"/>
                </a:solidFill>
                <a:latin typeface="Times New Roman" panose="02020603050405020304" pitchFamily="18" charset="0"/>
                <a:ea typeface="Calibri" panose="020F0502020204030204" pitchFamily="34" charset="0"/>
              </a:rPr>
              <a:t>, mỗi ng­ười viết </a:t>
            </a:r>
            <a:r>
              <a:rPr lang="en-US" sz="2000" dirty="0">
                <a:solidFill>
                  <a:srgbClr val="0000FF"/>
                </a:solidFill>
                <a:latin typeface="Times New Roman" panose="02020603050405020304" pitchFamily="18" charset="0"/>
                <a:ea typeface="Calibri" panose="020F0502020204030204" pitchFamily="34" charset="0"/>
              </a:rPr>
              <a:t>2</a:t>
            </a:r>
            <a:r>
              <a:rPr lang="vi-VN" sz="2000" dirty="0">
                <a:solidFill>
                  <a:srgbClr val="0000FF"/>
                </a:solidFill>
                <a:latin typeface="Times New Roman" panose="02020603050405020304" pitchFamily="18" charset="0"/>
                <a:ea typeface="Calibri" panose="020F0502020204030204" pitchFamily="34" charset="0"/>
              </a:rPr>
              <a:t> ý kiến trên một tờ giấy trong vòng </a:t>
            </a:r>
            <a:r>
              <a:rPr lang="en-US" sz="2000" dirty="0">
                <a:solidFill>
                  <a:srgbClr val="0000FF"/>
                </a:solidFill>
                <a:latin typeface="Times New Roman" panose="02020603050405020304" pitchFamily="18" charset="0"/>
                <a:ea typeface="Calibri" panose="020F0502020204030204" pitchFamily="34" charset="0"/>
              </a:rPr>
              <a:t>2</a:t>
            </a:r>
            <a:r>
              <a:rPr lang="vi-VN" sz="2000" dirty="0">
                <a:solidFill>
                  <a:srgbClr val="0000FF"/>
                </a:solidFill>
                <a:latin typeface="Times New Roman" panose="02020603050405020304" pitchFamily="18" charset="0"/>
                <a:ea typeface="Calibri" panose="020F0502020204030204" pitchFamily="34" charset="0"/>
              </a:rPr>
              <a:t> phút về cách giải quyết </a:t>
            </a:r>
            <a:r>
              <a:rPr lang="en-US" sz="2000" dirty="0" err="1">
                <a:solidFill>
                  <a:srgbClr val="0000FF"/>
                </a:solidFill>
                <a:latin typeface="Times New Roman" panose="02020603050405020304" pitchFamily="18" charset="0"/>
                <a:ea typeface="Calibri" panose="020F0502020204030204" pitchFamily="34" charset="0"/>
              </a:rPr>
              <a:t>câu</a:t>
            </a:r>
            <a:r>
              <a:rPr lang="en-US" sz="2000" dirty="0">
                <a:solidFill>
                  <a:srgbClr val="0000FF"/>
                </a:solidFill>
                <a:latin typeface="Times New Roman" panose="02020603050405020304" pitchFamily="18" charset="0"/>
                <a:ea typeface="Calibri" panose="020F0502020204030204" pitchFamily="34" charset="0"/>
              </a:rPr>
              <a:t> </a:t>
            </a:r>
            <a:r>
              <a:rPr lang="en-US" sz="2000" dirty="0" err="1">
                <a:solidFill>
                  <a:srgbClr val="0000FF"/>
                </a:solidFill>
                <a:latin typeface="Times New Roman" panose="02020603050405020304" pitchFamily="18" charset="0"/>
                <a:ea typeface="Calibri" panose="020F0502020204030204" pitchFamily="34" charset="0"/>
              </a:rPr>
              <a:t>hỏi</a:t>
            </a:r>
            <a:r>
              <a:rPr lang="en-US" sz="2000" dirty="0">
                <a:solidFill>
                  <a:srgbClr val="0000FF"/>
                </a:solidFill>
                <a:latin typeface="Times New Roman" panose="02020603050405020304" pitchFamily="18" charset="0"/>
                <a:ea typeface="Calibri" panose="020F0502020204030204" pitchFamily="34" charset="0"/>
              </a:rPr>
              <a:t> </a:t>
            </a:r>
            <a:r>
              <a:rPr lang="vi-VN" sz="2000" dirty="0">
                <a:solidFill>
                  <a:srgbClr val="0000FF"/>
                </a:solidFill>
                <a:latin typeface="Times New Roman" panose="02020603050405020304" pitchFamily="18" charset="0"/>
                <a:ea typeface="Calibri" panose="020F0502020204030204" pitchFamily="34" charset="0"/>
              </a:rPr>
              <a:t>và tiếp tục chuyển cho ngư­ời bên cạnh</a:t>
            </a:r>
            <a:r>
              <a:rPr lang="en-US" sz="2000" dirty="0">
                <a:solidFill>
                  <a:srgbClr val="0000FF"/>
                </a:solidFill>
                <a:latin typeface="Times New Roman" panose="02020603050405020304" pitchFamily="18" charset="0"/>
                <a:ea typeface="Calibri" panose="020F0502020204030204" pitchFamily="34" charset="0"/>
              </a:rPr>
              <a:t>.</a:t>
            </a:r>
            <a:endParaRPr lang="en-US" sz="2000" dirty="0">
              <a:latin typeface="Times New Roman" panose="02020603050405020304" pitchFamily="18" charset="0"/>
              <a:ea typeface="Calibri" panose="020F0502020204030204" pitchFamily="34" charset="0"/>
            </a:endParaRPr>
          </a:p>
        </p:txBody>
      </p:sp>
      <p:sp>
        <p:nvSpPr>
          <p:cNvPr id="16" name="Oval 15"/>
          <p:cNvSpPr/>
          <p:nvPr/>
        </p:nvSpPr>
        <p:spPr>
          <a:xfrm>
            <a:off x="3185278" y="4864166"/>
            <a:ext cx="1046325" cy="1118270"/>
          </a:xfrm>
          <a:prstGeom prst="ellipse">
            <a:avLst/>
          </a:prstGeom>
          <a:blipFill>
            <a:blip r:embed="rId1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HS1</a:t>
            </a:r>
          </a:p>
        </p:txBody>
      </p:sp>
      <p:sp>
        <p:nvSpPr>
          <p:cNvPr id="37" name="Oval 36"/>
          <p:cNvSpPr/>
          <p:nvPr/>
        </p:nvSpPr>
        <p:spPr>
          <a:xfrm>
            <a:off x="4731091" y="4864166"/>
            <a:ext cx="1046325" cy="1118270"/>
          </a:xfrm>
          <a:prstGeom prst="ellipse">
            <a:avLst/>
          </a:prstGeom>
          <a:blipFill>
            <a:blip r:embed="rId1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HS2</a:t>
            </a:r>
          </a:p>
        </p:txBody>
      </p:sp>
      <p:sp>
        <p:nvSpPr>
          <p:cNvPr id="38" name="Oval 37"/>
          <p:cNvSpPr/>
          <p:nvPr/>
        </p:nvSpPr>
        <p:spPr>
          <a:xfrm>
            <a:off x="6276904" y="4864166"/>
            <a:ext cx="1046325" cy="1118270"/>
          </a:xfrm>
          <a:prstGeom prst="ellipse">
            <a:avLst/>
          </a:prstGeom>
          <a:blipFill>
            <a:blip r:embed="rId1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HS3</a:t>
            </a:r>
          </a:p>
        </p:txBody>
      </p:sp>
      <p:sp>
        <p:nvSpPr>
          <p:cNvPr id="39" name="Oval 38"/>
          <p:cNvSpPr/>
          <p:nvPr/>
        </p:nvSpPr>
        <p:spPr>
          <a:xfrm>
            <a:off x="7822716" y="4864166"/>
            <a:ext cx="1046325" cy="1118270"/>
          </a:xfrm>
          <a:prstGeom prst="ellipse">
            <a:avLst/>
          </a:prstGeom>
          <a:blipFill>
            <a:blip r:embed="rId1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HS4</a:t>
            </a:r>
          </a:p>
        </p:txBody>
      </p:sp>
      <p:sp>
        <p:nvSpPr>
          <p:cNvPr id="17" name="Right Arrow 16"/>
          <p:cNvSpPr/>
          <p:nvPr/>
        </p:nvSpPr>
        <p:spPr>
          <a:xfrm>
            <a:off x="4280018" y="4882480"/>
            <a:ext cx="401531" cy="47036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p:cNvSpPr/>
          <p:nvPr/>
        </p:nvSpPr>
        <p:spPr>
          <a:xfrm>
            <a:off x="5852842" y="4966005"/>
            <a:ext cx="401531" cy="47036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p:cNvSpPr/>
          <p:nvPr/>
        </p:nvSpPr>
        <p:spPr>
          <a:xfrm>
            <a:off x="7398654" y="4982884"/>
            <a:ext cx="401531" cy="47036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0614428">
            <a:off x="7339266" y="5446855"/>
            <a:ext cx="401531" cy="47036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rot="10614428">
            <a:off x="5789813" y="5512160"/>
            <a:ext cx="401531" cy="47036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rot="10614428">
            <a:off x="4222660" y="5493161"/>
            <a:ext cx="401531" cy="470360"/>
          </a:xfrm>
          <a:prstGeom prst="right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7" grpId="0" animBg="1"/>
      <p:bldP spid="38" grpId="0" animBg="1"/>
      <p:bldP spid="39" grpId="0" animBg="1"/>
      <p:bldP spid="17" grpId="0" animBg="1"/>
      <p:bldP spid="42" grpId="0" animBg="1"/>
      <p:bldP spid="43" grpId="0" animBg="1"/>
      <p:bldP spid="44" grpId="0" animBg="1"/>
      <p:bldP spid="45" grpId="0" animBg="1"/>
      <p:bldP spid="4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VĂN BẢN THÁNH GIÓNG</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820424" y="743199"/>
            <a:ext cx="25384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a:t>
            </a:r>
            <a:r>
              <a:rPr kumimoji="0" lang="en-US" sz="3200" b="1"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TẬP</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7700" y="1457273"/>
            <a:ext cx="5068888" cy="2484334"/>
          </a:xfrm>
          <a:prstGeom prst="rect">
            <a:avLst/>
          </a:prstGeom>
        </p:spPr>
        <p:txBody>
          <a:bodyPr wrap="square">
            <a:spAutoFit/>
          </a:bodyPr>
          <a:lstStyle/>
          <a:p>
            <a:pPr marR="65405" algn="ctr">
              <a:lnSpc>
                <a:spcPct val="115000"/>
              </a:lnSpc>
              <a:spcBef>
                <a:spcPts val="410"/>
              </a:spcBef>
              <a:spcAft>
                <a:spcPts val="600"/>
              </a:spcAft>
              <a:tabLst>
                <a:tab pos="472440" algn="l"/>
              </a:tabLst>
            </a:pPr>
            <a:r>
              <a:rPr lang="en-US" sz="2600" b="1" dirty="0" err="1">
                <a:solidFill>
                  <a:srgbClr val="000000"/>
                </a:solidFill>
                <a:latin typeface="Times New Roman" panose="02020603050405020304" pitchFamily="18" charset="0"/>
                <a:ea typeface="Calibri" panose="020F0502020204030204" pitchFamily="34" charset="0"/>
              </a:rPr>
              <a:t>Dãy</a:t>
            </a:r>
            <a:r>
              <a:rPr lang="en-US" sz="2600" b="1" dirty="0">
                <a:solidFill>
                  <a:srgbClr val="000000"/>
                </a:solidFill>
                <a:latin typeface="Times New Roman" panose="02020603050405020304" pitchFamily="18" charset="0"/>
                <a:ea typeface="Calibri" panose="020F0502020204030204" pitchFamily="34" charset="0"/>
              </a:rPr>
              <a:t> 1</a:t>
            </a:r>
          </a:p>
          <a:p>
            <a:pPr marR="65405">
              <a:lnSpc>
                <a:spcPct val="115000"/>
              </a:lnSpc>
              <a:spcBef>
                <a:spcPts val="410"/>
              </a:spcBef>
              <a:spcAft>
                <a:spcPts val="600"/>
              </a:spcAft>
              <a:tabLst>
                <a:tab pos="472440" algn="l"/>
              </a:tabLst>
            </a:pPr>
            <a:r>
              <a:rPr lang="en-US" sz="2600" dirty="0">
                <a:solidFill>
                  <a:srgbClr val="000000"/>
                </a:solidFill>
                <a:latin typeface="Times New Roman" panose="02020603050405020304" pitchFamily="18" charset="0"/>
                <a:ea typeface="Calibri" panose="020F0502020204030204" pitchFamily="34" charset="0"/>
              </a:rPr>
              <a:t> </a:t>
            </a:r>
            <a:r>
              <a:rPr lang="en-US" sz="2600" b="1" dirty="0" err="1">
                <a:solidFill>
                  <a:srgbClr val="000000"/>
                </a:solidFill>
                <a:latin typeface="Times New Roman" panose="02020603050405020304" pitchFamily="18" charset="0"/>
                <a:ea typeface="Calibri" panose="020F0502020204030204" pitchFamily="34" charset="0"/>
              </a:rPr>
              <a:t>Câu</a:t>
            </a:r>
            <a:r>
              <a:rPr lang="en-US" sz="2600" b="1" dirty="0">
                <a:solidFill>
                  <a:srgbClr val="000000"/>
                </a:solidFill>
                <a:latin typeface="Times New Roman" panose="02020603050405020304" pitchFamily="18" charset="0"/>
                <a:ea typeface="Calibri" panose="020F0502020204030204" pitchFamily="34" charset="0"/>
              </a:rPr>
              <a:t> 1.</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Việc</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lập</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đền</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thờ</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và</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hàng</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năm</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mở</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hội</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Gióng</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thể</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hiện</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điều</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gì</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Nêu</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một</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vài</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hiểu</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biết</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của</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em</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về</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hội</a:t>
            </a:r>
            <a:r>
              <a:rPr lang="en-US" sz="2600" dirty="0">
                <a:latin typeface="Times New Roman" panose="02020603050405020304" pitchFamily="18" charset="0"/>
                <a:ea typeface="Calibri" panose="020F0502020204030204" pitchFamily="34" charset="0"/>
              </a:rPr>
              <a:t> </a:t>
            </a:r>
            <a:r>
              <a:rPr lang="en-US" sz="2600" dirty="0" err="1">
                <a:latin typeface="Times New Roman" panose="02020603050405020304" pitchFamily="18" charset="0"/>
                <a:ea typeface="Calibri" panose="020F0502020204030204" pitchFamily="34" charset="0"/>
              </a:rPr>
              <a:t>Gióng</a:t>
            </a:r>
            <a:r>
              <a:rPr lang="en-US" sz="2600" dirty="0">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p:txBody>
      </p:sp>
      <p:sp>
        <p:nvSpPr>
          <p:cNvPr id="9" name="Rectangle 8"/>
          <p:cNvSpPr/>
          <p:nvPr/>
        </p:nvSpPr>
        <p:spPr>
          <a:xfrm>
            <a:off x="6147308" y="1410890"/>
            <a:ext cx="5384292" cy="2202654"/>
          </a:xfrm>
          <a:prstGeom prst="rect">
            <a:avLst/>
          </a:prstGeom>
        </p:spPr>
        <p:txBody>
          <a:bodyPr wrap="square">
            <a:spAutoFit/>
          </a:bodyPr>
          <a:lstStyle/>
          <a:p>
            <a:pPr marR="65405" algn="ctr">
              <a:lnSpc>
                <a:spcPct val="115000"/>
              </a:lnSpc>
              <a:spcBef>
                <a:spcPts val="410"/>
              </a:spcBef>
              <a:spcAft>
                <a:spcPts val="600"/>
              </a:spcAft>
              <a:tabLst>
                <a:tab pos="472440" algn="l"/>
              </a:tabLst>
            </a:pPr>
            <a:r>
              <a:rPr lang="pt-BR" sz="2800" b="1" dirty="0">
                <a:latin typeface="Times New Roman" panose="02020603050405020304" pitchFamily="18" charset="0"/>
                <a:ea typeface="Calibri" panose="020F0502020204030204" pitchFamily="34" charset="0"/>
              </a:rPr>
              <a:t>Dãy 2: </a:t>
            </a:r>
          </a:p>
          <a:p>
            <a:pPr marR="65405">
              <a:lnSpc>
                <a:spcPct val="115000"/>
              </a:lnSpc>
              <a:spcBef>
                <a:spcPts val="410"/>
              </a:spcBef>
              <a:spcAft>
                <a:spcPts val="600"/>
              </a:spcAft>
              <a:tabLst>
                <a:tab pos="472440" algn="l"/>
              </a:tabLst>
            </a:pPr>
            <a:r>
              <a:rPr lang="pt-BR" sz="2800" b="1" dirty="0">
                <a:latin typeface="Times New Roman" panose="02020603050405020304" pitchFamily="18" charset="0"/>
                <a:ea typeface="Calibri" panose="020F0502020204030204" pitchFamily="34" charset="0"/>
              </a:rPr>
              <a:t>Câu 2</a:t>
            </a:r>
            <a:r>
              <a:rPr lang="pt-BR" sz="2800" dirty="0">
                <a:latin typeface="Times New Roman" panose="02020603050405020304" pitchFamily="18" charset="0"/>
                <a:ea typeface="Calibri" panose="020F0502020204030204" pitchFamily="34" charset="0"/>
              </a:rPr>
              <a:t>. Tại sao hội thi thể thao trong nhà trường mang tên“</a:t>
            </a:r>
            <a:r>
              <a:rPr lang="pt-BR" sz="2800" b="1" i="1" dirty="0">
                <a:latin typeface="Times New Roman" panose="02020603050405020304" pitchFamily="18" charset="0"/>
                <a:ea typeface="Calibri" panose="020F0502020204030204" pitchFamily="34" charset="0"/>
              </a:rPr>
              <a:t>Hội khỏe Phù Đổng”?</a:t>
            </a:r>
            <a:endParaRPr lang="en-US" sz="2800" dirty="0">
              <a:effectLst/>
              <a:latin typeface="Times New Roman" panose="02020603050405020304" pitchFamily="18" charset="0"/>
              <a:ea typeface="Calibri" panose="020F0502020204030204" pitchFamily="34" charset="0"/>
            </a:endParaRPr>
          </a:p>
        </p:txBody>
      </p:sp>
      <p:pic>
        <p:nvPicPr>
          <p:cNvPr id="10" name="Picture 9"/>
          <p:cNvPicPr>
            <a:picLocks noChangeAspect="1"/>
          </p:cNvPicPr>
          <p:nvPr/>
        </p:nvPicPr>
        <p:blipFill>
          <a:blip r:embed="rId7"/>
          <a:stretch>
            <a:fillRect/>
          </a:stretch>
        </p:blipFill>
        <p:spPr>
          <a:xfrm>
            <a:off x="709201" y="3941607"/>
            <a:ext cx="4705761" cy="251634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p:cNvPicPr>
            <a:picLocks noChangeAspect="1"/>
          </p:cNvPicPr>
          <p:nvPr/>
        </p:nvPicPr>
        <p:blipFill>
          <a:blip r:embed="rId8"/>
          <a:stretch>
            <a:fillRect/>
          </a:stretch>
        </p:blipFill>
        <p:spPr>
          <a:xfrm>
            <a:off x="6208809" y="3788791"/>
            <a:ext cx="4906866" cy="266915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VĂN BẢN THÁNH GIÓNG</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820424" y="743199"/>
            <a:ext cx="25384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p>
        </p:txBody>
      </p:sp>
      <p:sp>
        <p:nvSpPr>
          <p:cNvPr id="3" name="Rectangle 2"/>
          <p:cNvSpPr/>
          <p:nvPr/>
        </p:nvSpPr>
        <p:spPr>
          <a:xfrm>
            <a:off x="660400" y="1515646"/>
            <a:ext cx="10858500" cy="4577407"/>
          </a:xfrm>
          <a:prstGeom prst="rect">
            <a:avLst/>
          </a:prstGeom>
        </p:spPr>
        <p:txBody>
          <a:bodyPr>
            <a:spAutoFit/>
          </a:bodyPr>
          <a:lstStyle/>
          <a:p>
            <a:pPr algn="just">
              <a:lnSpc>
                <a:spcPct val="115000"/>
              </a:lnSpc>
              <a:spcAft>
                <a:spcPts val="0"/>
              </a:spcAft>
            </a:pPr>
            <a:r>
              <a:rPr lang="en-US" sz="3200" dirty="0">
                <a:latin typeface="Times New Roman" panose="02020603050405020304" pitchFamily="18" charset="0"/>
                <a:ea typeface="Times New Roman" panose="02020603050405020304" pitchFamily="18" charset="0"/>
              </a:rPr>
              <a:t>1. </a:t>
            </a:r>
            <a:r>
              <a:rPr lang="en-US" sz="3200" dirty="0" err="1">
                <a:latin typeface="Times New Roman" panose="02020603050405020304" pitchFamily="18" charset="0"/>
                <a:ea typeface="Times New Roman" panose="02020603050405020304" pitchFamily="18" charset="0"/>
              </a:rPr>
              <a:t>Việc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lập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đền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hàng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năm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mở</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tấm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lòng</a:t>
            </a:r>
            <a:r>
              <a:rPr lang="en-US" sz="3200" dirty="0">
                <a:latin typeface="Times New Roman" panose="02020603050405020304" pitchFamily="18" charset="0"/>
                <a:ea typeface="Times New Roman" panose="02020603050405020304" pitchFamily="18" charset="0"/>
              </a:rPr>
              <a:t> tri </a:t>
            </a:r>
            <a:r>
              <a:rPr lang="en-US" sz="3200" dirty="0" err="1">
                <a:latin typeface="Times New Roman" panose="02020603050405020304" pitchFamily="18" charset="0"/>
                <a:ea typeface="Times New Roman" panose="02020603050405020304" pitchFamily="18" charset="0"/>
              </a:rPr>
              <a:t>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người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hùng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bất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tử</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hướng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nguồn</a:t>
            </a:r>
            <a:r>
              <a:rPr lang="en-US" sz="3200" dirty="0">
                <a:latin typeface="Times New Roman" panose="02020603050405020304" pitchFamily="18" charset="0"/>
                <a:ea typeface="Times New Roman" panose="02020603050405020304" pitchFamily="18" charset="0"/>
              </a:rPr>
              <a:t>.</a:t>
            </a:r>
          </a:p>
          <a:p>
            <a:pPr>
              <a:lnSpc>
                <a:spcPct val="115000"/>
              </a:lnSpc>
              <a:spcAft>
                <a:spcPts val="0"/>
              </a:spcAft>
            </a:pP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lễ</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hội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văn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hóa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truyền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mô</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phỏng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rõ</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sinh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khoa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học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diễn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đấu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của</a:t>
            </a:r>
            <a:r>
              <a:rPr lang="en-US" sz="3200" dirty="0">
                <a:latin typeface="Times New Roman" panose="02020603050405020304" pitchFamily="18" charset="0"/>
                <a:ea typeface="Times New Roman" panose="02020603050405020304" pitchFamily="18" charset="0"/>
              </a:rPr>
              <a:t> </a:t>
            </a:r>
            <a:r>
              <a:rPr lang="en-US" sz="3200" u="sng" dirty="0" err="1">
                <a:solidFill>
                  <a:srgbClr val="0000FF"/>
                </a:solidFill>
                <a:latin typeface="Times New Roman" panose="02020603050405020304" pitchFamily="18" charset="0"/>
                <a:ea typeface="Calibri" panose="020F0502020204030204" pitchFamily="34" charset="0"/>
                <a:hlinkClick r:id="rId7" tooltip="Thánh Gióng"/>
              </a:rPr>
              <a:t>Thánh</a:t>
            </a:r>
            <a:r>
              <a:rPr lang="en-US" sz="3200" u="sng" dirty="0">
                <a:solidFill>
                  <a:srgbClr val="0000FF"/>
                </a:solidFill>
                <a:latin typeface="Times New Roman" panose="02020603050405020304" pitchFamily="18" charset="0"/>
                <a:ea typeface="Calibri" panose="020F0502020204030204" pitchFamily="34" charset="0"/>
                <a:hlinkClick r:id="rId7" tooltip="Thánh Gióng"/>
              </a:rPr>
              <a:t> </a:t>
            </a:r>
            <a:r>
              <a:rPr lang="en-US" sz="3200" u="sng" dirty="0" err="1">
                <a:solidFill>
                  <a:srgbClr val="0000FF"/>
                </a:solidFill>
                <a:latin typeface="Times New Roman" panose="02020603050405020304" pitchFamily="18" charset="0"/>
                <a:ea typeface="Calibri" panose="020F0502020204030204" pitchFamily="34" charset="0"/>
                <a:hlinkClick r:id="rId7" tooltip="Thánh Gióng"/>
              </a:rPr>
              <a:t>Gióng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rPr>
              <a:t> </a:t>
            </a:r>
            <a:r>
              <a:rPr lang="en-US" sz="3200" u="sng" dirty="0" err="1">
                <a:solidFill>
                  <a:srgbClr val="0000FF"/>
                </a:solidFill>
                <a:latin typeface="Times New Roman" panose="02020603050405020304" pitchFamily="18" charset="0"/>
                <a:ea typeface="Calibri" panose="020F0502020204030204" pitchFamily="34" charset="0"/>
                <a:hlinkClick r:id="rId8" tooltip="Văn Lang"/>
              </a:rPr>
              <a:t>Văn</a:t>
            </a:r>
            <a:r>
              <a:rPr lang="en-US" sz="3200" u="sng" dirty="0">
                <a:solidFill>
                  <a:srgbClr val="0000FF"/>
                </a:solidFill>
                <a:latin typeface="Times New Roman" panose="02020603050405020304" pitchFamily="18" charset="0"/>
                <a:ea typeface="Calibri" panose="020F0502020204030204" pitchFamily="34" charset="0"/>
                <a:hlinkClick r:id="rId8" tooltip="Văn Lang"/>
              </a:rPr>
              <a:t> Lang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giặc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Thông</a:t>
            </a:r>
            <a:r>
              <a:rPr lang="en-US" sz="3200" dirty="0">
                <a:latin typeface="Times New Roman" panose="02020603050405020304" pitchFamily="18" charset="0"/>
                <a:ea typeface="Times New Roman" panose="02020603050405020304" pitchFamily="18" charset="0"/>
              </a:rPr>
              <a:t> qua </a:t>
            </a:r>
            <a:r>
              <a:rPr lang="en-US" sz="3200" dirty="0" err="1">
                <a:latin typeface="Times New Roman" panose="02020603050405020304" pitchFamily="18" charset="0"/>
                <a:ea typeface="Times New Roman" panose="02020603050405020304" pitchFamily="18" charset="0"/>
              </a:rPr>
              <a:t>đó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thể</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nâng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nhận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cộng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đồng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về</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hình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thức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bộ</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thời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xưa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liên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tưởng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tới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cuộc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chiến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tranh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toàn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dân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toàn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diện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trong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sự</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nghiệp</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phóng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và</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bảo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vệ</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Tổ</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quốc</a:t>
            </a:r>
            <a:r>
              <a:rPr lang="en-US" sz="3200"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VĂN BẢN THÁNH GIÓNG</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820424" y="743199"/>
            <a:ext cx="253845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LUYỆN TẬP</a:t>
            </a:r>
          </a:p>
        </p:txBody>
      </p:sp>
      <p:sp>
        <p:nvSpPr>
          <p:cNvPr id="2" name="Rectangle 1"/>
          <p:cNvSpPr/>
          <p:nvPr/>
        </p:nvSpPr>
        <p:spPr>
          <a:xfrm>
            <a:off x="660400" y="1554224"/>
            <a:ext cx="10858500" cy="4056495"/>
          </a:xfrm>
          <a:prstGeom prst="rect">
            <a:avLst/>
          </a:prstGeom>
        </p:spPr>
        <p:txBody>
          <a:bodyPr>
            <a:spAutoFit/>
          </a:bodyPr>
          <a:lstStyle/>
          <a:p>
            <a:pPr>
              <a:lnSpc>
                <a:spcPct val="115000"/>
              </a:lnSpc>
              <a:spcAft>
                <a:spcPts val="0"/>
              </a:spcAft>
            </a:pPr>
            <a:r>
              <a:rPr lang="en-US" sz="3200" b="1" dirty="0">
                <a:latin typeface="Times New Roman" panose="02020603050405020304" pitchFamily="18" charset="0"/>
                <a:ea typeface="Times New Roman" panose="02020603050405020304" pitchFamily="18" charset="0"/>
              </a:rPr>
              <a:t>2. </a:t>
            </a:r>
            <a:r>
              <a:rPr lang="en-US" sz="3200" b="1" dirty="0" err="1">
                <a:latin typeface="Times New Roman" panose="02020603050405020304" pitchFamily="18" charset="0"/>
                <a:ea typeface="Times New Roman" panose="02020603050405020304" pitchFamily="18" charset="0"/>
              </a:rPr>
              <a:t>Lí</a:t>
            </a:r>
            <a:r>
              <a:rPr lang="en-US" sz="3200" b="1" dirty="0">
                <a:latin typeface="Times New Roman" panose="02020603050405020304" pitchFamily="18" charset="0"/>
                <a:ea typeface="Times New Roman" panose="02020603050405020304" pitchFamily="18" charset="0"/>
              </a:rPr>
              <a:t> do </a:t>
            </a:r>
            <a:r>
              <a:rPr lang="en-US" sz="3200" b="1" dirty="0" err="1">
                <a:latin typeface="Times New Roman" panose="02020603050405020304" pitchFamily="18" charset="0"/>
                <a:ea typeface="Times New Roman" panose="02020603050405020304" pitchFamily="18" charset="0"/>
              </a:rPr>
              <a:t>đặt</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tên</a:t>
            </a:r>
            <a:r>
              <a:rPr lang="en-US" sz="3200" b="1" dirty="0">
                <a:latin typeface="Times New Roman" panose="02020603050405020304" pitchFamily="18" charset="0"/>
                <a:ea typeface="Times New Roman" panose="02020603050405020304" pitchFamily="18" charset="0"/>
              </a:rPr>
              <a:t>:</a:t>
            </a:r>
          </a:p>
          <a:p>
            <a:pPr>
              <a:lnSpc>
                <a:spcPct val="115000"/>
              </a:lnSpc>
            </a:pPr>
            <a:r>
              <a:rPr lang="vi-VN" sz="3200" dirty="0">
                <a:latin typeface="Times New Roman" panose="02020603050405020304" pitchFamily="18" charset="0"/>
                <a:ea typeface="Calibri" panose="020F0502020204030204" pitchFamily="34" charset="0"/>
              </a:rPr>
              <a:t>– Hội thi dành cho lứa tuổi thiếu niên, lứa tuổi Thánh Gióng trong thời đại mới.</a:t>
            </a:r>
            <a:endParaRPr lang="en-US" sz="3200" dirty="0">
              <a:latin typeface="Times New Roman" panose="02020603050405020304" pitchFamily="18" charset="0"/>
              <a:ea typeface="Calibri" panose="020F0502020204030204" pitchFamily="34" charset="0"/>
            </a:endParaRPr>
          </a:p>
          <a:p>
            <a:pPr>
              <a:lnSpc>
                <a:spcPct val="115000"/>
              </a:lnSpc>
            </a:pPr>
            <a:r>
              <a:rPr lang="vi-VN" sz="3200" dirty="0">
                <a:latin typeface="Times New Roman" panose="02020603050405020304" pitchFamily="18" charset="0"/>
                <a:ea typeface="Calibri" panose="020F0502020204030204" pitchFamily="34" charset="0"/>
              </a:rPr>
              <a:t>– Hình ảnh Thánh Gióng là hình ảnh của sức mạnh, của tinh thần chiến thắng rất phù hợp với ý nghĩa của một hội thi thể thao.</a:t>
            </a:r>
            <a:endParaRPr lang="en-US" sz="3200" dirty="0">
              <a:latin typeface="Times New Roman" panose="02020603050405020304" pitchFamily="18" charset="0"/>
              <a:ea typeface="Calibri" panose="020F0502020204030204" pitchFamily="34" charset="0"/>
            </a:endParaRPr>
          </a:p>
          <a:p>
            <a:pPr>
              <a:lnSpc>
                <a:spcPct val="115000"/>
              </a:lnSpc>
            </a:pPr>
            <a:r>
              <a:rPr lang="en-US" sz="3200" dirty="0">
                <a:latin typeface="Times New Roman" panose="02020603050405020304" pitchFamily="18" charset="0"/>
                <a:ea typeface="Calibri" panose="020F0502020204030204" pitchFamily="34" charset="0"/>
              </a:rPr>
              <a:t>- </a:t>
            </a:r>
            <a:r>
              <a:rPr lang="vi-VN" sz="3200" dirty="0">
                <a:latin typeface="Times New Roman" panose="02020603050405020304" pitchFamily="18" charset="0"/>
                <a:ea typeface="Calibri" panose="020F0502020204030204" pitchFamily="34" charset="0"/>
              </a:rPr>
              <a:t>Mục đích của hội thi là </a:t>
            </a:r>
            <a:r>
              <a:rPr lang="en-US" sz="3200" dirty="0" err="1">
                <a:latin typeface="Times New Roman" panose="02020603050405020304" pitchFamily="18" charset="0"/>
                <a:ea typeface="Calibri" panose="020F0502020204030204" pitchFamily="34" charset="0"/>
              </a:rPr>
              <a:t>rèn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luyện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thể</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lực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sức</a:t>
            </a:r>
            <a:r>
              <a:rPr lang="en-US" sz="3200" dirty="0">
                <a:latin typeface="Times New Roman" panose="02020603050405020304" pitchFamily="18" charset="0"/>
                <a:ea typeface="Calibri" panose="020F0502020204030204" pitchFamily="34" charset="0"/>
              </a:rPr>
              <a:t> </a:t>
            </a:r>
            <a:r>
              <a:rPr lang="vi-VN" sz="3200" dirty="0">
                <a:latin typeface="Times New Roman" panose="02020603050405020304" pitchFamily="18" charset="0"/>
                <a:ea typeface="Calibri" panose="020F0502020204030204" pitchFamily="34" charset="0"/>
              </a:rPr>
              <a:t>khoẻ để học tập, lao động, góp phần bảo vệ và xây dựng Tổ quốc sau này.</a:t>
            </a:r>
            <a:endParaRPr lang="en-US" sz="32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VĂN BẢN THÁNH GIÓNG</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820424" y="743199"/>
            <a:ext cx="238558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3200" b="1" dirty="0">
                <a:solidFill>
                  <a:prstClr val="white"/>
                </a:solidFill>
                <a:latin typeface="Times New Roman" panose="02020603050405020304" pitchFamily="18" charset="0"/>
                <a:cs typeface="Times New Roman" panose="02020603050405020304" pitchFamily="18" charset="0"/>
              </a:rPr>
              <a:t>VẬN DỤNG</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482812" y="1158716"/>
            <a:ext cx="2780954" cy="523220"/>
          </a:xfrm>
          <a:prstGeom prst="rect">
            <a:avLst/>
          </a:prstGeom>
        </p:spPr>
        <p:txBody>
          <a:bodyPr wrap="none">
            <a:spAutoFit/>
          </a:bodyPr>
          <a:lstStyle/>
          <a:p>
            <a:pPr algn="just"/>
            <a:r>
              <a:rPr lang="en-US" sz="2800" b="1" dirty="0">
                <a:latin typeface="Times New Roman" panose="02020603050405020304" pitchFamily="18" charset="0"/>
                <a:ea typeface="Calibri" panose="020F0502020204030204" pitchFamily="34" charset="0"/>
              </a:rPr>
              <a:t>3. </a:t>
            </a:r>
            <a:r>
              <a:rPr lang="en-US" sz="2800" b="1" dirty="0" err="1">
                <a:latin typeface="Times New Roman" panose="02020603050405020304" pitchFamily="18" charset="0"/>
                <a:ea typeface="Calibri" panose="020F0502020204030204" pitchFamily="34" charset="0"/>
              </a:rPr>
              <a:t>Viết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đoạn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văn</a:t>
            </a:r>
            <a:r>
              <a:rPr lang="en-US" sz="2800" b="1" dirty="0">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
        <p:nvSpPr>
          <p:cNvPr id="4" name="Rectangle 3"/>
          <p:cNvSpPr/>
          <p:nvPr/>
        </p:nvSpPr>
        <p:spPr>
          <a:xfrm>
            <a:off x="782179" y="1790003"/>
            <a:ext cx="6715894" cy="3779818"/>
          </a:xfrm>
          <a:custGeom>
            <a:avLst/>
            <a:gdLst>
              <a:gd name="connsiteX0" fmla="*/ 0 w 5257800"/>
              <a:gd name="connsiteY0" fmla="*/ 0 h 2713743"/>
              <a:gd name="connsiteX1" fmla="*/ 5257800 w 5257800"/>
              <a:gd name="connsiteY1" fmla="*/ 0 h 2713743"/>
              <a:gd name="connsiteX2" fmla="*/ 5257800 w 5257800"/>
              <a:gd name="connsiteY2" fmla="*/ 2713743 h 2713743"/>
              <a:gd name="connsiteX3" fmla="*/ 0 w 5257800"/>
              <a:gd name="connsiteY3" fmla="*/ 2713743 h 2713743"/>
              <a:gd name="connsiteX4" fmla="*/ 0 w 5257800"/>
              <a:gd name="connsiteY4" fmla="*/ 0 h 2713743"/>
              <a:gd name="connsiteX0-1" fmla="*/ 0 w 5657850"/>
              <a:gd name="connsiteY0-2" fmla="*/ 71438 h 2785181"/>
              <a:gd name="connsiteX1-3" fmla="*/ 5657850 w 5657850"/>
              <a:gd name="connsiteY1-4" fmla="*/ 0 h 2785181"/>
              <a:gd name="connsiteX2-5" fmla="*/ 5257800 w 5657850"/>
              <a:gd name="connsiteY2-6" fmla="*/ 2785181 h 2785181"/>
              <a:gd name="connsiteX3-7" fmla="*/ 0 w 5657850"/>
              <a:gd name="connsiteY3-8" fmla="*/ 2785181 h 2785181"/>
              <a:gd name="connsiteX4-9" fmla="*/ 0 w 5657850"/>
              <a:gd name="connsiteY4-10" fmla="*/ 71438 h 2785181"/>
              <a:gd name="connsiteX0-11" fmla="*/ 0 w 5726108"/>
              <a:gd name="connsiteY0-12" fmla="*/ 71438 h 2785181"/>
              <a:gd name="connsiteX1-13" fmla="*/ 5657850 w 5726108"/>
              <a:gd name="connsiteY1-14" fmla="*/ 0 h 2785181"/>
              <a:gd name="connsiteX2-15" fmla="*/ 5257800 w 5726108"/>
              <a:gd name="connsiteY2-16" fmla="*/ 2785181 h 2785181"/>
              <a:gd name="connsiteX3-17" fmla="*/ 0 w 5726108"/>
              <a:gd name="connsiteY3-18" fmla="*/ 2785181 h 2785181"/>
              <a:gd name="connsiteX4-19" fmla="*/ 0 w 5726108"/>
              <a:gd name="connsiteY4-20" fmla="*/ 71438 h 2785181"/>
              <a:gd name="connsiteX0-21" fmla="*/ 0 w 5757571"/>
              <a:gd name="connsiteY0-22" fmla="*/ 71438 h 2999493"/>
              <a:gd name="connsiteX1-23" fmla="*/ 5657850 w 5757571"/>
              <a:gd name="connsiteY1-24" fmla="*/ 0 h 2999493"/>
              <a:gd name="connsiteX2-25" fmla="*/ 5486400 w 5757571"/>
              <a:gd name="connsiteY2-26" fmla="*/ 2999493 h 2999493"/>
              <a:gd name="connsiteX3-27" fmla="*/ 0 w 5757571"/>
              <a:gd name="connsiteY3-28" fmla="*/ 2785181 h 2999493"/>
              <a:gd name="connsiteX4-29" fmla="*/ 0 w 5757571"/>
              <a:gd name="connsiteY4-30" fmla="*/ 71438 h 2999493"/>
              <a:gd name="connsiteX0-31" fmla="*/ 300038 w 6057609"/>
              <a:gd name="connsiteY0-32" fmla="*/ 71438 h 2999493"/>
              <a:gd name="connsiteX1-33" fmla="*/ 5957888 w 6057609"/>
              <a:gd name="connsiteY1-34" fmla="*/ 0 h 2999493"/>
              <a:gd name="connsiteX2-35" fmla="*/ 5786438 w 6057609"/>
              <a:gd name="connsiteY2-36" fmla="*/ 2999493 h 2999493"/>
              <a:gd name="connsiteX3-37" fmla="*/ 0 w 6057609"/>
              <a:gd name="connsiteY3-38" fmla="*/ 2985206 h 2999493"/>
              <a:gd name="connsiteX4-39" fmla="*/ 300038 w 6057609"/>
              <a:gd name="connsiteY4-40" fmla="*/ 71438 h 2999493"/>
              <a:gd name="connsiteX0-41" fmla="*/ 300038 w 6057609"/>
              <a:gd name="connsiteY0-42" fmla="*/ 71438 h 2999493"/>
              <a:gd name="connsiteX1-43" fmla="*/ 5957888 w 6057609"/>
              <a:gd name="connsiteY1-44" fmla="*/ 0 h 2999493"/>
              <a:gd name="connsiteX2-45" fmla="*/ 5786438 w 6057609"/>
              <a:gd name="connsiteY2-46" fmla="*/ 2999493 h 2999493"/>
              <a:gd name="connsiteX3-47" fmla="*/ 0 w 6057609"/>
              <a:gd name="connsiteY3-48" fmla="*/ 2985206 h 2999493"/>
              <a:gd name="connsiteX4-49" fmla="*/ 300038 w 6057609"/>
              <a:gd name="connsiteY4-50" fmla="*/ 71438 h 2999493"/>
              <a:gd name="connsiteX0-51" fmla="*/ 242888 w 6057609"/>
              <a:gd name="connsiteY0-52" fmla="*/ 0 h 3242380"/>
              <a:gd name="connsiteX1-53" fmla="*/ 5957888 w 6057609"/>
              <a:gd name="connsiteY1-54" fmla="*/ 242887 h 3242380"/>
              <a:gd name="connsiteX2-55" fmla="*/ 5786438 w 6057609"/>
              <a:gd name="connsiteY2-56" fmla="*/ 3242380 h 3242380"/>
              <a:gd name="connsiteX3-57" fmla="*/ 0 w 6057609"/>
              <a:gd name="connsiteY3-58" fmla="*/ 3228093 h 3242380"/>
              <a:gd name="connsiteX4-59" fmla="*/ 242888 w 6057609"/>
              <a:gd name="connsiteY4-60" fmla="*/ 0 h 3242380"/>
              <a:gd name="connsiteX0-61" fmla="*/ 242888 w 6057609"/>
              <a:gd name="connsiteY0-62" fmla="*/ 0 h 3242380"/>
              <a:gd name="connsiteX1-63" fmla="*/ 5957888 w 6057609"/>
              <a:gd name="connsiteY1-64" fmla="*/ 242887 h 3242380"/>
              <a:gd name="connsiteX2-65" fmla="*/ 5786438 w 6057609"/>
              <a:gd name="connsiteY2-66" fmla="*/ 3242380 h 3242380"/>
              <a:gd name="connsiteX3-67" fmla="*/ 0 w 6057609"/>
              <a:gd name="connsiteY3-68" fmla="*/ 3228093 h 3242380"/>
              <a:gd name="connsiteX4-69" fmla="*/ 242888 w 6057609"/>
              <a:gd name="connsiteY4-70" fmla="*/ 0 h 3242380"/>
              <a:gd name="connsiteX0-71" fmla="*/ 242888 w 6057609"/>
              <a:gd name="connsiteY0-72" fmla="*/ 0 h 3242380"/>
              <a:gd name="connsiteX1-73" fmla="*/ 5957888 w 6057609"/>
              <a:gd name="connsiteY1-74" fmla="*/ 242887 h 3242380"/>
              <a:gd name="connsiteX2-75" fmla="*/ 5786438 w 6057609"/>
              <a:gd name="connsiteY2-76" fmla="*/ 3242380 h 3242380"/>
              <a:gd name="connsiteX3-77" fmla="*/ 0 w 6057609"/>
              <a:gd name="connsiteY3-78" fmla="*/ 3228093 h 3242380"/>
              <a:gd name="connsiteX4-79" fmla="*/ 242888 w 6057609"/>
              <a:gd name="connsiteY4-80" fmla="*/ 0 h 324238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57609" h="3242380">
                <a:moveTo>
                  <a:pt x="242888" y="0"/>
                </a:moveTo>
                <a:cubicBezTo>
                  <a:pt x="2176463" y="523875"/>
                  <a:pt x="4052888" y="161925"/>
                  <a:pt x="5957888" y="242887"/>
                </a:cubicBezTo>
                <a:cubicBezTo>
                  <a:pt x="6210300" y="1271294"/>
                  <a:pt x="5919788" y="2313986"/>
                  <a:pt x="5786438" y="3242380"/>
                </a:cubicBezTo>
                <a:lnTo>
                  <a:pt x="0" y="3228093"/>
                </a:lnTo>
                <a:cubicBezTo>
                  <a:pt x="614363" y="2256837"/>
                  <a:pt x="142875" y="971256"/>
                  <a:pt x="242888" y="0"/>
                </a:cubicBez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imes New Roman" panose="02020603050405020304" pitchFamily="18" charset="0"/>
              </a:rPr>
              <a:t>  </a:t>
            </a:r>
            <a:r>
              <a:rPr lang="vi-VN" sz="3200" dirty="0">
                <a:latin typeface="Times New Roman" panose="02020603050405020304" pitchFamily="18" charset="0"/>
                <a:ea typeface="Times New Roman" panose="02020603050405020304" pitchFamily="18" charset="0"/>
              </a:rPr>
              <a:t>Viết đoạn văn (từ 5 - 7 câu) về một hình ảnh hay hành </a:t>
            </a:r>
            <a:r>
              <a:rPr lang="en-US" sz="3200" dirty="0">
                <a:latin typeface="Times New Roman" panose="02020603050405020304" pitchFamily="18" charset="0"/>
                <a:ea typeface="Times New Roman" panose="02020603050405020304" pitchFamily="18" charset="0"/>
              </a:rPr>
              <a:t>đ</a:t>
            </a:r>
            <a:r>
              <a:rPr lang="vi-VN" sz="3200" dirty="0">
                <a:latin typeface="Times New Roman" panose="02020603050405020304" pitchFamily="18" charset="0"/>
                <a:ea typeface="Times New Roman" panose="02020603050405020304" pitchFamily="18" charset="0"/>
              </a:rPr>
              <a:t>ộng của </a:t>
            </a:r>
            <a:r>
              <a:rPr lang="vi-VN" sz="3200" i="1" dirty="0">
                <a:latin typeface="Times New Roman" panose="02020603050405020304" pitchFamily="18" charset="0"/>
                <a:ea typeface="Times New Roman" panose="02020603050405020304" pitchFamily="18" charset="0"/>
              </a:rPr>
              <a:t>Thánh </a:t>
            </a:r>
            <a:r>
              <a:rPr lang="en-US" sz="3200" i="1" dirty="0">
                <a:latin typeface="Times New Roman" panose="02020603050405020304" pitchFamily="18" charset="0"/>
                <a:ea typeface="Times New Roman" panose="02020603050405020304" pitchFamily="18" charset="0"/>
              </a:rPr>
              <a:t> </a:t>
            </a:r>
            <a:r>
              <a:rPr lang="vi-VN" sz="3200" i="1" dirty="0">
                <a:latin typeface="Times New Roman" panose="02020603050405020304" pitchFamily="18" charset="0"/>
                <a:ea typeface="Times New Roman" panose="02020603050405020304" pitchFamily="18" charset="0"/>
              </a:rPr>
              <a:t>Gióng </a:t>
            </a:r>
            <a:r>
              <a:rPr lang="vi-VN" sz="3200" dirty="0">
                <a:latin typeface="Times New Roman" panose="02020603050405020304" pitchFamily="18" charset="0"/>
                <a:ea typeface="Times New Roman" panose="02020603050405020304" pitchFamily="18" charset="0"/>
              </a:rPr>
              <a:t>đã để lại ấn tượng sâu sắc nhất trong em? </a:t>
            </a:r>
            <a:endParaRPr lang="en-US" sz="3200" dirty="0"/>
          </a:p>
        </p:txBody>
      </p:sp>
      <p:pic>
        <p:nvPicPr>
          <p:cNvPr id="7" name="Picture 6"/>
          <p:cNvPicPr>
            <a:picLocks noChangeAspect="1"/>
          </p:cNvPicPr>
          <p:nvPr/>
        </p:nvPicPr>
        <p:blipFill>
          <a:blip r:embed="rId7"/>
          <a:stretch>
            <a:fillRect/>
          </a:stretch>
        </p:blipFill>
        <p:spPr>
          <a:xfrm>
            <a:off x="7797316" y="2232149"/>
            <a:ext cx="3599805" cy="3125831"/>
          </a:xfrm>
          <a:prstGeom prst="ellipse">
            <a:avLst/>
          </a:prstGeom>
          <a:ln>
            <a:noFill/>
          </a:ln>
          <a:effectLst>
            <a:glow rad="63500">
              <a:schemeClr val="accent2">
                <a:satMod val="175000"/>
                <a:alpha val="40000"/>
              </a:schemeClr>
            </a:glow>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VĂN BẢN THÁNH GIÓNG</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820424" y="743199"/>
            <a:ext cx="238558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p>
        </p:txBody>
      </p:sp>
      <p:sp>
        <p:nvSpPr>
          <p:cNvPr id="3" name="Rectangle 2"/>
          <p:cNvSpPr/>
          <p:nvPr/>
        </p:nvSpPr>
        <p:spPr>
          <a:xfrm>
            <a:off x="482812" y="1158716"/>
            <a:ext cx="2780954"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2" name="Rectangle 1"/>
          <p:cNvSpPr/>
          <p:nvPr/>
        </p:nvSpPr>
        <p:spPr>
          <a:xfrm>
            <a:off x="660400" y="1820356"/>
            <a:ext cx="10858500" cy="4031873"/>
          </a:xfrm>
          <a:prstGeom prst="rect">
            <a:avLst/>
          </a:prstGeom>
        </p:spPr>
        <p:txBody>
          <a:bodyPr>
            <a:spAutoFit/>
          </a:bodyPr>
          <a:lstStyle/>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Nội</a:t>
            </a:r>
            <a:r>
              <a:rPr lang="en-US" sz="3200" dirty="0">
                <a:solidFill>
                  <a:srgbClr val="000000"/>
                </a:solidFill>
                <a:latin typeface="Times New Roman" panose="02020603050405020304" pitchFamily="18" charset="0"/>
                <a:ea typeface="Calibri" panose="020F0502020204030204" pitchFamily="34" charset="0"/>
              </a:rPr>
              <a:t> dung </a:t>
            </a:r>
            <a:r>
              <a:rPr lang="en-US" sz="3200" dirty="0" err="1">
                <a:solidFill>
                  <a:srgbClr val="000000"/>
                </a:solidFill>
                <a:latin typeface="Times New Roman" panose="02020603050405020304" pitchFamily="18" charset="0"/>
                <a:ea typeface="Calibri" panose="020F0502020204030204" pitchFamily="34" charset="0"/>
              </a:rPr>
              <a:t>đoạn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văn</a:t>
            </a:r>
            <a:endParaRPr lang="en-US" sz="3200" dirty="0">
              <a:latin typeface="Times New Roman" panose="02020603050405020304" pitchFamily="18" charset="0"/>
              <a:ea typeface="Calibri" panose="020F0502020204030204" pitchFamily="34" charset="0"/>
            </a:endParaRPr>
          </a:p>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Xác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định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một</a:t>
            </a:r>
            <a:r>
              <a:rPr lang="en-US" sz="3200" dirty="0">
                <a:solidFill>
                  <a:srgbClr val="000000"/>
                </a:solidFill>
                <a:latin typeface="Times New Roman" panose="02020603050405020304" pitchFamily="18" charset="0"/>
                <a:ea typeface="Calibri" panose="020F0502020204030204" pitchFamily="34" charset="0"/>
              </a:rPr>
              <a:t> </a:t>
            </a:r>
            <a:r>
              <a:rPr lang="vi-VN" sz="3200" dirty="0">
                <a:latin typeface="Times New Roman" panose="02020603050405020304" pitchFamily="18" charset="0"/>
                <a:ea typeface="Calibri" panose="020F0502020204030204" pitchFamily="34" charset="0"/>
              </a:rPr>
              <a:t>hình ảnh hay hành động của </a:t>
            </a:r>
            <a:r>
              <a:rPr lang="vi-VN" sz="3200" i="1" dirty="0">
                <a:latin typeface="Times New Roman" panose="02020603050405020304" pitchFamily="18" charset="0"/>
                <a:ea typeface="Calibri" panose="020F0502020204030204" pitchFamily="34" charset="0"/>
              </a:rPr>
              <a:t>Thánh Gióng </a:t>
            </a:r>
            <a:r>
              <a:rPr lang="vi-VN" sz="3200" dirty="0">
                <a:latin typeface="Times New Roman" panose="02020603050405020304" pitchFamily="18" charset="0"/>
                <a:ea typeface="Calibri" panose="020F0502020204030204" pitchFamily="34" charset="0"/>
              </a:rPr>
              <a:t>đã để lại ấn tượng sâu sắc nhất</a:t>
            </a:r>
            <a:r>
              <a:rPr lang="en-US" sz="3200" dirty="0">
                <a:solidFill>
                  <a:srgbClr val="000000"/>
                </a:solidFill>
                <a:latin typeface="Times New Roman" panose="02020603050405020304" pitchFamily="18" charset="0"/>
                <a:ea typeface="Calibri" panose="020F0502020204030204" pitchFamily="34" charset="0"/>
              </a:rPr>
              <a:t>.</a:t>
            </a:r>
            <a:endParaRPr lang="en-US" sz="3200" dirty="0">
              <a:latin typeface="Times New Roman" panose="02020603050405020304" pitchFamily="18" charset="0"/>
              <a:ea typeface="Calibri" panose="020F0502020204030204" pitchFamily="34" charset="0"/>
            </a:endParaRPr>
          </a:p>
          <a:p>
            <a:pPr algn="just"/>
            <a:r>
              <a:rPr lang="en-US" sz="3200" dirty="0">
                <a:solidFill>
                  <a:srgbClr val="000000"/>
                </a:solidFill>
                <a:latin typeface="Times New Roman" panose="02020603050405020304" pitchFamily="18" charset="0"/>
                <a:ea typeface="Calibri" panose="020F0502020204030204" pitchFamily="34" charset="0"/>
              </a:rPr>
              <a:t> - </a:t>
            </a:r>
            <a:r>
              <a:rPr lang="en-US" sz="3200" dirty="0" err="1">
                <a:solidFill>
                  <a:srgbClr val="000000"/>
                </a:solidFill>
                <a:latin typeface="Times New Roman" panose="02020603050405020304" pitchFamily="18" charset="0"/>
                <a:ea typeface="Calibri" panose="020F0502020204030204" pitchFamily="34" charset="0"/>
              </a:rPr>
              <a:t>Bày</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tỏ</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cảm</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chân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mình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trước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hành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động</a:t>
            </a:r>
            <a:r>
              <a:rPr lang="en-US" sz="3200" dirty="0">
                <a:solidFill>
                  <a:srgbClr val="000000"/>
                </a:solidFill>
                <a:latin typeface="Times New Roman" panose="02020603050405020304" pitchFamily="18" charset="0"/>
                <a:ea typeface="Calibri" panose="020F0502020204030204" pitchFamily="34" charset="0"/>
              </a:rPr>
              <a:t>, hay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ảnh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đó</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dụ</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động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về</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tiếng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nói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đầu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tiên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Gióng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hoặc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hình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ảnh</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Gióng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nhổ</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tre</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quật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vào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lũ</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giặc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Lí</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giải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vì</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sao</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xúc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động</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nêu</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đặc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sắc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về</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nghệ</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thuật</a:t>
            </a:r>
            <a:r>
              <a:rPr lang="en-US" sz="3200" dirty="0">
                <a:solidFill>
                  <a:srgbClr val="000000"/>
                </a:solidFill>
                <a:latin typeface="Times New Roman" panose="02020603050405020304" pitchFamily="18" charset="0"/>
                <a:ea typeface="Calibri" panose="020F0502020204030204" pitchFamily="34" charset="0"/>
              </a:rPr>
              <a:t>, ý </a:t>
            </a:r>
            <a:r>
              <a:rPr lang="en-US" sz="3200" dirty="0" err="1">
                <a:solidFill>
                  <a:srgbClr val="000000"/>
                </a:solidFill>
                <a:latin typeface="Times New Roman" panose="02020603050405020304" pitchFamily="18" charset="0"/>
                <a:ea typeface="Calibri" panose="020F0502020204030204" pitchFamily="34" charset="0"/>
              </a:rPr>
              <a:t>nghĩa</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của</a:t>
            </a:r>
            <a:r>
              <a:rPr lang="en-US" sz="3200" dirty="0">
                <a:solidFill>
                  <a:srgbClr val="000000"/>
                </a:solidFill>
                <a:latin typeface="Times New Roman" panose="02020603050405020304" pitchFamily="18" charset="0"/>
                <a:ea typeface="Calibri" panose="020F0502020204030204" pitchFamily="34" charset="0"/>
              </a:rPr>
              <a:t> chi </a:t>
            </a:r>
            <a:r>
              <a:rPr lang="en-US" sz="3200" dirty="0" err="1">
                <a:solidFill>
                  <a:srgbClr val="000000"/>
                </a:solidFill>
                <a:latin typeface="Times New Roman" panose="02020603050405020304" pitchFamily="18" charset="0"/>
                <a:ea typeface="Calibri" panose="020F0502020204030204" pitchFamily="34" charset="0"/>
              </a:rPr>
              <a:t>tiết</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liên</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hệ</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thực</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tế</a:t>
            </a:r>
            <a:r>
              <a:rPr lang="en-US" sz="3200" dirty="0">
                <a:solidFill>
                  <a:srgbClr val="000000"/>
                </a:solidFill>
                <a:latin typeface="Times New Roman" panose="02020603050405020304" pitchFamily="18" charset="0"/>
                <a:ea typeface="Calibri" panose="020F0502020204030204" pitchFamily="34" charset="0"/>
              </a:rPr>
              <a:t> HS </a:t>
            </a:r>
            <a:r>
              <a:rPr lang="en-US" sz="3200" dirty="0" err="1">
                <a:solidFill>
                  <a:srgbClr val="000000"/>
                </a:solidFill>
                <a:latin typeface="Times New Roman" panose="02020603050405020304" pitchFamily="18" charset="0"/>
                <a:ea typeface="Calibri" panose="020F0502020204030204" pitchFamily="34" charset="0"/>
              </a:rPr>
              <a:t>trải</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nghiệm</a:t>
            </a:r>
            <a:r>
              <a:rPr lang="en-US" sz="3200" dirty="0">
                <a:solidFill>
                  <a:srgbClr val="000000"/>
                </a:solidFill>
                <a:latin typeface="Times New Roman" panose="02020603050405020304" pitchFamily="18" charset="0"/>
                <a:ea typeface="Calibri" panose="020F0502020204030204" pitchFamily="34" charset="0"/>
              </a:rPr>
              <a:t>...).  </a:t>
            </a:r>
            <a:endParaRPr lang="en-US" sz="3200" dirty="0">
              <a:effectLst/>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951835"/>
            <a:ext cx="11801475" cy="5680413"/>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4"/>
          <p:cNvSpPr/>
          <p:nvPr/>
        </p:nvSpPr>
        <p:spPr>
          <a:xfrm>
            <a:off x="2470969" y="744954"/>
            <a:ext cx="7237362" cy="700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p:cNvSpPr/>
          <p:nvPr/>
        </p:nvSpPr>
        <p:spPr>
          <a:xfrm>
            <a:off x="4020305" y="642360"/>
            <a:ext cx="4543479" cy="814913"/>
          </a:xfrm>
          <a:custGeom>
            <a:avLst/>
            <a:gdLst>
              <a:gd name="connsiteX0" fmla="*/ 1514475 w 6143624"/>
              <a:gd name="connsiteY0" fmla="*/ 0 h 1228725"/>
              <a:gd name="connsiteX1" fmla="*/ 1557338 w 6143624"/>
              <a:gd name="connsiteY1" fmla="*/ 14287 h 1228725"/>
              <a:gd name="connsiteX2" fmla="*/ 1585913 w 6143624"/>
              <a:gd name="connsiteY2" fmla="*/ 57150 h 1228725"/>
              <a:gd name="connsiteX3" fmla="*/ 1628775 w 6143624"/>
              <a:gd name="connsiteY3" fmla="*/ 100012 h 1228725"/>
              <a:gd name="connsiteX4" fmla="*/ 1885950 w 6143624"/>
              <a:gd name="connsiteY4" fmla="*/ 85725 h 1228725"/>
              <a:gd name="connsiteX5" fmla="*/ 1971675 w 6143624"/>
              <a:gd name="connsiteY5" fmla="*/ 57150 h 1228725"/>
              <a:gd name="connsiteX6" fmla="*/ 2014538 w 6143624"/>
              <a:gd name="connsiteY6" fmla="*/ 28575 h 1228725"/>
              <a:gd name="connsiteX7" fmla="*/ 2100263 w 6143624"/>
              <a:gd name="connsiteY7" fmla="*/ 0 h 1228725"/>
              <a:gd name="connsiteX8" fmla="*/ 2128838 w 6143624"/>
              <a:gd name="connsiteY8" fmla="*/ 42862 h 1228725"/>
              <a:gd name="connsiteX9" fmla="*/ 2171700 w 6143624"/>
              <a:gd name="connsiteY9" fmla="*/ 114300 h 1228725"/>
              <a:gd name="connsiteX10" fmla="*/ 2214563 w 6143624"/>
              <a:gd name="connsiteY10" fmla="*/ 128587 h 1228725"/>
              <a:gd name="connsiteX11" fmla="*/ 2443163 w 6143624"/>
              <a:gd name="connsiteY11" fmla="*/ 128587 h 1228725"/>
              <a:gd name="connsiteX12" fmla="*/ 2457450 w 6143624"/>
              <a:gd name="connsiteY12" fmla="*/ 171450 h 1228725"/>
              <a:gd name="connsiteX13" fmla="*/ 2500313 w 6143624"/>
              <a:gd name="connsiteY13" fmla="*/ 200025 h 1228725"/>
              <a:gd name="connsiteX14" fmla="*/ 2657475 w 6143624"/>
              <a:gd name="connsiteY14" fmla="*/ 185737 h 1228725"/>
              <a:gd name="connsiteX15" fmla="*/ 2714625 w 6143624"/>
              <a:gd name="connsiteY15" fmla="*/ 157162 h 1228725"/>
              <a:gd name="connsiteX16" fmla="*/ 2871788 w 6143624"/>
              <a:gd name="connsiteY16" fmla="*/ 85725 h 1228725"/>
              <a:gd name="connsiteX17" fmla="*/ 2957513 w 6143624"/>
              <a:gd name="connsiteY17" fmla="*/ 100012 h 1228725"/>
              <a:gd name="connsiteX18" fmla="*/ 3000375 w 6143624"/>
              <a:gd name="connsiteY18" fmla="*/ 142875 h 1228725"/>
              <a:gd name="connsiteX19" fmla="*/ 3043238 w 6143624"/>
              <a:gd name="connsiteY19" fmla="*/ 157162 h 1228725"/>
              <a:gd name="connsiteX20" fmla="*/ 3143250 w 6143624"/>
              <a:gd name="connsiteY20" fmla="*/ 114300 h 1228725"/>
              <a:gd name="connsiteX21" fmla="*/ 3214688 w 6143624"/>
              <a:gd name="connsiteY21" fmla="*/ 85725 h 1228725"/>
              <a:gd name="connsiteX22" fmla="*/ 3300413 w 6143624"/>
              <a:gd name="connsiteY22" fmla="*/ 28575 h 1228725"/>
              <a:gd name="connsiteX23" fmla="*/ 3357563 w 6143624"/>
              <a:gd name="connsiteY23" fmla="*/ 114300 h 1228725"/>
              <a:gd name="connsiteX24" fmla="*/ 3414713 w 6143624"/>
              <a:gd name="connsiteY24" fmla="*/ 242887 h 1228725"/>
              <a:gd name="connsiteX25" fmla="*/ 3500438 w 6143624"/>
              <a:gd name="connsiteY25" fmla="*/ 228600 h 1228725"/>
              <a:gd name="connsiteX26" fmla="*/ 3586163 w 6143624"/>
              <a:gd name="connsiteY26" fmla="*/ 200025 h 1228725"/>
              <a:gd name="connsiteX27" fmla="*/ 3671888 w 6143624"/>
              <a:gd name="connsiteY27" fmla="*/ 157162 h 1228725"/>
              <a:gd name="connsiteX28" fmla="*/ 3729038 w 6143624"/>
              <a:gd name="connsiteY28" fmla="*/ 171450 h 1228725"/>
              <a:gd name="connsiteX29" fmla="*/ 3757613 w 6143624"/>
              <a:gd name="connsiteY29" fmla="*/ 214312 h 1228725"/>
              <a:gd name="connsiteX30" fmla="*/ 3986213 w 6143624"/>
              <a:gd name="connsiteY30" fmla="*/ 200025 h 1228725"/>
              <a:gd name="connsiteX31" fmla="*/ 4157663 w 6143624"/>
              <a:gd name="connsiteY31" fmla="*/ 214312 h 1228725"/>
              <a:gd name="connsiteX32" fmla="*/ 4200525 w 6143624"/>
              <a:gd name="connsiteY32" fmla="*/ 228600 h 1228725"/>
              <a:gd name="connsiteX33" fmla="*/ 4257675 w 6143624"/>
              <a:gd name="connsiteY33" fmla="*/ 214312 h 1228725"/>
              <a:gd name="connsiteX34" fmla="*/ 4329113 w 6143624"/>
              <a:gd name="connsiteY34" fmla="*/ 200025 h 1228725"/>
              <a:gd name="connsiteX35" fmla="*/ 4471988 w 6143624"/>
              <a:gd name="connsiteY35" fmla="*/ 142875 h 1228725"/>
              <a:gd name="connsiteX36" fmla="*/ 4543425 w 6143624"/>
              <a:gd name="connsiteY36" fmla="*/ 128587 h 1228725"/>
              <a:gd name="connsiteX37" fmla="*/ 4629150 w 6143624"/>
              <a:gd name="connsiteY37" fmla="*/ 100012 h 1228725"/>
              <a:gd name="connsiteX38" fmla="*/ 4686300 w 6143624"/>
              <a:gd name="connsiteY38" fmla="*/ 57150 h 1228725"/>
              <a:gd name="connsiteX39" fmla="*/ 4729163 w 6143624"/>
              <a:gd name="connsiteY39" fmla="*/ 14287 h 1228725"/>
              <a:gd name="connsiteX40" fmla="*/ 4772025 w 6143624"/>
              <a:gd name="connsiteY40" fmla="*/ 28575 h 1228725"/>
              <a:gd name="connsiteX41" fmla="*/ 4843463 w 6143624"/>
              <a:gd name="connsiteY41" fmla="*/ 114300 h 1228725"/>
              <a:gd name="connsiteX42" fmla="*/ 4886325 w 6143624"/>
              <a:gd name="connsiteY42" fmla="*/ 171450 h 1228725"/>
              <a:gd name="connsiteX43" fmla="*/ 4929188 w 6143624"/>
              <a:gd name="connsiteY43" fmla="*/ 214312 h 1228725"/>
              <a:gd name="connsiteX44" fmla="*/ 4957763 w 6143624"/>
              <a:gd name="connsiteY44" fmla="*/ 257175 h 1228725"/>
              <a:gd name="connsiteX45" fmla="*/ 5257800 w 6143624"/>
              <a:gd name="connsiteY45" fmla="*/ 285750 h 1228725"/>
              <a:gd name="connsiteX46" fmla="*/ 5272088 w 6143624"/>
              <a:gd name="connsiteY46" fmla="*/ 342900 h 1228725"/>
              <a:gd name="connsiteX47" fmla="*/ 5286375 w 6143624"/>
              <a:gd name="connsiteY47" fmla="*/ 514350 h 1228725"/>
              <a:gd name="connsiteX48" fmla="*/ 5443538 w 6143624"/>
              <a:gd name="connsiteY48" fmla="*/ 585787 h 1228725"/>
              <a:gd name="connsiteX49" fmla="*/ 5696266 w 6143624"/>
              <a:gd name="connsiteY49" fmla="*/ 655888 h 1228725"/>
              <a:gd name="connsiteX50" fmla="*/ 5815013 w 6143624"/>
              <a:gd name="connsiteY50" fmla="*/ 694162 h 1228725"/>
              <a:gd name="connsiteX51" fmla="*/ 5815013 w 6143624"/>
              <a:gd name="connsiteY51" fmla="*/ 694162 h 1228725"/>
              <a:gd name="connsiteX52" fmla="*/ 5820479 w 6143624"/>
              <a:gd name="connsiteY52" fmla="*/ 695924 h 1228725"/>
              <a:gd name="connsiteX53" fmla="*/ 5943599 w 6143624"/>
              <a:gd name="connsiteY53" fmla="*/ 742950 h 1228725"/>
              <a:gd name="connsiteX54" fmla="*/ 6143624 w 6143624"/>
              <a:gd name="connsiteY54" fmla="*/ 842962 h 1228725"/>
              <a:gd name="connsiteX55" fmla="*/ 6129337 w 6143624"/>
              <a:gd name="connsiteY55" fmla="*/ 885825 h 1228725"/>
              <a:gd name="connsiteX56" fmla="*/ 6086474 w 6143624"/>
              <a:gd name="connsiteY56" fmla="*/ 900112 h 1228725"/>
              <a:gd name="connsiteX57" fmla="*/ 6015037 w 6143624"/>
              <a:gd name="connsiteY57" fmla="*/ 914400 h 1228725"/>
              <a:gd name="connsiteX58" fmla="*/ 5857874 w 6143624"/>
              <a:gd name="connsiteY58" fmla="*/ 971550 h 1228725"/>
              <a:gd name="connsiteX59" fmla="*/ 5815013 w 6143624"/>
              <a:gd name="connsiteY59" fmla="*/ 981075 h 1228725"/>
              <a:gd name="connsiteX60" fmla="*/ 5815013 w 6143624"/>
              <a:gd name="connsiteY60" fmla="*/ 981075 h 1228725"/>
              <a:gd name="connsiteX61" fmla="*/ 5729288 w 6143624"/>
              <a:gd name="connsiteY61" fmla="*/ 1000125 h 1228725"/>
              <a:gd name="connsiteX62" fmla="*/ 5572125 w 6143624"/>
              <a:gd name="connsiteY62" fmla="*/ 1028700 h 1228725"/>
              <a:gd name="connsiteX63" fmla="*/ 5529263 w 6143624"/>
              <a:gd name="connsiteY63" fmla="*/ 1042987 h 1228725"/>
              <a:gd name="connsiteX64" fmla="*/ 5329238 w 6143624"/>
              <a:gd name="connsiteY64" fmla="*/ 1014412 h 1228725"/>
              <a:gd name="connsiteX65" fmla="*/ 5286375 w 6143624"/>
              <a:gd name="connsiteY65" fmla="*/ 1000125 h 1228725"/>
              <a:gd name="connsiteX66" fmla="*/ 5257800 w 6143624"/>
              <a:gd name="connsiteY66" fmla="*/ 957262 h 1228725"/>
              <a:gd name="connsiteX67" fmla="*/ 5100638 w 6143624"/>
              <a:gd name="connsiteY67" fmla="*/ 971550 h 1228725"/>
              <a:gd name="connsiteX68" fmla="*/ 5014913 w 6143624"/>
              <a:gd name="connsiteY68" fmla="*/ 1028700 h 1228725"/>
              <a:gd name="connsiteX69" fmla="*/ 4843463 w 6143624"/>
              <a:gd name="connsiteY69" fmla="*/ 1128712 h 1228725"/>
              <a:gd name="connsiteX70" fmla="*/ 4772025 w 6143624"/>
              <a:gd name="connsiteY70" fmla="*/ 1157287 h 1228725"/>
              <a:gd name="connsiteX71" fmla="*/ 4686300 w 6143624"/>
              <a:gd name="connsiteY71" fmla="*/ 1185862 h 1228725"/>
              <a:gd name="connsiteX72" fmla="*/ 4586288 w 6143624"/>
              <a:gd name="connsiteY72" fmla="*/ 1171575 h 1228725"/>
              <a:gd name="connsiteX73" fmla="*/ 4457700 w 6143624"/>
              <a:gd name="connsiteY73" fmla="*/ 1071562 h 1228725"/>
              <a:gd name="connsiteX74" fmla="*/ 4314825 w 6143624"/>
              <a:gd name="connsiteY74" fmla="*/ 1028700 h 1228725"/>
              <a:gd name="connsiteX75" fmla="*/ 4171950 w 6143624"/>
              <a:gd name="connsiteY75" fmla="*/ 1071562 h 1228725"/>
              <a:gd name="connsiteX76" fmla="*/ 4114800 w 6143624"/>
              <a:gd name="connsiteY76" fmla="*/ 1085850 h 1228725"/>
              <a:gd name="connsiteX77" fmla="*/ 4000500 w 6143624"/>
              <a:gd name="connsiteY77" fmla="*/ 1128712 h 1228725"/>
              <a:gd name="connsiteX78" fmla="*/ 3871913 w 6143624"/>
              <a:gd name="connsiteY78" fmla="*/ 1157287 h 1228725"/>
              <a:gd name="connsiteX79" fmla="*/ 3771900 w 6143624"/>
              <a:gd name="connsiteY79" fmla="*/ 1143000 h 1228725"/>
              <a:gd name="connsiteX80" fmla="*/ 3729038 w 6143624"/>
              <a:gd name="connsiteY80" fmla="*/ 1114425 h 1228725"/>
              <a:gd name="connsiteX81" fmla="*/ 3686175 w 6143624"/>
              <a:gd name="connsiteY81" fmla="*/ 1100137 h 1228725"/>
              <a:gd name="connsiteX82" fmla="*/ 3643313 w 6143624"/>
              <a:gd name="connsiteY82" fmla="*/ 1071562 h 1228725"/>
              <a:gd name="connsiteX83" fmla="*/ 3186113 w 6143624"/>
              <a:gd name="connsiteY83" fmla="*/ 1042987 h 1228725"/>
              <a:gd name="connsiteX84" fmla="*/ 3143250 w 6143624"/>
              <a:gd name="connsiteY84" fmla="*/ 1028700 h 1228725"/>
              <a:gd name="connsiteX85" fmla="*/ 3100388 w 6143624"/>
              <a:gd name="connsiteY85" fmla="*/ 1000125 h 1228725"/>
              <a:gd name="connsiteX86" fmla="*/ 2928938 w 6143624"/>
              <a:gd name="connsiteY86" fmla="*/ 942975 h 1228725"/>
              <a:gd name="connsiteX87" fmla="*/ 2786063 w 6143624"/>
              <a:gd name="connsiteY87" fmla="*/ 971550 h 1228725"/>
              <a:gd name="connsiteX88" fmla="*/ 2657475 w 6143624"/>
              <a:gd name="connsiteY88" fmla="*/ 1028700 h 1228725"/>
              <a:gd name="connsiteX89" fmla="*/ 2586038 w 6143624"/>
              <a:gd name="connsiteY89" fmla="*/ 1071562 h 1228725"/>
              <a:gd name="connsiteX90" fmla="*/ 2528888 w 6143624"/>
              <a:gd name="connsiteY90" fmla="*/ 1085850 h 1228725"/>
              <a:gd name="connsiteX91" fmla="*/ 2443163 w 6143624"/>
              <a:gd name="connsiteY91" fmla="*/ 1114425 h 1228725"/>
              <a:gd name="connsiteX92" fmla="*/ 2400300 w 6143624"/>
              <a:gd name="connsiteY92" fmla="*/ 1128712 h 1228725"/>
              <a:gd name="connsiteX93" fmla="*/ 2157413 w 6143624"/>
              <a:gd name="connsiteY93" fmla="*/ 1143000 h 1228725"/>
              <a:gd name="connsiteX94" fmla="*/ 2100263 w 6143624"/>
              <a:gd name="connsiteY94" fmla="*/ 1157287 h 1228725"/>
              <a:gd name="connsiteX95" fmla="*/ 2014538 w 6143624"/>
              <a:gd name="connsiteY95" fmla="*/ 1185862 h 1228725"/>
              <a:gd name="connsiteX96" fmla="*/ 1871663 w 6143624"/>
              <a:gd name="connsiteY96" fmla="*/ 1228725 h 1228725"/>
              <a:gd name="connsiteX97" fmla="*/ 1543050 w 6143624"/>
              <a:gd name="connsiteY97" fmla="*/ 1185862 h 1228725"/>
              <a:gd name="connsiteX98" fmla="*/ 1057275 w 6143624"/>
              <a:gd name="connsiteY98" fmla="*/ 1185862 h 1228725"/>
              <a:gd name="connsiteX99" fmla="*/ 900113 w 6143624"/>
              <a:gd name="connsiteY99" fmla="*/ 1214437 h 1228725"/>
              <a:gd name="connsiteX100" fmla="*/ 771525 w 6143624"/>
              <a:gd name="connsiteY100" fmla="*/ 1228725 h 1228725"/>
              <a:gd name="connsiteX101" fmla="*/ 542925 w 6143624"/>
              <a:gd name="connsiteY101" fmla="*/ 1214437 h 1228725"/>
              <a:gd name="connsiteX102" fmla="*/ 485775 w 6143624"/>
              <a:gd name="connsiteY102" fmla="*/ 1185862 h 1228725"/>
              <a:gd name="connsiteX103" fmla="*/ 357188 w 6143624"/>
              <a:gd name="connsiteY103" fmla="*/ 1057275 h 1228725"/>
              <a:gd name="connsiteX104" fmla="*/ 314325 w 6143624"/>
              <a:gd name="connsiteY104" fmla="*/ 1028700 h 1228725"/>
              <a:gd name="connsiteX105" fmla="*/ 271463 w 6143624"/>
              <a:gd name="connsiteY105" fmla="*/ 928687 h 1228725"/>
              <a:gd name="connsiteX106" fmla="*/ 242888 w 6143624"/>
              <a:gd name="connsiteY106" fmla="*/ 885825 h 1228725"/>
              <a:gd name="connsiteX107" fmla="*/ 142875 w 6143624"/>
              <a:gd name="connsiteY107" fmla="*/ 842962 h 1228725"/>
              <a:gd name="connsiteX108" fmla="*/ 100013 w 6143624"/>
              <a:gd name="connsiteY108" fmla="*/ 814387 h 1228725"/>
              <a:gd name="connsiteX109" fmla="*/ 42863 w 6143624"/>
              <a:gd name="connsiteY109" fmla="*/ 714375 h 1228725"/>
              <a:gd name="connsiteX110" fmla="*/ 0 w 6143624"/>
              <a:gd name="connsiteY110" fmla="*/ 671512 h 1228725"/>
              <a:gd name="connsiteX111" fmla="*/ 0 w 6143624"/>
              <a:gd name="connsiteY111" fmla="*/ 549149 h 1228725"/>
              <a:gd name="connsiteX112" fmla="*/ 28 w 6143624"/>
              <a:gd name="connsiteY112" fmla="*/ 549031 h 1228725"/>
              <a:gd name="connsiteX113" fmla="*/ 42863 w 6143624"/>
              <a:gd name="connsiteY113" fmla="*/ 414337 h 1228725"/>
              <a:gd name="connsiteX114" fmla="*/ 85725 w 6143624"/>
              <a:gd name="connsiteY114" fmla="*/ 328612 h 1228725"/>
              <a:gd name="connsiteX115" fmla="*/ 214313 w 6143624"/>
              <a:gd name="connsiteY115" fmla="*/ 257175 h 1228725"/>
              <a:gd name="connsiteX116" fmla="*/ 385763 w 6143624"/>
              <a:gd name="connsiteY116" fmla="*/ 314325 h 1228725"/>
              <a:gd name="connsiteX117" fmla="*/ 428625 w 6143624"/>
              <a:gd name="connsiteY117" fmla="*/ 328612 h 1228725"/>
              <a:gd name="connsiteX118" fmla="*/ 471488 w 6143624"/>
              <a:gd name="connsiteY118" fmla="*/ 342900 h 1228725"/>
              <a:gd name="connsiteX119" fmla="*/ 614363 w 6143624"/>
              <a:gd name="connsiteY119" fmla="*/ 328612 h 1228725"/>
              <a:gd name="connsiteX120" fmla="*/ 700088 w 6143624"/>
              <a:gd name="connsiteY120" fmla="*/ 271462 h 1228725"/>
              <a:gd name="connsiteX121" fmla="*/ 785813 w 6143624"/>
              <a:gd name="connsiteY121" fmla="*/ 200025 h 1228725"/>
              <a:gd name="connsiteX122" fmla="*/ 871538 w 6143624"/>
              <a:gd name="connsiteY122" fmla="*/ 157162 h 1228725"/>
              <a:gd name="connsiteX123" fmla="*/ 971550 w 6143624"/>
              <a:gd name="connsiteY123" fmla="*/ 114300 h 1228725"/>
              <a:gd name="connsiteX124" fmla="*/ 1028700 w 6143624"/>
              <a:gd name="connsiteY124" fmla="*/ 171450 h 1228725"/>
              <a:gd name="connsiteX125" fmla="*/ 1071563 w 6143624"/>
              <a:gd name="connsiteY125" fmla="*/ 200025 h 1228725"/>
              <a:gd name="connsiteX126" fmla="*/ 1157288 w 6143624"/>
              <a:gd name="connsiteY126" fmla="*/ 185737 h 1228725"/>
              <a:gd name="connsiteX127" fmla="*/ 1200150 w 6143624"/>
              <a:gd name="connsiteY127" fmla="*/ 157162 h 1228725"/>
              <a:gd name="connsiteX128" fmla="*/ 1257300 w 6143624"/>
              <a:gd name="connsiteY128" fmla="*/ 128587 h 1228725"/>
              <a:gd name="connsiteX129" fmla="*/ 1343025 w 6143624"/>
              <a:gd name="connsiteY129" fmla="*/ 71437 h 1228725"/>
              <a:gd name="connsiteX130" fmla="*/ 1385888 w 6143624"/>
              <a:gd name="connsiteY130" fmla="*/ 42862 h 1228725"/>
              <a:gd name="connsiteX131" fmla="*/ 1471613 w 6143624"/>
              <a:gd name="connsiteY131" fmla="*/ 14287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6143624" h="1228725">
                <a:moveTo>
                  <a:pt x="1514475" y="0"/>
                </a:moveTo>
                <a:cubicBezTo>
                  <a:pt x="1528763" y="4762"/>
                  <a:pt x="1545578" y="4879"/>
                  <a:pt x="1557338" y="14287"/>
                </a:cubicBezTo>
                <a:cubicBezTo>
                  <a:pt x="1570747" y="25014"/>
                  <a:pt x="1574920" y="43958"/>
                  <a:pt x="1585913" y="57150"/>
                </a:cubicBezTo>
                <a:cubicBezTo>
                  <a:pt x="1598848" y="72672"/>
                  <a:pt x="1614488" y="85725"/>
                  <a:pt x="1628775" y="100012"/>
                </a:cubicBezTo>
                <a:cubicBezTo>
                  <a:pt x="1714500" y="95250"/>
                  <a:pt x="1800756" y="96374"/>
                  <a:pt x="1885950" y="85725"/>
                </a:cubicBezTo>
                <a:cubicBezTo>
                  <a:pt x="1915838" y="81989"/>
                  <a:pt x="1971675" y="57150"/>
                  <a:pt x="1971675" y="57150"/>
                </a:cubicBezTo>
                <a:cubicBezTo>
                  <a:pt x="1985963" y="47625"/>
                  <a:pt x="1998846" y="35549"/>
                  <a:pt x="2014538" y="28575"/>
                </a:cubicBezTo>
                <a:cubicBezTo>
                  <a:pt x="2042063" y="16342"/>
                  <a:pt x="2100263" y="0"/>
                  <a:pt x="2100263" y="0"/>
                </a:cubicBezTo>
                <a:cubicBezTo>
                  <a:pt x="2109788" y="14287"/>
                  <a:pt x="2119737" y="28301"/>
                  <a:pt x="2128838" y="42862"/>
                </a:cubicBezTo>
                <a:cubicBezTo>
                  <a:pt x="2143556" y="66411"/>
                  <a:pt x="2152064" y="94664"/>
                  <a:pt x="2171700" y="114300"/>
                </a:cubicBezTo>
                <a:cubicBezTo>
                  <a:pt x="2182349" y="124949"/>
                  <a:pt x="2200275" y="123825"/>
                  <a:pt x="2214563" y="128587"/>
                </a:cubicBezTo>
                <a:cubicBezTo>
                  <a:pt x="2281468" y="120224"/>
                  <a:pt x="2376258" y="98851"/>
                  <a:pt x="2443163" y="128587"/>
                </a:cubicBezTo>
                <a:cubicBezTo>
                  <a:pt x="2456925" y="134704"/>
                  <a:pt x="2448042" y="159690"/>
                  <a:pt x="2457450" y="171450"/>
                </a:cubicBezTo>
                <a:cubicBezTo>
                  <a:pt x="2468177" y="184859"/>
                  <a:pt x="2486025" y="190500"/>
                  <a:pt x="2500313" y="200025"/>
                </a:cubicBezTo>
                <a:cubicBezTo>
                  <a:pt x="2552700" y="195262"/>
                  <a:pt x="2605893" y="196054"/>
                  <a:pt x="2657475" y="185737"/>
                </a:cubicBezTo>
                <a:cubicBezTo>
                  <a:pt x="2678360" y="181560"/>
                  <a:pt x="2695235" y="165975"/>
                  <a:pt x="2714625" y="157162"/>
                </a:cubicBezTo>
                <a:cubicBezTo>
                  <a:pt x="2902551" y="71742"/>
                  <a:pt x="2742068" y="150585"/>
                  <a:pt x="2871788" y="85725"/>
                </a:cubicBezTo>
                <a:cubicBezTo>
                  <a:pt x="2900363" y="90487"/>
                  <a:pt x="2931041" y="88246"/>
                  <a:pt x="2957513" y="100012"/>
                </a:cubicBezTo>
                <a:cubicBezTo>
                  <a:pt x="2975977" y="108218"/>
                  <a:pt x="2983563" y="131667"/>
                  <a:pt x="3000375" y="142875"/>
                </a:cubicBezTo>
                <a:cubicBezTo>
                  <a:pt x="3012906" y="151229"/>
                  <a:pt x="3028950" y="152400"/>
                  <a:pt x="3043238" y="157162"/>
                </a:cubicBezTo>
                <a:cubicBezTo>
                  <a:pt x="3131273" y="127818"/>
                  <a:pt x="3037321" y="161380"/>
                  <a:pt x="3143250" y="114300"/>
                </a:cubicBezTo>
                <a:cubicBezTo>
                  <a:pt x="3166687" y="103884"/>
                  <a:pt x="3192173" y="98006"/>
                  <a:pt x="3214688" y="85725"/>
                </a:cubicBezTo>
                <a:cubicBezTo>
                  <a:pt x="3244837" y="69280"/>
                  <a:pt x="3300413" y="28575"/>
                  <a:pt x="3300413" y="28575"/>
                </a:cubicBezTo>
                <a:cubicBezTo>
                  <a:pt x="3319463" y="57150"/>
                  <a:pt x="3346703" y="81719"/>
                  <a:pt x="3357563" y="114300"/>
                </a:cubicBezTo>
                <a:cubicBezTo>
                  <a:pt x="3391568" y="216315"/>
                  <a:pt x="3369430" y="174963"/>
                  <a:pt x="3414713" y="242887"/>
                </a:cubicBezTo>
                <a:cubicBezTo>
                  <a:pt x="3443288" y="238125"/>
                  <a:pt x="3472334" y="235626"/>
                  <a:pt x="3500438" y="228600"/>
                </a:cubicBezTo>
                <a:cubicBezTo>
                  <a:pt x="3529659" y="221295"/>
                  <a:pt x="3586163" y="200025"/>
                  <a:pt x="3586163" y="200025"/>
                </a:cubicBezTo>
                <a:cubicBezTo>
                  <a:pt x="3607834" y="185577"/>
                  <a:pt x="3642312" y="157162"/>
                  <a:pt x="3671888" y="157162"/>
                </a:cubicBezTo>
                <a:cubicBezTo>
                  <a:pt x="3691524" y="157162"/>
                  <a:pt x="3709988" y="166687"/>
                  <a:pt x="3729038" y="171450"/>
                </a:cubicBezTo>
                <a:cubicBezTo>
                  <a:pt x="3738563" y="185737"/>
                  <a:pt x="3743326" y="204787"/>
                  <a:pt x="3757613" y="214312"/>
                </a:cubicBezTo>
                <a:cubicBezTo>
                  <a:pt x="3814293" y="252099"/>
                  <a:pt x="3962626" y="203956"/>
                  <a:pt x="3986213" y="200025"/>
                </a:cubicBezTo>
                <a:cubicBezTo>
                  <a:pt x="4043363" y="204787"/>
                  <a:pt x="4100818" y="206733"/>
                  <a:pt x="4157663" y="214312"/>
                </a:cubicBezTo>
                <a:cubicBezTo>
                  <a:pt x="4172591" y="216302"/>
                  <a:pt x="4185465" y="228600"/>
                  <a:pt x="4200525" y="228600"/>
                </a:cubicBezTo>
                <a:cubicBezTo>
                  <a:pt x="4220161" y="228600"/>
                  <a:pt x="4238506" y="218572"/>
                  <a:pt x="4257675" y="214312"/>
                </a:cubicBezTo>
                <a:cubicBezTo>
                  <a:pt x="4281381" y="209044"/>
                  <a:pt x="4305300" y="204787"/>
                  <a:pt x="4329113" y="200025"/>
                </a:cubicBezTo>
                <a:cubicBezTo>
                  <a:pt x="4356144" y="188440"/>
                  <a:pt x="4430768" y="153180"/>
                  <a:pt x="4471988" y="142875"/>
                </a:cubicBezTo>
                <a:cubicBezTo>
                  <a:pt x="4495547" y="136985"/>
                  <a:pt x="4519997" y="134977"/>
                  <a:pt x="4543425" y="128587"/>
                </a:cubicBezTo>
                <a:cubicBezTo>
                  <a:pt x="4572484" y="120662"/>
                  <a:pt x="4629150" y="100012"/>
                  <a:pt x="4629150" y="100012"/>
                </a:cubicBezTo>
                <a:cubicBezTo>
                  <a:pt x="4648200" y="85725"/>
                  <a:pt x="4668220" y="72647"/>
                  <a:pt x="4686300" y="57150"/>
                </a:cubicBezTo>
                <a:cubicBezTo>
                  <a:pt x="4701641" y="44000"/>
                  <a:pt x="4709994" y="20677"/>
                  <a:pt x="4729163" y="14287"/>
                </a:cubicBezTo>
                <a:lnTo>
                  <a:pt x="4772025" y="28575"/>
                </a:lnTo>
                <a:cubicBezTo>
                  <a:pt x="4835183" y="123311"/>
                  <a:pt x="4760953" y="18038"/>
                  <a:pt x="4843463" y="114300"/>
                </a:cubicBezTo>
                <a:cubicBezTo>
                  <a:pt x="4858960" y="132380"/>
                  <a:pt x="4870828" y="153370"/>
                  <a:pt x="4886325" y="171450"/>
                </a:cubicBezTo>
                <a:cubicBezTo>
                  <a:pt x="4899475" y="186791"/>
                  <a:pt x="4916253" y="198790"/>
                  <a:pt x="4929188" y="214312"/>
                </a:cubicBezTo>
                <a:cubicBezTo>
                  <a:pt x="4940181" y="227504"/>
                  <a:pt x="4940983" y="253527"/>
                  <a:pt x="4957763" y="257175"/>
                </a:cubicBezTo>
                <a:cubicBezTo>
                  <a:pt x="5055935" y="278517"/>
                  <a:pt x="5157788" y="276225"/>
                  <a:pt x="5257800" y="285750"/>
                </a:cubicBezTo>
                <a:cubicBezTo>
                  <a:pt x="5262563" y="304800"/>
                  <a:pt x="5269652" y="323415"/>
                  <a:pt x="5272088" y="342900"/>
                </a:cubicBezTo>
                <a:cubicBezTo>
                  <a:pt x="5279201" y="399805"/>
                  <a:pt x="5271599" y="458938"/>
                  <a:pt x="5286375" y="514350"/>
                </a:cubicBezTo>
                <a:cubicBezTo>
                  <a:pt x="5301584" y="571385"/>
                  <a:pt x="5417361" y="578739"/>
                  <a:pt x="5443538" y="585787"/>
                </a:cubicBezTo>
                <a:cubicBezTo>
                  <a:pt x="5528907" y="608771"/>
                  <a:pt x="5613036" y="630916"/>
                  <a:pt x="5696266" y="655888"/>
                </a:cubicBezTo>
                <a:lnTo>
                  <a:pt x="5815013" y="694162"/>
                </a:lnTo>
                <a:lnTo>
                  <a:pt x="5815013" y="694162"/>
                </a:lnTo>
                <a:lnTo>
                  <a:pt x="5820479" y="695924"/>
                </a:lnTo>
                <a:cubicBezTo>
                  <a:pt x="5861687" y="710282"/>
                  <a:pt x="5902713" y="725804"/>
                  <a:pt x="5943599" y="742950"/>
                </a:cubicBezTo>
                <a:cubicBezTo>
                  <a:pt x="6012344" y="771778"/>
                  <a:pt x="6076949" y="809625"/>
                  <a:pt x="6143624" y="842962"/>
                </a:cubicBezTo>
                <a:cubicBezTo>
                  <a:pt x="6138862" y="857250"/>
                  <a:pt x="6139986" y="875176"/>
                  <a:pt x="6129337" y="885825"/>
                </a:cubicBezTo>
                <a:cubicBezTo>
                  <a:pt x="6118688" y="896474"/>
                  <a:pt x="6101085" y="896459"/>
                  <a:pt x="6086474" y="900112"/>
                </a:cubicBezTo>
                <a:cubicBezTo>
                  <a:pt x="6062915" y="906002"/>
                  <a:pt x="6038849" y="909637"/>
                  <a:pt x="6015037" y="914400"/>
                </a:cubicBezTo>
                <a:cubicBezTo>
                  <a:pt x="5943076" y="962374"/>
                  <a:pt x="5980648" y="944267"/>
                  <a:pt x="5857874" y="971550"/>
                </a:cubicBezTo>
                <a:lnTo>
                  <a:pt x="5815013" y="981075"/>
                </a:lnTo>
                <a:lnTo>
                  <a:pt x="5815013" y="981075"/>
                </a:lnTo>
                <a:lnTo>
                  <a:pt x="5729288" y="1000125"/>
                </a:lnTo>
                <a:cubicBezTo>
                  <a:pt x="5665572" y="1012868"/>
                  <a:pt x="5633439" y="1013371"/>
                  <a:pt x="5572125" y="1028700"/>
                </a:cubicBezTo>
                <a:cubicBezTo>
                  <a:pt x="5557515" y="1032353"/>
                  <a:pt x="5543550" y="1038225"/>
                  <a:pt x="5529263" y="1042987"/>
                </a:cubicBezTo>
                <a:cubicBezTo>
                  <a:pt x="5462588" y="1033462"/>
                  <a:pt x="5395565" y="1026117"/>
                  <a:pt x="5329238" y="1014412"/>
                </a:cubicBezTo>
                <a:cubicBezTo>
                  <a:pt x="5314407" y="1011795"/>
                  <a:pt x="5298135" y="1009533"/>
                  <a:pt x="5286375" y="1000125"/>
                </a:cubicBezTo>
                <a:cubicBezTo>
                  <a:pt x="5272966" y="989398"/>
                  <a:pt x="5267325" y="971550"/>
                  <a:pt x="5257800" y="957262"/>
                </a:cubicBezTo>
                <a:cubicBezTo>
                  <a:pt x="5205413" y="962025"/>
                  <a:pt x="5151104" y="956707"/>
                  <a:pt x="5100638" y="971550"/>
                </a:cubicBezTo>
                <a:cubicBezTo>
                  <a:pt x="5067691" y="981240"/>
                  <a:pt x="5043488" y="1009650"/>
                  <a:pt x="5014913" y="1028700"/>
                </a:cubicBezTo>
                <a:cubicBezTo>
                  <a:pt x="4948018" y="1073297"/>
                  <a:pt x="4939187" y="1080850"/>
                  <a:pt x="4843463" y="1128712"/>
                </a:cubicBezTo>
                <a:cubicBezTo>
                  <a:pt x="4820524" y="1140182"/>
                  <a:pt x="4796128" y="1148522"/>
                  <a:pt x="4772025" y="1157287"/>
                </a:cubicBezTo>
                <a:cubicBezTo>
                  <a:pt x="4743718" y="1167581"/>
                  <a:pt x="4686300" y="1185862"/>
                  <a:pt x="4686300" y="1185862"/>
                </a:cubicBezTo>
                <a:cubicBezTo>
                  <a:pt x="4652963" y="1181100"/>
                  <a:pt x="4617719" y="1183664"/>
                  <a:pt x="4586288" y="1171575"/>
                </a:cubicBezTo>
                <a:cubicBezTo>
                  <a:pt x="4356212" y="1083085"/>
                  <a:pt x="4599885" y="1150554"/>
                  <a:pt x="4457700" y="1071562"/>
                </a:cubicBezTo>
                <a:cubicBezTo>
                  <a:pt x="4429238" y="1055750"/>
                  <a:pt x="4351721" y="1037924"/>
                  <a:pt x="4314825" y="1028700"/>
                </a:cubicBezTo>
                <a:cubicBezTo>
                  <a:pt x="4249726" y="1050399"/>
                  <a:pt x="4261912" y="1047027"/>
                  <a:pt x="4171950" y="1071562"/>
                </a:cubicBezTo>
                <a:cubicBezTo>
                  <a:pt x="4153006" y="1076729"/>
                  <a:pt x="4133429" y="1079640"/>
                  <a:pt x="4114800" y="1085850"/>
                </a:cubicBezTo>
                <a:cubicBezTo>
                  <a:pt x="4024188" y="1116055"/>
                  <a:pt x="4070743" y="1108643"/>
                  <a:pt x="4000500" y="1128712"/>
                </a:cubicBezTo>
                <a:cubicBezTo>
                  <a:pt x="3953409" y="1142167"/>
                  <a:pt x="3921031" y="1147464"/>
                  <a:pt x="3871913" y="1157287"/>
                </a:cubicBezTo>
                <a:cubicBezTo>
                  <a:pt x="3838575" y="1152525"/>
                  <a:pt x="3804156" y="1152677"/>
                  <a:pt x="3771900" y="1143000"/>
                </a:cubicBezTo>
                <a:cubicBezTo>
                  <a:pt x="3755453" y="1138066"/>
                  <a:pt x="3744396" y="1122104"/>
                  <a:pt x="3729038" y="1114425"/>
                </a:cubicBezTo>
                <a:cubicBezTo>
                  <a:pt x="3715567" y="1107690"/>
                  <a:pt x="3699646" y="1106872"/>
                  <a:pt x="3686175" y="1100137"/>
                </a:cubicBezTo>
                <a:cubicBezTo>
                  <a:pt x="3670817" y="1092458"/>
                  <a:pt x="3660373" y="1073512"/>
                  <a:pt x="3643313" y="1071562"/>
                </a:cubicBezTo>
                <a:cubicBezTo>
                  <a:pt x="3491603" y="1054224"/>
                  <a:pt x="3338513" y="1052512"/>
                  <a:pt x="3186113" y="1042987"/>
                </a:cubicBezTo>
                <a:cubicBezTo>
                  <a:pt x="3171825" y="1038225"/>
                  <a:pt x="3156721" y="1035435"/>
                  <a:pt x="3143250" y="1028700"/>
                </a:cubicBezTo>
                <a:cubicBezTo>
                  <a:pt x="3127891" y="1021021"/>
                  <a:pt x="3116331" y="1006502"/>
                  <a:pt x="3100388" y="1000125"/>
                </a:cubicBezTo>
                <a:cubicBezTo>
                  <a:pt x="3044455" y="977752"/>
                  <a:pt x="2928938" y="942975"/>
                  <a:pt x="2928938" y="942975"/>
                </a:cubicBezTo>
                <a:cubicBezTo>
                  <a:pt x="2892072" y="948241"/>
                  <a:pt x="2825965" y="951599"/>
                  <a:pt x="2786063" y="971550"/>
                </a:cubicBezTo>
                <a:cubicBezTo>
                  <a:pt x="2662479" y="1033342"/>
                  <a:pt x="2766532" y="1001435"/>
                  <a:pt x="2657475" y="1028700"/>
                </a:cubicBezTo>
                <a:cubicBezTo>
                  <a:pt x="2633663" y="1042987"/>
                  <a:pt x="2611414" y="1060284"/>
                  <a:pt x="2586038" y="1071562"/>
                </a:cubicBezTo>
                <a:cubicBezTo>
                  <a:pt x="2568094" y="1079537"/>
                  <a:pt x="2547696" y="1080207"/>
                  <a:pt x="2528888" y="1085850"/>
                </a:cubicBezTo>
                <a:cubicBezTo>
                  <a:pt x="2500038" y="1094505"/>
                  <a:pt x="2471738" y="1104900"/>
                  <a:pt x="2443163" y="1114425"/>
                </a:cubicBezTo>
                <a:cubicBezTo>
                  <a:pt x="2428875" y="1119187"/>
                  <a:pt x="2415334" y="1127828"/>
                  <a:pt x="2400300" y="1128712"/>
                </a:cubicBezTo>
                <a:lnTo>
                  <a:pt x="2157413" y="1143000"/>
                </a:lnTo>
                <a:cubicBezTo>
                  <a:pt x="2138363" y="1147762"/>
                  <a:pt x="2119071" y="1151645"/>
                  <a:pt x="2100263" y="1157287"/>
                </a:cubicBezTo>
                <a:cubicBezTo>
                  <a:pt x="2071413" y="1165942"/>
                  <a:pt x="2043500" y="1177587"/>
                  <a:pt x="2014538" y="1185862"/>
                </a:cubicBezTo>
                <a:cubicBezTo>
                  <a:pt x="1900044" y="1218574"/>
                  <a:pt x="1947417" y="1203472"/>
                  <a:pt x="1871663" y="1228725"/>
                </a:cubicBezTo>
                <a:cubicBezTo>
                  <a:pt x="1687904" y="1182785"/>
                  <a:pt x="1796549" y="1202762"/>
                  <a:pt x="1543050" y="1185862"/>
                </a:cubicBezTo>
                <a:cubicBezTo>
                  <a:pt x="1354804" y="1138802"/>
                  <a:pt x="1450267" y="1157107"/>
                  <a:pt x="1057275" y="1185862"/>
                </a:cubicBezTo>
                <a:cubicBezTo>
                  <a:pt x="1004171" y="1189748"/>
                  <a:pt x="952770" y="1206538"/>
                  <a:pt x="900113" y="1214437"/>
                </a:cubicBezTo>
                <a:cubicBezTo>
                  <a:pt x="857464" y="1220834"/>
                  <a:pt x="814388" y="1223962"/>
                  <a:pt x="771525" y="1228725"/>
                </a:cubicBezTo>
                <a:cubicBezTo>
                  <a:pt x="695325" y="1223962"/>
                  <a:pt x="618429" y="1225763"/>
                  <a:pt x="542925" y="1214437"/>
                </a:cubicBezTo>
                <a:cubicBezTo>
                  <a:pt x="521862" y="1211278"/>
                  <a:pt x="503836" y="1197150"/>
                  <a:pt x="485775" y="1185862"/>
                </a:cubicBezTo>
                <a:cubicBezTo>
                  <a:pt x="398239" y="1131152"/>
                  <a:pt x="444852" y="1144939"/>
                  <a:pt x="357188" y="1057275"/>
                </a:cubicBezTo>
                <a:cubicBezTo>
                  <a:pt x="345046" y="1045133"/>
                  <a:pt x="328613" y="1038225"/>
                  <a:pt x="314325" y="1028700"/>
                </a:cubicBezTo>
                <a:cubicBezTo>
                  <a:pt x="298296" y="980612"/>
                  <a:pt x="299712" y="978122"/>
                  <a:pt x="271463" y="928687"/>
                </a:cubicBezTo>
                <a:cubicBezTo>
                  <a:pt x="262944" y="913778"/>
                  <a:pt x="256079" y="896818"/>
                  <a:pt x="242888" y="885825"/>
                </a:cubicBezTo>
                <a:cubicBezTo>
                  <a:pt x="198293" y="848662"/>
                  <a:pt x="187541" y="865295"/>
                  <a:pt x="142875" y="842962"/>
                </a:cubicBezTo>
                <a:cubicBezTo>
                  <a:pt x="127517" y="835283"/>
                  <a:pt x="114300" y="823912"/>
                  <a:pt x="100013" y="814387"/>
                </a:cubicBezTo>
                <a:cubicBezTo>
                  <a:pt x="82544" y="779450"/>
                  <a:pt x="68107" y="744668"/>
                  <a:pt x="42863" y="714375"/>
                </a:cubicBezTo>
                <a:cubicBezTo>
                  <a:pt x="29928" y="698853"/>
                  <a:pt x="11744" y="687954"/>
                  <a:pt x="0" y="671512"/>
                </a:cubicBezTo>
                <a:lnTo>
                  <a:pt x="0" y="549149"/>
                </a:lnTo>
                <a:lnTo>
                  <a:pt x="28" y="549031"/>
                </a:lnTo>
                <a:cubicBezTo>
                  <a:pt x="7735" y="517896"/>
                  <a:pt x="13051" y="503774"/>
                  <a:pt x="42863" y="414337"/>
                </a:cubicBezTo>
                <a:cubicBezTo>
                  <a:pt x="53054" y="383762"/>
                  <a:pt x="59657" y="351421"/>
                  <a:pt x="85725" y="328612"/>
                </a:cubicBezTo>
                <a:cubicBezTo>
                  <a:pt x="146191" y="275704"/>
                  <a:pt x="155442" y="276798"/>
                  <a:pt x="214313" y="257175"/>
                </a:cubicBezTo>
                <a:lnTo>
                  <a:pt x="385763" y="314325"/>
                </a:lnTo>
                <a:lnTo>
                  <a:pt x="428625" y="328612"/>
                </a:lnTo>
                <a:lnTo>
                  <a:pt x="471488" y="342900"/>
                </a:lnTo>
                <a:cubicBezTo>
                  <a:pt x="519113" y="338137"/>
                  <a:pt x="568679" y="342888"/>
                  <a:pt x="614363" y="328612"/>
                </a:cubicBezTo>
                <a:cubicBezTo>
                  <a:pt x="647143" y="318368"/>
                  <a:pt x="671513" y="290512"/>
                  <a:pt x="700088" y="271462"/>
                </a:cubicBezTo>
                <a:cubicBezTo>
                  <a:pt x="806503" y="200519"/>
                  <a:pt x="675808" y="291695"/>
                  <a:pt x="785813" y="200025"/>
                </a:cubicBezTo>
                <a:cubicBezTo>
                  <a:pt x="847233" y="148842"/>
                  <a:pt x="807099" y="189382"/>
                  <a:pt x="871538" y="157162"/>
                </a:cubicBezTo>
                <a:cubicBezTo>
                  <a:pt x="970203" y="107829"/>
                  <a:pt x="852611" y="144034"/>
                  <a:pt x="971550" y="114300"/>
                </a:cubicBezTo>
                <a:cubicBezTo>
                  <a:pt x="1065069" y="145472"/>
                  <a:pt x="973282" y="102177"/>
                  <a:pt x="1028700" y="171450"/>
                </a:cubicBezTo>
                <a:cubicBezTo>
                  <a:pt x="1039427" y="184859"/>
                  <a:pt x="1057275" y="190500"/>
                  <a:pt x="1071563" y="200025"/>
                </a:cubicBezTo>
                <a:cubicBezTo>
                  <a:pt x="1100138" y="195262"/>
                  <a:pt x="1129805" y="194898"/>
                  <a:pt x="1157288" y="185737"/>
                </a:cubicBezTo>
                <a:cubicBezTo>
                  <a:pt x="1173578" y="180307"/>
                  <a:pt x="1185241" y="165681"/>
                  <a:pt x="1200150" y="157162"/>
                </a:cubicBezTo>
                <a:cubicBezTo>
                  <a:pt x="1218642" y="146595"/>
                  <a:pt x="1239037" y="139545"/>
                  <a:pt x="1257300" y="128587"/>
                </a:cubicBezTo>
                <a:cubicBezTo>
                  <a:pt x="1286749" y="110918"/>
                  <a:pt x="1314450" y="90487"/>
                  <a:pt x="1343025" y="71437"/>
                </a:cubicBezTo>
                <a:cubicBezTo>
                  <a:pt x="1357313" y="61912"/>
                  <a:pt x="1369598" y="48292"/>
                  <a:pt x="1385888" y="42862"/>
                </a:cubicBezTo>
                <a:lnTo>
                  <a:pt x="1471613" y="14287"/>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3"/>
          <p:cNvSpPr>
            <a:spLocks noChangeArrowheads="1"/>
          </p:cNvSpPr>
          <p:nvPr/>
        </p:nvSpPr>
        <p:spPr bwMode="gray">
          <a:xfrm flipH="1">
            <a:off x="620221" y="128665"/>
            <a:ext cx="11020395" cy="596920"/>
          </a:xfrm>
          <a:prstGeom prst="rect">
            <a:avLst/>
          </a:prstGeom>
          <a:gradFill rotWithShape="1">
            <a:gsLst>
              <a:gs pos="0">
                <a:srgbClr val="004B70">
                  <a:alpha val="80000"/>
                </a:srgbClr>
              </a:gs>
              <a:gs pos="100000">
                <a:srgbClr val="E98931"/>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54" name="Text Box 9"/>
          <p:cNvSpPr txBox="1">
            <a:spLocks noChangeArrowheads="1"/>
          </p:cNvSpPr>
          <p:nvPr/>
        </p:nvSpPr>
        <p:spPr bwMode="auto">
          <a:xfrm flipH="1">
            <a:off x="1999787" y="109296"/>
            <a:ext cx="82654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VĂN BẢN THÁNH GIÓNG</a:t>
            </a:r>
          </a:p>
        </p:txBody>
      </p:sp>
      <p:grpSp>
        <p:nvGrpSpPr>
          <p:cNvPr id="56" name="Group 5"/>
          <p:cNvGrpSpPr/>
          <p:nvPr/>
        </p:nvGrpSpPr>
        <p:grpSpPr bwMode="auto">
          <a:xfrm flipH="1">
            <a:off x="335138" y="-80578"/>
            <a:ext cx="1035923" cy="1032413"/>
            <a:chOff x="2213" y="1920"/>
            <a:chExt cx="1426" cy="1810"/>
          </a:xfrm>
        </p:grpSpPr>
        <p:sp>
          <p:nvSpPr>
            <p:cNvPr id="59" name="Oval 6"/>
            <p:cNvSpPr>
              <a:spLocks noChangeArrowheads="1"/>
            </p:cNvSpPr>
            <p:nvPr/>
          </p:nvSpPr>
          <p:spPr bwMode="gray">
            <a:xfrm>
              <a:off x="2213" y="1920"/>
              <a:ext cx="1426" cy="1810"/>
            </a:xfrm>
            <a:prstGeom prst="ellipse">
              <a:avLst/>
            </a:prstGeom>
            <a:gradFill rotWithShape="1">
              <a:gsLst>
                <a:gs pos="0">
                  <a:srgbClr val="FF9900"/>
                </a:gs>
                <a:gs pos="100000">
                  <a:srgbClr val="FF9900">
                    <a:gamma/>
                    <a:shade val="39216"/>
                    <a:invGamma/>
                  </a:srgb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sp>
          <p:nvSpPr>
            <p:cNvPr id="60" name="Freeform 7"/>
            <p:cNvSpPr/>
            <p:nvPr/>
          </p:nvSpPr>
          <p:spPr bwMode="gray">
            <a:xfrm>
              <a:off x="2328" y="1923"/>
              <a:ext cx="120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00"/>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95959"/>
                </a:solidFill>
                <a:effectLst/>
                <a:uLnTx/>
                <a:uFillTx/>
                <a:latin typeface="Euphemia"/>
                <a:ea typeface="+mn-ea"/>
                <a:cs typeface="+mn-cs"/>
              </a:endParaRPr>
            </a:p>
          </p:txBody>
        </p:sp>
      </p:grpSp>
      <p:sp>
        <p:nvSpPr>
          <p:cNvPr id="57" name="Oval 6"/>
          <p:cNvSpPr>
            <a:spLocks noChangeArrowheads="1"/>
          </p:cNvSpPr>
          <p:nvPr/>
        </p:nvSpPr>
        <p:spPr bwMode="gray">
          <a:xfrm flipH="1">
            <a:off x="10777369" y="-63512"/>
            <a:ext cx="1066794" cy="1021393"/>
          </a:xfrm>
          <a:prstGeom prst="ellipse">
            <a:avLst/>
          </a:prstGeom>
          <a:gradFill rotWithShape="1">
            <a:gsLst>
              <a:gs pos="0">
                <a:srgbClr val="418AB3">
                  <a:lumMod val="40000"/>
                  <a:lumOff val="60000"/>
                </a:srgbClr>
              </a:gs>
              <a:gs pos="100000">
                <a:srgbClr val="418AB3">
                  <a:lumMod val="50000"/>
                </a:srgbClr>
              </a:gs>
            </a:gsLst>
            <a:lin ang="5400000" scaled="1"/>
          </a:gra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sp>
        <p:nvSpPr>
          <p:cNvPr id="58" name="Freeform 7"/>
          <p:cNvSpPr/>
          <p:nvPr/>
        </p:nvSpPr>
        <p:spPr bwMode="gray">
          <a:xfrm flipH="1">
            <a:off x="10931221" y="16847"/>
            <a:ext cx="785041" cy="361630"/>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418AB3">
                  <a:lumMod val="60000"/>
                  <a:lumOff val="40000"/>
                </a:srgbClr>
              </a:gs>
            </a:gsLst>
            <a:lin ang="5400000" scaled="1"/>
          </a:gra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595959"/>
              </a:solidFill>
              <a:effectLst/>
              <a:uLnTx/>
              <a:uFillTx/>
              <a:latin typeface="Euphemia"/>
              <a:ea typeface="+mn-ea"/>
              <a:cs typeface="+mn-cs"/>
            </a:endParaRPr>
          </a:p>
        </p:txBody>
      </p:sp>
      <p:pic>
        <p:nvPicPr>
          <p:cNvPr id="24" name="Picture 23"/>
          <p:cNvPicPr>
            <a:picLocks noChangeAspect="1"/>
          </p:cNvPicPr>
          <p:nvPr/>
        </p:nvPicPr>
        <p:blipFill>
          <a:blip r:embed="rId3"/>
          <a:srcRect l="33996" t="72399" r="31567" b="13095"/>
          <a:stretch>
            <a:fillRect/>
          </a:stretch>
        </p:blipFill>
        <p:spPr>
          <a:xfrm>
            <a:off x="2405551" y="815975"/>
            <a:ext cx="1617452" cy="628650"/>
          </a:xfrm>
          <a:custGeom>
            <a:avLst/>
            <a:gdLst>
              <a:gd name="connsiteX0" fmla="*/ 0 w 2228850"/>
              <a:gd name="connsiteY0" fmla="*/ 0 h 628650"/>
              <a:gd name="connsiteX1" fmla="*/ 2228850 w 2228850"/>
              <a:gd name="connsiteY1" fmla="*/ 0 h 628650"/>
              <a:gd name="connsiteX2" fmla="*/ 2228850 w 2228850"/>
              <a:gd name="connsiteY2" fmla="*/ 628650 h 628650"/>
              <a:gd name="connsiteX3" fmla="*/ 0 w 2228850"/>
              <a:gd name="connsiteY3" fmla="*/ 628650 h 628650"/>
              <a:gd name="connsiteX4" fmla="*/ 0 w 2228850"/>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0" h="628650">
                <a:moveTo>
                  <a:pt x="0" y="0"/>
                </a:moveTo>
                <a:lnTo>
                  <a:pt x="2228850" y="0"/>
                </a:lnTo>
                <a:lnTo>
                  <a:pt x="2228850" y="628650"/>
                </a:lnTo>
                <a:lnTo>
                  <a:pt x="0" y="628650"/>
                </a:lnTo>
                <a:lnTo>
                  <a:pt x="0" y="0"/>
                </a:lnTo>
                <a:close/>
              </a:path>
            </a:pathLst>
          </a:custGeom>
        </p:spPr>
      </p:pic>
      <p:pic>
        <p:nvPicPr>
          <p:cNvPr id="6" name="Picture 5"/>
          <p:cNvPicPr>
            <a:picLocks noChangeAspect="1"/>
          </p:cNvPicPr>
          <p:nvPr/>
        </p:nvPicPr>
        <p:blipFill>
          <a:blip r:embed="rId4"/>
          <a:stretch>
            <a:fillRect/>
          </a:stretch>
        </p:blipFill>
        <p:spPr>
          <a:xfrm>
            <a:off x="8270537" y="818854"/>
            <a:ext cx="1577468" cy="627942"/>
          </a:xfrm>
          <a:prstGeom prst="rect">
            <a:avLst/>
          </a:prstGeom>
        </p:spPr>
      </p:pic>
      <p:pic>
        <p:nvPicPr>
          <p:cNvPr id="27" name="Picture 26"/>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rcRect l="18578" t="39848" r="17096" b="37224"/>
          <a:stretch>
            <a:fillRect/>
          </a:stretch>
        </p:blipFill>
        <p:spPr>
          <a:xfrm>
            <a:off x="4583323" y="6357937"/>
            <a:ext cx="3094187" cy="481191"/>
          </a:xfrm>
          <a:custGeom>
            <a:avLst/>
            <a:gdLst>
              <a:gd name="connsiteX0" fmla="*/ 0 w 3094187"/>
              <a:gd name="connsiteY0" fmla="*/ 0 h 842962"/>
              <a:gd name="connsiteX1" fmla="*/ 3094187 w 3094187"/>
              <a:gd name="connsiteY1" fmla="*/ 0 h 842962"/>
              <a:gd name="connsiteX2" fmla="*/ 3094187 w 3094187"/>
              <a:gd name="connsiteY2" fmla="*/ 842962 h 842962"/>
              <a:gd name="connsiteX3" fmla="*/ 0 w 3094187"/>
              <a:gd name="connsiteY3" fmla="*/ 842962 h 842962"/>
              <a:gd name="connsiteX4" fmla="*/ 0 w 3094187"/>
              <a:gd name="connsiteY4" fmla="*/ 0 h 842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4187" h="842962">
                <a:moveTo>
                  <a:pt x="0" y="0"/>
                </a:moveTo>
                <a:lnTo>
                  <a:pt x="3094187" y="0"/>
                </a:lnTo>
                <a:lnTo>
                  <a:pt x="3094187" y="842962"/>
                </a:lnTo>
                <a:lnTo>
                  <a:pt x="0" y="842962"/>
                </a:lnTo>
                <a:lnTo>
                  <a:pt x="0" y="0"/>
                </a:lnTo>
                <a:close/>
              </a:path>
            </a:pathLst>
          </a:custGeom>
        </p:spPr>
      </p:pic>
      <p:sp>
        <p:nvSpPr>
          <p:cNvPr id="23" name="TextBox 22"/>
          <p:cNvSpPr txBox="1"/>
          <p:nvPr/>
        </p:nvSpPr>
        <p:spPr>
          <a:xfrm>
            <a:off x="4820424" y="743199"/>
            <a:ext cx="238558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VẬN DỤNG</a:t>
            </a:r>
          </a:p>
        </p:txBody>
      </p:sp>
      <p:sp>
        <p:nvSpPr>
          <p:cNvPr id="3" name="Rectangle 2"/>
          <p:cNvSpPr/>
          <p:nvPr/>
        </p:nvSpPr>
        <p:spPr>
          <a:xfrm>
            <a:off x="482812" y="1158716"/>
            <a:ext cx="2780954"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3.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Viết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đoạn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4" name="Rectangle 3"/>
          <p:cNvSpPr/>
          <p:nvPr/>
        </p:nvSpPr>
        <p:spPr>
          <a:xfrm>
            <a:off x="482812" y="1646576"/>
            <a:ext cx="3288080" cy="523220"/>
          </a:xfrm>
          <a:prstGeom prst="rect">
            <a:avLst/>
          </a:prstGeom>
        </p:spPr>
        <p:txBody>
          <a:bodyPr wrap="none">
            <a:spAutoFit/>
          </a:bodyPr>
          <a:lstStyle/>
          <a:p>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endParaRPr lang="en-US" sz="2800" dirty="0"/>
          </a:p>
        </p:txBody>
      </p:sp>
      <p:sp>
        <p:nvSpPr>
          <p:cNvPr id="7" name="Rectangle 6"/>
          <p:cNvSpPr/>
          <p:nvPr/>
        </p:nvSpPr>
        <p:spPr>
          <a:xfrm>
            <a:off x="4345422" y="1581943"/>
            <a:ext cx="3488455" cy="587853"/>
          </a:xfrm>
          <a:prstGeom prst="rect">
            <a:avLst/>
          </a:prstGeom>
        </p:spPr>
        <p:txBody>
          <a:bodyPr wrap="none">
            <a:spAutoFit/>
          </a:bodyPr>
          <a:lstStyle/>
          <a:p>
            <a:pPr>
              <a:lnSpc>
                <a:spcPct val="115000"/>
              </a:lnSpc>
              <a:spcAft>
                <a:spcPts val="0"/>
              </a:spcAft>
            </a:pPr>
            <a:r>
              <a:rPr lang="en-US" sz="2800" b="1" dirty="0" err="1">
                <a:solidFill>
                  <a:srgbClr val="0000FF"/>
                </a:solidFill>
                <a:latin typeface="Times New Roman" panose="02020603050405020304" pitchFamily="18" charset="0"/>
                <a:ea typeface="Times New Roman" panose="02020603050405020304" pitchFamily="18" charset="0"/>
              </a:rPr>
              <a:t>Đánh</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giá</a:t>
            </a:r>
            <a:r>
              <a:rPr lang="en-US" sz="2800" b="1" dirty="0">
                <a:solidFill>
                  <a:srgbClr val="0000FF"/>
                </a:solidFill>
                <a:latin typeface="Times New Roman" panose="02020603050405020304" pitchFamily="18" charset="0"/>
                <a:ea typeface="Times New Roman" panose="02020603050405020304" pitchFamily="18" charset="0"/>
              </a:rPr>
              <a:t> </a:t>
            </a:r>
            <a:r>
              <a:rPr lang="en-US" sz="2800" b="1" dirty="0" err="1">
                <a:solidFill>
                  <a:srgbClr val="0000FF"/>
                </a:solidFill>
                <a:latin typeface="Times New Roman" panose="02020603050405020304" pitchFamily="18" charset="0"/>
                <a:ea typeface="Times New Roman" panose="02020603050405020304" pitchFamily="18" charset="0"/>
              </a:rPr>
              <a:t>bằng</a:t>
            </a:r>
            <a:r>
              <a:rPr lang="en-US" sz="2800" b="1" dirty="0">
                <a:solidFill>
                  <a:srgbClr val="0000FF"/>
                </a:solidFill>
                <a:latin typeface="Times New Roman" panose="02020603050405020304" pitchFamily="18" charset="0"/>
                <a:ea typeface="Times New Roman" panose="02020603050405020304" pitchFamily="18" charset="0"/>
              </a:rPr>
              <a:t> rubric</a:t>
            </a:r>
            <a:endParaRPr lang="en-US" sz="2800" dirty="0">
              <a:effectLst/>
              <a:latin typeface="Times New Roman" panose="02020603050405020304" pitchFamily="18" charset="0"/>
              <a:ea typeface="Times New Roman" panose="02020603050405020304" pitchFamily="18" charset="0"/>
            </a:endParaRPr>
          </a:p>
        </p:txBody>
      </p:sp>
      <p:graphicFrame>
        <p:nvGraphicFramePr>
          <p:cNvPr id="8" name="Table 7"/>
          <p:cNvGraphicFramePr>
            <a:graphicFrameLocks noGrp="1"/>
          </p:cNvGraphicFramePr>
          <p:nvPr/>
        </p:nvGraphicFramePr>
        <p:xfrm>
          <a:off x="482812" y="2169796"/>
          <a:ext cx="11361352" cy="4149980"/>
        </p:xfrm>
        <a:graphic>
          <a:graphicData uri="http://schemas.openxmlformats.org/drawingml/2006/table">
            <a:tbl>
              <a:tblPr firstRow="1" firstCol="1" bandRow="1" bandCol="1"/>
              <a:tblGrid>
                <a:gridCol w="2303251">
                  <a:extLst>
                    <a:ext uri="{9D8B030D-6E8A-4147-A177-3AD203B41FA5}">
                      <a16:colId xmlns:a16="http://schemas.microsoft.com/office/drawing/2014/main" val="20000"/>
                    </a:ext>
                  </a:extLst>
                </a:gridCol>
                <a:gridCol w="2928937">
                  <a:extLst>
                    <a:ext uri="{9D8B030D-6E8A-4147-A177-3AD203B41FA5}">
                      <a16:colId xmlns:a16="http://schemas.microsoft.com/office/drawing/2014/main" val="20001"/>
                    </a:ext>
                  </a:extLst>
                </a:gridCol>
                <a:gridCol w="2828925">
                  <a:extLst>
                    <a:ext uri="{9D8B030D-6E8A-4147-A177-3AD203B41FA5}">
                      <a16:colId xmlns:a16="http://schemas.microsoft.com/office/drawing/2014/main" val="20002"/>
                    </a:ext>
                  </a:extLst>
                </a:gridCol>
                <a:gridCol w="3300239">
                  <a:extLst>
                    <a:ext uri="{9D8B030D-6E8A-4147-A177-3AD203B41FA5}">
                      <a16:colId xmlns:a16="http://schemas.microsoft.com/office/drawing/2014/main" val="20003"/>
                    </a:ext>
                  </a:extLst>
                </a:gridCol>
              </a:tblGrid>
              <a:tr h="864697">
                <a:tc>
                  <a:txBody>
                    <a:bodyPr/>
                    <a:lstStyle/>
                    <a:p>
                      <a:pPr>
                        <a:lnSpc>
                          <a:spcPct val="115000"/>
                        </a:lnSpc>
                        <a:spcAft>
                          <a:spcPts val="0"/>
                        </a:spcAft>
                        <a:tabLst>
                          <a:tab pos="602615" algn="l"/>
                        </a:tabLst>
                      </a:pPr>
                      <a:r>
                        <a:rPr lang="en-US" sz="2000" b="1" dirty="0">
                          <a:solidFill>
                            <a:srgbClr val="172103"/>
                          </a:solidFill>
                          <a:effectLst/>
                          <a:latin typeface="Times New Roman" panose="02020603050405020304" pitchFamily="18" charset="0"/>
                          <a:ea typeface="Times New Roman" panose="02020603050405020304" pitchFamily="18" charset="0"/>
                        </a:rPr>
                        <a:t>                    </a:t>
                      </a:r>
                      <a:r>
                        <a:rPr lang="en-US" sz="2000" b="1" dirty="0" err="1">
                          <a:solidFill>
                            <a:srgbClr val="172103"/>
                          </a:solidFill>
                          <a:effectLst/>
                          <a:latin typeface="Times New Roman" panose="02020603050405020304" pitchFamily="18" charset="0"/>
                          <a:ea typeface="Times New Roman" panose="02020603050405020304" pitchFamily="18" charset="0"/>
                        </a:rPr>
                        <a:t>Mức</a:t>
                      </a:r>
                      <a:r>
                        <a:rPr lang="en-US" sz="2000" b="1" dirty="0">
                          <a:solidFill>
                            <a:srgbClr val="172103"/>
                          </a:solidFill>
                          <a:effectLst/>
                          <a:latin typeface="Times New Roman" panose="02020603050405020304" pitchFamily="18" charset="0"/>
                          <a:ea typeface="Times New Roman" panose="02020603050405020304" pitchFamily="18" charset="0"/>
                        </a:rPr>
                        <a:t> </a:t>
                      </a:r>
                      <a:r>
                        <a:rPr lang="en-US" sz="2000" b="1" dirty="0" err="1">
                          <a:solidFill>
                            <a:srgbClr val="172103"/>
                          </a:solidFill>
                          <a:effectLst/>
                          <a:latin typeface="Times New Roman" panose="02020603050405020304" pitchFamily="18" charset="0"/>
                          <a:ea typeface="Times New Roman" panose="02020603050405020304" pitchFamily="18" charset="0"/>
                        </a:rPr>
                        <a:t>độ</a:t>
                      </a:r>
                      <a:endParaRPr lang="en-US" sz="2000" dirty="0">
                        <a:effectLst/>
                        <a:latin typeface="Times New Roman" panose="02020603050405020304" pitchFamily="18" charset="0"/>
                        <a:ea typeface="Times New Roman" panose="02020603050405020304" pitchFamily="18" charset="0"/>
                      </a:endParaRPr>
                    </a:p>
                    <a:p>
                      <a:pPr>
                        <a:lnSpc>
                          <a:spcPct val="115000"/>
                        </a:lnSpc>
                        <a:spcAft>
                          <a:spcPts val="0"/>
                        </a:spcAft>
                        <a:tabLst>
                          <a:tab pos="602615" algn="l"/>
                        </a:tabLst>
                      </a:pPr>
                      <a:r>
                        <a:rPr lang="en-US" sz="2000" b="1" dirty="0">
                          <a:solidFill>
                            <a:srgbClr val="172103"/>
                          </a:solidFill>
                          <a:effectLst/>
                          <a:latin typeface="Times New Roman" panose="02020603050405020304" pitchFamily="18" charset="0"/>
                          <a:ea typeface="Times New Roman" panose="02020603050405020304" pitchFamily="18" charset="0"/>
                        </a:rPr>
                        <a:t> </a:t>
                      </a:r>
                      <a:endParaRPr lang="en-US" sz="2000" b="0" dirty="0">
                        <a:solidFill>
                          <a:schemeClr val="tx1"/>
                        </a:solidFill>
                        <a:effectLst/>
                        <a:latin typeface="Times New Roman" panose="02020603050405020304" pitchFamily="18" charset="0"/>
                        <a:ea typeface="Times New Roman" panose="02020603050405020304" pitchFamily="18" charset="0"/>
                      </a:endParaRPr>
                    </a:p>
                    <a:p>
                      <a:pPr>
                        <a:lnSpc>
                          <a:spcPct val="115000"/>
                        </a:lnSpc>
                        <a:spcAft>
                          <a:spcPts val="0"/>
                        </a:spcAft>
                        <a:tabLst>
                          <a:tab pos="602615" algn="l"/>
                        </a:tabLst>
                      </a:pPr>
                      <a:r>
                        <a:rPr lang="en-US" sz="2000" b="1" dirty="0">
                          <a:solidFill>
                            <a:srgbClr val="172103"/>
                          </a:solidFill>
                          <a:effectLst/>
                          <a:latin typeface="Times New Roman" panose="02020603050405020304" pitchFamily="18" charset="0"/>
                          <a:ea typeface="Times New Roman" panose="02020603050405020304" pitchFamily="18" charset="0"/>
                        </a:rPr>
                        <a:t> </a:t>
                      </a:r>
                      <a:r>
                        <a:rPr lang="en-US" sz="2000" b="1" dirty="0" err="1">
                          <a:solidFill>
                            <a:srgbClr val="172103"/>
                          </a:solidFill>
                          <a:effectLst/>
                          <a:latin typeface="Times New Roman" panose="02020603050405020304" pitchFamily="18" charset="0"/>
                          <a:ea typeface="Times New Roman" panose="02020603050405020304" pitchFamily="18" charset="0"/>
                        </a:rPr>
                        <a:t>Tiêu</a:t>
                      </a:r>
                      <a:r>
                        <a:rPr lang="en-US" sz="2000" b="1" dirty="0">
                          <a:solidFill>
                            <a:srgbClr val="172103"/>
                          </a:solidFill>
                          <a:effectLst/>
                          <a:latin typeface="Times New Roman" panose="02020603050405020304" pitchFamily="18" charset="0"/>
                          <a:ea typeface="Times New Roman" panose="02020603050405020304" pitchFamily="18" charset="0"/>
                        </a:rPr>
                        <a:t> </a:t>
                      </a:r>
                      <a:r>
                        <a:rPr lang="en-US" sz="2000" b="1" dirty="0" err="1">
                          <a:solidFill>
                            <a:srgbClr val="172103"/>
                          </a:solidFill>
                          <a:effectLst/>
                          <a:latin typeface="Times New Roman" panose="02020603050405020304" pitchFamily="18" charset="0"/>
                          <a:ea typeface="Times New Roman" panose="02020603050405020304" pitchFamily="18" charset="0"/>
                        </a:rPr>
                        <a:t>chí</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602615" algn="l"/>
                        </a:tabLst>
                      </a:pPr>
                      <a:r>
                        <a:rPr lang="en-US" sz="2000" b="1">
                          <a:solidFill>
                            <a:srgbClr val="172103"/>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nSpc>
                          <a:spcPct val="115000"/>
                        </a:lnSpc>
                        <a:spcAft>
                          <a:spcPts val="0"/>
                        </a:spcAft>
                        <a:tabLst>
                          <a:tab pos="602615" algn="l"/>
                        </a:tabLst>
                      </a:pPr>
                      <a:r>
                        <a:rPr lang="en-US" sz="2000" b="1">
                          <a:solidFill>
                            <a:srgbClr val="172103"/>
                          </a:solidFill>
                          <a:effectLst/>
                          <a:latin typeface="Times New Roman" panose="02020603050405020304" pitchFamily="18" charset="0"/>
                          <a:ea typeface="Times New Roman" panose="02020603050405020304" pitchFamily="18" charset="0"/>
                        </a:rPr>
                        <a:t>    Mức 1</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602615" algn="l"/>
                        </a:tabLst>
                      </a:pPr>
                      <a:r>
                        <a:rPr lang="en-US" sz="2000" b="1">
                          <a:solidFill>
                            <a:srgbClr val="172103"/>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nSpc>
                          <a:spcPct val="115000"/>
                        </a:lnSpc>
                        <a:spcAft>
                          <a:spcPts val="0"/>
                        </a:spcAft>
                        <a:tabLst>
                          <a:tab pos="602615" algn="l"/>
                        </a:tabLst>
                      </a:pPr>
                      <a:r>
                        <a:rPr lang="en-US" sz="2000" b="1">
                          <a:solidFill>
                            <a:srgbClr val="172103"/>
                          </a:solidFill>
                          <a:effectLst/>
                          <a:latin typeface="Times New Roman" panose="02020603050405020304" pitchFamily="18" charset="0"/>
                          <a:ea typeface="Times New Roman" panose="02020603050405020304" pitchFamily="18" charset="0"/>
                        </a:rPr>
                        <a:t>        Mức 2</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ct val="115000"/>
                        </a:lnSpc>
                        <a:spcAft>
                          <a:spcPts val="0"/>
                        </a:spcAft>
                        <a:tabLst>
                          <a:tab pos="602615" algn="l"/>
                        </a:tabLst>
                      </a:pPr>
                      <a:r>
                        <a:rPr lang="en-US" sz="2000" b="1">
                          <a:solidFill>
                            <a:srgbClr val="172103"/>
                          </a:solidFill>
                          <a:effectLst/>
                          <a:latin typeface="Times New Roman" panose="02020603050405020304" pitchFamily="18" charset="0"/>
                          <a:ea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endParaRPr>
                    </a:p>
                    <a:p>
                      <a:pPr>
                        <a:lnSpc>
                          <a:spcPct val="115000"/>
                        </a:lnSpc>
                        <a:spcAft>
                          <a:spcPts val="0"/>
                        </a:spcAft>
                        <a:tabLst>
                          <a:tab pos="602615" algn="l"/>
                        </a:tabLst>
                      </a:pPr>
                      <a:r>
                        <a:rPr lang="en-US" sz="2000" b="1">
                          <a:solidFill>
                            <a:srgbClr val="172103"/>
                          </a:solidFill>
                          <a:effectLst/>
                          <a:latin typeface="Times New Roman" panose="02020603050405020304" pitchFamily="18" charset="0"/>
                          <a:ea typeface="Times New Roman" panose="02020603050405020304" pitchFamily="18" charset="0"/>
                        </a:rPr>
                        <a:t>        Mức 3</a:t>
                      </a:r>
                      <a:endParaRPr lang="en-US" sz="2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2937682">
                <a:tc>
                  <a:txBody>
                    <a:bodyPr/>
                    <a:lstStyle/>
                    <a:p>
                      <a:pPr>
                        <a:lnSpc>
                          <a:spcPct val="115000"/>
                        </a:lnSpc>
                        <a:spcAft>
                          <a:spcPts val="0"/>
                        </a:spcAft>
                        <a:tabLst>
                          <a:tab pos="602615" algn="l"/>
                        </a:tabLst>
                      </a:pPr>
                      <a:r>
                        <a:rPr lang="vi-VN" sz="2000" dirty="0">
                          <a:effectLst/>
                          <a:latin typeface="Times New Roman" panose="02020603050405020304" pitchFamily="18" charset="0"/>
                          <a:ea typeface="Times New Roman" panose="02020603050405020304" pitchFamily="18" charset="0"/>
                        </a:rPr>
                        <a:t>Viết đoạn văn (từ 5 - 7 câu) về một hình ảnh hay hành </a:t>
                      </a:r>
                      <a:r>
                        <a:rPr lang="en-US" sz="2000" dirty="0">
                          <a:effectLst/>
                          <a:latin typeface="Times New Roman" panose="02020603050405020304" pitchFamily="18" charset="0"/>
                          <a:ea typeface="Times New Roman" panose="02020603050405020304" pitchFamily="18" charset="0"/>
                        </a:rPr>
                        <a:t>đ</a:t>
                      </a:r>
                      <a:r>
                        <a:rPr lang="vi-VN" sz="2000" dirty="0">
                          <a:effectLst/>
                          <a:latin typeface="Times New Roman" panose="02020603050405020304" pitchFamily="18" charset="0"/>
                          <a:ea typeface="Times New Roman" panose="02020603050405020304" pitchFamily="18" charset="0"/>
                        </a:rPr>
                        <a:t>ộng của </a:t>
                      </a:r>
                      <a:r>
                        <a:rPr lang="vi-VN" sz="2000" i="1" dirty="0">
                          <a:effectLst/>
                          <a:latin typeface="Times New Roman" panose="02020603050405020304" pitchFamily="18" charset="0"/>
                          <a:ea typeface="Times New Roman" panose="02020603050405020304" pitchFamily="18" charset="0"/>
                        </a:rPr>
                        <a:t>Thánh Gióng </a:t>
                      </a:r>
                      <a:r>
                        <a:rPr lang="vi-VN" sz="2000" dirty="0">
                          <a:effectLst/>
                          <a:latin typeface="Times New Roman" panose="02020603050405020304" pitchFamily="18" charset="0"/>
                          <a:ea typeface="Times New Roman" panose="02020603050405020304" pitchFamily="18" charset="0"/>
                        </a:rPr>
                        <a:t>đã để lại ấn tượng sâu sắc nhất trong em</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2615" algn="l"/>
                        </a:tabLst>
                      </a:pPr>
                      <a:r>
                        <a:rPr lang="en-US" sz="2000" dirty="0" err="1">
                          <a:solidFill>
                            <a:srgbClr val="172103"/>
                          </a:solidFill>
                          <a:effectLst/>
                          <a:latin typeface="Times New Roman" panose="02020603050405020304" pitchFamily="18" charset="0"/>
                          <a:ea typeface="Times New Roman" panose="02020603050405020304" pitchFamily="18" charset="0"/>
                        </a:rPr>
                        <a:t>Chưa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đúng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thức</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đoạn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văn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nội</a:t>
                      </a:r>
                      <a:r>
                        <a:rPr lang="en-US" sz="2000" dirty="0">
                          <a:solidFill>
                            <a:srgbClr val="172103"/>
                          </a:solidFill>
                          <a:effectLst/>
                          <a:latin typeface="Times New Roman" panose="02020603050405020304" pitchFamily="18" charset="0"/>
                          <a:ea typeface="Times New Roman" panose="02020603050405020304" pitchFamily="18" charset="0"/>
                        </a:rPr>
                        <a:t> dung </a:t>
                      </a:r>
                      <a:r>
                        <a:rPr lang="en-US" sz="2000" dirty="0" err="1">
                          <a:solidFill>
                            <a:srgbClr val="172103"/>
                          </a:solidFill>
                          <a:effectLst/>
                          <a:latin typeface="Times New Roman" panose="02020603050405020304" pitchFamily="18" charset="0"/>
                          <a:ea typeface="Times New Roman" panose="02020603050405020304" pitchFamily="18" charset="0"/>
                        </a:rPr>
                        <a:t>chưa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thể</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hiện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rõ</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một</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ảnh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hành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động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của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Gióng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gây</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ấn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tượng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sâu</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sắc</a:t>
                      </a:r>
                      <a:r>
                        <a:rPr lang="en-US" sz="2000" dirty="0">
                          <a:solidFill>
                            <a:srgbClr val="172103"/>
                          </a:solidFill>
                          <a:effectLst/>
                          <a:latin typeface="Times New Roman" panose="02020603050405020304" pitchFamily="18" charset="0"/>
                          <a:ea typeface="Times New Roman" panose="02020603050405020304" pitchFamily="18" charset="0"/>
                        </a:rPr>
                        <a:t> ; </a:t>
                      </a:r>
                      <a:r>
                        <a:rPr lang="en-US" sz="2000" dirty="0" err="1">
                          <a:solidFill>
                            <a:srgbClr val="172103"/>
                          </a:solidFill>
                          <a:effectLst/>
                          <a:latin typeface="Times New Roman" panose="02020603050405020304" pitchFamily="18" charset="0"/>
                          <a:ea typeface="Times New Roman" panose="02020603050405020304" pitchFamily="18" charset="0"/>
                        </a:rPr>
                        <a:t>chưa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biết</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lí</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giải</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giá</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trị</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của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ảnh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đó</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còn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sai</a:t>
                      </a:r>
                      <a:r>
                        <a:rPr lang="en-US" sz="2000" dirty="0">
                          <a:solidFill>
                            <a:srgbClr val="172103"/>
                          </a:solidFill>
                          <a:effectLst/>
                          <a:latin typeface="Times New Roman" panose="02020603050405020304" pitchFamily="18" charset="0"/>
                          <a:ea typeface="Times New Roman" panose="02020603050405020304" pitchFamily="18" charset="0"/>
                        </a:rPr>
                        <a:t> 3-5 </a:t>
                      </a:r>
                      <a:r>
                        <a:rPr lang="en-US" sz="2000" dirty="0" err="1">
                          <a:solidFill>
                            <a:srgbClr val="172103"/>
                          </a:solidFill>
                          <a:effectLst/>
                          <a:latin typeface="Times New Roman" panose="02020603050405020304" pitchFamily="18" charset="0"/>
                          <a:ea typeface="Times New Roman" panose="02020603050405020304" pitchFamily="18" charset="0"/>
                        </a:rPr>
                        <a:t>lỗi</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chính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tả</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trở</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lên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lỗi</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diễn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đạt</a:t>
                      </a:r>
                      <a:endParaRPr lang="en-US" sz="2000" dirty="0">
                        <a:effectLst/>
                        <a:latin typeface="Times New Roman" panose="02020603050405020304" pitchFamily="18" charset="0"/>
                        <a:ea typeface="Times New Roman" panose="02020603050405020304" pitchFamily="18" charset="0"/>
                      </a:endParaRPr>
                    </a:p>
                    <a:p>
                      <a:pPr>
                        <a:lnSpc>
                          <a:spcPct val="115000"/>
                        </a:lnSpc>
                        <a:spcAft>
                          <a:spcPts val="0"/>
                        </a:spcAft>
                        <a:tabLst>
                          <a:tab pos="602615" algn="l"/>
                        </a:tabLst>
                      </a:pPr>
                      <a:r>
                        <a:rPr lang="en-US" sz="2000" dirty="0">
                          <a:solidFill>
                            <a:srgbClr val="172103"/>
                          </a:solidFill>
                          <a:effectLst/>
                          <a:latin typeface="Times New Roman" panose="02020603050405020304" pitchFamily="18" charset="0"/>
                          <a:ea typeface="Times New Roman" panose="02020603050405020304" pitchFamily="18" charset="0"/>
                        </a:rPr>
                        <a:t>(5 </a:t>
                      </a:r>
                      <a:r>
                        <a:rPr lang="en-US" sz="2000" dirty="0" err="1">
                          <a:solidFill>
                            <a:srgbClr val="172103"/>
                          </a:solidFill>
                          <a:effectLst/>
                          <a:latin typeface="Times New Roman" panose="02020603050405020304" pitchFamily="18" charset="0"/>
                          <a:ea typeface="Times New Roman" panose="02020603050405020304" pitchFamily="18" charset="0"/>
                        </a:rPr>
                        <a:t>điểm</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trở</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xuống</a:t>
                      </a:r>
                      <a:r>
                        <a:rPr lang="en-US" sz="2000" dirty="0">
                          <a:solidFill>
                            <a:srgbClr val="17210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2615" algn="l"/>
                        </a:tabLst>
                      </a:pP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Đúng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thức</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đoạn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văn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nhưng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số</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câu</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chưa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đúng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quy</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định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nội</a:t>
                      </a:r>
                      <a:r>
                        <a:rPr lang="en-US" sz="2000" dirty="0">
                          <a:solidFill>
                            <a:srgbClr val="172103"/>
                          </a:solidFill>
                          <a:effectLst/>
                          <a:latin typeface="Times New Roman" panose="02020603050405020304" pitchFamily="18" charset="0"/>
                          <a:ea typeface="Times New Roman" panose="02020603050405020304" pitchFamily="18" charset="0"/>
                        </a:rPr>
                        <a:t> dung  </a:t>
                      </a:r>
                      <a:r>
                        <a:rPr lang="en-US" sz="2000" dirty="0" err="1">
                          <a:solidFill>
                            <a:srgbClr val="172103"/>
                          </a:solidFill>
                          <a:effectLst/>
                          <a:latin typeface="Times New Roman" panose="02020603050405020304" pitchFamily="18" charset="0"/>
                          <a:ea typeface="Times New Roman" panose="02020603050405020304" pitchFamily="18" charset="0"/>
                        </a:rPr>
                        <a:t>thể</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hiện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rõ</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một</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ảnh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hành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động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của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Gióng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gây</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ấn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tượng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sâu</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sắc</a:t>
                      </a:r>
                      <a:r>
                        <a:rPr lang="en-US" sz="2000" dirty="0">
                          <a:solidFill>
                            <a:srgbClr val="172103"/>
                          </a:solidFill>
                          <a:effectLst/>
                          <a:latin typeface="Times New Roman" panose="02020603050405020304" pitchFamily="18" charset="0"/>
                          <a:ea typeface="Times New Roman" panose="02020603050405020304" pitchFamily="18" charset="0"/>
                        </a:rPr>
                        <a:t> ; </a:t>
                      </a:r>
                      <a:r>
                        <a:rPr lang="en-US" sz="2000" dirty="0" err="1">
                          <a:solidFill>
                            <a:srgbClr val="172103"/>
                          </a:solidFill>
                          <a:effectLst/>
                          <a:latin typeface="Times New Roman" panose="02020603050405020304" pitchFamily="18" charset="0"/>
                          <a:ea typeface="Times New Roman" panose="02020603050405020304" pitchFamily="18" charset="0"/>
                        </a:rPr>
                        <a:t>biết</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lí</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giải</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giá</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trị</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của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ảnh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đó</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nhưng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chưa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sâu</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sắc</a:t>
                      </a:r>
                      <a:r>
                        <a:rPr lang="en-US" sz="2000" dirty="0">
                          <a:solidFill>
                            <a:srgbClr val="172103"/>
                          </a:solidFill>
                          <a:effectLst/>
                          <a:latin typeface="Times New Roman" panose="02020603050405020304" pitchFamily="18" charset="0"/>
                          <a:ea typeface="Times New Roman" panose="02020603050405020304" pitchFamily="18" charset="0"/>
                        </a:rPr>
                        <a:t>( 6-7 </a:t>
                      </a:r>
                      <a:r>
                        <a:rPr lang="en-US" sz="2000" dirty="0" err="1">
                          <a:solidFill>
                            <a:srgbClr val="172103"/>
                          </a:solidFill>
                          <a:effectLst/>
                          <a:latin typeface="Times New Roman" panose="02020603050405020304" pitchFamily="18" charset="0"/>
                          <a:ea typeface="Times New Roman" panose="02020603050405020304" pitchFamily="18" charset="0"/>
                        </a:rPr>
                        <a:t>điểm</a:t>
                      </a:r>
                      <a:r>
                        <a:rPr lang="en-US" sz="2000" dirty="0">
                          <a:solidFill>
                            <a:srgbClr val="17210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2615" algn="l"/>
                        </a:tabLst>
                      </a:pPr>
                      <a:r>
                        <a:rPr lang="en-US" sz="2000" dirty="0" err="1">
                          <a:solidFill>
                            <a:srgbClr val="172103"/>
                          </a:solidFill>
                          <a:effectLst/>
                          <a:latin typeface="Times New Roman" panose="02020603050405020304" pitchFamily="18" charset="0"/>
                          <a:ea typeface="Times New Roman" panose="02020603050405020304" pitchFamily="18" charset="0"/>
                        </a:rPr>
                        <a:t>Đúng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thức</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đoạn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văn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số</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câu</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đúng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quy</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định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nội</a:t>
                      </a:r>
                      <a:r>
                        <a:rPr lang="en-US" sz="2000" dirty="0">
                          <a:solidFill>
                            <a:srgbClr val="172103"/>
                          </a:solidFill>
                          <a:effectLst/>
                          <a:latin typeface="Times New Roman" panose="02020603050405020304" pitchFamily="18" charset="0"/>
                          <a:ea typeface="Times New Roman" panose="02020603050405020304" pitchFamily="18" charset="0"/>
                        </a:rPr>
                        <a:t> dung  </a:t>
                      </a:r>
                      <a:r>
                        <a:rPr lang="en-US" sz="2000" dirty="0" err="1">
                          <a:solidFill>
                            <a:srgbClr val="172103"/>
                          </a:solidFill>
                          <a:effectLst/>
                          <a:latin typeface="Times New Roman" panose="02020603050405020304" pitchFamily="18" charset="0"/>
                          <a:ea typeface="Times New Roman" panose="02020603050405020304" pitchFamily="18" charset="0"/>
                        </a:rPr>
                        <a:t>thể</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hiện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rõ</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một</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ảnh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hành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động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của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Gióng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gây</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ấn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tượng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sâu</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sắc</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biết</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lí</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giải</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giá</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trị</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của</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hình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ảnh</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đó</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sâu</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sắc</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có</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cảm</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xúc</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diễn</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đạt</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sáng</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tạo</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hấp</a:t>
                      </a:r>
                      <a:r>
                        <a:rPr lang="en-US" sz="2000" dirty="0">
                          <a:solidFill>
                            <a:srgbClr val="172103"/>
                          </a:solidFill>
                          <a:effectLst/>
                          <a:latin typeface="Times New Roman" panose="02020603050405020304" pitchFamily="18" charset="0"/>
                          <a:ea typeface="Times New Roman" panose="02020603050405020304" pitchFamily="18" charset="0"/>
                        </a:rPr>
                        <a:t> </a:t>
                      </a:r>
                      <a:r>
                        <a:rPr lang="en-US" sz="2000" dirty="0" err="1">
                          <a:solidFill>
                            <a:srgbClr val="172103"/>
                          </a:solidFill>
                          <a:effectLst/>
                          <a:latin typeface="Times New Roman" panose="02020603050405020304" pitchFamily="18" charset="0"/>
                          <a:ea typeface="Times New Roman" panose="02020603050405020304" pitchFamily="18" charset="0"/>
                        </a:rPr>
                        <a:t>dẫn</a:t>
                      </a:r>
                      <a:endParaRPr lang="en-US" sz="2000" dirty="0">
                        <a:effectLst/>
                        <a:latin typeface="Times New Roman" panose="02020603050405020304" pitchFamily="18" charset="0"/>
                        <a:ea typeface="Times New Roman" panose="02020603050405020304" pitchFamily="18" charset="0"/>
                      </a:endParaRPr>
                    </a:p>
                    <a:p>
                      <a:pPr>
                        <a:lnSpc>
                          <a:spcPct val="115000"/>
                        </a:lnSpc>
                        <a:spcAft>
                          <a:spcPts val="0"/>
                        </a:spcAft>
                        <a:tabLst>
                          <a:tab pos="602615" algn="l"/>
                        </a:tabLst>
                      </a:pPr>
                      <a:r>
                        <a:rPr lang="en-US" sz="2000" dirty="0">
                          <a:solidFill>
                            <a:srgbClr val="172103"/>
                          </a:solidFill>
                          <a:effectLst/>
                          <a:latin typeface="Times New Roman" panose="02020603050405020304" pitchFamily="18" charset="0"/>
                          <a:ea typeface="Times New Roman" panose="02020603050405020304" pitchFamily="18" charset="0"/>
                        </a:rPr>
                        <a:t>(8-10 </a:t>
                      </a:r>
                      <a:r>
                        <a:rPr lang="en-US" sz="2000" dirty="0" err="1">
                          <a:solidFill>
                            <a:srgbClr val="172103"/>
                          </a:solidFill>
                          <a:effectLst/>
                          <a:latin typeface="Times New Roman" panose="02020603050405020304" pitchFamily="18" charset="0"/>
                          <a:ea typeface="Times New Roman" panose="02020603050405020304" pitchFamily="18" charset="0"/>
                        </a:rPr>
                        <a:t>điểm</a:t>
                      </a:r>
                      <a:r>
                        <a:rPr lang="en-US" sz="2000" dirty="0">
                          <a:solidFill>
                            <a:srgbClr val="172103"/>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10" name="Straight Connector 9"/>
          <p:cNvCxnSpPr/>
          <p:nvPr/>
        </p:nvCxnSpPr>
        <p:spPr>
          <a:xfrm>
            <a:off x="482812" y="2169796"/>
            <a:ext cx="2288963" cy="1002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r>
              <a:rPr lang="en-US" sz="4800" dirty="0">
                <a:solidFill>
                  <a:srgbClr val="FF0000"/>
                </a:solidFill>
                <a:latin typeface="Times New Roman" panose="02020603050405020304" pitchFamily="18" charset="0"/>
                <a:cs typeface="Times New Roman" panose="02020603050405020304" pitchFamily="18" charset="0"/>
              </a:rPr>
              <a:t>TRI THỨC NGỮ VĂN</a:t>
            </a:r>
          </a:p>
          <a:p>
            <a:pPr algn="just"/>
            <a:endParaRPr lang="en-US" sz="3600" dirty="0">
              <a:latin typeface="Times New Roman" panose="02020603050405020304" pitchFamily="18" charset="0"/>
              <a:cs typeface="Times New Roman" panose="02020603050405020304" pitchFamily="18" charset="0"/>
            </a:endParaRPr>
          </a:p>
          <a:p>
            <a:pPr algn="just"/>
            <a:r>
              <a:rPr lang="en-US" sz="4000" b="1" dirty="0">
                <a:solidFill>
                  <a:srgbClr val="FF0000"/>
                </a:solidFill>
                <a:latin typeface="Times New Roman" panose="02020603050405020304" pitchFamily="18" charset="0"/>
                <a:cs typeface="Times New Roman" panose="02020603050405020304" pitchFamily="18" charset="0"/>
              </a:rPr>
              <a:t>1.Truyền </a:t>
            </a:r>
            <a:r>
              <a:rPr lang="en-US" sz="4000" b="1" dirty="0" err="1">
                <a:solidFill>
                  <a:srgbClr val="FF0000"/>
                </a:solidFill>
                <a:latin typeface="Times New Roman" panose="02020603050405020304" pitchFamily="18" charset="0"/>
                <a:cs typeface="Times New Roman" panose="02020603050405020304" pitchFamily="18" charset="0"/>
              </a:rPr>
              <a:t>thuyết</a:t>
            </a:r>
            <a:r>
              <a:rPr lang="en-US" sz="4000" b="1" dirty="0">
                <a:solidFill>
                  <a:srgbClr val="FF0000"/>
                </a:solidFill>
                <a:latin typeface="Times New Roman" panose="02020603050405020304" pitchFamily="18" charset="0"/>
                <a:cs typeface="Times New Roman" panose="02020603050405020304" pitchFamily="18" charset="0"/>
              </a:rPr>
              <a:t>:</a:t>
            </a:r>
          </a:p>
          <a:p>
            <a:pPr algn="just"/>
            <a:r>
              <a:rPr lang="en-US" sz="4000" b="1" i="1" dirty="0" err="1">
                <a:latin typeface="Times New Roman" panose="02020603050405020304" pitchFamily="18" charset="0"/>
                <a:cs typeface="Times New Roman" panose="02020603050405020304" pitchFamily="18" charset="0"/>
              </a:rPr>
              <a:t>a.Khái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niệm</a:t>
            </a:r>
            <a:r>
              <a:rPr lang="en-US" sz="4000" b="1" i="1" dirty="0">
                <a:latin typeface="Times New Roman" panose="02020603050405020304" pitchFamily="18" charset="0"/>
                <a:cs typeface="Times New Roman" panose="02020603050405020304" pitchFamily="18" charset="0"/>
              </a:rPr>
              <a:t>:</a:t>
            </a:r>
          </a:p>
          <a:p>
            <a:pPr algn="just"/>
            <a:r>
              <a:rPr lang="en-US" sz="4000" i="1" dirty="0" err="1">
                <a:solidFill>
                  <a:srgbClr val="0D0D0D"/>
                </a:solidFill>
                <a:latin typeface="Times New Roman" panose="02020603050405020304" pitchFamily="18" charset="0"/>
                <a:ea typeface="Times New Roman" panose="02020603050405020304" pitchFamily="18" charset="0"/>
              </a:rPr>
              <a:t>T</a:t>
            </a:r>
            <a:r>
              <a:rPr lang="en-US" sz="4000" i="1" dirty="0" err="1">
                <a:solidFill>
                  <a:srgbClr val="0D0D0D"/>
                </a:solidFill>
                <a:effectLst/>
                <a:latin typeface="Times New Roman" panose="02020603050405020304" pitchFamily="18" charset="0"/>
                <a:ea typeface="Times New Roman" panose="02020603050405020304" pitchFamily="18" charset="0"/>
              </a:rPr>
              <a:t>ruyền</a:t>
            </a:r>
            <a:r>
              <a:rPr lang="en-US" sz="4000" i="1" dirty="0">
                <a:solidFill>
                  <a:srgbClr val="0D0D0D"/>
                </a:solidFill>
                <a:effectLst/>
                <a:latin typeface="Times New Roman" panose="02020603050405020304" pitchFamily="18" charset="0"/>
                <a:ea typeface="Times New Roman" panose="02020603050405020304" pitchFamily="18" charset="0"/>
              </a:rPr>
              <a:t> </a:t>
            </a:r>
            <a:r>
              <a:rPr lang="en-US" sz="4000" i="1" dirty="0" err="1">
                <a:solidFill>
                  <a:srgbClr val="0D0D0D"/>
                </a:solidFill>
                <a:effectLst/>
                <a:latin typeface="Times New Roman" panose="02020603050405020304" pitchFamily="18" charset="0"/>
                <a:ea typeface="Times New Roman" panose="02020603050405020304" pitchFamily="18" charset="0"/>
              </a:rPr>
              <a:t>thuyết</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là</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loại</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truyện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dân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gian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kể</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về</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các</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sự</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kiện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và</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nhân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vật</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ít</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nhiều</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có</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liên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quan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đến</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lịch</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sử</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thông</a:t>
            </a:r>
            <a:r>
              <a:rPr lang="en-US" sz="4000" dirty="0">
                <a:solidFill>
                  <a:srgbClr val="0D0D0D"/>
                </a:solidFill>
                <a:effectLst/>
                <a:latin typeface="Times New Roman" panose="02020603050405020304" pitchFamily="18" charset="0"/>
                <a:ea typeface="Times New Roman" panose="02020603050405020304" pitchFamily="18" charset="0"/>
              </a:rPr>
              <a:t> qua </a:t>
            </a:r>
            <a:r>
              <a:rPr lang="en-US" sz="4000" dirty="0" err="1">
                <a:solidFill>
                  <a:srgbClr val="0D0D0D"/>
                </a:solidFill>
                <a:effectLst/>
                <a:latin typeface="Times New Roman" panose="02020603050405020304" pitchFamily="18" charset="0"/>
                <a:ea typeface="Times New Roman" panose="02020603050405020304" pitchFamily="18" charset="0"/>
              </a:rPr>
              <a:t>sự</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tưởng</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tượng</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hư</a:t>
            </a:r>
            <a:r>
              <a:rPr lang="en-US" sz="4000" dirty="0">
                <a:solidFill>
                  <a:srgbClr val="0D0D0D"/>
                </a:solidFill>
                <a:effectLst/>
                <a:latin typeface="Times New Roman" panose="02020603050405020304" pitchFamily="18" charset="0"/>
                <a:ea typeface="Times New Roman" panose="02020603050405020304" pitchFamily="18" charset="0"/>
              </a:rPr>
              <a:t> </a:t>
            </a:r>
            <a:r>
              <a:rPr lang="en-US" sz="4000" dirty="0" err="1">
                <a:solidFill>
                  <a:srgbClr val="0D0D0D"/>
                </a:solidFill>
                <a:effectLst/>
                <a:latin typeface="Times New Roman" panose="02020603050405020304" pitchFamily="18" charset="0"/>
                <a:ea typeface="Times New Roman" panose="02020603050405020304" pitchFamily="18" charset="0"/>
              </a:rPr>
              <a:t>cấu</a:t>
            </a:r>
            <a:r>
              <a:rPr lang="en-US" sz="4000" dirty="0">
                <a:solidFill>
                  <a:srgbClr val="0D0D0D"/>
                </a:solidFill>
                <a:effectLst/>
                <a:latin typeface="Times New Roman" panose="02020603050405020304" pitchFamily="18" charset="0"/>
                <a:ea typeface="Times New Roman" panose="02020603050405020304" pitchFamily="18" charset="0"/>
              </a:rPr>
              <a:t>.</a:t>
            </a:r>
          </a:p>
          <a:p>
            <a:pPr algn="just"/>
            <a:endParaRPr lang="en-US" sz="4000" dirty="0">
              <a:effectLst/>
              <a:latin typeface="Times New Roman" panose="02020603050405020304" pitchFamily="18" charset="0"/>
              <a:ea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397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ame 14"/>
          <p:cNvSpPr/>
          <p:nvPr/>
        </p:nvSpPr>
        <p:spPr>
          <a:xfrm>
            <a:off x="229680" y="238539"/>
            <a:ext cx="11801475" cy="6393709"/>
          </a:xfrm>
          <a:prstGeom prst="frame">
            <a:avLst>
              <a:gd name="adj1" fmla="val 1984"/>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373019" y="465853"/>
            <a:ext cx="9124033" cy="584775"/>
          </a:xfrm>
          <a:prstGeom prst="rect">
            <a:avLst/>
          </a:prstGeom>
        </p:spPr>
        <p:txBody>
          <a:bodyPr wrap="square">
            <a:spAutoFit/>
          </a:bodyPr>
          <a:lstStyle/>
          <a:p>
            <a:r>
              <a:rPr lang="en-US" sz="3200" b="1" i="1" dirty="0">
                <a:latin typeface="Times New Roman" panose="02020603050405020304" pitchFamily="18" charset="0"/>
                <a:ea typeface="Times New Roman" panose="02020603050405020304" pitchFamily="18" charset="0"/>
              </a:rPr>
              <a:t>b. </a:t>
            </a:r>
            <a:r>
              <a:rPr lang="en-US" sz="3200" b="1" i="1" dirty="0" err="1">
                <a:latin typeface="Times New Roman" panose="02020603050405020304" pitchFamily="18" charset="0"/>
                <a:ea typeface="Times New Roman" panose="02020603050405020304" pitchFamily="18" charset="0"/>
              </a:rPr>
              <a:t>Một</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số</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yếu</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tố</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của</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truyền</a:t>
            </a:r>
            <a:r>
              <a:rPr lang="en-US" sz="3200" b="1" i="1" dirty="0">
                <a:latin typeface="Times New Roman" panose="02020603050405020304" pitchFamily="18" charset="0"/>
                <a:ea typeface="Times New Roman" panose="02020603050405020304" pitchFamily="18" charset="0"/>
              </a:rPr>
              <a:t> </a:t>
            </a:r>
            <a:r>
              <a:rPr lang="en-US" sz="3200" b="1" i="1" dirty="0" err="1">
                <a:latin typeface="Times New Roman" panose="02020603050405020304" pitchFamily="18" charset="0"/>
                <a:ea typeface="Times New Roman" panose="02020603050405020304" pitchFamily="18" charset="0"/>
              </a:rPr>
              <a:t>thuyết</a:t>
            </a:r>
            <a:r>
              <a:rPr lang="en-US" sz="3200" b="1" i="1" dirty="0">
                <a:latin typeface="Times New Roman" panose="02020603050405020304" pitchFamily="18" charset="0"/>
                <a:ea typeface="Times New Roman" panose="02020603050405020304" pitchFamily="18" charset="0"/>
              </a:rPr>
              <a:t>:</a:t>
            </a:r>
            <a:endParaRPr lang="en-US" sz="3200" b="1" i="1" dirty="0"/>
          </a:p>
        </p:txBody>
      </p:sp>
      <p:sp>
        <p:nvSpPr>
          <p:cNvPr id="11" name="Freeform 10"/>
          <p:cNvSpPr/>
          <p:nvPr/>
        </p:nvSpPr>
        <p:spPr>
          <a:xfrm>
            <a:off x="620221" y="1144987"/>
            <a:ext cx="11235174" cy="2321685"/>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95876" tIns="95876" rIns="1413154" bIns="95876" numCol="1" spcCol="1270" anchor="ctr" anchorCtr="0">
            <a:noAutofit/>
          </a:bodyPr>
          <a:lstStyle/>
          <a:p>
            <a:pPr lvl="0" algn="just" defTabSz="711200">
              <a:lnSpc>
                <a:spcPct val="90000"/>
              </a:lnSpc>
              <a:spcBef>
                <a:spcPct val="0"/>
              </a:spcBef>
              <a:spcAft>
                <a:spcPct val="35000"/>
              </a:spcAft>
            </a:pPr>
            <a:endParaRPr lang="en-US" sz="32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564552" y="3694813"/>
            <a:ext cx="11346511" cy="921743"/>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95876" tIns="95876" rIns="1415322" bIns="95876" numCol="1" spcCol="1270" anchor="ctr" anchorCtr="0">
            <a:noAutofit/>
          </a:bodyPr>
          <a:lstStyle/>
          <a:p>
            <a:pPr lvl="0" algn="l" defTabSz="711200">
              <a:lnSpc>
                <a:spcPct val="90000"/>
              </a:lnSpc>
              <a:spcBef>
                <a:spcPct val="0"/>
              </a:spcBef>
              <a:spcAft>
                <a:spcPct val="35000"/>
              </a:spcAft>
            </a:pPr>
            <a:endParaRPr lang="en-US" sz="32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564551" y="4852054"/>
            <a:ext cx="11290843" cy="762891"/>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95876" tIns="95876" rIns="1407194" bIns="95876" numCol="1" spcCol="1270" anchor="ctr" anchorCtr="0">
            <a:noAutofit/>
          </a:bodyPr>
          <a:lstStyle/>
          <a:p>
            <a:pPr lvl="0" algn="l" defTabSz="7112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a:t>
            </a:r>
            <a:r>
              <a:rPr lang="en-US" sz="3200" b="1" kern="1200" dirty="0" err="1">
                <a:solidFill>
                  <a:srgbClr val="FF0000"/>
                </a:solidFill>
                <a:latin typeface="Times New Roman" panose="02020603050405020304" pitchFamily="18" charset="0"/>
                <a:cs typeface="Times New Roman" panose="02020603050405020304" pitchFamily="18" charset="0"/>
              </a:rPr>
              <a:t>Lời</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kể</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cô</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đọng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mang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sắc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thái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trang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trọng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ngợi</a:t>
            </a:r>
            <a:r>
              <a:rPr lang="en-US" sz="3200" kern="1200" dirty="0">
                <a:latin typeface="Times New Roman" panose="02020603050405020304" pitchFamily="18" charset="0"/>
                <a:cs typeface="Times New Roman" panose="02020603050405020304" pitchFamily="18" charset="0"/>
              </a:rPr>
              <a:t> ca.</a:t>
            </a:r>
          </a:p>
        </p:txBody>
      </p:sp>
      <p:sp>
        <p:nvSpPr>
          <p:cNvPr id="14" name="Freeform 13"/>
          <p:cNvSpPr/>
          <p:nvPr/>
        </p:nvSpPr>
        <p:spPr>
          <a:xfrm>
            <a:off x="500932" y="5850443"/>
            <a:ext cx="11354462" cy="789129"/>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p:spPr>
        <p:style>
          <a:lnRef idx="2">
            <a:schemeClr val="dk1"/>
          </a:lnRef>
          <a:fillRef idx="1">
            <a:schemeClr val="lt1"/>
          </a:fillRef>
          <a:effectRef idx="0">
            <a:schemeClr val="dk1"/>
          </a:effectRef>
          <a:fontRef idx="minor">
            <a:schemeClr val="dk1"/>
          </a:fontRef>
        </p:style>
        <p:txBody>
          <a:bodyPr spcFirstLastPara="0" vert="horz" wrap="square" lIns="95876" tIns="95876" rIns="1415322" bIns="95876" numCol="1" spcCol="1270" anchor="ctr" anchorCtr="0">
            <a:noAutofit/>
          </a:bodyPr>
          <a:lstStyle/>
          <a:p>
            <a:pPr lvl="0" algn="l" defTabSz="711200">
              <a:lnSpc>
                <a:spcPct val="90000"/>
              </a:lnSpc>
              <a:spcBef>
                <a:spcPct val="0"/>
              </a:spcBef>
              <a:spcAft>
                <a:spcPct val="35000"/>
              </a:spcAft>
            </a:pPr>
            <a:endParaRPr lang="en-US" sz="3200" kern="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07ED99C-B301-42E8-BD9A-16FC2722965B}"/>
              </a:ext>
            </a:extLst>
          </p:cNvPr>
          <p:cNvSpPr txBox="1"/>
          <p:nvPr/>
        </p:nvSpPr>
        <p:spPr>
          <a:xfrm>
            <a:off x="747943" y="1297352"/>
            <a:ext cx="11006092" cy="2037481"/>
          </a:xfrm>
          <a:prstGeom prst="rect">
            <a:avLst/>
          </a:prstGeom>
          <a:noFill/>
        </p:spPr>
        <p:txBody>
          <a:bodyPr wrap="square">
            <a:spAutoFit/>
          </a:bodyPr>
          <a:lstStyle/>
          <a:p>
            <a:pPr lvl="0" algn="just" defTabSz="7112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a:t>
            </a:r>
            <a:r>
              <a:rPr lang="en-US" sz="3200" b="1" kern="1200" dirty="0" err="1">
                <a:solidFill>
                  <a:srgbClr val="FF0000"/>
                </a:solidFill>
                <a:latin typeface="Times New Roman" panose="02020603050405020304" pitchFamily="18" charset="0"/>
                <a:cs typeface="Times New Roman" panose="02020603050405020304" pitchFamily="18" charset="0"/>
              </a:rPr>
              <a:t>Cốt</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truyện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Kể</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về</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cuộc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đời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và</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những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chiến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công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vật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lịch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sử</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hoặc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giải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thích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phong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tục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tập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quán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sản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vật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địa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phương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theo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quan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điểm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của</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giả</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gian</a:t>
            </a:r>
            <a:r>
              <a:rPr lang="en-US" sz="3200" kern="1200" dirty="0">
                <a:latin typeface="Times New Roman" panose="02020603050405020304" pitchFamily="18" charset="0"/>
                <a:cs typeface="Times New Roman" panose="02020603050405020304" pitchFamily="18" charset="0"/>
              </a:rPr>
              <a:t>. </a:t>
            </a:r>
          </a:p>
          <a:p>
            <a:pPr lvl="0" algn="just" defTabSz="7112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Kể</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theo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trình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tự</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thời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gian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Không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gian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cụ</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thể</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định</a:t>
            </a:r>
            <a:r>
              <a:rPr lang="en-US" sz="3200" kern="1200" dirty="0">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A2A379B9-0B0B-4DFA-AB7F-F8421364AE9D}"/>
              </a:ext>
            </a:extLst>
          </p:cNvPr>
          <p:cNvSpPr txBox="1"/>
          <p:nvPr/>
        </p:nvSpPr>
        <p:spPr>
          <a:xfrm>
            <a:off x="641412" y="3712804"/>
            <a:ext cx="11148134" cy="978729"/>
          </a:xfrm>
          <a:prstGeom prst="rect">
            <a:avLst/>
          </a:prstGeom>
          <a:noFill/>
        </p:spPr>
        <p:txBody>
          <a:bodyPr wrap="square">
            <a:spAutoFit/>
          </a:bodyPr>
          <a:lstStyle/>
          <a:p>
            <a:pPr lvl="0" algn="l" defTabSz="711200">
              <a:lnSpc>
                <a:spcPct val="90000"/>
              </a:lnSpc>
              <a:spcBef>
                <a:spcPct val="0"/>
              </a:spcBef>
              <a:spcAft>
                <a:spcPct val="35000"/>
              </a:spcAft>
            </a:pPr>
            <a:r>
              <a:rPr lang="en-US" sz="3200" kern="1200" dirty="0">
                <a:latin typeface="Times New Roman" panose="02020603050405020304" pitchFamily="18" charset="0"/>
                <a:cs typeface="Times New Roman" panose="02020603050405020304" pitchFamily="18" charset="0"/>
              </a:rPr>
              <a:t>-</a:t>
            </a:r>
            <a:r>
              <a:rPr lang="en-US" sz="3200" b="1" kern="1200" dirty="0" err="1">
                <a:solidFill>
                  <a:srgbClr val="FF0000"/>
                </a:solidFill>
                <a:latin typeface="Times New Roman" panose="02020603050405020304" pitchFamily="18" charset="0"/>
                <a:cs typeface="Times New Roman" panose="02020603050405020304" pitchFamily="18" charset="0"/>
              </a:rPr>
              <a:t>Nhân</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vật</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b="1" kern="1200" dirty="0" err="1">
                <a:solidFill>
                  <a:srgbClr val="FF0000"/>
                </a:solidFill>
                <a:latin typeface="Times New Roman" panose="02020603050405020304" pitchFamily="18" charset="0"/>
                <a:cs typeface="Times New Roman" panose="02020603050405020304" pitchFamily="18" charset="0"/>
              </a:rPr>
              <a:t>chính</a:t>
            </a:r>
            <a:r>
              <a:rPr lang="en-US" sz="3200" b="1" kern="1200" dirty="0">
                <a:solidFill>
                  <a:srgbClr val="FF0000"/>
                </a:solidFill>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những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người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anh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hùng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đại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diện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cho</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anh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hùng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chống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giặc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ngoại</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xâm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danh</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nhân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văn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hóa</a:t>
            </a:r>
            <a:r>
              <a:rPr lang="en-US" sz="3200" kern="1200" dirty="0">
                <a:latin typeface="Times New Roman" panose="020206030504050203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D8E0624C-D84B-46B8-AE8D-BD9887001515}"/>
              </a:ext>
            </a:extLst>
          </p:cNvPr>
          <p:cNvSpPr txBox="1"/>
          <p:nvPr/>
        </p:nvSpPr>
        <p:spPr>
          <a:xfrm>
            <a:off x="437224" y="5834566"/>
            <a:ext cx="11494364" cy="867930"/>
          </a:xfrm>
          <a:prstGeom prst="rect">
            <a:avLst/>
          </a:prstGeom>
          <a:noFill/>
        </p:spPr>
        <p:txBody>
          <a:bodyPr wrap="square">
            <a:spAutoFit/>
          </a:bodyPr>
          <a:lstStyle/>
          <a:p>
            <a:pPr lvl="0" algn="l" defTabSz="7112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a:t>
            </a:r>
            <a:r>
              <a:rPr lang="en-US" sz="2800" b="1" kern="1200" dirty="0" err="1">
                <a:solidFill>
                  <a:srgbClr val="FF0000"/>
                </a:solidFill>
                <a:latin typeface="Times New Roman" panose="02020603050405020304" pitchFamily="18" charset="0"/>
                <a:cs typeface="Times New Roman" panose="02020603050405020304" pitchFamily="18" charset="0"/>
              </a:rPr>
              <a:t>Yếu</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tố</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kì</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cs typeface="Times New Roman" panose="02020603050405020304" pitchFamily="18" charset="0"/>
              </a:rPr>
              <a:t>ảo</a:t>
            </a:r>
            <a:r>
              <a:rPr lang="en-US" sz="2800" b="1" kern="1200" dirty="0">
                <a:solidFill>
                  <a:srgbClr val="FF0000"/>
                </a:solidFill>
                <a:latin typeface="Times New Roman" panose="02020603050405020304" pitchFamily="18" charset="0"/>
                <a:cs typeface="Times New Roman" panose="02020603050405020304" pitchFamily="18" charset="0"/>
              </a:rPr>
              <a:t> </a:t>
            </a:r>
            <a:r>
              <a:rPr lang="en-US" sz="2800" i="1" kern="1200" dirty="0">
                <a:solidFill>
                  <a:srgbClr val="FF0000"/>
                </a:solidFill>
                <a:latin typeface="Times New Roman" panose="02020603050405020304" pitchFamily="18" charset="0"/>
                <a:cs typeface="Times New Roman" panose="02020603050405020304" pitchFamily="18" charset="0"/>
              </a:rPr>
              <a:t>(</a:t>
            </a:r>
            <a:r>
              <a:rPr lang="en-US" sz="2800" i="1" kern="1200" dirty="0" err="1">
                <a:solidFill>
                  <a:srgbClr val="FF0000"/>
                </a:solidFill>
                <a:latin typeface="Times New Roman" panose="02020603050405020304" pitchFamily="18" charset="0"/>
                <a:cs typeface="Times New Roman" panose="02020603050405020304" pitchFamily="18" charset="0"/>
              </a:rPr>
              <a:t>lạ</a:t>
            </a:r>
            <a:r>
              <a:rPr lang="en-US" sz="2800" i="1" kern="1200" dirty="0">
                <a:solidFill>
                  <a:srgbClr val="FF0000"/>
                </a:solidFill>
                <a:latin typeface="Times New Roman" panose="02020603050405020304" pitchFamily="18" charset="0"/>
                <a:cs typeface="Times New Roman" panose="02020603050405020304" pitchFamily="18" charset="0"/>
              </a:rPr>
              <a:t> </a:t>
            </a:r>
            <a:r>
              <a:rPr lang="en-US" sz="2800" i="1" kern="1200" dirty="0" err="1">
                <a:solidFill>
                  <a:srgbClr val="FF0000"/>
                </a:solidFill>
                <a:latin typeface="Times New Roman" panose="02020603050405020304" pitchFamily="18" charset="0"/>
                <a:cs typeface="Times New Roman" panose="02020603050405020304" pitchFamily="18" charset="0"/>
              </a:rPr>
              <a:t>và</a:t>
            </a:r>
            <a:r>
              <a:rPr lang="en-US" sz="2800" i="1" kern="1200" dirty="0">
                <a:solidFill>
                  <a:srgbClr val="FF0000"/>
                </a:solidFill>
                <a:latin typeface="Times New Roman" panose="02020603050405020304" pitchFamily="18" charset="0"/>
                <a:cs typeface="Times New Roman" panose="02020603050405020304" pitchFamily="18" charset="0"/>
              </a:rPr>
              <a:t> </a:t>
            </a:r>
            <a:r>
              <a:rPr lang="en-US" sz="2800" i="1" kern="1200" dirty="0" err="1">
                <a:solidFill>
                  <a:srgbClr val="FF0000"/>
                </a:solidFill>
                <a:latin typeface="Times New Roman" panose="02020603050405020304" pitchFamily="18" charset="0"/>
                <a:cs typeface="Times New Roman" panose="02020603050405020304" pitchFamily="18" charset="0"/>
              </a:rPr>
              <a:t>không</a:t>
            </a:r>
            <a:r>
              <a:rPr lang="en-US" sz="2800" i="1" kern="1200" dirty="0">
                <a:solidFill>
                  <a:srgbClr val="FF0000"/>
                </a:solidFill>
                <a:latin typeface="Times New Roman" panose="02020603050405020304" pitchFamily="18" charset="0"/>
                <a:cs typeface="Times New Roman" panose="02020603050405020304" pitchFamily="18" charset="0"/>
              </a:rPr>
              <a:t> </a:t>
            </a:r>
            <a:r>
              <a:rPr lang="en-US" sz="2800" i="1" kern="1200" dirty="0" err="1">
                <a:solidFill>
                  <a:srgbClr val="FF0000"/>
                </a:solidFill>
                <a:latin typeface="Times New Roman" panose="02020603050405020304" pitchFamily="18" charset="0"/>
                <a:cs typeface="Times New Roman" panose="02020603050405020304" pitchFamily="18" charset="0"/>
              </a:rPr>
              <a:t>có</a:t>
            </a:r>
            <a:r>
              <a:rPr lang="en-US" sz="2800" i="1" kern="1200" dirty="0">
                <a:solidFill>
                  <a:srgbClr val="FF0000"/>
                </a:solidFill>
                <a:latin typeface="Times New Roman" panose="02020603050405020304" pitchFamily="18" charset="0"/>
                <a:cs typeface="Times New Roman" panose="02020603050405020304" pitchFamily="18" charset="0"/>
              </a:rPr>
              <a:t> </a:t>
            </a:r>
            <a:r>
              <a:rPr lang="en-US" sz="2800" i="1" kern="1200" dirty="0" err="1">
                <a:solidFill>
                  <a:srgbClr val="FF0000"/>
                </a:solidFill>
                <a:latin typeface="Times New Roman" panose="02020603050405020304" pitchFamily="18" charset="0"/>
                <a:cs typeface="Times New Roman" panose="02020603050405020304" pitchFamily="18" charset="0"/>
              </a:rPr>
              <a:t>thật</a:t>
            </a:r>
            <a:r>
              <a:rPr lang="en-US" sz="2800" i="1" kern="1200" dirty="0">
                <a:solidFill>
                  <a:srgbClr val="FF0000"/>
                </a:solidFill>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xuất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đậm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nét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nhằm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tôn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lí</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tưởng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hóa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a:t>
            </a:r>
            <a:r>
              <a:rPr lang="en-US" sz="2800" kern="12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772824"/>
            <a:ext cx="10972800" cy="5694947"/>
          </a:xfrm>
        </p:spPr>
        <p:txBody>
          <a:bodyPr>
            <a:normAutofit/>
          </a:bodyPr>
          <a:lstStyle/>
          <a:p>
            <a:pPr algn="just"/>
            <a:r>
              <a:rPr lang="en-US" sz="3600" b="1" dirty="0">
                <a:solidFill>
                  <a:srgbClr val="FF0000"/>
                </a:solidFill>
                <a:latin typeface="Times New Roman" panose="02020603050405020304" pitchFamily="18" charset="0"/>
                <a:cs typeface="Times New Roman" panose="02020603050405020304" pitchFamily="18" charset="0"/>
              </a:rPr>
              <a:t>2.Văn </a:t>
            </a:r>
            <a:r>
              <a:rPr lang="en-US" sz="3600" b="1" dirty="0" err="1">
                <a:solidFill>
                  <a:srgbClr val="FF0000"/>
                </a:solidFill>
                <a:latin typeface="Times New Roman" panose="02020603050405020304" pitchFamily="18" charset="0"/>
                <a:cs typeface="Times New Roman" panose="02020603050405020304" pitchFamily="18" charset="0"/>
              </a:rPr>
              <a:t>bản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thông</a:t>
            </a:r>
            <a:r>
              <a:rPr lang="en-US" sz="3600" b="1" dirty="0">
                <a:solidFill>
                  <a:srgbClr val="FF0000"/>
                </a:solidFill>
                <a:latin typeface="Times New Roman" panose="02020603050405020304" pitchFamily="18" charset="0"/>
                <a:cs typeface="Times New Roman" panose="02020603050405020304" pitchFamily="18" charset="0"/>
              </a:rPr>
              <a:t> tin </a:t>
            </a:r>
            <a:r>
              <a:rPr lang="en-US" sz="3600" b="1" dirty="0" err="1">
                <a:solidFill>
                  <a:srgbClr val="FF0000"/>
                </a:solidFill>
                <a:latin typeface="Times New Roman" panose="02020603050405020304" pitchFamily="18" charset="0"/>
                <a:cs typeface="Times New Roman" panose="02020603050405020304" pitchFamily="18" charset="0"/>
              </a:rPr>
              <a:t>thuật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kiện</a:t>
            </a:r>
            <a:endParaRPr lang="en-US" sz="3600" b="1" dirty="0">
              <a:solidFill>
                <a:srgbClr val="FF0000"/>
              </a:solidFill>
              <a:latin typeface="Times New Roman" panose="02020603050405020304" pitchFamily="18" charset="0"/>
              <a:cs typeface="Times New Roman" panose="02020603050405020304" pitchFamily="18" charset="0"/>
            </a:endParaRPr>
          </a:p>
          <a:p>
            <a:pPr marR="0" lvl="0" algn="just">
              <a:lnSpc>
                <a:spcPct val="120000"/>
              </a:lnSpc>
              <a:spcBef>
                <a:spcPts val="0"/>
              </a:spcBef>
              <a:spcAft>
                <a:spcPts val="400"/>
              </a:spcAft>
            </a:pPr>
            <a:r>
              <a:rPr lang="en-US" sz="3600" dirty="0">
                <a:effectLst/>
                <a:latin typeface="Times New Roman" panose="02020603050405020304" pitchFamily="18" charset="0"/>
                <a:ea typeface="Arial" panose="020B0604020202020204" pitchFamily="34" charset="0"/>
              </a:rPr>
              <a:t>-</a:t>
            </a:r>
            <a:r>
              <a:rPr lang="vi-VN" sz="3600" dirty="0">
                <a:effectLst/>
                <a:latin typeface="Times New Roman" panose="02020603050405020304" pitchFamily="18" charset="0"/>
                <a:ea typeface="Arial" panose="020B0604020202020204" pitchFamily="34" charset="0"/>
              </a:rPr>
              <a:t>Văn bản thông tin là văn bản chủ yếu dùng để cung cấp thông tin.</a:t>
            </a:r>
            <a:endParaRPr lang="vi-VN" sz="3600" dirty="0">
              <a:effectLst/>
              <a:latin typeface="Times New Roman" panose="02020603050405020304" pitchFamily="18" charset="0"/>
            </a:endParaRPr>
          </a:p>
          <a:p>
            <a:pPr marL="571500" marR="0" indent="-571500" algn="just">
              <a:lnSpc>
                <a:spcPct val="120000"/>
              </a:lnSpc>
              <a:spcBef>
                <a:spcPts val="0"/>
              </a:spcBef>
              <a:spcAft>
                <a:spcPts val="400"/>
              </a:spcAft>
              <a:buFontTx/>
              <a:buChar char="-"/>
            </a:pPr>
            <a:r>
              <a:rPr lang="vi-VN" sz="3600" dirty="0">
                <a:solidFill>
                  <a:srgbClr val="0070C0"/>
                </a:solidFill>
                <a:effectLst/>
                <a:latin typeface="Times New Roman" panose="02020603050405020304" pitchFamily="18" charset="0"/>
                <a:ea typeface="Arial" panose="020B0604020202020204" pitchFamily="34" charset="0"/>
              </a:rPr>
              <a:t>Văn bản thông tin thuật lại một sự kiện </a:t>
            </a:r>
            <a:endParaRPr lang="en-US" sz="3600" dirty="0">
              <a:solidFill>
                <a:srgbClr val="0070C0"/>
              </a:solidFill>
              <a:effectLst/>
              <a:latin typeface="Times New Roman" panose="02020603050405020304" pitchFamily="18" charset="0"/>
              <a:ea typeface="Arial" panose="020B0604020202020204" pitchFamily="34" charset="0"/>
            </a:endParaRPr>
          </a:p>
          <a:p>
            <a:pPr marL="571500" marR="0" indent="-571500" algn="just">
              <a:lnSpc>
                <a:spcPct val="120000"/>
              </a:lnSpc>
              <a:spcBef>
                <a:spcPts val="0"/>
              </a:spcBef>
              <a:spcAft>
                <a:spcPts val="400"/>
              </a:spcAft>
              <a:buFontTx/>
              <a:buChar char="-"/>
            </a:pPr>
            <a:r>
              <a:rPr lang="vi-VN" sz="3600" dirty="0">
                <a:solidFill>
                  <a:srgbClr val="0070C0"/>
                </a:solidFill>
                <a:effectLst/>
                <a:latin typeface="Times New Roman" panose="02020603050405020304" pitchFamily="18" charset="0"/>
                <a:ea typeface="Arial" panose="020B0604020202020204" pitchFamily="34" charset="0"/>
              </a:rPr>
              <a:t>dùng để trình bày những gì mà người viết chứng kiến hoặc tham gia. </a:t>
            </a:r>
            <a:endParaRPr lang="en-US" sz="3600" dirty="0">
              <a:solidFill>
                <a:srgbClr val="0070C0"/>
              </a:solidFill>
              <a:effectLst/>
              <a:latin typeface="Times New Roman" panose="02020603050405020304" pitchFamily="18" charset="0"/>
              <a:ea typeface="Arial" panose="020B0604020202020204" pitchFamily="34" charset="0"/>
            </a:endParaRPr>
          </a:p>
          <a:p>
            <a:pPr marL="571500" marR="0" indent="-571500" algn="just">
              <a:lnSpc>
                <a:spcPct val="120000"/>
              </a:lnSpc>
              <a:spcBef>
                <a:spcPts val="0"/>
              </a:spcBef>
              <a:spcAft>
                <a:spcPts val="400"/>
              </a:spcAft>
              <a:buFontTx/>
              <a:buChar char="-"/>
            </a:pPr>
            <a:r>
              <a:rPr lang="vi-VN" sz="3600" dirty="0">
                <a:solidFill>
                  <a:srgbClr val="0070C0"/>
                </a:solidFill>
                <a:effectLst/>
                <a:latin typeface="Times New Roman" panose="02020603050405020304" pitchFamily="18" charset="0"/>
                <a:ea typeface="Arial" panose="020B0604020202020204" pitchFamily="34" charset="0"/>
              </a:rPr>
              <a:t>Diễn biến của sự kiện thường được sắp xếp theo trình tự thời gian.</a:t>
            </a:r>
            <a:endParaRPr lang="vi-VN" sz="3600" dirty="0">
              <a:solidFill>
                <a:srgbClr val="0070C0"/>
              </a:solidFill>
              <a:effectLst/>
              <a:latin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99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r>
              <a:rPr lang="en-US" sz="4400" dirty="0">
                <a:solidFill>
                  <a:srgbClr val="FF0000"/>
                </a:solidFill>
                <a:latin typeface="Times New Roman" panose="02020603050405020304" pitchFamily="18" charset="0"/>
                <a:cs typeface="Times New Roman" panose="02020603050405020304" pitchFamily="18" charset="0"/>
              </a:rPr>
              <a:t>Văn </a:t>
            </a:r>
            <a:r>
              <a:rPr lang="en-US" sz="4400" dirty="0" err="1">
                <a:solidFill>
                  <a:srgbClr val="FF0000"/>
                </a:solidFill>
                <a:latin typeface="Times New Roman" panose="02020603050405020304" pitchFamily="18" charset="0"/>
                <a:cs typeface="Times New Roman" panose="02020603050405020304" pitchFamily="18" charset="0"/>
              </a:rPr>
              <a:t>bản</a:t>
            </a:r>
            <a:r>
              <a:rPr lang="en-US" sz="4400" dirty="0">
                <a:solidFill>
                  <a:srgbClr val="FF0000"/>
                </a:solidFill>
                <a:latin typeface="Times New Roman" panose="02020603050405020304" pitchFamily="18" charset="0"/>
                <a:cs typeface="Times New Roman" panose="02020603050405020304" pitchFamily="18" charset="0"/>
              </a:rPr>
              <a:t> 1</a:t>
            </a:r>
          </a:p>
          <a:p>
            <a:r>
              <a:rPr lang="en-US" sz="9600" dirty="0">
                <a:solidFill>
                  <a:srgbClr val="FF0000"/>
                </a:solidFill>
                <a:latin typeface="Times New Roman" panose="02020603050405020304" pitchFamily="18" charset="0"/>
                <a:cs typeface="Times New Roman" panose="02020603050405020304" pitchFamily="18" charset="0"/>
              </a:rPr>
              <a:t>THÁNH GIÓNG</a:t>
            </a:r>
            <a:endParaRPr lang="en-US" sz="54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2E285D6D-0183-C9F1-698C-57EE31CB9A6F}"/>
              </a:ext>
            </a:extLst>
          </p:cNvPr>
          <p:cNvSpPr/>
          <p:nvPr/>
        </p:nvSpPr>
        <p:spPr>
          <a:xfrm>
            <a:off x="2536467" y="2707729"/>
            <a:ext cx="7410614" cy="4150271"/>
          </a:xfrm>
          <a:prstGeom prst="rect">
            <a:avLst/>
          </a:prstGeom>
          <a:blipFill>
            <a:blip r:embed="rId2"/>
            <a:srcRect/>
            <a:stretch>
              <a:fillRect l="-21000" r="-21000"/>
            </a:stretch>
          </a:blip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9180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pPr algn="just"/>
            <a:r>
              <a:rPr lang="vi-VN" sz="3600" dirty="0">
                <a:effectLst/>
                <a:latin typeface="Times New Roman" panose="02020603050405020304" pitchFamily="18" charset="0"/>
                <a:ea typeface="Calibri" panose="020F0502020204030204" pitchFamily="34" charset="0"/>
              </a:rPr>
              <a:t>-</a:t>
            </a:r>
            <a:r>
              <a:rPr lang="nl-NL" sz="3600" dirty="0">
                <a:effectLst/>
                <a:latin typeface="Times New Roman" panose="02020603050405020304" pitchFamily="18" charset="0"/>
                <a:ea typeface="Calibri" panose="020F0502020204030204" pitchFamily="34" charset="0"/>
              </a:rPr>
              <a:t> GV: </a:t>
            </a:r>
            <a:r>
              <a:rPr lang="vi-VN" sz="3600" dirty="0">
                <a:solidFill>
                  <a:srgbClr val="000000"/>
                </a:solidFill>
                <a:effectLst/>
                <a:latin typeface="Times New Roman" panose="02020603050405020304" pitchFamily="18" charset="0"/>
                <a:ea typeface="Calibri" panose="020F0502020204030204" pitchFamily="34" charset="0"/>
              </a:rPr>
              <a:t>Chiếu video về Hội Gióng (Sóc Sơn)</a:t>
            </a:r>
            <a:endParaRPr lang="en-US" sz="3600" dirty="0">
              <a:solidFill>
                <a:srgbClr val="000000"/>
              </a:solidFill>
              <a:effectLst/>
              <a:latin typeface="Times New Roman" panose="02020603050405020304" pitchFamily="18" charset="0"/>
              <a:ea typeface="Calibri" panose="020F0502020204030204" pitchFamily="34" charset="0"/>
            </a:endParaRPr>
          </a:p>
          <a:p>
            <a:pPr algn="just"/>
            <a:r>
              <a:rPr lang="en-US" sz="3600" dirty="0">
                <a:solidFill>
                  <a:srgbClr val="FF0000"/>
                </a:solidFill>
                <a:effectLst/>
                <a:latin typeface="Times New Roman" panose="02020603050405020304" pitchFamily="18" charset="0"/>
                <a:ea typeface="Calibri" panose="020F0502020204030204" pitchFamily="34" charset="0"/>
              </a:rPr>
              <a:t>https://www.youtube.com/watch?v=IfRG8MOisZM</a:t>
            </a:r>
          </a:p>
          <a:p>
            <a:pPr algn="just"/>
            <a:r>
              <a:rPr lang="vi-VN" sz="3600" dirty="0">
                <a:solidFill>
                  <a:srgbClr val="000000"/>
                </a:solidFill>
                <a:effectLst/>
                <a:latin typeface="Times New Roman" panose="02020603050405020304" pitchFamily="18" charset="0"/>
                <a:ea typeface="Calibri" panose="020F0502020204030204" pitchFamily="34" charset="0"/>
              </a:rPr>
              <a:t>? Hãy cho biết lễ hội trên là tưởng nhớ vị anh hùng nào của dân tộc?  </a:t>
            </a:r>
            <a:endParaRPr lang="en-US" sz="3600" dirty="0">
              <a:effectLst/>
              <a:latin typeface="Times New Roman" panose="02020603050405020304" pitchFamily="18" charset="0"/>
              <a:ea typeface="Calibri" panose="020F0502020204030204" pitchFamily="34" charset="0"/>
            </a:endParaRPr>
          </a:p>
          <a:p>
            <a:pPr algn="just"/>
            <a:r>
              <a:rPr lang="vi-VN" sz="3600" dirty="0">
                <a:effectLst/>
                <a:latin typeface="Times New Roman" panose="02020603050405020304" pitchFamily="18" charset="0"/>
                <a:ea typeface="Calibri" panose="020F0502020204030204" pitchFamily="34" charset="0"/>
              </a:rPr>
              <a:t>? </a:t>
            </a:r>
            <a:r>
              <a:rPr lang="en-US" sz="3600" dirty="0">
                <a:effectLst/>
                <a:latin typeface="Times New Roman" panose="02020603050405020304" pitchFamily="18" charset="0"/>
                <a:ea typeface="Calibri" panose="020F0502020204030204" pitchFamily="34" charset="0"/>
              </a:rPr>
              <a:t>Em </a:t>
            </a:r>
            <a:r>
              <a:rPr lang="en-US" sz="3600" dirty="0" err="1">
                <a:effectLst/>
                <a:latin typeface="Times New Roman" panose="02020603050405020304" pitchFamily="18" charset="0"/>
                <a:ea typeface="Calibri" panose="020F0502020204030204" pitchFamily="34" charset="0"/>
              </a:rPr>
              <a:t>biết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gì</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về</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anh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ấy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hãy</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giới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thiệu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ngắn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gọn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các</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bạn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biết</a:t>
            </a:r>
            <a:r>
              <a:rPr lang="en-US" sz="3600" dirty="0">
                <a:effectLst/>
                <a:latin typeface="Times New Roman" panose="02020603050405020304" pitchFamily="18" charset="0"/>
                <a:ea typeface="Calibri" panose="020F0502020204030204" pitchFamily="34" charset="0"/>
              </a:rPr>
              <a:t>?</a:t>
            </a: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097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a:bodyPr>
          <a:lstStyle/>
          <a:p>
            <a:pPr algn="just"/>
            <a:r>
              <a:rPr lang="en-US" sz="2800" b="1" dirty="0">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L</a:t>
            </a:r>
            <a:r>
              <a:rPr lang="vi-VN" sz="2800" dirty="0">
                <a:solidFill>
                  <a:srgbClr val="000000"/>
                </a:solidFill>
                <a:effectLst/>
                <a:latin typeface="Times New Roman" panose="02020603050405020304" pitchFamily="18" charset="0"/>
                <a:ea typeface="Times New Roman" panose="02020603050405020304" pitchFamily="18" charset="0"/>
              </a:rPr>
              <a:t>ễ hội trên là tưởng nhớ vị anh hùng nào của dân 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Thánh</a:t>
            </a:r>
            <a:r>
              <a:rPr lang="en-US" sz="2800" b="1" i="1" dirty="0">
                <a:solidFill>
                  <a:srgbClr val="FF0000"/>
                </a:solidFill>
                <a:effectLst/>
                <a:latin typeface="Times New Roman" panose="02020603050405020304" pitchFamily="18" charset="0"/>
                <a:ea typeface="Times New Roman" panose="02020603050405020304" pitchFamily="18" charset="0"/>
              </a:rPr>
              <a:t> </a:t>
            </a:r>
            <a:r>
              <a:rPr lang="en-US" sz="2800" b="1" i="1" dirty="0" err="1">
                <a:solidFill>
                  <a:srgbClr val="FF0000"/>
                </a:solidFill>
                <a:effectLst/>
                <a:latin typeface="Times New Roman" panose="02020603050405020304" pitchFamily="18" charset="0"/>
                <a:ea typeface="Times New Roman" panose="02020603050405020304" pitchFamily="18" charset="0"/>
              </a:rPr>
              <a:t>Gióng</a:t>
            </a:r>
            <a:r>
              <a:rPr lang="en-US" sz="2800" b="1" i="1" dirty="0">
                <a:solidFill>
                  <a:srgbClr val="FF0000"/>
                </a:solidFill>
                <a:effectLst/>
                <a:latin typeface="Times New Roman" panose="02020603050405020304" pitchFamily="18" charset="0"/>
                <a:ea typeface="Times New Roman" panose="02020603050405020304" pitchFamily="18" charset="0"/>
              </a:rPr>
              <a:t>.</a:t>
            </a:r>
          </a:p>
          <a:p>
            <a:pPr algn="just"/>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vị</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anh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hùng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giặc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bờ</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cõi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Gióng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nhiều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phẩm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quý</a:t>
            </a:r>
            <a:r>
              <a:rPr lang="en-US" sz="2800" dirty="0">
                <a:effectLst/>
                <a:latin typeface="Times New Roman" panose="02020603050405020304" pitchFamily="18" charset="0"/>
                <a:ea typeface="Times New Roman" panose="02020603050405020304" pitchFamily="18" charset="0"/>
              </a:rPr>
              <a:t>... </a:t>
            </a:r>
          </a:p>
          <a:p>
            <a:pPr algn="just"/>
            <a:r>
              <a:rPr lang="nl-NL" sz="2800" dirty="0">
                <a:effectLst/>
                <a:latin typeface="Times New Roman" panose="02020603050405020304" pitchFamily="18" charset="0"/>
                <a:ea typeface="Times New Roman" panose="02020603050405020304" pitchFamily="18" charset="0"/>
              </a:rPr>
              <a:t>Yêu nước, quyết tâm bảo vệ non sông, đất nước là truyền thống quý báu của dân tộc ta. </a:t>
            </a:r>
          </a:p>
          <a:p>
            <a:pPr algn="just"/>
            <a:r>
              <a:rPr lang="nl-NL" sz="2800" dirty="0">
                <a:effectLst/>
                <a:latin typeface="Times New Roman" panose="02020603050405020304" pitchFamily="18" charset="0"/>
                <a:ea typeface="Times New Roman" panose="02020603050405020304" pitchFamily="18" charset="0"/>
              </a:rPr>
              <a:t>Truyền thống ấy không chỉ minh chứng bằng những trang lịch sử vẻ vang của dân tộc, mà còn trở thành đề tài của nhiều tác phẩm văn học. Trong kho tàng truyện dân gian, </a:t>
            </a:r>
            <a:r>
              <a:rPr lang="nl-NL" sz="2800" b="1" i="1" dirty="0">
                <a:effectLst/>
                <a:latin typeface="Times New Roman" panose="02020603050405020304" pitchFamily="18" charset="0"/>
                <a:ea typeface="Times New Roman" panose="02020603050405020304" pitchFamily="18" charset="0"/>
              </a:rPr>
              <a:t>Thánh Gióng</a:t>
            </a:r>
            <a:r>
              <a:rPr lang="nl-NL" sz="2800" dirty="0">
                <a:effectLst/>
                <a:latin typeface="Times New Roman" panose="02020603050405020304" pitchFamily="18" charset="0"/>
                <a:ea typeface="Times New Roman" panose="02020603050405020304" pitchFamily="18" charset="0"/>
              </a:rPr>
              <a:t> là một truyền thuyết nổi tiếng nhất, tiêu biểu nhất cho vẻ đẹp của lòng yêu nước và khí phách dân tộc. Hôm nay chúng ta sẽ cùng tìm hiểu về truyền thuyết </a:t>
            </a:r>
            <a:r>
              <a:rPr lang="nl-NL" sz="2800" b="1" i="1" dirty="0">
                <a:effectLst/>
                <a:latin typeface="Times New Roman" panose="02020603050405020304" pitchFamily="18" charset="0"/>
                <a:ea typeface="Times New Roman" panose="02020603050405020304" pitchFamily="18" charset="0"/>
              </a:rPr>
              <a:t>Thánh Gióng</a:t>
            </a:r>
            <a:r>
              <a:rPr lang="nl-NL" sz="2800" dirty="0">
                <a:effectLst/>
                <a:latin typeface="Times New Roman" panose="02020603050405020304" pitchFamily="18" charset="0"/>
                <a:ea typeface="Times New Roman" panose="02020603050405020304" pitchFamily="18" charset="0"/>
              </a:rPr>
              <a:t> để hiểu hơn về người anh hùng Thánh Gióng và một thời kì lịch sử của dân tộc...</a:t>
            </a:r>
            <a:endParaRPr lang="en-US" sz="2800" dirty="0">
              <a:effectLst/>
              <a:latin typeface="Times New Roman" panose="02020603050405020304" pitchFamily="18" charset="0"/>
              <a:ea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968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A2E5FE8-62EA-2815-C7C5-B7A03836048F}"/>
              </a:ext>
            </a:extLst>
          </p:cNvPr>
          <p:cNvSpPr>
            <a:spLocks noGrp="1"/>
          </p:cNvSpPr>
          <p:nvPr>
            <p:ph type="subTitle" idx="1"/>
          </p:nvPr>
        </p:nvSpPr>
        <p:spPr>
          <a:xfrm>
            <a:off x="641684" y="577515"/>
            <a:ext cx="10972800" cy="5694947"/>
          </a:xfrm>
        </p:spPr>
        <p:txBody>
          <a:bodyPr>
            <a:normAutofit fontScale="92500" lnSpcReduction="20000"/>
          </a:bodyPr>
          <a:lstStyle/>
          <a:p>
            <a:pPr algn="just"/>
            <a:r>
              <a:rPr lang="en-US" sz="3200" b="1" dirty="0">
                <a:solidFill>
                  <a:srgbClr val="FF0000"/>
                </a:solidFill>
                <a:latin typeface="Times New Roman" panose="02020603050405020304" pitchFamily="18" charset="0"/>
                <a:cs typeface="Times New Roman" panose="02020603050405020304" pitchFamily="18" charset="0"/>
              </a:rPr>
              <a:t>I. ĐỌC – HIỂU CHUNG</a:t>
            </a:r>
          </a:p>
          <a:p>
            <a:pPr algn="just"/>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Đọc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bản</a:t>
            </a:r>
            <a:endParaRPr lang="en-US" sz="3200" b="1" dirty="0">
              <a:solidFill>
                <a:srgbClr val="FF0000"/>
              </a:solidFill>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rPr>
              <a:t>Đọc rõ ràng, rành mạch, nhấn giọng ở những chi tiết kì lạ.</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Chú</a:t>
            </a:r>
            <a:r>
              <a:rPr lang="en-US" sz="3200" dirty="0">
                <a:solidFill>
                  <a:srgbClr val="000000"/>
                </a:solidFill>
                <a:effectLst/>
                <a:latin typeface="Times New Roman" panose="02020603050405020304" pitchFamily="18" charset="0"/>
                <a:ea typeface="Calibri" panose="020F0502020204030204" pitchFamily="34" charset="0"/>
              </a:rPr>
              <a:t> ý </a:t>
            </a:r>
            <a:r>
              <a:rPr lang="en-US" sz="3200" dirty="0" err="1">
                <a:solidFill>
                  <a:srgbClr val="000000"/>
                </a:solidFill>
                <a:effectLst/>
                <a:latin typeface="Times New Roman" panose="02020603050405020304" pitchFamily="18" charset="0"/>
                <a:ea typeface="Calibri" panose="020F0502020204030204" pitchFamily="34" charset="0"/>
              </a:rPr>
              <a:t>lời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nói</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của</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các</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nhân</a:t>
            </a:r>
            <a:r>
              <a:rPr lang="en-US" sz="3200" dirty="0">
                <a:solidFill>
                  <a:srgbClr val="000000"/>
                </a:solidFill>
                <a:effectLst/>
                <a:latin typeface="Times New Roman" panose="02020603050405020304" pitchFamily="18" charset="0"/>
                <a:ea typeface="Calibri" panose="020F0502020204030204" pitchFamily="34" charset="0"/>
              </a:rPr>
              <a:t> </a:t>
            </a:r>
            <a:r>
              <a:rPr lang="en-US" sz="3200" dirty="0" err="1">
                <a:solidFill>
                  <a:srgbClr val="000000"/>
                </a:solidFill>
                <a:effectLst/>
                <a:latin typeface="Times New Roman" panose="02020603050405020304" pitchFamily="18" charset="0"/>
                <a:ea typeface="Calibri" panose="020F0502020204030204" pitchFamily="34" charset="0"/>
              </a:rPr>
              <a:t>vật</a:t>
            </a:r>
            <a:r>
              <a:rPr lang="en-US" sz="3200" dirty="0">
                <a:solidFill>
                  <a:srgbClr val="000000"/>
                </a:solidFill>
                <a:effectLst/>
                <a:latin typeface="Times New Roman" panose="02020603050405020304" pitchFamily="18" charset="0"/>
                <a:ea typeface="Calibri" panose="020F0502020204030204" pitchFamily="34" charset="0"/>
              </a:rPr>
              <a:t>.</a:t>
            </a:r>
          </a:p>
          <a:p>
            <a:pPr algn="just"/>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Chú</a:t>
            </a:r>
            <a:r>
              <a:rPr lang="en-US" sz="3200" dirty="0">
                <a:solidFill>
                  <a:srgbClr val="000000"/>
                </a:solidFill>
                <a:latin typeface="Times New Roman" panose="02020603050405020304" pitchFamily="18" charset="0"/>
                <a:ea typeface="Calibri" panose="020F0502020204030204" pitchFamily="34" charset="0"/>
              </a:rPr>
              <a:t> </a:t>
            </a:r>
            <a:r>
              <a:rPr lang="en-US" sz="3200" dirty="0" err="1">
                <a:solidFill>
                  <a:srgbClr val="000000"/>
                </a:solidFill>
                <a:latin typeface="Times New Roman" panose="02020603050405020304" pitchFamily="18" charset="0"/>
                <a:ea typeface="Calibri" panose="020F0502020204030204" pitchFamily="34" charset="0"/>
              </a:rPr>
              <a:t>thích</a:t>
            </a:r>
            <a:r>
              <a:rPr lang="en-US" sz="3200" dirty="0">
                <a:solidFill>
                  <a:srgbClr val="000000"/>
                </a:solidFill>
                <a:latin typeface="Times New Roman" panose="02020603050405020304" pitchFamily="18" charset="0"/>
                <a:ea typeface="Calibri" panose="020F0502020204030204" pitchFamily="34" charset="0"/>
              </a:rPr>
              <a:t>.</a:t>
            </a:r>
          </a:p>
          <a:p>
            <a:pPr algn="just"/>
            <a:r>
              <a:rPr lang="en-US" sz="3200" b="1" dirty="0">
                <a:solidFill>
                  <a:srgbClr val="FF0000"/>
                </a:solidFill>
                <a:effectLst/>
                <a:latin typeface="Times New Roman" panose="02020603050405020304" pitchFamily="18" charset="0"/>
                <a:ea typeface="Calibri" panose="020F0502020204030204" pitchFamily="34" charset="0"/>
              </a:rPr>
              <a:t>2. </a:t>
            </a:r>
            <a:r>
              <a:rPr lang="en-US" sz="3200" b="1" dirty="0" err="1">
                <a:solidFill>
                  <a:srgbClr val="FF0000"/>
                </a:solidFill>
                <a:effectLst/>
                <a:latin typeface="Times New Roman" panose="02020603050405020304" pitchFamily="18" charset="0"/>
                <a:ea typeface="Calibri" panose="020F0502020204030204" pitchFamily="34" charset="0"/>
              </a:rPr>
              <a:t>Tóm</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tắt</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văn</a:t>
            </a:r>
            <a:r>
              <a:rPr lang="en-US" sz="3200" b="1" dirty="0">
                <a:solidFill>
                  <a:srgbClr val="FF0000"/>
                </a:solidFill>
                <a:effectLst/>
                <a:latin typeface="Times New Roman" panose="02020603050405020304" pitchFamily="18" charset="0"/>
                <a:ea typeface="Calibri" panose="020F0502020204030204" pitchFamily="34" charset="0"/>
              </a:rPr>
              <a:t> </a:t>
            </a:r>
            <a:r>
              <a:rPr lang="en-US" sz="3200" b="1" dirty="0" err="1">
                <a:solidFill>
                  <a:srgbClr val="FF0000"/>
                </a:solidFill>
                <a:effectLst/>
                <a:latin typeface="Times New Roman" panose="02020603050405020304" pitchFamily="18" charset="0"/>
                <a:ea typeface="Calibri" panose="020F0502020204030204" pitchFamily="34" charset="0"/>
              </a:rPr>
              <a:t>bản</a:t>
            </a:r>
            <a:r>
              <a:rPr lang="en-US" sz="3200" b="1" dirty="0">
                <a:solidFill>
                  <a:srgbClr val="FF0000"/>
                </a:solidFill>
                <a:effectLst/>
                <a:latin typeface="Times New Roman" panose="02020603050405020304" pitchFamily="18" charset="0"/>
                <a:ea typeface="Calibri" panose="020F0502020204030204" pitchFamily="34" charset="0"/>
              </a:rPr>
              <a:t>:</a:t>
            </a:r>
          </a:p>
          <a:p>
            <a:pPr marL="0" marR="0" algn="just">
              <a:spcBef>
                <a:spcPts val="0"/>
              </a:spcBef>
              <a:spcAft>
                <a:spcPts val="800"/>
              </a:spcAft>
            </a:pPr>
            <a:r>
              <a:rPr lang="vi-VN" sz="3200" dirty="0">
                <a:effectLst/>
                <a:latin typeface="Times New Roman" panose="02020603050405020304" pitchFamily="18" charset="0"/>
              </a:rPr>
              <a:t>- Sự ra đời của Thánh Gióng.</a:t>
            </a:r>
          </a:p>
          <a:p>
            <a:pPr marL="0" marR="0" algn="just">
              <a:spcBef>
                <a:spcPts val="0"/>
              </a:spcBef>
              <a:spcAft>
                <a:spcPts val="800"/>
              </a:spcAft>
            </a:pPr>
            <a:r>
              <a:rPr lang="vi-VN" sz="3200" dirty="0">
                <a:effectLst/>
                <a:latin typeface="Times New Roman" panose="02020603050405020304" pitchFamily="18" charset="0"/>
              </a:rPr>
              <a:t>- Thánh Gióng biết nói và nhận trách nhiệm đánh giặc.</a:t>
            </a:r>
          </a:p>
          <a:p>
            <a:pPr marL="0" marR="0" algn="just">
              <a:spcBef>
                <a:spcPts val="0"/>
              </a:spcBef>
              <a:spcAft>
                <a:spcPts val="800"/>
              </a:spcAft>
            </a:pPr>
            <a:r>
              <a:rPr lang="vi-VN" sz="3200" dirty="0">
                <a:effectLst/>
                <a:latin typeface="Times New Roman" panose="02020603050405020304" pitchFamily="18" charset="0"/>
              </a:rPr>
              <a:t>- Thánh Gióng lớn nhanh như thổi.</a:t>
            </a:r>
          </a:p>
          <a:p>
            <a:pPr marL="0" marR="0" algn="just">
              <a:spcBef>
                <a:spcPts val="0"/>
              </a:spcBef>
              <a:spcAft>
                <a:spcPts val="800"/>
              </a:spcAft>
            </a:pPr>
            <a:r>
              <a:rPr lang="vi-VN" sz="3200" dirty="0">
                <a:effectLst/>
                <a:latin typeface="Times New Roman" panose="02020603050405020304" pitchFamily="18" charset="0"/>
              </a:rPr>
              <a:t>- Thánh Gióng vươn vai thành tráng sĩ cưỡi ngựa sắt đi đánh giặc và đánh tan giặc.</a:t>
            </a:r>
          </a:p>
          <a:p>
            <a:pPr marL="0" marR="0" algn="just">
              <a:spcBef>
                <a:spcPts val="0"/>
              </a:spcBef>
              <a:spcAft>
                <a:spcPts val="0"/>
              </a:spcAft>
            </a:pPr>
            <a:r>
              <a:rPr lang="vi-VN" sz="3200" dirty="0">
                <a:effectLst/>
                <a:latin typeface="Times New Roman" panose="02020603050405020304" pitchFamily="18" charset="0"/>
              </a:rPr>
              <a:t>- Vua phong là Phù Đổng Thiên Vương và những dấu tích còn lại của Thánh Gióng.</a:t>
            </a:r>
          </a:p>
          <a:p>
            <a:pPr algn="just"/>
            <a:endParaRPr lang="en-US" sz="1800" dirty="0">
              <a:effectLst/>
              <a:latin typeface="Times New Roman" panose="02020603050405020304" pitchFamily="18" charset="0"/>
              <a:ea typeface="Calibri" panose="020F0502020204030204" pitchFamily="34" charset="0"/>
            </a:endParaRPr>
          </a:p>
          <a:p>
            <a:pPr algn="just"/>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9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2386</Words>
  <Application>Microsoft Office PowerPoint</Application>
  <PresentationFormat>Widescreen</PresentationFormat>
  <Paragraphs>185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Euphemia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vina</cp:lastModifiedBy>
  <cp:revision>18</cp:revision>
  <dcterms:created xsi:type="dcterms:W3CDTF">2024-01-14T11:22:15Z</dcterms:created>
  <dcterms:modified xsi:type="dcterms:W3CDTF">2024-01-15T16:44:18Z</dcterms:modified>
</cp:coreProperties>
</file>