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9" r:id="rId1"/>
  </p:sldMasterIdLst>
  <p:notesMasterIdLst>
    <p:notesMasterId r:id="rId26"/>
  </p:notesMasterIdLst>
  <p:sldIdLst>
    <p:sldId id="256" r:id="rId2"/>
    <p:sldId id="259" r:id="rId3"/>
    <p:sldId id="261" r:id="rId4"/>
    <p:sldId id="312" r:id="rId5"/>
    <p:sldId id="316" r:id="rId6"/>
    <p:sldId id="314" r:id="rId7"/>
    <p:sldId id="317" r:id="rId8"/>
    <p:sldId id="315" r:id="rId9"/>
    <p:sldId id="318" r:id="rId10"/>
    <p:sldId id="319" r:id="rId11"/>
    <p:sldId id="320" r:id="rId12"/>
    <p:sldId id="272" r:id="rId13"/>
    <p:sldId id="322" r:id="rId14"/>
    <p:sldId id="321" r:id="rId15"/>
    <p:sldId id="326" r:id="rId16"/>
    <p:sldId id="324" r:id="rId17"/>
    <p:sldId id="329" r:id="rId18"/>
    <p:sldId id="327" r:id="rId19"/>
    <p:sldId id="274" r:id="rId20"/>
    <p:sldId id="330" r:id="rId21"/>
    <p:sldId id="260" r:id="rId22"/>
    <p:sldId id="263" r:id="rId23"/>
    <p:sldId id="264" r:id="rId24"/>
    <p:sldId id="289" r:id="rId2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hewy" panose="020B0604020202020204" charset="0"/>
      <p:regular r:id="rId31"/>
    </p:embeddedFont>
    <p:embeddedFont>
      <p:font typeface="Josefin Sans" pitchFamily="2" charset="0"/>
      <p:regular r:id="rId32"/>
      <p:bold r:id="rId33"/>
    </p:embeddedFont>
    <p:embeddedFont>
      <p:font typeface="Nunito Sans" pitchFamily="2" charset="0"/>
      <p:regular r:id="rId34"/>
      <p:bold r:id="rId35"/>
      <p:italic r:id="rId36"/>
      <p:boldItalic r:id="rId37"/>
    </p:embeddedFont>
    <p:embeddedFont>
      <p:font typeface="Nunito Sans Light" pitchFamily="2" charset="0"/>
      <p:regular r:id="rId38"/>
      <p:italic r:id="rId39"/>
    </p:embeddedFont>
    <p:embeddedFont>
      <p:font typeface="Patua One" panose="020B0604020202020204" charset="0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EE"/>
    <a:srgbClr val="FFD8CF"/>
    <a:srgbClr val="FFDCE0"/>
    <a:srgbClr val="0E2A47"/>
    <a:srgbClr val="378E6D"/>
    <a:srgbClr val="252C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0E107BD-6105-4A9F-A965-54B325CB7FC3}">
  <a:tblStyle styleId="{B0E107BD-6105-4A9F-A965-54B325CB7FC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052" autoAdjust="0"/>
  </p:normalViewPr>
  <p:slideViewPr>
    <p:cSldViewPr snapToGrid="0">
      <p:cViewPr>
        <p:scale>
          <a:sx n="53" d="100"/>
          <a:sy n="53" d="100"/>
        </p:scale>
        <p:origin x="164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bc6ada9a20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bc6ada9a20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gbc6ada9a20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3" name="Google Shape;1333;gbc6ada9a20_0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gbc6ada9a20_0_5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4" name="Google Shape;1534;gbc6ada9a20_0_5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7" name="Google Shape;3057;gbc6ada9a20_0_2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8" name="Google Shape;3058;gbc6ada9a20_0_2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52C4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2" name="Google Shape;3442;gbae88d605d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3" name="Google Shape;3443;gbae88d605d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9877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gbc6ada9a20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2" name="Google Shape;1362;gbc6ada9a20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gbc6ada9a20_0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4" name="Google Shape;1844;gbc6ada9a20_0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8" name="Google Shape;1988;gbae88d605d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9" name="Google Shape;1989;gbae88d605d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1" name="Google Shape;4201;gbb41bad3dd_4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2" name="Google Shape;4202;gbb41bad3dd_4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1754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2725" y="1285850"/>
            <a:ext cx="4048500" cy="19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rgbClr val="252C4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2100" y="3315585"/>
            <a:ext cx="3849300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600">
                <a:solidFill>
                  <a:srgbClr val="252C40"/>
                </a:solidFill>
              </a:defRPr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11597"/>
            <a:ext cx="10760450" cy="8044026"/>
            <a:chOff x="0" y="-11597"/>
            <a:chExt cx="10760450" cy="8044026"/>
          </a:xfrm>
        </p:grpSpPr>
        <p:sp>
          <p:nvSpPr>
            <p:cNvPr id="12" name="Google Shape;12;p2"/>
            <p:cNvSpPr/>
            <p:nvPr/>
          </p:nvSpPr>
          <p:spPr>
            <a:xfrm>
              <a:off x="0" y="1"/>
              <a:ext cx="1166731" cy="1163744"/>
            </a:xfrm>
            <a:custGeom>
              <a:avLst/>
              <a:gdLst/>
              <a:ahLst/>
              <a:cxnLst/>
              <a:rect l="l" t="t" r="r" b="b"/>
              <a:pathLst>
                <a:path w="25777" h="25711" extrusionOk="0">
                  <a:moveTo>
                    <a:pt x="0" y="1"/>
                  </a:moveTo>
                  <a:lnTo>
                    <a:pt x="0" y="25711"/>
                  </a:lnTo>
                  <a:lnTo>
                    <a:pt x="257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7818526" y="4350659"/>
              <a:ext cx="1346494" cy="813017"/>
              <a:chOff x="7399994" y="4094158"/>
              <a:chExt cx="1754847" cy="1059582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8095266" y="4094158"/>
                <a:ext cx="1059575" cy="1059575"/>
              </a:xfrm>
              <a:custGeom>
                <a:avLst/>
                <a:gdLst/>
                <a:ahLst/>
                <a:cxnLst/>
                <a:rect l="l" t="t" r="r" b="b"/>
                <a:pathLst>
                  <a:path w="16293" h="16293" extrusionOk="0">
                    <a:moveTo>
                      <a:pt x="16292" y="1"/>
                    </a:moveTo>
                    <a:lnTo>
                      <a:pt x="1" y="16292"/>
                    </a:lnTo>
                    <a:lnTo>
                      <a:pt x="16292" y="16292"/>
                    </a:lnTo>
                    <a:lnTo>
                      <a:pt x="162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7399994" y="4474931"/>
                <a:ext cx="1361846" cy="678809"/>
              </a:xfrm>
              <a:custGeom>
                <a:avLst/>
                <a:gdLst/>
                <a:ahLst/>
                <a:cxnLst/>
                <a:rect l="l" t="t" r="r" b="b"/>
                <a:pathLst>
                  <a:path w="20941" h="10438" extrusionOk="0">
                    <a:moveTo>
                      <a:pt x="10437" y="0"/>
                    </a:moveTo>
                    <a:cubicBezTo>
                      <a:pt x="8976" y="0"/>
                      <a:pt x="7637" y="316"/>
                      <a:pt x="6364" y="825"/>
                    </a:cubicBezTo>
                    <a:cubicBezTo>
                      <a:pt x="4521" y="1589"/>
                      <a:pt x="2867" y="2928"/>
                      <a:pt x="1782" y="4582"/>
                    </a:cubicBezTo>
                    <a:cubicBezTo>
                      <a:pt x="637" y="6298"/>
                      <a:pt x="0" y="8273"/>
                      <a:pt x="0" y="10437"/>
                    </a:cubicBezTo>
                    <a:lnTo>
                      <a:pt x="2291" y="10437"/>
                    </a:lnTo>
                    <a:cubicBezTo>
                      <a:pt x="2291" y="9353"/>
                      <a:pt x="2485" y="8273"/>
                      <a:pt x="2928" y="7255"/>
                    </a:cubicBezTo>
                    <a:cubicBezTo>
                      <a:pt x="3503" y="5789"/>
                      <a:pt x="4582" y="4582"/>
                      <a:pt x="5855" y="3691"/>
                    </a:cubicBezTo>
                    <a:cubicBezTo>
                      <a:pt x="7194" y="2801"/>
                      <a:pt x="8722" y="2291"/>
                      <a:pt x="10437" y="2291"/>
                    </a:cubicBezTo>
                    <a:cubicBezTo>
                      <a:pt x="11583" y="2291"/>
                      <a:pt x="12667" y="2546"/>
                      <a:pt x="13619" y="2928"/>
                    </a:cubicBezTo>
                    <a:cubicBezTo>
                      <a:pt x="15085" y="3564"/>
                      <a:pt x="16358" y="4582"/>
                      <a:pt x="17249" y="5916"/>
                    </a:cubicBezTo>
                    <a:cubicBezTo>
                      <a:pt x="18074" y="7189"/>
                      <a:pt x="18583" y="8783"/>
                      <a:pt x="18649" y="10437"/>
                    </a:cubicBezTo>
                    <a:lnTo>
                      <a:pt x="20940" y="10437"/>
                    </a:lnTo>
                    <a:cubicBezTo>
                      <a:pt x="20940" y="9037"/>
                      <a:pt x="20620" y="7637"/>
                      <a:pt x="20110" y="6364"/>
                    </a:cubicBezTo>
                    <a:cubicBezTo>
                      <a:pt x="19286" y="4516"/>
                      <a:pt x="17947" y="2928"/>
                      <a:pt x="16292" y="1782"/>
                    </a:cubicBezTo>
                    <a:cubicBezTo>
                      <a:pt x="14637" y="637"/>
                      <a:pt x="12601" y="0"/>
                      <a:pt x="10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" name="Google Shape;16;p2"/>
              <p:cNvGrpSpPr/>
              <p:nvPr/>
            </p:nvGrpSpPr>
            <p:grpSpPr>
              <a:xfrm>
                <a:off x="8877683" y="4245446"/>
                <a:ext cx="177866" cy="385129"/>
                <a:chOff x="8877683" y="4321646"/>
                <a:chExt cx="177866" cy="385129"/>
              </a:xfrm>
            </p:grpSpPr>
            <p:sp>
              <p:nvSpPr>
                <p:cNvPr id="17" name="Google Shape;17;p2"/>
                <p:cNvSpPr/>
                <p:nvPr/>
              </p:nvSpPr>
              <p:spPr>
                <a:xfrm>
                  <a:off x="9030642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6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6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9030642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6"/>
                        <a:pt x="66" y="382"/>
                        <a:pt x="194" y="382"/>
                      </a:cubicBezTo>
                      <a:cubicBezTo>
                        <a:pt x="321" y="382"/>
                        <a:pt x="382" y="316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9030642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9030642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7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7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9030642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7"/>
                        <a:pt x="66" y="383"/>
                        <a:pt x="194" y="383"/>
                      </a:cubicBezTo>
                      <a:cubicBezTo>
                        <a:pt x="321" y="383"/>
                        <a:pt x="382" y="317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9030642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8952146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6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8952146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6"/>
                        <a:pt x="128" y="382"/>
                        <a:pt x="189" y="382"/>
                      </a:cubicBezTo>
                      <a:cubicBezTo>
                        <a:pt x="316" y="382"/>
                        <a:pt x="383" y="316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8952146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8952146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7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8952146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7"/>
                        <a:pt x="128" y="383"/>
                        <a:pt x="189" y="383"/>
                      </a:cubicBezTo>
                      <a:cubicBezTo>
                        <a:pt x="316" y="383"/>
                        <a:pt x="383" y="317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8952146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8877683" y="4321646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6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8877683" y="43921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6"/>
                        <a:pt x="61" y="382"/>
                        <a:pt x="189" y="382"/>
                      </a:cubicBezTo>
                      <a:cubicBezTo>
                        <a:pt x="316" y="382"/>
                        <a:pt x="382" y="316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877683" y="4466672"/>
                  <a:ext cx="24842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8877683" y="45368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7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33;p2"/>
                <p:cNvSpPr/>
                <p:nvPr/>
              </p:nvSpPr>
              <p:spPr>
                <a:xfrm>
                  <a:off x="8877683" y="4607340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7"/>
                        <a:pt x="61" y="383"/>
                        <a:pt x="189" y="383"/>
                      </a:cubicBezTo>
                      <a:cubicBezTo>
                        <a:pt x="316" y="383"/>
                        <a:pt x="382" y="317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34;p2"/>
                <p:cNvSpPr/>
                <p:nvPr/>
              </p:nvSpPr>
              <p:spPr>
                <a:xfrm>
                  <a:off x="8877683" y="4681868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5" name="Google Shape;35;p2"/>
            <p:cNvGrpSpPr/>
            <p:nvPr/>
          </p:nvGrpSpPr>
          <p:grpSpPr>
            <a:xfrm>
              <a:off x="8703849" y="-11597"/>
              <a:ext cx="451002" cy="1311854"/>
              <a:chOff x="8703849" y="7849"/>
              <a:chExt cx="451002" cy="1311854"/>
            </a:xfrm>
          </p:grpSpPr>
          <p:sp>
            <p:nvSpPr>
              <p:cNvPr id="36" name="Google Shape;36;p2"/>
              <p:cNvSpPr/>
              <p:nvPr/>
            </p:nvSpPr>
            <p:spPr>
              <a:xfrm>
                <a:off x="8803155" y="7849"/>
                <a:ext cx="351696" cy="707619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10881" extrusionOk="0">
                    <a:moveTo>
                      <a:pt x="5407" y="1"/>
                    </a:moveTo>
                    <a:cubicBezTo>
                      <a:pt x="2419" y="1"/>
                      <a:pt x="1" y="2419"/>
                      <a:pt x="1" y="5407"/>
                    </a:cubicBezTo>
                    <a:cubicBezTo>
                      <a:pt x="1" y="8462"/>
                      <a:pt x="2419" y="10880"/>
                      <a:pt x="5407" y="10880"/>
                    </a:cubicBezTo>
                    <a:lnTo>
                      <a:pt x="540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0637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89"/>
                    </a:cubicBezTo>
                    <a:cubicBezTo>
                      <a:pt x="0" y="316"/>
                      <a:pt x="67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8993573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89"/>
                    </a:cubicBezTo>
                    <a:cubicBezTo>
                      <a:pt x="0" y="316"/>
                      <a:pt x="61" y="382"/>
                      <a:pt x="188" y="382"/>
                    </a:cubicBezTo>
                    <a:cubicBezTo>
                      <a:pt x="255" y="382"/>
                      <a:pt x="382" y="316"/>
                      <a:pt x="382" y="189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89190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89"/>
                    </a:cubicBezTo>
                    <a:cubicBezTo>
                      <a:pt x="1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8848548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89"/>
                    </a:cubicBezTo>
                    <a:cubicBezTo>
                      <a:pt x="0" y="316"/>
                      <a:pt x="66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778312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89"/>
                    </a:cubicBezTo>
                    <a:cubicBezTo>
                      <a:pt x="1" y="316"/>
                      <a:pt x="62" y="382"/>
                      <a:pt x="189" y="382"/>
                    </a:cubicBezTo>
                    <a:cubicBezTo>
                      <a:pt x="255" y="382"/>
                      <a:pt x="383" y="316"/>
                      <a:pt x="383" y="189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703849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89"/>
                    </a:cubicBezTo>
                    <a:cubicBezTo>
                      <a:pt x="0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637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7" y="1"/>
                      <a:pt x="0" y="62"/>
                      <a:pt x="0" y="189"/>
                    </a:cubicBezTo>
                    <a:cubicBezTo>
                      <a:pt x="0" y="317"/>
                      <a:pt x="67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993573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1"/>
                    </a:moveTo>
                    <a:cubicBezTo>
                      <a:pt x="61" y="1"/>
                      <a:pt x="0" y="62"/>
                      <a:pt x="0" y="189"/>
                    </a:cubicBezTo>
                    <a:cubicBezTo>
                      <a:pt x="0" y="317"/>
                      <a:pt x="61" y="383"/>
                      <a:pt x="188" y="383"/>
                    </a:cubicBezTo>
                    <a:cubicBezTo>
                      <a:pt x="255" y="383"/>
                      <a:pt x="382" y="317"/>
                      <a:pt x="382" y="189"/>
                    </a:cubicBezTo>
                    <a:cubicBezTo>
                      <a:pt x="382" y="62"/>
                      <a:pt x="255" y="1"/>
                      <a:pt x="188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9190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62"/>
                      <a:pt x="1" y="189"/>
                    </a:cubicBezTo>
                    <a:cubicBezTo>
                      <a:pt x="1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848548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1"/>
                    </a:moveTo>
                    <a:cubicBezTo>
                      <a:pt x="66" y="1"/>
                      <a:pt x="0" y="62"/>
                      <a:pt x="0" y="189"/>
                    </a:cubicBezTo>
                    <a:cubicBezTo>
                      <a:pt x="0" y="317"/>
                      <a:pt x="66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778312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62" y="1"/>
                      <a:pt x="1" y="62"/>
                      <a:pt x="1" y="189"/>
                    </a:cubicBezTo>
                    <a:cubicBezTo>
                      <a:pt x="1" y="317"/>
                      <a:pt x="62" y="383"/>
                      <a:pt x="189" y="383"/>
                    </a:cubicBezTo>
                    <a:cubicBezTo>
                      <a:pt x="255" y="383"/>
                      <a:pt x="383" y="317"/>
                      <a:pt x="383" y="189"/>
                    </a:cubicBezTo>
                    <a:cubicBezTo>
                      <a:pt x="383" y="62"/>
                      <a:pt x="255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03849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0" y="62"/>
                      <a:pt x="0" y="189"/>
                    </a:cubicBezTo>
                    <a:cubicBezTo>
                      <a:pt x="0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90637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94"/>
                    </a:cubicBezTo>
                    <a:cubicBezTo>
                      <a:pt x="0" y="321"/>
                      <a:pt x="67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993573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94"/>
                    </a:cubicBezTo>
                    <a:cubicBezTo>
                      <a:pt x="0" y="321"/>
                      <a:pt x="61" y="382"/>
                      <a:pt x="188" y="382"/>
                    </a:cubicBezTo>
                    <a:cubicBezTo>
                      <a:pt x="255" y="382"/>
                      <a:pt x="382" y="321"/>
                      <a:pt x="382" y="194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9190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48548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8778312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94"/>
                    </a:cubicBezTo>
                    <a:cubicBezTo>
                      <a:pt x="1" y="321"/>
                      <a:pt x="62" y="382"/>
                      <a:pt x="189" y="382"/>
                    </a:cubicBezTo>
                    <a:cubicBezTo>
                      <a:pt x="255" y="382"/>
                      <a:pt x="383" y="321"/>
                      <a:pt x="383" y="194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8703849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94"/>
                    </a:cubicBezTo>
                    <a:cubicBezTo>
                      <a:pt x="0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8703849" y="400847"/>
                <a:ext cx="223517" cy="223582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3438" extrusionOk="0">
                    <a:moveTo>
                      <a:pt x="1716" y="1"/>
                    </a:moveTo>
                    <a:cubicBezTo>
                      <a:pt x="764" y="1"/>
                      <a:pt x="0" y="765"/>
                      <a:pt x="0" y="1722"/>
                    </a:cubicBezTo>
                    <a:cubicBezTo>
                      <a:pt x="0" y="2674"/>
                      <a:pt x="764" y="3437"/>
                      <a:pt x="1716" y="3437"/>
                    </a:cubicBezTo>
                    <a:cubicBezTo>
                      <a:pt x="2673" y="3437"/>
                      <a:pt x="3437" y="2674"/>
                      <a:pt x="3437" y="1722"/>
                    </a:cubicBezTo>
                    <a:cubicBezTo>
                      <a:pt x="3437" y="765"/>
                      <a:pt x="2673" y="1"/>
                      <a:pt x="17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745210" y="1005141"/>
                <a:ext cx="409640" cy="314562"/>
              </a:xfrm>
              <a:custGeom>
                <a:avLst/>
                <a:gdLst/>
                <a:ahLst/>
                <a:cxnLst/>
                <a:rect l="l" t="t" r="r" b="b"/>
                <a:pathLst>
                  <a:path w="6299" h="4837" extrusionOk="0">
                    <a:moveTo>
                      <a:pt x="1" y="0"/>
                    </a:moveTo>
                    <a:cubicBezTo>
                      <a:pt x="1" y="637"/>
                      <a:pt x="128" y="1273"/>
                      <a:pt x="383" y="1848"/>
                    </a:cubicBezTo>
                    <a:cubicBezTo>
                      <a:pt x="698" y="2739"/>
                      <a:pt x="1335" y="3503"/>
                      <a:pt x="2098" y="4012"/>
                    </a:cubicBezTo>
                    <a:cubicBezTo>
                      <a:pt x="2480" y="4266"/>
                      <a:pt x="2928" y="4455"/>
                      <a:pt x="3371" y="4648"/>
                    </a:cubicBezTo>
                    <a:cubicBezTo>
                      <a:pt x="3880" y="4776"/>
                      <a:pt x="4328" y="4837"/>
                      <a:pt x="4837" y="4837"/>
                    </a:cubicBezTo>
                    <a:lnTo>
                      <a:pt x="6298" y="4837"/>
                    </a:lnTo>
                    <a:lnTo>
                      <a:pt x="6298" y="2230"/>
                    </a:lnTo>
                    <a:lnTo>
                      <a:pt x="4837" y="2230"/>
                    </a:lnTo>
                    <a:cubicBezTo>
                      <a:pt x="4517" y="2230"/>
                      <a:pt x="4262" y="2164"/>
                      <a:pt x="3946" y="2037"/>
                    </a:cubicBezTo>
                    <a:cubicBezTo>
                      <a:pt x="3565" y="1848"/>
                      <a:pt x="3244" y="1594"/>
                      <a:pt x="2989" y="1212"/>
                    </a:cubicBezTo>
                    <a:cubicBezTo>
                      <a:pt x="2862" y="1018"/>
                      <a:pt x="2735" y="830"/>
                      <a:pt x="2674" y="637"/>
                    </a:cubicBezTo>
                    <a:cubicBezTo>
                      <a:pt x="2607" y="448"/>
                      <a:pt x="2607" y="194"/>
                      <a:pt x="26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" name="Google Shape;57;p2"/>
            <p:cNvSpPr/>
            <p:nvPr/>
          </p:nvSpPr>
          <p:spPr>
            <a:xfrm>
              <a:off x="227519" y="2370647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7505" y="14132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1" y="2546"/>
                  </a:lnTo>
                  <a:lnTo>
                    <a:pt x="2612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12" y="0"/>
                  </a:lnTo>
                  <a:lnTo>
                    <a:pt x="1721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502130" y="4703193"/>
              <a:ext cx="107896" cy="107927"/>
            </a:xfrm>
            <a:custGeom>
              <a:avLst/>
              <a:gdLst/>
              <a:ahLst/>
              <a:cxnLst/>
              <a:rect l="l" t="t" r="r" b="b"/>
              <a:pathLst>
                <a:path w="3437" h="3438" extrusionOk="0">
                  <a:moveTo>
                    <a:pt x="3437" y="1"/>
                  </a:moveTo>
                  <a:cubicBezTo>
                    <a:pt x="1528" y="1"/>
                    <a:pt x="0" y="1528"/>
                    <a:pt x="0" y="3437"/>
                  </a:cubicBezTo>
                  <a:cubicBezTo>
                    <a:pt x="1909" y="3437"/>
                    <a:pt x="3437" y="1910"/>
                    <a:pt x="3437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8844725" y="3543286"/>
              <a:ext cx="118095" cy="118061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3437" y="0"/>
                  </a:moveTo>
                  <a:cubicBezTo>
                    <a:pt x="1528" y="0"/>
                    <a:pt x="1" y="1528"/>
                    <a:pt x="1" y="3437"/>
                  </a:cubicBezTo>
                  <a:cubicBezTo>
                    <a:pt x="1910" y="3437"/>
                    <a:pt x="3437" y="1910"/>
                    <a:pt x="3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585249" y="3641747"/>
              <a:ext cx="259479" cy="259479"/>
            </a:xfrm>
            <a:custGeom>
              <a:avLst/>
              <a:gdLst/>
              <a:ahLst/>
              <a:cxnLst/>
              <a:rect l="l" t="t" r="r" b="b"/>
              <a:pathLst>
                <a:path w="14322" h="14322" extrusionOk="0">
                  <a:moveTo>
                    <a:pt x="1" y="0"/>
                  </a:moveTo>
                  <a:cubicBezTo>
                    <a:pt x="1" y="764"/>
                    <a:pt x="194" y="1528"/>
                    <a:pt x="449" y="2230"/>
                  </a:cubicBezTo>
                  <a:cubicBezTo>
                    <a:pt x="892" y="3248"/>
                    <a:pt x="1594" y="4073"/>
                    <a:pt x="2546" y="4710"/>
                  </a:cubicBezTo>
                  <a:cubicBezTo>
                    <a:pt x="2994" y="5030"/>
                    <a:pt x="3503" y="5219"/>
                    <a:pt x="4012" y="5412"/>
                  </a:cubicBezTo>
                  <a:cubicBezTo>
                    <a:pt x="4522" y="5601"/>
                    <a:pt x="5092" y="5667"/>
                    <a:pt x="5667" y="5667"/>
                  </a:cubicBezTo>
                  <a:cubicBezTo>
                    <a:pt x="6110" y="5667"/>
                    <a:pt x="6492" y="5728"/>
                    <a:pt x="6874" y="5921"/>
                  </a:cubicBezTo>
                  <a:cubicBezTo>
                    <a:pt x="7383" y="6110"/>
                    <a:pt x="7831" y="6491"/>
                    <a:pt x="8213" y="7001"/>
                  </a:cubicBezTo>
                  <a:lnTo>
                    <a:pt x="8594" y="7764"/>
                  </a:lnTo>
                  <a:cubicBezTo>
                    <a:pt x="8656" y="8085"/>
                    <a:pt x="8722" y="8401"/>
                    <a:pt x="8722" y="8655"/>
                  </a:cubicBezTo>
                  <a:cubicBezTo>
                    <a:pt x="8722" y="9485"/>
                    <a:pt x="8849" y="10183"/>
                    <a:pt x="9165" y="10885"/>
                  </a:cubicBezTo>
                  <a:cubicBezTo>
                    <a:pt x="9546" y="11903"/>
                    <a:pt x="10310" y="12794"/>
                    <a:pt x="11201" y="13364"/>
                  </a:cubicBezTo>
                  <a:cubicBezTo>
                    <a:pt x="11649" y="13685"/>
                    <a:pt x="12158" y="13940"/>
                    <a:pt x="12667" y="14067"/>
                  </a:cubicBezTo>
                  <a:cubicBezTo>
                    <a:pt x="13176" y="14255"/>
                    <a:pt x="13747" y="14322"/>
                    <a:pt x="14322" y="14322"/>
                  </a:cubicBezTo>
                  <a:lnTo>
                    <a:pt x="14322" y="11710"/>
                  </a:lnTo>
                  <a:cubicBezTo>
                    <a:pt x="13940" y="11710"/>
                    <a:pt x="13558" y="11649"/>
                    <a:pt x="13176" y="11455"/>
                  </a:cubicBezTo>
                  <a:cubicBezTo>
                    <a:pt x="12667" y="11267"/>
                    <a:pt x="12158" y="10885"/>
                    <a:pt x="11837" y="10376"/>
                  </a:cubicBezTo>
                  <a:lnTo>
                    <a:pt x="11456" y="9612"/>
                  </a:lnTo>
                  <a:cubicBezTo>
                    <a:pt x="11395" y="9292"/>
                    <a:pt x="11328" y="8976"/>
                    <a:pt x="11328" y="8655"/>
                  </a:cubicBezTo>
                  <a:cubicBezTo>
                    <a:pt x="11328" y="7892"/>
                    <a:pt x="11201" y="7194"/>
                    <a:pt x="10885" y="6491"/>
                  </a:cubicBezTo>
                  <a:cubicBezTo>
                    <a:pt x="10437" y="5473"/>
                    <a:pt x="9740" y="4582"/>
                    <a:pt x="8849" y="4012"/>
                  </a:cubicBezTo>
                  <a:cubicBezTo>
                    <a:pt x="8401" y="3691"/>
                    <a:pt x="7892" y="3437"/>
                    <a:pt x="7383" y="3310"/>
                  </a:cubicBezTo>
                  <a:cubicBezTo>
                    <a:pt x="6813" y="3121"/>
                    <a:pt x="6237" y="3055"/>
                    <a:pt x="5667" y="3055"/>
                  </a:cubicBezTo>
                  <a:cubicBezTo>
                    <a:pt x="5285" y="3055"/>
                    <a:pt x="4837" y="2928"/>
                    <a:pt x="4522" y="2800"/>
                  </a:cubicBezTo>
                  <a:cubicBezTo>
                    <a:pt x="3946" y="2546"/>
                    <a:pt x="3503" y="2164"/>
                    <a:pt x="3183" y="1721"/>
                  </a:cubicBezTo>
                  <a:cubicBezTo>
                    <a:pt x="2994" y="1467"/>
                    <a:pt x="2867" y="1212"/>
                    <a:pt x="2801" y="891"/>
                  </a:cubicBezTo>
                  <a:cubicBezTo>
                    <a:pt x="2740" y="637"/>
                    <a:pt x="2673" y="321"/>
                    <a:pt x="2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1" y="3869813"/>
              <a:ext cx="307336" cy="307336"/>
            </a:xfrm>
            <a:custGeom>
              <a:avLst/>
              <a:gdLst/>
              <a:ahLst/>
              <a:cxnLst/>
              <a:rect l="l" t="t" r="r" b="b"/>
              <a:pathLst>
                <a:path w="5667" h="5667" extrusionOk="0">
                  <a:moveTo>
                    <a:pt x="2994" y="1"/>
                  </a:moveTo>
                  <a:cubicBezTo>
                    <a:pt x="2994" y="449"/>
                    <a:pt x="2927" y="830"/>
                    <a:pt x="2800" y="1212"/>
                  </a:cubicBezTo>
                  <a:cubicBezTo>
                    <a:pt x="2546" y="1721"/>
                    <a:pt x="2164" y="2164"/>
                    <a:pt x="1655" y="2546"/>
                  </a:cubicBezTo>
                  <a:cubicBezTo>
                    <a:pt x="1466" y="2673"/>
                    <a:pt x="1212" y="2801"/>
                    <a:pt x="891" y="2928"/>
                  </a:cubicBezTo>
                  <a:cubicBezTo>
                    <a:pt x="636" y="2994"/>
                    <a:pt x="321" y="3055"/>
                    <a:pt x="0" y="3055"/>
                  </a:cubicBezTo>
                  <a:lnTo>
                    <a:pt x="0" y="5667"/>
                  </a:lnTo>
                  <a:cubicBezTo>
                    <a:pt x="764" y="5667"/>
                    <a:pt x="1527" y="5540"/>
                    <a:pt x="2230" y="5219"/>
                  </a:cubicBezTo>
                  <a:cubicBezTo>
                    <a:pt x="3182" y="4776"/>
                    <a:pt x="4073" y="4073"/>
                    <a:pt x="4709" y="3183"/>
                  </a:cubicBezTo>
                  <a:cubicBezTo>
                    <a:pt x="4964" y="2740"/>
                    <a:pt x="5219" y="2230"/>
                    <a:pt x="5412" y="1721"/>
                  </a:cubicBezTo>
                  <a:cubicBezTo>
                    <a:pt x="5539" y="1146"/>
                    <a:pt x="5667" y="576"/>
                    <a:pt x="5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570967" y="-6008"/>
              <a:ext cx="693634" cy="345190"/>
            </a:xfrm>
            <a:custGeom>
              <a:avLst/>
              <a:gdLst/>
              <a:ahLst/>
              <a:cxnLst/>
              <a:rect l="l" t="t" r="r" b="b"/>
              <a:pathLst>
                <a:path w="12790" h="6365" extrusionOk="0">
                  <a:moveTo>
                    <a:pt x="1" y="1"/>
                  </a:moveTo>
                  <a:cubicBezTo>
                    <a:pt x="1" y="892"/>
                    <a:pt x="189" y="1716"/>
                    <a:pt x="510" y="2480"/>
                  </a:cubicBezTo>
                  <a:cubicBezTo>
                    <a:pt x="953" y="3626"/>
                    <a:pt x="1783" y="4583"/>
                    <a:pt x="2801" y="5280"/>
                  </a:cubicBezTo>
                  <a:cubicBezTo>
                    <a:pt x="3819" y="5983"/>
                    <a:pt x="5092" y="6365"/>
                    <a:pt x="6365" y="6365"/>
                  </a:cubicBezTo>
                  <a:cubicBezTo>
                    <a:pt x="7256" y="6365"/>
                    <a:pt x="8081" y="6171"/>
                    <a:pt x="8844" y="5855"/>
                  </a:cubicBezTo>
                  <a:cubicBezTo>
                    <a:pt x="9990" y="5407"/>
                    <a:pt x="11008" y="4583"/>
                    <a:pt x="11710" y="3564"/>
                  </a:cubicBezTo>
                  <a:cubicBezTo>
                    <a:pt x="12347" y="2546"/>
                    <a:pt x="12790" y="1273"/>
                    <a:pt x="12790" y="1"/>
                  </a:cubicBezTo>
                  <a:lnTo>
                    <a:pt x="10499" y="1"/>
                  </a:lnTo>
                  <a:cubicBezTo>
                    <a:pt x="10499" y="571"/>
                    <a:pt x="10372" y="1080"/>
                    <a:pt x="10183" y="1589"/>
                  </a:cubicBezTo>
                  <a:cubicBezTo>
                    <a:pt x="9862" y="2292"/>
                    <a:pt x="9353" y="2928"/>
                    <a:pt x="8656" y="3371"/>
                  </a:cubicBezTo>
                  <a:cubicBezTo>
                    <a:pt x="8019" y="3819"/>
                    <a:pt x="7256" y="4074"/>
                    <a:pt x="6365" y="4074"/>
                  </a:cubicBezTo>
                  <a:cubicBezTo>
                    <a:pt x="5789" y="4074"/>
                    <a:pt x="5280" y="3946"/>
                    <a:pt x="4771" y="3753"/>
                  </a:cubicBezTo>
                  <a:cubicBezTo>
                    <a:pt x="4074" y="3437"/>
                    <a:pt x="3437" y="2928"/>
                    <a:pt x="2989" y="2292"/>
                  </a:cubicBezTo>
                  <a:cubicBezTo>
                    <a:pt x="2546" y="1589"/>
                    <a:pt x="2292" y="825"/>
                    <a:pt x="2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" name="Google Shape;64;p2"/>
            <p:cNvGrpSpPr/>
            <p:nvPr/>
          </p:nvGrpSpPr>
          <p:grpSpPr>
            <a:xfrm rot="-5400000">
              <a:off x="9170533" y="1526206"/>
              <a:ext cx="1084270" cy="2095564"/>
              <a:chOff x="4128125" y="488675"/>
              <a:chExt cx="1462857" cy="2827259"/>
            </a:xfrm>
          </p:grpSpPr>
          <p:sp>
            <p:nvSpPr>
              <p:cNvPr id="65" name="Google Shape;65;p2"/>
              <p:cNvSpPr/>
              <p:nvPr/>
            </p:nvSpPr>
            <p:spPr>
              <a:xfrm>
                <a:off x="4128125" y="488675"/>
                <a:ext cx="1462857" cy="2827259"/>
              </a:xfrm>
              <a:custGeom>
                <a:avLst/>
                <a:gdLst/>
                <a:ahLst/>
                <a:cxnLst/>
                <a:rect l="l" t="t" r="r" b="b"/>
                <a:pathLst>
                  <a:path w="15081" h="29147" extrusionOk="0">
                    <a:moveTo>
                      <a:pt x="7571" y="0"/>
                    </a:moveTo>
                    <a:cubicBezTo>
                      <a:pt x="3437" y="0"/>
                      <a:pt x="0" y="3437"/>
                      <a:pt x="0" y="7571"/>
                    </a:cubicBezTo>
                    <a:lnTo>
                      <a:pt x="0" y="29147"/>
                    </a:lnTo>
                    <a:lnTo>
                      <a:pt x="61" y="29147"/>
                    </a:lnTo>
                    <a:lnTo>
                      <a:pt x="61" y="7571"/>
                    </a:lnTo>
                    <a:cubicBezTo>
                      <a:pt x="61" y="3437"/>
                      <a:pt x="3437" y="61"/>
                      <a:pt x="7571" y="61"/>
                    </a:cubicBezTo>
                    <a:cubicBezTo>
                      <a:pt x="11710" y="61"/>
                      <a:pt x="15019" y="3437"/>
                      <a:pt x="15019" y="7571"/>
                    </a:cubicBezTo>
                    <a:lnTo>
                      <a:pt x="15019" y="29147"/>
                    </a:lnTo>
                    <a:lnTo>
                      <a:pt x="15080" y="29147"/>
                    </a:lnTo>
                    <a:lnTo>
                      <a:pt x="15080" y="7571"/>
                    </a:lnTo>
                    <a:cubicBezTo>
                      <a:pt x="15080" y="3437"/>
                      <a:pt x="11710" y="0"/>
                      <a:pt x="7571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39189" y="599739"/>
                <a:ext cx="1247032" cy="2716194"/>
              </a:xfrm>
              <a:custGeom>
                <a:avLst/>
                <a:gdLst/>
                <a:ahLst/>
                <a:cxnLst/>
                <a:rect l="l" t="t" r="r" b="b"/>
                <a:pathLst>
                  <a:path w="12856" h="28002" extrusionOk="0">
                    <a:moveTo>
                      <a:pt x="6426" y="1"/>
                    </a:moveTo>
                    <a:cubicBezTo>
                      <a:pt x="2862" y="1"/>
                      <a:pt x="1" y="2862"/>
                      <a:pt x="1" y="6426"/>
                    </a:cubicBezTo>
                    <a:lnTo>
                      <a:pt x="1" y="28002"/>
                    </a:lnTo>
                    <a:lnTo>
                      <a:pt x="62" y="28002"/>
                    </a:lnTo>
                    <a:lnTo>
                      <a:pt x="62" y="6426"/>
                    </a:lnTo>
                    <a:cubicBezTo>
                      <a:pt x="62" y="2928"/>
                      <a:pt x="2928" y="62"/>
                      <a:pt x="6426" y="62"/>
                    </a:cubicBezTo>
                    <a:cubicBezTo>
                      <a:pt x="9929" y="62"/>
                      <a:pt x="12790" y="2928"/>
                      <a:pt x="12790" y="6426"/>
                    </a:cubicBezTo>
                    <a:lnTo>
                      <a:pt x="12790" y="28002"/>
                    </a:lnTo>
                    <a:lnTo>
                      <a:pt x="12856" y="28002"/>
                    </a:lnTo>
                    <a:lnTo>
                      <a:pt x="12856" y="6426"/>
                    </a:lnTo>
                    <a:cubicBezTo>
                      <a:pt x="12856" y="2862"/>
                      <a:pt x="9990" y="1"/>
                      <a:pt x="642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343947" y="704400"/>
                <a:ext cx="1037124" cy="2611531"/>
              </a:xfrm>
              <a:custGeom>
                <a:avLst/>
                <a:gdLst/>
                <a:ahLst/>
                <a:cxnLst/>
                <a:rect l="l" t="t" r="r" b="b"/>
                <a:pathLst>
                  <a:path w="10692" h="26923" extrusionOk="0">
                    <a:moveTo>
                      <a:pt x="5346" y="1"/>
                    </a:moveTo>
                    <a:cubicBezTo>
                      <a:pt x="2418" y="1"/>
                      <a:pt x="0" y="2419"/>
                      <a:pt x="0" y="5347"/>
                    </a:cubicBezTo>
                    <a:lnTo>
                      <a:pt x="0" y="26923"/>
                    </a:lnTo>
                    <a:lnTo>
                      <a:pt x="66" y="26923"/>
                    </a:lnTo>
                    <a:lnTo>
                      <a:pt x="66" y="5347"/>
                    </a:lnTo>
                    <a:cubicBezTo>
                      <a:pt x="66" y="2419"/>
                      <a:pt x="2418" y="67"/>
                      <a:pt x="5346" y="67"/>
                    </a:cubicBezTo>
                    <a:cubicBezTo>
                      <a:pt x="8273" y="67"/>
                      <a:pt x="10630" y="2419"/>
                      <a:pt x="10630" y="5347"/>
                    </a:cubicBezTo>
                    <a:lnTo>
                      <a:pt x="10630" y="26923"/>
                    </a:lnTo>
                    <a:lnTo>
                      <a:pt x="10691" y="26923"/>
                    </a:lnTo>
                    <a:lnTo>
                      <a:pt x="10691" y="5347"/>
                    </a:lnTo>
                    <a:cubicBezTo>
                      <a:pt x="10691" y="2419"/>
                      <a:pt x="8273" y="1"/>
                      <a:pt x="534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4449094" y="809644"/>
                <a:ext cx="827313" cy="2506286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25838" extrusionOk="0">
                    <a:moveTo>
                      <a:pt x="4262" y="0"/>
                    </a:moveTo>
                    <a:cubicBezTo>
                      <a:pt x="1910" y="0"/>
                      <a:pt x="1" y="1909"/>
                      <a:pt x="1" y="4262"/>
                    </a:cubicBezTo>
                    <a:lnTo>
                      <a:pt x="1" y="25838"/>
                    </a:lnTo>
                    <a:lnTo>
                      <a:pt x="62" y="25838"/>
                    </a:lnTo>
                    <a:lnTo>
                      <a:pt x="62" y="4262"/>
                    </a:lnTo>
                    <a:cubicBezTo>
                      <a:pt x="62" y="1971"/>
                      <a:pt x="1971" y="61"/>
                      <a:pt x="4262" y="61"/>
                    </a:cubicBezTo>
                    <a:cubicBezTo>
                      <a:pt x="6553" y="61"/>
                      <a:pt x="8462" y="1971"/>
                      <a:pt x="8462" y="4262"/>
                    </a:cubicBezTo>
                    <a:lnTo>
                      <a:pt x="8462" y="25838"/>
                    </a:lnTo>
                    <a:lnTo>
                      <a:pt x="8528" y="25838"/>
                    </a:lnTo>
                    <a:lnTo>
                      <a:pt x="8528" y="4262"/>
                    </a:lnTo>
                    <a:cubicBezTo>
                      <a:pt x="8528" y="1909"/>
                      <a:pt x="6619" y="0"/>
                      <a:pt x="4262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4553756" y="914306"/>
                <a:ext cx="617405" cy="2401623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24759" extrusionOk="0">
                    <a:moveTo>
                      <a:pt x="3183" y="1"/>
                    </a:moveTo>
                    <a:cubicBezTo>
                      <a:pt x="1467" y="1"/>
                      <a:pt x="1" y="1401"/>
                      <a:pt x="1" y="3183"/>
                    </a:cubicBezTo>
                    <a:lnTo>
                      <a:pt x="1" y="24759"/>
                    </a:lnTo>
                    <a:lnTo>
                      <a:pt x="67" y="24759"/>
                    </a:lnTo>
                    <a:lnTo>
                      <a:pt x="67" y="3183"/>
                    </a:lnTo>
                    <a:cubicBezTo>
                      <a:pt x="67" y="1467"/>
                      <a:pt x="1467" y="67"/>
                      <a:pt x="3183" y="67"/>
                    </a:cubicBezTo>
                    <a:cubicBezTo>
                      <a:pt x="4904" y="67"/>
                      <a:pt x="6304" y="1467"/>
                      <a:pt x="6304" y="3183"/>
                    </a:cubicBezTo>
                    <a:lnTo>
                      <a:pt x="6304" y="24759"/>
                    </a:lnTo>
                    <a:lnTo>
                      <a:pt x="6365" y="24759"/>
                    </a:lnTo>
                    <a:lnTo>
                      <a:pt x="6365" y="3183"/>
                    </a:lnTo>
                    <a:cubicBezTo>
                      <a:pt x="6365" y="1401"/>
                      <a:pt x="4904" y="1"/>
                      <a:pt x="3183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" name="Google Shape;70;p2"/>
            <p:cNvSpPr/>
            <p:nvPr/>
          </p:nvSpPr>
          <p:spPr>
            <a:xfrm>
              <a:off x="566450" y="4401727"/>
              <a:ext cx="307094" cy="307161"/>
            </a:xfrm>
            <a:custGeom>
              <a:avLst/>
              <a:gdLst/>
              <a:ahLst/>
              <a:cxnLst/>
              <a:rect l="l" t="t" r="r" b="b"/>
              <a:pathLst>
                <a:path w="22845" h="22850" extrusionOk="0">
                  <a:moveTo>
                    <a:pt x="11389" y="5092"/>
                  </a:moveTo>
                  <a:cubicBezTo>
                    <a:pt x="14892" y="5092"/>
                    <a:pt x="17753" y="7892"/>
                    <a:pt x="17753" y="11395"/>
                  </a:cubicBezTo>
                  <a:cubicBezTo>
                    <a:pt x="17753" y="14892"/>
                    <a:pt x="14892" y="17692"/>
                    <a:pt x="11389" y="17692"/>
                  </a:cubicBezTo>
                  <a:cubicBezTo>
                    <a:pt x="7892" y="17692"/>
                    <a:pt x="5092" y="14892"/>
                    <a:pt x="5092" y="11395"/>
                  </a:cubicBezTo>
                  <a:cubicBezTo>
                    <a:pt x="5092" y="7892"/>
                    <a:pt x="7892" y="5092"/>
                    <a:pt x="11389" y="5092"/>
                  </a:cubicBezTo>
                  <a:close/>
                  <a:moveTo>
                    <a:pt x="11389" y="1"/>
                  </a:moveTo>
                  <a:cubicBezTo>
                    <a:pt x="5092" y="1"/>
                    <a:pt x="1" y="5092"/>
                    <a:pt x="1" y="11395"/>
                  </a:cubicBezTo>
                  <a:cubicBezTo>
                    <a:pt x="1" y="17692"/>
                    <a:pt x="5092" y="22850"/>
                    <a:pt x="11389" y="22850"/>
                  </a:cubicBezTo>
                  <a:cubicBezTo>
                    <a:pt x="17692" y="22850"/>
                    <a:pt x="22845" y="17692"/>
                    <a:pt x="22845" y="11395"/>
                  </a:cubicBezTo>
                  <a:cubicBezTo>
                    <a:pt x="22845" y="5092"/>
                    <a:pt x="17692" y="1"/>
                    <a:pt x="11389" y="1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" name="Google Shape;71;p2"/>
            <p:cNvGrpSpPr/>
            <p:nvPr/>
          </p:nvGrpSpPr>
          <p:grpSpPr>
            <a:xfrm>
              <a:off x="1307406" y="4249838"/>
              <a:ext cx="1957156" cy="3782590"/>
              <a:chOff x="4128125" y="488675"/>
              <a:chExt cx="1462857" cy="2827259"/>
            </a:xfrm>
          </p:grpSpPr>
          <p:sp>
            <p:nvSpPr>
              <p:cNvPr id="72" name="Google Shape;72;p2"/>
              <p:cNvSpPr/>
              <p:nvPr/>
            </p:nvSpPr>
            <p:spPr>
              <a:xfrm>
                <a:off x="4128125" y="488675"/>
                <a:ext cx="1462857" cy="2827259"/>
              </a:xfrm>
              <a:custGeom>
                <a:avLst/>
                <a:gdLst/>
                <a:ahLst/>
                <a:cxnLst/>
                <a:rect l="l" t="t" r="r" b="b"/>
                <a:pathLst>
                  <a:path w="15081" h="29147" extrusionOk="0">
                    <a:moveTo>
                      <a:pt x="7571" y="0"/>
                    </a:moveTo>
                    <a:cubicBezTo>
                      <a:pt x="3437" y="0"/>
                      <a:pt x="0" y="3437"/>
                      <a:pt x="0" y="7571"/>
                    </a:cubicBezTo>
                    <a:lnTo>
                      <a:pt x="0" y="29147"/>
                    </a:lnTo>
                    <a:lnTo>
                      <a:pt x="61" y="29147"/>
                    </a:lnTo>
                    <a:lnTo>
                      <a:pt x="61" y="7571"/>
                    </a:lnTo>
                    <a:cubicBezTo>
                      <a:pt x="61" y="3437"/>
                      <a:pt x="3437" y="61"/>
                      <a:pt x="7571" y="61"/>
                    </a:cubicBezTo>
                    <a:cubicBezTo>
                      <a:pt x="11710" y="61"/>
                      <a:pt x="15019" y="3437"/>
                      <a:pt x="15019" y="7571"/>
                    </a:cubicBezTo>
                    <a:lnTo>
                      <a:pt x="15019" y="29147"/>
                    </a:lnTo>
                    <a:lnTo>
                      <a:pt x="15080" y="29147"/>
                    </a:lnTo>
                    <a:lnTo>
                      <a:pt x="15080" y="7571"/>
                    </a:lnTo>
                    <a:cubicBezTo>
                      <a:pt x="15080" y="3437"/>
                      <a:pt x="11710" y="0"/>
                      <a:pt x="7571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239189" y="599739"/>
                <a:ext cx="1247032" cy="2716194"/>
              </a:xfrm>
              <a:custGeom>
                <a:avLst/>
                <a:gdLst/>
                <a:ahLst/>
                <a:cxnLst/>
                <a:rect l="l" t="t" r="r" b="b"/>
                <a:pathLst>
                  <a:path w="12856" h="28002" extrusionOk="0">
                    <a:moveTo>
                      <a:pt x="6426" y="1"/>
                    </a:moveTo>
                    <a:cubicBezTo>
                      <a:pt x="2862" y="1"/>
                      <a:pt x="1" y="2862"/>
                      <a:pt x="1" y="6426"/>
                    </a:cubicBezTo>
                    <a:lnTo>
                      <a:pt x="1" y="28002"/>
                    </a:lnTo>
                    <a:lnTo>
                      <a:pt x="62" y="28002"/>
                    </a:lnTo>
                    <a:lnTo>
                      <a:pt x="62" y="6426"/>
                    </a:lnTo>
                    <a:cubicBezTo>
                      <a:pt x="62" y="2928"/>
                      <a:pt x="2928" y="62"/>
                      <a:pt x="6426" y="62"/>
                    </a:cubicBezTo>
                    <a:cubicBezTo>
                      <a:pt x="9929" y="62"/>
                      <a:pt x="12790" y="2928"/>
                      <a:pt x="12790" y="6426"/>
                    </a:cubicBezTo>
                    <a:lnTo>
                      <a:pt x="12790" y="28002"/>
                    </a:lnTo>
                    <a:lnTo>
                      <a:pt x="12856" y="28002"/>
                    </a:lnTo>
                    <a:lnTo>
                      <a:pt x="12856" y="6426"/>
                    </a:lnTo>
                    <a:cubicBezTo>
                      <a:pt x="12856" y="2862"/>
                      <a:pt x="9990" y="1"/>
                      <a:pt x="642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343947" y="704400"/>
                <a:ext cx="1037124" cy="2611531"/>
              </a:xfrm>
              <a:custGeom>
                <a:avLst/>
                <a:gdLst/>
                <a:ahLst/>
                <a:cxnLst/>
                <a:rect l="l" t="t" r="r" b="b"/>
                <a:pathLst>
                  <a:path w="10692" h="26923" extrusionOk="0">
                    <a:moveTo>
                      <a:pt x="5346" y="1"/>
                    </a:moveTo>
                    <a:cubicBezTo>
                      <a:pt x="2418" y="1"/>
                      <a:pt x="0" y="2419"/>
                      <a:pt x="0" y="5347"/>
                    </a:cubicBezTo>
                    <a:lnTo>
                      <a:pt x="0" y="26923"/>
                    </a:lnTo>
                    <a:lnTo>
                      <a:pt x="66" y="26923"/>
                    </a:lnTo>
                    <a:lnTo>
                      <a:pt x="66" y="5347"/>
                    </a:lnTo>
                    <a:cubicBezTo>
                      <a:pt x="66" y="2419"/>
                      <a:pt x="2418" y="67"/>
                      <a:pt x="5346" y="67"/>
                    </a:cubicBezTo>
                    <a:cubicBezTo>
                      <a:pt x="8273" y="67"/>
                      <a:pt x="10630" y="2419"/>
                      <a:pt x="10630" y="5347"/>
                    </a:cubicBezTo>
                    <a:lnTo>
                      <a:pt x="10630" y="26923"/>
                    </a:lnTo>
                    <a:lnTo>
                      <a:pt x="10691" y="26923"/>
                    </a:lnTo>
                    <a:lnTo>
                      <a:pt x="10691" y="5347"/>
                    </a:lnTo>
                    <a:cubicBezTo>
                      <a:pt x="10691" y="2419"/>
                      <a:pt x="8273" y="1"/>
                      <a:pt x="534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4449094" y="809644"/>
                <a:ext cx="827313" cy="2506286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25838" extrusionOk="0">
                    <a:moveTo>
                      <a:pt x="4262" y="0"/>
                    </a:moveTo>
                    <a:cubicBezTo>
                      <a:pt x="1910" y="0"/>
                      <a:pt x="1" y="1909"/>
                      <a:pt x="1" y="4262"/>
                    </a:cubicBezTo>
                    <a:lnTo>
                      <a:pt x="1" y="25838"/>
                    </a:lnTo>
                    <a:lnTo>
                      <a:pt x="62" y="25838"/>
                    </a:lnTo>
                    <a:lnTo>
                      <a:pt x="62" y="4262"/>
                    </a:lnTo>
                    <a:cubicBezTo>
                      <a:pt x="62" y="1971"/>
                      <a:pt x="1971" y="61"/>
                      <a:pt x="4262" y="61"/>
                    </a:cubicBezTo>
                    <a:cubicBezTo>
                      <a:pt x="6553" y="61"/>
                      <a:pt x="8462" y="1971"/>
                      <a:pt x="8462" y="4262"/>
                    </a:cubicBezTo>
                    <a:lnTo>
                      <a:pt x="8462" y="25838"/>
                    </a:lnTo>
                    <a:lnTo>
                      <a:pt x="8528" y="25838"/>
                    </a:lnTo>
                    <a:lnTo>
                      <a:pt x="8528" y="4262"/>
                    </a:lnTo>
                    <a:cubicBezTo>
                      <a:pt x="8528" y="1909"/>
                      <a:pt x="6619" y="0"/>
                      <a:pt x="4262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4553756" y="914306"/>
                <a:ext cx="617405" cy="2401623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24759" extrusionOk="0">
                    <a:moveTo>
                      <a:pt x="3183" y="1"/>
                    </a:moveTo>
                    <a:cubicBezTo>
                      <a:pt x="1467" y="1"/>
                      <a:pt x="1" y="1401"/>
                      <a:pt x="1" y="3183"/>
                    </a:cubicBezTo>
                    <a:lnTo>
                      <a:pt x="1" y="24759"/>
                    </a:lnTo>
                    <a:lnTo>
                      <a:pt x="67" y="24759"/>
                    </a:lnTo>
                    <a:lnTo>
                      <a:pt x="67" y="3183"/>
                    </a:lnTo>
                    <a:cubicBezTo>
                      <a:pt x="67" y="1467"/>
                      <a:pt x="1467" y="67"/>
                      <a:pt x="3183" y="67"/>
                    </a:cubicBezTo>
                    <a:cubicBezTo>
                      <a:pt x="4904" y="67"/>
                      <a:pt x="6304" y="1467"/>
                      <a:pt x="6304" y="3183"/>
                    </a:cubicBezTo>
                    <a:lnTo>
                      <a:pt x="6304" y="24759"/>
                    </a:lnTo>
                    <a:lnTo>
                      <a:pt x="6365" y="24759"/>
                    </a:lnTo>
                    <a:lnTo>
                      <a:pt x="6365" y="3183"/>
                    </a:lnTo>
                    <a:cubicBezTo>
                      <a:pt x="6365" y="1401"/>
                      <a:pt x="4904" y="1"/>
                      <a:pt x="3183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34_1_1_1"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6" name="Google Shape;1036;p30"/>
          <p:cNvGrpSpPr/>
          <p:nvPr/>
        </p:nvGrpSpPr>
        <p:grpSpPr>
          <a:xfrm flipH="1">
            <a:off x="-1617918" y="-11597"/>
            <a:ext cx="10760450" cy="8044026"/>
            <a:chOff x="0" y="-11597"/>
            <a:chExt cx="10760450" cy="8044026"/>
          </a:xfrm>
        </p:grpSpPr>
        <p:sp>
          <p:nvSpPr>
            <p:cNvPr id="1037" name="Google Shape;1037;p30"/>
            <p:cNvSpPr/>
            <p:nvPr/>
          </p:nvSpPr>
          <p:spPr>
            <a:xfrm>
              <a:off x="0" y="1"/>
              <a:ext cx="1166731" cy="1163744"/>
            </a:xfrm>
            <a:custGeom>
              <a:avLst/>
              <a:gdLst/>
              <a:ahLst/>
              <a:cxnLst/>
              <a:rect l="l" t="t" r="r" b="b"/>
              <a:pathLst>
                <a:path w="25777" h="25711" extrusionOk="0">
                  <a:moveTo>
                    <a:pt x="0" y="1"/>
                  </a:moveTo>
                  <a:lnTo>
                    <a:pt x="0" y="25711"/>
                  </a:lnTo>
                  <a:lnTo>
                    <a:pt x="257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38" name="Google Shape;1038;p30"/>
            <p:cNvGrpSpPr/>
            <p:nvPr/>
          </p:nvGrpSpPr>
          <p:grpSpPr>
            <a:xfrm>
              <a:off x="7583546" y="4350659"/>
              <a:ext cx="1581474" cy="813017"/>
              <a:chOff x="7093751" y="4094158"/>
              <a:chExt cx="2061089" cy="1059582"/>
            </a:xfrm>
          </p:grpSpPr>
          <p:sp>
            <p:nvSpPr>
              <p:cNvPr id="1039" name="Google Shape;1039;p30"/>
              <p:cNvSpPr/>
              <p:nvPr/>
            </p:nvSpPr>
            <p:spPr>
              <a:xfrm>
                <a:off x="8095266" y="4094158"/>
                <a:ext cx="1059575" cy="1059575"/>
              </a:xfrm>
              <a:custGeom>
                <a:avLst/>
                <a:gdLst/>
                <a:ahLst/>
                <a:cxnLst/>
                <a:rect l="l" t="t" r="r" b="b"/>
                <a:pathLst>
                  <a:path w="16293" h="16293" extrusionOk="0">
                    <a:moveTo>
                      <a:pt x="16292" y="1"/>
                    </a:moveTo>
                    <a:lnTo>
                      <a:pt x="1" y="16292"/>
                    </a:lnTo>
                    <a:lnTo>
                      <a:pt x="16292" y="16292"/>
                    </a:lnTo>
                    <a:lnTo>
                      <a:pt x="162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30"/>
              <p:cNvSpPr/>
              <p:nvPr/>
            </p:nvSpPr>
            <p:spPr>
              <a:xfrm>
                <a:off x="7399994" y="4474931"/>
                <a:ext cx="1361846" cy="678809"/>
              </a:xfrm>
              <a:custGeom>
                <a:avLst/>
                <a:gdLst/>
                <a:ahLst/>
                <a:cxnLst/>
                <a:rect l="l" t="t" r="r" b="b"/>
                <a:pathLst>
                  <a:path w="20941" h="10438" extrusionOk="0">
                    <a:moveTo>
                      <a:pt x="10437" y="0"/>
                    </a:moveTo>
                    <a:cubicBezTo>
                      <a:pt x="8976" y="0"/>
                      <a:pt x="7637" y="316"/>
                      <a:pt x="6364" y="825"/>
                    </a:cubicBezTo>
                    <a:cubicBezTo>
                      <a:pt x="4521" y="1589"/>
                      <a:pt x="2867" y="2928"/>
                      <a:pt x="1782" y="4582"/>
                    </a:cubicBezTo>
                    <a:cubicBezTo>
                      <a:pt x="637" y="6298"/>
                      <a:pt x="0" y="8273"/>
                      <a:pt x="0" y="10437"/>
                    </a:cubicBezTo>
                    <a:lnTo>
                      <a:pt x="2291" y="10437"/>
                    </a:lnTo>
                    <a:cubicBezTo>
                      <a:pt x="2291" y="9353"/>
                      <a:pt x="2485" y="8273"/>
                      <a:pt x="2928" y="7255"/>
                    </a:cubicBezTo>
                    <a:cubicBezTo>
                      <a:pt x="3503" y="5789"/>
                      <a:pt x="4582" y="4582"/>
                      <a:pt x="5855" y="3691"/>
                    </a:cubicBezTo>
                    <a:cubicBezTo>
                      <a:pt x="7194" y="2801"/>
                      <a:pt x="8722" y="2291"/>
                      <a:pt x="10437" y="2291"/>
                    </a:cubicBezTo>
                    <a:cubicBezTo>
                      <a:pt x="11583" y="2291"/>
                      <a:pt x="12667" y="2546"/>
                      <a:pt x="13619" y="2928"/>
                    </a:cubicBezTo>
                    <a:cubicBezTo>
                      <a:pt x="15085" y="3564"/>
                      <a:pt x="16358" y="4582"/>
                      <a:pt x="17249" y="5916"/>
                    </a:cubicBezTo>
                    <a:cubicBezTo>
                      <a:pt x="18074" y="7189"/>
                      <a:pt x="18583" y="8783"/>
                      <a:pt x="18649" y="10437"/>
                    </a:cubicBezTo>
                    <a:lnTo>
                      <a:pt x="20940" y="10437"/>
                    </a:lnTo>
                    <a:cubicBezTo>
                      <a:pt x="20940" y="9037"/>
                      <a:pt x="20620" y="7637"/>
                      <a:pt x="20110" y="6364"/>
                    </a:cubicBezTo>
                    <a:cubicBezTo>
                      <a:pt x="19286" y="4516"/>
                      <a:pt x="17947" y="2928"/>
                      <a:pt x="16292" y="1782"/>
                    </a:cubicBezTo>
                    <a:cubicBezTo>
                      <a:pt x="14637" y="637"/>
                      <a:pt x="12601" y="0"/>
                      <a:pt x="10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30"/>
              <p:cNvSpPr/>
              <p:nvPr/>
            </p:nvSpPr>
            <p:spPr>
              <a:xfrm>
                <a:off x="7093751" y="4582562"/>
                <a:ext cx="918844" cy="206933"/>
              </a:xfrm>
              <a:custGeom>
                <a:avLst/>
                <a:gdLst/>
                <a:ahLst/>
                <a:cxnLst/>
                <a:rect l="l" t="t" r="r" b="b"/>
                <a:pathLst>
                  <a:path w="14129" h="3182" extrusionOk="0">
                    <a:moveTo>
                      <a:pt x="7067" y="0"/>
                    </a:moveTo>
                    <a:cubicBezTo>
                      <a:pt x="6619" y="0"/>
                      <a:pt x="6110" y="61"/>
                      <a:pt x="5667" y="255"/>
                    </a:cubicBezTo>
                    <a:cubicBezTo>
                      <a:pt x="5219" y="443"/>
                      <a:pt x="4776" y="698"/>
                      <a:pt x="4394" y="1079"/>
                    </a:cubicBezTo>
                    <a:cubicBezTo>
                      <a:pt x="4139" y="1334"/>
                      <a:pt x="3885" y="1527"/>
                      <a:pt x="3630" y="1588"/>
                    </a:cubicBezTo>
                    <a:cubicBezTo>
                      <a:pt x="3309" y="1716"/>
                      <a:pt x="2994" y="1782"/>
                      <a:pt x="2673" y="1782"/>
                    </a:cubicBezTo>
                    <a:cubicBezTo>
                      <a:pt x="2357" y="1782"/>
                      <a:pt x="2037" y="1716"/>
                      <a:pt x="1782" y="1588"/>
                    </a:cubicBezTo>
                    <a:cubicBezTo>
                      <a:pt x="1466" y="1527"/>
                      <a:pt x="1212" y="1334"/>
                      <a:pt x="957" y="1079"/>
                    </a:cubicBezTo>
                    <a:lnTo>
                      <a:pt x="0" y="2036"/>
                    </a:lnTo>
                    <a:cubicBezTo>
                      <a:pt x="382" y="2418"/>
                      <a:pt x="830" y="2673"/>
                      <a:pt x="1273" y="2861"/>
                    </a:cubicBezTo>
                    <a:cubicBezTo>
                      <a:pt x="1721" y="3055"/>
                      <a:pt x="2230" y="3182"/>
                      <a:pt x="2673" y="3182"/>
                    </a:cubicBezTo>
                    <a:cubicBezTo>
                      <a:pt x="3182" y="3182"/>
                      <a:pt x="3630" y="3055"/>
                      <a:pt x="4139" y="2861"/>
                    </a:cubicBezTo>
                    <a:cubicBezTo>
                      <a:pt x="4582" y="2673"/>
                      <a:pt x="4964" y="2418"/>
                      <a:pt x="5346" y="2036"/>
                    </a:cubicBezTo>
                    <a:cubicBezTo>
                      <a:pt x="5600" y="1782"/>
                      <a:pt x="5855" y="1655"/>
                      <a:pt x="6176" y="1527"/>
                    </a:cubicBezTo>
                    <a:cubicBezTo>
                      <a:pt x="6430" y="1400"/>
                      <a:pt x="6746" y="1334"/>
                      <a:pt x="7067" y="1334"/>
                    </a:cubicBezTo>
                    <a:cubicBezTo>
                      <a:pt x="7382" y="1334"/>
                      <a:pt x="7703" y="1400"/>
                      <a:pt x="8019" y="1527"/>
                    </a:cubicBezTo>
                    <a:cubicBezTo>
                      <a:pt x="8273" y="1655"/>
                      <a:pt x="8528" y="1782"/>
                      <a:pt x="8782" y="2036"/>
                    </a:cubicBezTo>
                    <a:cubicBezTo>
                      <a:pt x="9164" y="2418"/>
                      <a:pt x="9612" y="2673"/>
                      <a:pt x="10055" y="2861"/>
                    </a:cubicBezTo>
                    <a:cubicBezTo>
                      <a:pt x="10503" y="3055"/>
                      <a:pt x="11012" y="3182"/>
                      <a:pt x="11455" y="3182"/>
                    </a:cubicBezTo>
                    <a:cubicBezTo>
                      <a:pt x="11964" y="3182"/>
                      <a:pt x="12412" y="3055"/>
                      <a:pt x="12921" y="2861"/>
                    </a:cubicBezTo>
                    <a:cubicBezTo>
                      <a:pt x="13364" y="2673"/>
                      <a:pt x="13746" y="2418"/>
                      <a:pt x="14128" y="2036"/>
                    </a:cubicBezTo>
                    <a:lnTo>
                      <a:pt x="13176" y="1079"/>
                    </a:lnTo>
                    <a:cubicBezTo>
                      <a:pt x="12921" y="1334"/>
                      <a:pt x="12667" y="1527"/>
                      <a:pt x="12412" y="1588"/>
                    </a:cubicBezTo>
                    <a:cubicBezTo>
                      <a:pt x="12092" y="1716"/>
                      <a:pt x="11776" y="1782"/>
                      <a:pt x="11455" y="1782"/>
                    </a:cubicBezTo>
                    <a:cubicBezTo>
                      <a:pt x="11140" y="1782"/>
                      <a:pt x="10819" y="1716"/>
                      <a:pt x="10564" y="1588"/>
                    </a:cubicBezTo>
                    <a:cubicBezTo>
                      <a:pt x="10249" y="1527"/>
                      <a:pt x="9994" y="1334"/>
                      <a:pt x="9739" y="1079"/>
                    </a:cubicBezTo>
                    <a:cubicBezTo>
                      <a:pt x="9358" y="698"/>
                      <a:pt x="8976" y="443"/>
                      <a:pt x="8528" y="255"/>
                    </a:cubicBezTo>
                    <a:cubicBezTo>
                      <a:pt x="8019" y="61"/>
                      <a:pt x="7576" y="0"/>
                      <a:pt x="70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42" name="Google Shape;1042;p30"/>
              <p:cNvGrpSpPr/>
              <p:nvPr/>
            </p:nvGrpSpPr>
            <p:grpSpPr>
              <a:xfrm>
                <a:off x="8877683" y="4245446"/>
                <a:ext cx="177866" cy="385129"/>
                <a:chOff x="8877683" y="4321646"/>
                <a:chExt cx="177866" cy="385129"/>
              </a:xfrm>
            </p:grpSpPr>
            <p:sp>
              <p:nvSpPr>
                <p:cNvPr id="1043" name="Google Shape;1043;p30"/>
                <p:cNvSpPr/>
                <p:nvPr/>
              </p:nvSpPr>
              <p:spPr>
                <a:xfrm>
                  <a:off x="9030642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6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6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" name="Google Shape;1044;p30"/>
                <p:cNvSpPr/>
                <p:nvPr/>
              </p:nvSpPr>
              <p:spPr>
                <a:xfrm>
                  <a:off x="9030642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6"/>
                        <a:pt x="66" y="382"/>
                        <a:pt x="194" y="382"/>
                      </a:cubicBezTo>
                      <a:cubicBezTo>
                        <a:pt x="321" y="382"/>
                        <a:pt x="382" y="316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5" name="Google Shape;1045;p30"/>
                <p:cNvSpPr/>
                <p:nvPr/>
              </p:nvSpPr>
              <p:spPr>
                <a:xfrm>
                  <a:off x="9030642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" name="Google Shape;1046;p30"/>
                <p:cNvSpPr/>
                <p:nvPr/>
              </p:nvSpPr>
              <p:spPr>
                <a:xfrm>
                  <a:off x="9030642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7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7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7" name="Google Shape;1047;p30"/>
                <p:cNvSpPr/>
                <p:nvPr/>
              </p:nvSpPr>
              <p:spPr>
                <a:xfrm>
                  <a:off x="9030642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7"/>
                        <a:pt x="66" y="383"/>
                        <a:pt x="194" y="383"/>
                      </a:cubicBezTo>
                      <a:cubicBezTo>
                        <a:pt x="321" y="383"/>
                        <a:pt x="382" y="317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8" name="Google Shape;1048;p30"/>
                <p:cNvSpPr/>
                <p:nvPr/>
              </p:nvSpPr>
              <p:spPr>
                <a:xfrm>
                  <a:off x="9030642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" name="Google Shape;1049;p30"/>
                <p:cNvSpPr/>
                <p:nvPr/>
              </p:nvSpPr>
              <p:spPr>
                <a:xfrm>
                  <a:off x="8952146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6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0" name="Google Shape;1050;p30"/>
                <p:cNvSpPr/>
                <p:nvPr/>
              </p:nvSpPr>
              <p:spPr>
                <a:xfrm>
                  <a:off x="8952146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6"/>
                        <a:pt x="128" y="382"/>
                        <a:pt x="189" y="382"/>
                      </a:cubicBezTo>
                      <a:cubicBezTo>
                        <a:pt x="316" y="382"/>
                        <a:pt x="383" y="316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1" name="Google Shape;1051;p30"/>
                <p:cNvSpPr/>
                <p:nvPr/>
              </p:nvSpPr>
              <p:spPr>
                <a:xfrm>
                  <a:off x="8952146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2" name="Google Shape;1052;p30"/>
                <p:cNvSpPr/>
                <p:nvPr/>
              </p:nvSpPr>
              <p:spPr>
                <a:xfrm>
                  <a:off x="8952146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7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3" name="Google Shape;1053;p30"/>
                <p:cNvSpPr/>
                <p:nvPr/>
              </p:nvSpPr>
              <p:spPr>
                <a:xfrm>
                  <a:off x="8952146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7"/>
                        <a:pt x="128" y="383"/>
                        <a:pt x="189" y="383"/>
                      </a:cubicBezTo>
                      <a:cubicBezTo>
                        <a:pt x="316" y="383"/>
                        <a:pt x="383" y="317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4" name="Google Shape;1054;p30"/>
                <p:cNvSpPr/>
                <p:nvPr/>
              </p:nvSpPr>
              <p:spPr>
                <a:xfrm>
                  <a:off x="8952146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5" name="Google Shape;1055;p30"/>
                <p:cNvSpPr/>
                <p:nvPr/>
              </p:nvSpPr>
              <p:spPr>
                <a:xfrm>
                  <a:off x="8877683" y="4321646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6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6" name="Google Shape;1056;p30"/>
                <p:cNvSpPr/>
                <p:nvPr/>
              </p:nvSpPr>
              <p:spPr>
                <a:xfrm>
                  <a:off x="8877683" y="43921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6"/>
                        <a:pt x="61" y="382"/>
                        <a:pt x="189" y="382"/>
                      </a:cubicBezTo>
                      <a:cubicBezTo>
                        <a:pt x="316" y="382"/>
                        <a:pt x="382" y="316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7" name="Google Shape;1057;p30"/>
                <p:cNvSpPr/>
                <p:nvPr/>
              </p:nvSpPr>
              <p:spPr>
                <a:xfrm>
                  <a:off x="8877683" y="4466672"/>
                  <a:ext cx="24842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8" name="Google Shape;1058;p30"/>
                <p:cNvSpPr/>
                <p:nvPr/>
              </p:nvSpPr>
              <p:spPr>
                <a:xfrm>
                  <a:off x="8877683" y="45368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7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9" name="Google Shape;1059;p30"/>
                <p:cNvSpPr/>
                <p:nvPr/>
              </p:nvSpPr>
              <p:spPr>
                <a:xfrm>
                  <a:off x="8877683" y="4607340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7"/>
                        <a:pt x="61" y="383"/>
                        <a:pt x="189" y="383"/>
                      </a:cubicBezTo>
                      <a:cubicBezTo>
                        <a:pt x="316" y="383"/>
                        <a:pt x="382" y="317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0" name="Google Shape;1060;p30"/>
                <p:cNvSpPr/>
                <p:nvPr/>
              </p:nvSpPr>
              <p:spPr>
                <a:xfrm>
                  <a:off x="8877683" y="4681868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61" name="Google Shape;1061;p30"/>
            <p:cNvGrpSpPr/>
            <p:nvPr/>
          </p:nvGrpSpPr>
          <p:grpSpPr>
            <a:xfrm>
              <a:off x="8703849" y="-11597"/>
              <a:ext cx="451002" cy="1311854"/>
              <a:chOff x="8703849" y="7849"/>
              <a:chExt cx="451002" cy="1311854"/>
            </a:xfrm>
          </p:grpSpPr>
          <p:sp>
            <p:nvSpPr>
              <p:cNvPr id="1062" name="Google Shape;1062;p30"/>
              <p:cNvSpPr/>
              <p:nvPr/>
            </p:nvSpPr>
            <p:spPr>
              <a:xfrm>
                <a:off x="8803155" y="7849"/>
                <a:ext cx="351696" cy="707619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10881" extrusionOk="0">
                    <a:moveTo>
                      <a:pt x="5407" y="1"/>
                    </a:moveTo>
                    <a:cubicBezTo>
                      <a:pt x="2419" y="1"/>
                      <a:pt x="1" y="2419"/>
                      <a:pt x="1" y="5407"/>
                    </a:cubicBezTo>
                    <a:cubicBezTo>
                      <a:pt x="1" y="8462"/>
                      <a:pt x="2419" y="10880"/>
                      <a:pt x="5407" y="10880"/>
                    </a:cubicBezTo>
                    <a:lnTo>
                      <a:pt x="540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30"/>
              <p:cNvSpPr/>
              <p:nvPr/>
            </p:nvSpPr>
            <p:spPr>
              <a:xfrm>
                <a:off x="90637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89"/>
                    </a:cubicBezTo>
                    <a:cubicBezTo>
                      <a:pt x="0" y="316"/>
                      <a:pt x="67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30"/>
              <p:cNvSpPr/>
              <p:nvPr/>
            </p:nvSpPr>
            <p:spPr>
              <a:xfrm>
                <a:off x="8993573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89"/>
                    </a:cubicBezTo>
                    <a:cubicBezTo>
                      <a:pt x="0" y="316"/>
                      <a:pt x="61" y="382"/>
                      <a:pt x="188" y="382"/>
                    </a:cubicBezTo>
                    <a:cubicBezTo>
                      <a:pt x="255" y="382"/>
                      <a:pt x="382" y="316"/>
                      <a:pt x="382" y="189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30"/>
              <p:cNvSpPr/>
              <p:nvPr/>
            </p:nvSpPr>
            <p:spPr>
              <a:xfrm>
                <a:off x="89190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89"/>
                    </a:cubicBezTo>
                    <a:cubicBezTo>
                      <a:pt x="1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30"/>
              <p:cNvSpPr/>
              <p:nvPr/>
            </p:nvSpPr>
            <p:spPr>
              <a:xfrm>
                <a:off x="8848548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89"/>
                    </a:cubicBezTo>
                    <a:cubicBezTo>
                      <a:pt x="0" y="316"/>
                      <a:pt x="66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30"/>
              <p:cNvSpPr/>
              <p:nvPr/>
            </p:nvSpPr>
            <p:spPr>
              <a:xfrm>
                <a:off x="8778312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89"/>
                    </a:cubicBezTo>
                    <a:cubicBezTo>
                      <a:pt x="1" y="316"/>
                      <a:pt x="62" y="382"/>
                      <a:pt x="189" y="382"/>
                    </a:cubicBezTo>
                    <a:cubicBezTo>
                      <a:pt x="255" y="382"/>
                      <a:pt x="383" y="316"/>
                      <a:pt x="383" y="189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30"/>
              <p:cNvSpPr/>
              <p:nvPr/>
            </p:nvSpPr>
            <p:spPr>
              <a:xfrm>
                <a:off x="8703849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89"/>
                    </a:cubicBezTo>
                    <a:cubicBezTo>
                      <a:pt x="0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30"/>
              <p:cNvSpPr/>
              <p:nvPr/>
            </p:nvSpPr>
            <p:spPr>
              <a:xfrm>
                <a:off x="90637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7" y="1"/>
                      <a:pt x="0" y="62"/>
                      <a:pt x="0" y="189"/>
                    </a:cubicBezTo>
                    <a:cubicBezTo>
                      <a:pt x="0" y="317"/>
                      <a:pt x="67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30"/>
              <p:cNvSpPr/>
              <p:nvPr/>
            </p:nvSpPr>
            <p:spPr>
              <a:xfrm>
                <a:off x="8993573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1"/>
                    </a:moveTo>
                    <a:cubicBezTo>
                      <a:pt x="61" y="1"/>
                      <a:pt x="0" y="62"/>
                      <a:pt x="0" y="189"/>
                    </a:cubicBezTo>
                    <a:cubicBezTo>
                      <a:pt x="0" y="317"/>
                      <a:pt x="61" y="383"/>
                      <a:pt x="188" y="383"/>
                    </a:cubicBezTo>
                    <a:cubicBezTo>
                      <a:pt x="255" y="383"/>
                      <a:pt x="382" y="317"/>
                      <a:pt x="382" y="189"/>
                    </a:cubicBezTo>
                    <a:cubicBezTo>
                      <a:pt x="382" y="62"/>
                      <a:pt x="255" y="1"/>
                      <a:pt x="188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30"/>
              <p:cNvSpPr/>
              <p:nvPr/>
            </p:nvSpPr>
            <p:spPr>
              <a:xfrm>
                <a:off x="89190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62"/>
                      <a:pt x="1" y="189"/>
                    </a:cubicBezTo>
                    <a:cubicBezTo>
                      <a:pt x="1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30"/>
              <p:cNvSpPr/>
              <p:nvPr/>
            </p:nvSpPr>
            <p:spPr>
              <a:xfrm>
                <a:off x="8848548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1"/>
                    </a:moveTo>
                    <a:cubicBezTo>
                      <a:pt x="66" y="1"/>
                      <a:pt x="0" y="62"/>
                      <a:pt x="0" y="189"/>
                    </a:cubicBezTo>
                    <a:cubicBezTo>
                      <a:pt x="0" y="317"/>
                      <a:pt x="66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30"/>
              <p:cNvSpPr/>
              <p:nvPr/>
            </p:nvSpPr>
            <p:spPr>
              <a:xfrm>
                <a:off x="8778312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62" y="1"/>
                      <a:pt x="1" y="62"/>
                      <a:pt x="1" y="189"/>
                    </a:cubicBezTo>
                    <a:cubicBezTo>
                      <a:pt x="1" y="317"/>
                      <a:pt x="62" y="383"/>
                      <a:pt x="189" y="383"/>
                    </a:cubicBezTo>
                    <a:cubicBezTo>
                      <a:pt x="255" y="383"/>
                      <a:pt x="383" y="317"/>
                      <a:pt x="383" y="189"/>
                    </a:cubicBezTo>
                    <a:cubicBezTo>
                      <a:pt x="383" y="62"/>
                      <a:pt x="255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30"/>
              <p:cNvSpPr/>
              <p:nvPr/>
            </p:nvSpPr>
            <p:spPr>
              <a:xfrm>
                <a:off x="8703849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0" y="62"/>
                      <a:pt x="0" y="189"/>
                    </a:cubicBezTo>
                    <a:cubicBezTo>
                      <a:pt x="0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30"/>
              <p:cNvSpPr/>
              <p:nvPr/>
            </p:nvSpPr>
            <p:spPr>
              <a:xfrm>
                <a:off x="90637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94"/>
                    </a:cubicBezTo>
                    <a:cubicBezTo>
                      <a:pt x="0" y="321"/>
                      <a:pt x="67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30"/>
              <p:cNvSpPr/>
              <p:nvPr/>
            </p:nvSpPr>
            <p:spPr>
              <a:xfrm>
                <a:off x="8993573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94"/>
                    </a:cubicBezTo>
                    <a:cubicBezTo>
                      <a:pt x="0" y="321"/>
                      <a:pt x="61" y="382"/>
                      <a:pt x="188" y="382"/>
                    </a:cubicBezTo>
                    <a:cubicBezTo>
                      <a:pt x="255" y="382"/>
                      <a:pt x="382" y="321"/>
                      <a:pt x="382" y="194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30"/>
              <p:cNvSpPr/>
              <p:nvPr/>
            </p:nvSpPr>
            <p:spPr>
              <a:xfrm>
                <a:off x="89190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30"/>
              <p:cNvSpPr/>
              <p:nvPr/>
            </p:nvSpPr>
            <p:spPr>
              <a:xfrm>
                <a:off x="8848548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30"/>
              <p:cNvSpPr/>
              <p:nvPr/>
            </p:nvSpPr>
            <p:spPr>
              <a:xfrm>
                <a:off x="8778312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94"/>
                    </a:cubicBezTo>
                    <a:cubicBezTo>
                      <a:pt x="1" y="321"/>
                      <a:pt x="62" y="382"/>
                      <a:pt x="189" y="382"/>
                    </a:cubicBezTo>
                    <a:cubicBezTo>
                      <a:pt x="255" y="382"/>
                      <a:pt x="383" y="321"/>
                      <a:pt x="383" y="194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30"/>
              <p:cNvSpPr/>
              <p:nvPr/>
            </p:nvSpPr>
            <p:spPr>
              <a:xfrm>
                <a:off x="8703849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94"/>
                    </a:cubicBezTo>
                    <a:cubicBezTo>
                      <a:pt x="0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30"/>
              <p:cNvSpPr/>
              <p:nvPr/>
            </p:nvSpPr>
            <p:spPr>
              <a:xfrm>
                <a:off x="8703849" y="400847"/>
                <a:ext cx="223517" cy="223582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3438" extrusionOk="0">
                    <a:moveTo>
                      <a:pt x="1716" y="1"/>
                    </a:moveTo>
                    <a:cubicBezTo>
                      <a:pt x="764" y="1"/>
                      <a:pt x="0" y="765"/>
                      <a:pt x="0" y="1722"/>
                    </a:cubicBezTo>
                    <a:cubicBezTo>
                      <a:pt x="0" y="2674"/>
                      <a:pt x="764" y="3437"/>
                      <a:pt x="1716" y="3437"/>
                    </a:cubicBezTo>
                    <a:cubicBezTo>
                      <a:pt x="2673" y="3437"/>
                      <a:pt x="3437" y="2674"/>
                      <a:pt x="3437" y="1722"/>
                    </a:cubicBezTo>
                    <a:cubicBezTo>
                      <a:pt x="3437" y="765"/>
                      <a:pt x="2673" y="1"/>
                      <a:pt x="17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30"/>
              <p:cNvSpPr/>
              <p:nvPr/>
            </p:nvSpPr>
            <p:spPr>
              <a:xfrm>
                <a:off x="8745210" y="1005141"/>
                <a:ext cx="409640" cy="314562"/>
              </a:xfrm>
              <a:custGeom>
                <a:avLst/>
                <a:gdLst/>
                <a:ahLst/>
                <a:cxnLst/>
                <a:rect l="l" t="t" r="r" b="b"/>
                <a:pathLst>
                  <a:path w="6299" h="4837" extrusionOk="0">
                    <a:moveTo>
                      <a:pt x="1" y="0"/>
                    </a:moveTo>
                    <a:cubicBezTo>
                      <a:pt x="1" y="637"/>
                      <a:pt x="128" y="1273"/>
                      <a:pt x="383" y="1848"/>
                    </a:cubicBezTo>
                    <a:cubicBezTo>
                      <a:pt x="698" y="2739"/>
                      <a:pt x="1335" y="3503"/>
                      <a:pt x="2098" y="4012"/>
                    </a:cubicBezTo>
                    <a:cubicBezTo>
                      <a:pt x="2480" y="4266"/>
                      <a:pt x="2928" y="4455"/>
                      <a:pt x="3371" y="4648"/>
                    </a:cubicBezTo>
                    <a:cubicBezTo>
                      <a:pt x="3880" y="4776"/>
                      <a:pt x="4328" y="4837"/>
                      <a:pt x="4837" y="4837"/>
                    </a:cubicBezTo>
                    <a:lnTo>
                      <a:pt x="6298" y="4837"/>
                    </a:lnTo>
                    <a:lnTo>
                      <a:pt x="6298" y="2230"/>
                    </a:lnTo>
                    <a:lnTo>
                      <a:pt x="4837" y="2230"/>
                    </a:lnTo>
                    <a:cubicBezTo>
                      <a:pt x="4517" y="2230"/>
                      <a:pt x="4262" y="2164"/>
                      <a:pt x="3946" y="2037"/>
                    </a:cubicBezTo>
                    <a:cubicBezTo>
                      <a:pt x="3565" y="1848"/>
                      <a:pt x="3244" y="1594"/>
                      <a:pt x="2989" y="1212"/>
                    </a:cubicBezTo>
                    <a:cubicBezTo>
                      <a:pt x="2862" y="1018"/>
                      <a:pt x="2735" y="830"/>
                      <a:pt x="2674" y="637"/>
                    </a:cubicBezTo>
                    <a:cubicBezTo>
                      <a:pt x="2607" y="448"/>
                      <a:pt x="2607" y="194"/>
                      <a:pt x="26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83" name="Google Shape;1083;p30"/>
            <p:cNvSpPr/>
            <p:nvPr/>
          </p:nvSpPr>
          <p:spPr>
            <a:xfrm>
              <a:off x="227519" y="2370647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0"/>
            <p:cNvSpPr/>
            <p:nvPr/>
          </p:nvSpPr>
          <p:spPr>
            <a:xfrm>
              <a:off x="227505" y="14132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1" y="2546"/>
                  </a:lnTo>
                  <a:lnTo>
                    <a:pt x="2612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12" y="0"/>
                  </a:lnTo>
                  <a:lnTo>
                    <a:pt x="1721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3502130" y="4703193"/>
              <a:ext cx="107896" cy="107927"/>
            </a:xfrm>
            <a:custGeom>
              <a:avLst/>
              <a:gdLst/>
              <a:ahLst/>
              <a:cxnLst/>
              <a:rect l="l" t="t" r="r" b="b"/>
              <a:pathLst>
                <a:path w="3437" h="3438" extrusionOk="0">
                  <a:moveTo>
                    <a:pt x="3437" y="1"/>
                  </a:moveTo>
                  <a:cubicBezTo>
                    <a:pt x="1528" y="1"/>
                    <a:pt x="0" y="1528"/>
                    <a:pt x="0" y="3437"/>
                  </a:cubicBezTo>
                  <a:cubicBezTo>
                    <a:pt x="1909" y="3437"/>
                    <a:pt x="3437" y="1910"/>
                    <a:pt x="3437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0"/>
            <p:cNvSpPr/>
            <p:nvPr/>
          </p:nvSpPr>
          <p:spPr>
            <a:xfrm>
              <a:off x="8844725" y="3543286"/>
              <a:ext cx="118095" cy="118061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3437" y="0"/>
                  </a:moveTo>
                  <a:cubicBezTo>
                    <a:pt x="1528" y="0"/>
                    <a:pt x="1" y="1528"/>
                    <a:pt x="1" y="3437"/>
                  </a:cubicBezTo>
                  <a:cubicBezTo>
                    <a:pt x="1910" y="3437"/>
                    <a:pt x="3437" y="1910"/>
                    <a:pt x="3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0"/>
            <p:cNvSpPr/>
            <p:nvPr/>
          </p:nvSpPr>
          <p:spPr>
            <a:xfrm>
              <a:off x="8585249" y="3641747"/>
              <a:ext cx="259479" cy="259479"/>
            </a:xfrm>
            <a:custGeom>
              <a:avLst/>
              <a:gdLst/>
              <a:ahLst/>
              <a:cxnLst/>
              <a:rect l="l" t="t" r="r" b="b"/>
              <a:pathLst>
                <a:path w="14322" h="14322" extrusionOk="0">
                  <a:moveTo>
                    <a:pt x="1" y="0"/>
                  </a:moveTo>
                  <a:cubicBezTo>
                    <a:pt x="1" y="764"/>
                    <a:pt x="194" y="1528"/>
                    <a:pt x="449" y="2230"/>
                  </a:cubicBezTo>
                  <a:cubicBezTo>
                    <a:pt x="892" y="3248"/>
                    <a:pt x="1594" y="4073"/>
                    <a:pt x="2546" y="4710"/>
                  </a:cubicBezTo>
                  <a:cubicBezTo>
                    <a:pt x="2994" y="5030"/>
                    <a:pt x="3503" y="5219"/>
                    <a:pt x="4012" y="5412"/>
                  </a:cubicBezTo>
                  <a:cubicBezTo>
                    <a:pt x="4522" y="5601"/>
                    <a:pt x="5092" y="5667"/>
                    <a:pt x="5667" y="5667"/>
                  </a:cubicBezTo>
                  <a:cubicBezTo>
                    <a:pt x="6110" y="5667"/>
                    <a:pt x="6492" y="5728"/>
                    <a:pt x="6874" y="5921"/>
                  </a:cubicBezTo>
                  <a:cubicBezTo>
                    <a:pt x="7383" y="6110"/>
                    <a:pt x="7831" y="6491"/>
                    <a:pt x="8213" y="7001"/>
                  </a:cubicBezTo>
                  <a:lnTo>
                    <a:pt x="8594" y="7764"/>
                  </a:lnTo>
                  <a:cubicBezTo>
                    <a:pt x="8656" y="8085"/>
                    <a:pt x="8722" y="8401"/>
                    <a:pt x="8722" y="8655"/>
                  </a:cubicBezTo>
                  <a:cubicBezTo>
                    <a:pt x="8722" y="9485"/>
                    <a:pt x="8849" y="10183"/>
                    <a:pt x="9165" y="10885"/>
                  </a:cubicBezTo>
                  <a:cubicBezTo>
                    <a:pt x="9546" y="11903"/>
                    <a:pt x="10310" y="12794"/>
                    <a:pt x="11201" y="13364"/>
                  </a:cubicBezTo>
                  <a:cubicBezTo>
                    <a:pt x="11649" y="13685"/>
                    <a:pt x="12158" y="13940"/>
                    <a:pt x="12667" y="14067"/>
                  </a:cubicBezTo>
                  <a:cubicBezTo>
                    <a:pt x="13176" y="14255"/>
                    <a:pt x="13747" y="14322"/>
                    <a:pt x="14322" y="14322"/>
                  </a:cubicBezTo>
                  <a:lnTo>
                    <a:pt x="14322" y="11710"/>
                  </a:lnTo>
                  <a:cubicBezTo>
                    <a:pt x="13940" y="11710"/>
                    <a:pt x="13558" y="11649"/>
                    <a:pt x="13176" y="11455"/>
                  </a:cubicBezTo>
                  <a:cubicBezTo>
                    <a:pt x="12667" y="11267"/>
                    <a:pt x="12158" y="10885"/>
                    <a:pt x="11837" y="10376"/>
                  </a:cubicBezTo>
                  <a:lnTo>
                    <a:pt x="11456" y="9612"/>
                  </a:lnTo>
                  <a:cubicBezTo>
                    <a:pt x="11395" y="9292"/>
                    <a:pt x="11328" y="8976"/>
                    <a:pt x="11328" y="8655"/>
                  </a:cubicBezTo>
                  <a:cubicBezTo>
                    <a:pt x="11328" y="7892"/>
                    <a:pt x="11201" y="7194"/>
                    <a:pt x="10885" y="6491"/>
                  </a:cubicBezTo>
                  <a:cubicBezTo>
                    <a:pt x="10437" y="5473"/>
                    <a:pt x="9740" y="4582"/>
                    <a:pt x="8849" y="4012"/>
                  </a:cubicBezTo>
                  <a:cubicBezTo>
                    <a:pt x="8401" y="3691"/>
                    <a:pt x="7892" y="3437"/>
                    <a:pt x="7383" y="3310"/>
                  </a:cubicBezTo>
                  <a:cubicBezTo>
                    <a:pt x="6813" y="3121"/>
                    <a:pt x="6237" y="3055"/>
                    <a:pt x="5667" y="3055"/>
                  </a:cubicBezTo>
                  <a:cubicBezTo>
                    <a:pt x="5285" y="3055"/>
                    <a:pt x="4837" y="2928"/>
                    <a:pt x="4522" y="2800"/>
                  </a:cubicBezTo>
                  <a:cubicBezTo>
                    <a:pt x="3946" y="2546"/>
                    <a:pt x="3503" y="2164"/>
                    <a:pt x="3183" y="1721"/>
                  </a:cubicBezTo>
                  <a:cubicBezTo>
                    <a:pt x="2994" y="1467"/>
                    <a:pt x="2867" y="1212"/>
                    <a:pt x="2801" y="891"/>
                  </a:cubicBezTo>
                  <a:cubicBezTo>
                    <a:pt x="2740" y="637"/>
                    <a:pt x="2673" y="321"/>
                    <a:pt x="2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0"/>
            <p:cNvSpPr/>
            <p:nvPr/>
          </p:nvSpPr>
          <p:spPr>
            <a:xfrm>
              <a:off x="11" y="3869813"/>
              <a:ext cx="307336" cy="307336"/>
            </a:xfrm>
            <a:custGeom>
              <a:avLst/>
              <a:gdLst/>
              <a:ahLst/>
              <a:cxnLst/>
              <a:rect l="l" t="t" r="r" b="b"/>
              <a:pathLst>
                <a:path w="5667" h="5667" extrusionOk="0">
                  <a:moveTo>
                    <a:pt x="2994" y="1"/>
                  </a:moveTo>
                  <a:cubicBezTo>
                    <a:pt x="2994" y="449"/>
                    <a:pt x="2927" y="830"/>
                    <a:pt x="2800" y="1212"/>
                  </a:cubicBezTo>
                  <a:cubicBezTo>
                    <a:pt x="2546" y="1721"/>
                    <a:pt x="2164" y="2164"/>
                    <a:pt x="1655" y="2546"/>
                  </a:cubicBezTo>
                  <a:cubicBezTo>
                    <a:pt x="1466" y="2673"/>
                    <a:pt x="1212" y="2801"/>
                    <a:pt x="891" y="2928"/>
                  </a:cubicBezTo>
                  <a:cubicBezTo>
                    <a:pt x="636" y="2994"/>
                    <a:pt x="321" y="3055"/>
                    <a:pt x="0" y="3055"/>
                  </a:cubicBezTo>
                  <a:lnTo>
                    <a:pt x="0" y="5667"/>
                  </a:lnTo>
                  <a:cubicBezTo>
                    <a:pt x="764" y="5667"/>
                    <a:pt x="1527" y="5540"/>
                    <a:pt x="2230" y="5219"/>
                  </a:cubicBezTo>
                  <a:cubicBezTo>
                    <a:pt x="3182" y="4776"/>
                    <a:pt x="4073" y="4073"/>
                    <a:pt x="4709" y="3183"/>
                  </a:cubicBezTo>
                  <a:cubicBezTo>
                    <a:pt x="4964" y="2740"/>
                    <a:pt x="5219" y="2230"/>
                    <a:pt x="5412" y="1721"/>
                  </a:cubicBezTo>
                  <a:cubicBezTo>
                    <a:pt x="5539" y="1146"/>
                    <a:pt x="5667" y="576"/>
                    <a:pt x="5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0"/>
            <p:cNvSpPr/>
            <p:nvPr/>
          </p:nvSpPr>
          <p:spPr>
            <a:xfrm>
              <a:off x="2570967" y="-6008"/>
              <a:ext cx="693634" cy="345190"/>
            </a:xfrm>
            <a:custGeom>
              <a:avLst/>
              <a:gdLst/>
              <a:ahLst/>
              <a:cxnLst/>
              <a:rect l="l" t="t" r="r" b="b"/>
              <a:pathLst>
                <a:path w="12790" h="6365" extrusionOk="0">
                  <a:moveTo>
                    <a:pt x="1" y="1"/>
                  </a:moveTo>
                  <a:cubicBezTo>
                    <a:pt x="1" y="892"/>
                    <a:pt x="189" y="1716"/>
                    <a:pt x="510" y="2480"/>
                  </a:cubicBezTo>
                  <a:cubicBezTo>
                    <a:pt x="953" y="3626"/>
                    <a:pt x="1783" y="4583"/>
                    <a:pt x="2801" y="5280"/>
                  </a:cubicBezTo>
                  <a:cubicBezTo>
                    <a:pt x="3819" y="5983"/>
                    <a:pt x="5092" y="6365"/>
                    <a:pt x="6365" y="6365"/>
                  </a:cubicBezTo>
                  <a:cubicBezTo>
                    <a:pt x="7256" y="6365"/>
                    <a:pt x="8081" y="6171"/>
                    <a:pt x="8844" y="5855"/>
                  </a:cubicBezTo>
                  <a:cubicBezTo>
                    <a:pt x="9990" y="5407"/>
                    <a:pt x="11008" y="4583"/>
                    <a:pt x="11710" y="3564"/>
                  </a:cubicBezTo>
                  <a:cubicBezTo>
                    <a:pt x="12347" y="2546"/>
                    <a:pt x="12790" y="1273"/>
                    <a:pt x="12790" y="1"/>
                  </a:cubicBezTo>
                  <a:lnTo>
                    <a:pt x="10499" y="1"/>
                  </a:lnTo>
                  <a:cubicBezTo>
                    <a:pt x="10499" y="571"/>
                    <a:pt x="10372" y="1080"/>
                    <a:pt x="10183" y="1589"/>
                  </a:cubicBezTo>
                  <a:cubicBezTo>
                    <a:pt x="9862" y="2292"/>
                    <a:pt x="9353" y="2928"/>
                    <a:pt x="8656" y="3371"/>
                  </a:cubicBezTo>
                  <a:cubicBezTo>
                    <a:pt x="8019" y="3819"/>
                    <a:pt x="7256" y="4074"/>
                    <a:pt x="6365" y="4074"/>
                  </a:cubicBezTo>
                  <a:cubicBezTo>
                    <a:pt x="5789" y="4074"/>
                    <a:pt x="5280" y="3946"/>
                    <a:pt x="4771" y="3753"/>
                  </a:cubicBezTo>
                  <a:cubicBezTo>
                    <a:pt x="4074" y="3437"/>
                    <a:pt x="3437" y="2928"/>
                    <a:pt x="2989" y="2292"/>
                  </a:cubicBezTo>
                  <a:cubicBezTo>
                    <a:pt x="2546" y="1589"/>
                    <a:pt x="2292" y="825"/>
                    <a:pt x="2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0" name="Google Shape;1090;p30"/>
            <p:cNvGrpSpPr/>
            <p:nvPr/>
          </p:nvGrpSpPr>
          <p:grpSpPr>
            <a:xfrm rot="-5400000">
              <a:off x="9170533" y="1526206"/>
              <a:ext cx="1084270" cy="2095564"/>
              <a:chOff x="4128125" y="488675"/>
              <a:chExt cx="1462857" cy="2827259"/>
            </a:xfrm>
          </p:grpSpPr>
          <p:sp>
            <p:nvSpPr>
              <p:cNvPr id="1091" name="Google Shape;1091;p30"/>
              <p:cNvSpPr/>
              <p:nvPr/>
            </p:nvSpPr>
            <p:spPr>
              <a:xfrm>
                <a:off x="4128125" y="488675"/>
                <a:ext cx="1462857" cy="2827259"/>
              </a:xfrm>
              <a:custGeom>
                <a:avLst/>
                <a:gdLst/>
                <a:ahLst/>
                <a:cxnLst/>
                <a:rect l="l" t="t" r="r" b="b"/>
                <a:pathLst>
                  <a:path w="15081" h="29147" extrusionOk="0">
                    <a:moveTo>
                      <a:pt x="7571" y="0"/>
                    </a:moveTo>
                    <a:cubicBezTo>
                      <a:pt x="3437" y="0"/>
                      <a:pt x="0" y="3437"/>
                      <a:pt x="0" y="7571"/>
                    </a:cubicBezTo>
                    <a:lnTo>
                      <a:pt x="0" y="29147"/>
                    </a:lnTo>
                    <a:lnTo>
                      <a:pt x="61" y="29147"/>
                    </a:lnTo>
                    <a:lnTo>
                      <a:pt x="61" y="7571"/>
                    </a:lnTo>
                    <a:cubicBezTo>
                      <a:pt x="61" y="3437"/>
                      <a:pt x="3437" y="61"/>
                      <a:pt x="7571" y="61"/>
                    </a:cubicBezTo>
                    <a:cubicBezTo>
                      <a:pt x="11710" y="61"/>
                      <a:pt x="15019" y="3437"/>
                      <a:pt x="15019" y="7571"/>
                    </a:cubicBezTo>
                    <a:lnTo>
                      <a:pt x="15019" y="29147"/>
                    </a:lnTo>
                    <a:lnTo>
                      <a:pt x="15080" y="29147"/>
                    </a:lnTo>
                    <a:lnTo>
                      <a:pt x="15080" y="7571"/>
                    </a:lnTo>
                    <a:cubicBezTo>
                      <a:pt x="15080" y="3437"/>
                      <a:pt x="11710" y="0"/>
                      <a:pt x="7571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30"/>
              <p:cNvSpPr/>
              <p:nvPr/>
            </p:nvSpPr>
            <p:spPr>
              <a:xfrm>
                <a:off x="4239189" y="599739"/>
                <a:ext cx="1247032" cy="2716194"/>
              </a:xfrm>
              <a:custGeom>
                <a:avLst/>
                <a:gdLst/>
                <a:ahLst/>
                <a:cxnLst/>
                <a:rect l="l" t="t" r="r" b="b"/>
                <a:pathLst>
                  <a:path w="12856" h="28002" extrusionOk="0">
                    <a:moveTo>
                      <a:pt x="6426" y="1"/>
                    </a:moveTo>
                    <a:cubicBezTo>
                      <a:pt x="2862" y="1"/>
                      <a:pt x="1" y="2862"/>
                      <a:pt x="1" y="6426"/>
                    </a:cubicBezTo>
                    <a:lnTo>
                      <a:pt x="1" y="28002"/>
                    </a:lnTo>
                    <a:lnTo>
                      <a:pt x="62" y="28002"/>
                    </a:lnTo>
                    <a:lnTo>
                      <a:pt x="62" y="6426"/>
                    </a:lnTo>
                    <a:cubicBezTo>
                      <a:pt x="62" y="2928"/>
                      <a:pt x="2928" y="62"/>
                      <a:pt x="6426" y="62"/>
                    </a:cubicBezTo>
                    <a:cubicBezTo>
                      <a:pt x="9929" y="62"/>
                      <a:pt x="12790" y="2928"/>
                      <a:pt x="12790" y="6426"/>
                    </a:cubicBezTo>
                    <a:lnTo>
                      <a:pt x="12790" y="28002"/>
                    </a:lnTo>
                    <a:lnTo>
                      <a:pt x="12856" y="28002"/>
                    </a:lnTo>
                    <a:lnTo>
                      <a:pt x="12856" y="6426"/>
                    </a:lnTo>
                    <a:cubicBezTo>
                      <a:pt x="12856" y="2862"/>
                      <a:pt x="9990" y="1"/>
                      <a:pt x="642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30"/>
              <p:cNvSpPr/>
              <p:nvPr/>
            </p:nvSpPr>
            <p:spPr>
              <a:xfrm>
                <a:off x="4343947" y="704400"/>
                <a:ext cx="1037124" cy="2611531"/>
              </a:xfrm>
              <a:custGeom>
                <a:avLst/>
                <a:gdLst/>
                <a:ahLst/>
                <a:cxnLst/>
                <a:rect l="l" t="t" r="r" b="b"/>
                <a:pathLst>
                  <a:path w="10692" h="26923" extrusionOk="0">
                    <a:moveTo>
                      <a:pt x="5346" y="1"/>
                    </a:moveTo>
                    <a:cubicBezTo>
                      <a:pt x="2418" y="1"/>
                      <a:pt x="0" y="2419"/>
                      <a:pt x="0" y="5347"/>
                    </a:cubicBezTo>
                    <a:lnTo>
                      <a:pt x="0" y="26923"/>
                    </a:lnTo>
                    <a:lnTo>
                      <a:pt x="66" y="26923"/>
                    </a:lnTo>
                    <a:lnTo>
                      <a:pt x="66" y="5347"/>
                    </a:lnTo>
                    <a:cubicBezTo>
                      <a:pt x="66" y="2419"/>
                      <a:pt x="2418" y="67"/>
                      <a:pt x="5346" y="67"/>
                    </a:cubicBezTo>
                    <a:cubicBezTo>
                      <a:pt x="8273" y="67"/>
                      <a:pt x="10630" y="2419"/>
                      <a:pt x="10630" y="5347"/>
                    </a:cubicBezTo>
                    <a:lnTo>
                      <a:pt x="10630" y="26923"/>
                    </a:lnTo>
                    <a:lnTo>
                      <a:pt x="10691" y="26923"/>
                    </a:lnTo>
                    <a:lnTo>
                      <a:pt x="10691" y="5347"/>
                    </a:lnTo>
                    <a:cubicBezTo>
                      <a:pt x="10691" y="2419"/>
                      <a:pt x="8273" y="1"/>
                      <a:pt x="534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30"/>
              <p:cNvSpPr/>
              <p:nvPr/>
            </p:nvSpPr>
            <p:spPr>
              <a:xfrm>
                <a:off x="4449094" y="809644"/>
                <a:ext cx="827313" cy="2506286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25838" extrusionOk="0">
                    <a:moveTo>
                      <a:pt x="4262" y="0"/>
                    </a:moveTo>
                    <a:cubicBezTo>
                      <a:pt x="1910" y="0"/>
                      <a:pt x="1" y="1909"/>
                      <a:pt x="1" y="4262"/>
                    </a:cubicBezTo>
                    <a:lnTo>
                      <a:pt x="1" y="25838"/>
                    </a:lnTo>
                    <a:lnTo>
                      <a:pt x="62" y="25838"/>
                    </a:lnTo>
                    <a:lnTo>
                      <a:pt x="62" y="4262"/>
                    </a:lnTo>
                    <a:cubicBezTo>
                      <a:pt x="62" y="1971"/>
                      <a:pt x="1971" y="61"/>
                      <a:pt x="4262" y="61"/>
                    </a:cubicBezTo>
                    <a:cubicBezTo>
                      <a:pt x="6553" y="61"/>
                      <a:pt x="8462" y="1971"/>
                      <a:pt x="8462" y="4262"/>
                    </a:cubicBezTo>
                    <a:lnTo>
                      <a:pt x="8462" y="25838"/>
                    </a:lnTo>
                    <a:lnTo>
                      <a:pt x="8528" y="25838"/>
                    </a:lnTo>
                    <a:lnTo>
                      <a:pt x="8528" y="4262"/>
                    </a:lnTo>
                    <a:cubicBezTo>
                      <a:pt x="8528" y="1909"/>
                      <a:pt x="6619" y="0"/>
                      <a:pt x="4262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30"/>
              <p:cNvSpPr/>
              <p:nvPr/>
            </p:nvSpPr>
            <p:spPr>
              <a:xfrm>
                <a:off x="4553756" y="914306"/>
                <a:ext cx="617405" cy="2401623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24759" extrusionOk="0">
                    <a:moveTo>
                      <a:pt x="3183" y="1"/>
                    </a:moveTo>
                    <a:cubicBezTo>
                      <a:pt x="1467" y="1"/>
                      <a:pt x="1" y="1401"/>
                      <a:pt x="1" y="3183"/>
                    </a:cubicBezTo>
                    <a:lnTo>
                      <a:pt x="1" y="24759"/>
                    </a:lnTo>
                    <a:lnTo>
                      <a:pt x="67" y="24759"/>
                    </a:lnTo>
                    <a:lnTo>
                      <a:pt x="67" y="3183"/>
                    </a:lnTo>
                    <a:cubicBezTo>
                      <a:pt x="67" y="1467"/>
                      <a:pt x="1467" y="67"/>
                      <a:pt x="3183" y="67"/>
                    </a:cubicBezTo>
                    <a:cubicBezTo>
                      <a:pt x="4904" y="67"/>
                      <a:pt x="6304" y="1467"/>
                      <a:pt x="6304" y="3183"/>
                    </a:cubicBezTo>
                    <a:lnTo>
                      <a:pt x="6304" y="24759"/>
                    </a:lnTo>
                    <a:lnTo>
                      <a:pt x="6365" y="24759"/>
                    </a:lnTo>
                    <a:lnTo>
                      <a:pt x="6365" y="3183"/>
                    </a:lnTo>
                    <a:cubicBezTo>
                      <a:pt x="6365" y="1401"/>
                      <a:pt x="4904" y="1"/>
                      <a:pt x="3183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96" name="Google Shape;1096;p30"/>
            <p:cNvSpPr/>
            <p:nvPr/>
          </p:nvSpPr>
          <p:spPr>
            <a:xfrm>
              <a:off x="566450" y="4401727"/>
              <a:ext cx="307094" cy="307161"/>
            </a:xfrm>
            <a:custGeom>
              <a:avLst/>
              <a:gdLst/>
              <a:ahLst/>
              <a:cxnLst/>
              <a:rect l="l" t="t" r="r" b="b"/>
              <a:pathLst>
                <a:path w="22845" h="22850" extrusionOk="0">
                  <a:moveTo>
                    <a:pt x="11389" y="5092"/>
                  </a:moveTo>
                  <a:cubicBezTo>
                    <a:pt x="14892" y="5092"/>
                    <a:pt x="17753" y="7892"/>
                    <a:pt x="17753" y="11395"/>
                  </a:cubicBezTo>
                  <a:cubicBezTo>
                    <a:pt x="17753" y="14892"/>
                    <a:pt x="14892" y="17692"/>
                    <a:pt x="11389" y="17692"/>
                  </a:cubicBezTo>
                  <a:cubicBezTo>
                    <a:pt x="7892" y="17692"/>
                    <a:pt x="5092" y="14892"/>
                    <a:pt x="5092" y="11395"/>
                  </a:cubicBezTo>
                  <a:cubicBezTo>
                    <a:pt x="5092" y="7892"/>
                    <a:pt x="7892" y="5092"/>
                    <a:pt x="11389" y="5092"/>
                  </a:cubicBezTo>
                  <a:close/>
                  <a:moveTo>
                    <a:pt x="11389" y="1"/>
                  </a:moveTo>
                  <a:cubicBezTo>
                    <a:pt x="5092" y="1"/>
                    <a:pt x="1" y="5092"/>
                    <a:pt x="1" y="11395"/>
                  </a:cubicBezTo>
                  <a:cubicBezTo>
                    <a:pt x="1" y="17692"/>
                    <a:pt x="5092" y="22850"/>
                    <a:pt x="11389" y="22850"/>
                  </a:cubicBezTo>
                  <a:cubicBezTo>
                    <a:pt x="17692" y="22850"/>
                    <a:pt x="22845" y="17692"/>
                    <a:pt x="22845" y="11395"/>
                  </a:cubicBezTo>
                  <a:cubicBezTo>
                    <a:pt x="22845" y="5092"/>
                    <a:pt x="17692" y="1"/>
                    <a:pt x="11389" y="1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7" name="Google Shape;1097;p30"/>
            <p:cNvGrpSpPr/>
            <p:nvPr/>
          </p:nvGrpSpPr>
          <p:grpSpPr>
            <a:xfrm>
              <a:off x="1307406" y="4249838"/>
              <a:ext cx="1957156" cy="3782590"/>
              <a:chOff x="4128125" y="488675"/>
              <a:chExt cx="1462857" cy="2827259"/>
            </a:xfrm>
          </p:grpSpPr>
          <p:sp>
            <p:nvSpPr>
              <p:cNvPr id="1098" name="Google Shape;1098;p30"/>
              <p:cNvSpPr/>
              <p:nvPr/>
            </p:nvSpPr>
            <p:spPr>
              <a:xfrm>
                <a:off x="4128125" y="488675"/>
                <a:ext cx="1462857" cy="2827259"/>
              </a:xfrm>
              <a:custGeom>
                <a:avLst/>
                <a:gdLst/>
                <a:ahLst/>
                <a:cxnLst/>
                <a:rect l="l" t="t" r="r" b="b"/>
                <a:pathLst>
                  <a:path w="15081" h="29147" extrusionOk="0">
                    <a:moveTo>
                      <a:pt x="7571" y="0"/>
                    </a:moveTo>
                    <a:cubicBezTo>
                      <a:pt x="3437" y="0"/>
                      <a:pt x="0" y="3437"/>
                      <a:pt x="0" y="7571"/>
                    </a:cubicBezTo>
                    <a:lnTo>
                      <a:pt x="0" y="29147"/>
                    </a:lnTo>
                    <a:lnTo>
                      <a:pt x="61" y="29147"/>
                    </a:lnTo>
                    <a:lnTo>
                      <a:pt x="61" y="7571"/>
                    </a:lnTo>
                    <a:cubicBezTo>
                      <a:pt x="61" y="3437"/>
                      <a:pt x="3437" y="61"/>
                      <a:pt x="7571" y="61"/>
                    </a:cubicBezTo>
                    <a:cubicBezTo>
                      <a:pt x="11710" y="61"/>
                      <a:pt x="15019" y="3437"/>
                      <a:pt x="15019" y="7571"/>
                    </a:cubicBezTo>
                    <a:lnTo>
                      <a:pt x="15019" y="29147"/>
                    </a:lnTo>
                    <a:lnTo>
                      <a:pt x="15080" y="29147"/>
                    </a:lnTo>
                    <a:lnTo>
                      <a:pt x="15080" y="7571"/>
                    </a:lnTo>
                    <a:cubicBezTo>
                      <a:pt x="15080" y="3437"/>
                      <a:pt x="11710" y="0"/>
                      <a:pt x="7571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30"/>
              <p:cNvSpPr/>
              <p:nvPr/>
            </p:nvSpPr>
            <p:spPr>
              <a:xfrm>
                <a:off x="4239189" y="599739"/>
                <a:ext cx="1247032" cy="2716194"/>
              </a:xfrm>
              <a:custGeom>
                <a:avLst/>
                <a:gdLst/>
                <a:ahLst/>
                <a:cxnLst/>
                <a:rect l="l" t="t" r="r" b="b"/>
                <a:pathLst>
                  <a:path w="12856" h="28002" extrusionOk="0">
                    <a:moveTo>
                      <a:pt x="6426" y="1"/>
                    </a:moveTo>
                    <a:cubicBezTo>
                      <a:pt x="2862" y="1"/>
                      <a:pt x="1" y="2862"/>
                      <a:pt x="1" y="6426"/>
                    </a:cubicBezTo>
                    <a:lnTo>
                      <a:pt x="1" y="28002"/>
                    </a:lnTo>
                    <a:lnTo>
                      <a:pt x="62" y="28002"/>
                    </a:lnTo>
                    <a:lnTo>
                      <a:pt x="62" y="6426"/>
                    </a:lnTo>
                    <a:cubicBezTo>
                      <a:pt x="62" y="2928"/>
                      <a:pt x="2928" y="62"/>
                      <a:pt x="6426" y="62"/>
                    </a:cubicBezTo>
                    <a:cubicBezTo>
                      <a:pt x="9929" y="62"/>
                      <a:pt x="12790" y="2928"/>
                      <a:pt x="12790" y="6426"/>
                    </a:cubicBezTo>
                    <a:lnTo>
                      <a:pt x="12790" y="28002"/>
                    </a:lnTo>
                    <a:lnTo>
                      <a:pt x="12856" y="28002"/>
                    </a:lnTo>
                    <a:lnTo>
                      <a:pt x="12856" y="6426"/>
                    </a:lnTo>
                    <a:cubicBezTo>
                      <a:pt x="12856" y="2862"/>
                      <a:pt x="9990" y="1"/>
                      <a:pt x="642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30"/>
              <p:cNvSpPr/>
              <p:nvPr/>
            </p:nvSpPr>
            <p:spPr>
              <a:xfrm>
                <a:off x="4343947" y="704400"/>
                <a:ext cx="1037124" cy="2611531"/>
              </a:xfrm>
              <a:custGeom>
                <a:avLst/>
                <a:gdLst/>
                <a:ahLst/>
                <a:cxnLst/>
                <a:rect l="l" t="t" r="r" b="b"/>
                <a:pathLst>
                  <a:path w="10692" h="26923" extrusionOk="0">
                    <a:moveTo>
                      <a:pt x="5346" y="1"/>
                    </a:moveTo>
                    <a:cubicBezTo>
                      <a:pt x="2418" y="1"/>
                      <a:pt x="0" y="2419"/>
                      <a:pt x="0" y="5347"/>
                    </a:cubicBezTo>
                    <a:lnTo>
                      <a:pt x="0" y="26923"/>
                    </a:lnTo>
                    <a:lnTo>
                      <a:pt x="66" y="26923"/>
                    </a:lnTo>
                    <a:lnTo>
                      <a:pt x="66" y="5347"/>
                    </a:lnTo>
                    <a:cubicBezTo>
                      <a:pt x="66" y="2419"/>
                      <a:pt x="2418" y="67"/>
                      <a:pt x="5346" y="67"/>
                    </a:cubicBezTo>
                    <a:cubicBezTo>
                      <a:pt x="8273" y="67"/>
                      <a:pt x="10630" y="2419"/>
                      <a:pt x="10630" y="5347"/>
                    </a:cubicBezTo>
                    <a:lnTo>
                      <a:pt x="10630" y="26923"/>
                    </a:lnTo>
                    <a:lnTo>
                      <a:pt x="10691" y="26923"/>
                    </a:lnTo>
                    <a:lnTo>
                      <a:pt x="10691" y="5347"/>
                    </a:lnTo>
                    <a:cubicBezTo>
                      <a:pt x="10691" y="2419"/>
                      <a:pt x="8273" y="1"/>
                      <a:pt x="534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30"/>
              <p:cNvSpPr/>
              <p:nvPr/>
            </p:nvSpPr>
            <p:spPr>
              <a:xfrm>
                <a:off x="4449094" y="809644"/>
                <a:ext cx="827313" cy="2506286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25838" extrusionOk="0">
                    <a:moveTo>
                      <a:pt x="4262" y="0"/>
                    </a:moveTo>
                    <a:cubicBezTo>
                      <a:pt x="1910" y="0"/>
                      <a:pt x="1" y="1909"/>
                      <a:pt x="1" y="4262"/>
                    </a:cubicBezTo>
                    <a:lnTo>
                      <a:pt x="1" y="25838"/>
                    </a:lnTo>
                    <a:lnTo>
                      <a:pt x="62" y="25838"/>
                    </a:lnTo>
                    <a:lnTo>
                      <a:pt x="62" y="4262"/>
                    </a:lnTo>
                    <a:cubicBezTo>
                      <a:pt x="62" y="1971"/>
                      <a:pt x="1971" y="61"/>
                      <a:pt x="4262" y="61"/>
                    </a:cubicBezTo>
                    <a:cubicBezTo>
                      <a:pt x="6553" y="61"/>
                      <a:pt x="8462" y="1971"/>
                      <a:pt x="8462" y="4262"/>
                    </a:cubicBezTo>
                    <a:lnTo>
                      <a:pt x="8462" y="25838"/>
                    </a:lnTo>
                    <a:lnTo>
                      <a:pt x="8528" y="25838"/>
                    </a:lnTo>
                    <a:lnTo>
                      <a:pt x="8528" y="4262"/>
                    </a:lnTo>
                    <a:cubicBezTo>
                      <a:pt x="8528" y="1909"/>
                      <a:pt x="6619" y="0"/>
                      <a:pt x="4262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30"/>
              <p:cNvSpPr/>
              <p:nvPr/>
            </p:nvSpPr>
            <p:spPr>
              <a:xfrm>
                <a:off x="4553756" y="914306"/>
                <a:ext cx="617405" cy="2401623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24759" extrusionOk="0">
                    <a:moveTo>
                      <a:pt x="3183" y="1"/>
                    </a:moveTo>
                    <a:cubicBezTo>
                      <a:pt x="1467" y="1"/>
                      <a:pt x="1" y="1401"/>
                      <a:pt x="1" y="3183"/>
                    </a:cubicBezTo>
                    <a:lnTo>
                      <a:pt x="1" y="24759"/>
                    </a:lnTo>
                    <a:lnTo>
                      <a:pt x="67" y="24759"/>
                    </a:lnTo>
                    <a:lnTo>
                      <a:pt x="67" y="3183"/>
                    </a:lnTo>
                    <a:cubicBezTo>
                      <a:pt x="67" y="1467"/>
                      <a:pt x="1467" y="67"/>
                      <a:pt x="3183" y="67"/>
                    </a:cubicBezTo>
                    <a:cubicBezTo>
                      <a:pt x="4904" y="67"/>
                      <a:pt x="6304" y="1467"/>
                      <a:pt x="6304" y="3183"/>
                    </a:cubicBezTo>
                    <a:lnTo>
                      <a:pt x="6304" y="24759"/>
                    </a:lnTo>
                    <a:lnTo>
                      <a:pt x="6365" y="24759"/>
                    </a:lnTo>
                    <a:lnTo>
                      <a:pt x="6365" y="3183"/>
                    </a:lnTo>
                    <a:cubicBezTo>
                      <a:pt x="6365" y="1401"/>
                      <a:pt x="4904" y="1"/>
                      <a:pt x="3183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34_1_1_1_1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31"/>
          <p:cNvSpPr txBox="1">
            <a:spLocks noGrp="1"/>
          </p:cNvSpPr>
          <p:nvPr>
            <p:ph type="sldNum" idx="12"/>
          </p:nvPr>
        </p:nvSpPr>
        <p:spPr>
          <a:xfrm rot="10800000" flipH="1">
            <a:off x="8556784" y="-958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05" name="Google Shape;1105;p31"/>
          <p:cNvSpPr txBox="1"/>
          <p:nvPr/>
        </p:nvSpPr>
        <p:spPr>
          <a:xfrm rot="10800000" flipH="1">
            <a:off x="8556784" y="-958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 b="1">
                <a:solidFill>
                  <a:srgbClr val="252C40"/>
                </a:solidFill>
                <a:latin typeface="Josefin Sans"/>
                <a:ea typeface="Josefin Sans"/>
                <a:cs typeface="Josefin Sans"/>
                <a:sym typeface="Josefin Sans"/>
              </a:rPr>
              <a:t>‹#›</a:t>
            </a:fld>
            <a:endParaRPr sz="1300" b="1">
              <a:solidFill>
                <a:srgbClr val="252C4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grpSp>
        <p:nvGrpSpPr>
          <p:cNvPr id="1106" name="Google Shape;1106;p31"/>
          <p:cNvGrpSpPr/>
          <p:nvPr/>
        </p:nvGrpSpPr>
        <p:grpSpPr>
          <a:xfrm rot="10800000" flipH="1">
            <a:off x="4571999" y="-29592"/>
            <a:ext cx="4592564" cy="1059582"/>
            <a:chOff x="4571999" y="4103882"/>
            <a:chExt cx="4592564" cy="1059582"/>
          </a:xfrm>
        </p:grpSpPr>
        <p:sp>
          <p:nvSpPr>
            <p:cNvPr id="1107" name="Google Shape;1107;p31"/>
            <p:cNvSpPr/>
            <p:nvPr/>
          </p:nvSpPr>
          <p:spPr>
            <a:xfrm>
              <a:off x="8104989" y="4103882"/>
              <a:ext cx="1059575" cy="1059575"/>
            </a:xfrm>
            <a:custGeom>
              <a:avLst/>
              <a:gdLst/>
              <a:ahLst/>
              <a:cxnLst/>
              <a:rect l="l" t="t" r="r" b="b"/>
              <a:pathLst>
                <a:path w="16293" h="16293" extrusionOk="0">
                  <a:moveTo>
                    <a:pt x="16292" y="1"/>
                  </a:moveTo>
                  <a:lnTo>
                    <a:pt x="1" y="16292"/>
                  </a:lnTo>
                  <a:lnTo>
                    <a:pt x="16292" y="16292"/>
                  </a:lnTo>
                  <a:lnTo>
                    <a:pt x="162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1"/>
            <p:cNvSpPr/>
            <p:nvPr/>
          </p:nvSpPr>
          <p:spPr>
            <a:xfrm>
              <a:off x="7409717" y="4484654"/>
              <a:ext cx="1361846" cy="678809"/>
            </a:xfrm>
            <a:custGeom>
              <a:avLst/>
              <a:gdLst/>
              <a:ahLst/>
              <a:cxnLst/>
              <a:rect l="l" t="t" r="r" b="b"/>
              <a:pathLst>
                <a:path w="20941" h="10438" extrusionOk="0">
                  <a:moveTo>
                    <a:pt x="10437" y="0"/>
                  </a:moveTo>
                  <a:cubicBezTo>
                    <a:pt x="8976" y="0"/>
                    <a:pt x="7637" y="316"/>
                    <a:pt x="6364" y="825"/>
                  </a:cubicBezTo>
                  <a:cubicBezTo>
                    <a:pt x="4521" y="1589"/>
                    <a:pt x="2867" y="2928"/>
                    <a:pt x="1782" y="4582"/>
                  </a:cubicBezTo>
                  <a:cubicBezTo>
                    <a:pt x="637" y="6298"/>
                    <a:pt x="0" y="8273"/>
                    <a:pt x="0" y="10437"/>
                  </a:cubicBezTo>
                  <a:lnTo>
                    <a:pt x="2291" y="10437"/>
                  </a:lnTo>
                  <a:cubicBezTo>
                    <a:pt x="2291" y="9353"/>
                    <a:pt x="2485" y="8273"/>
                    <a:pt x="2928" y="7255"/>
                  </a:cubicBezTo>
                  <a:cubicBezTo>
                    <a:pt x="3503" y="5789"/>
                    <a:pt x="4582" y="4582"/>
                    <a:pt x="5855" y="3691"/>
                  </a:cubicBezTo>
                  <a:cubicBezTo>
                    <a:pt x="7194" y="2801"/>
                    <a:pt x="8722" y="2291"/>
                    <a:pt x="10437" y="2291"/>
                  </a:cubicBezTo>
                  <a:cubicBezTo>
                    <a:pt x="11583" y="2291"/>
                    <a:pt x="12667" y="2546"/>
                    <a:pt x="13619" y="2928"/>
                  </a:cubicBezTo>
                  <a:cubicBezTo>
                    <a:pt x="15085" y="3564"/>
                    <a:pt x="16358" y="4582"/>
                    <a:pt x="17249" y="5916"/>
                  </a:cubicBezTo>
                  <a:cubicBezTo>
                    <a:pt x="18074" y="7189"/>
                    <a:pt x="18583" y="8783"/>
                    <a:pt x="18649" y="10437"/>
                  </a:cubicBezTo>
                  <a:lnTo>
                    <a:pt x="20940" y="10437"/>
                  </a:lnTo>
                  <a:cubicBezTo>
                    <a:pt x="20940" y="9037"/>
                    <a:pt x="20620" y="7637"/>
                    <a:pt x="20110" y="6364"/>
                  </a:cubicBezTo>
                  <a:cubicBezTo>
                    <a:pt x="19286" y="4516"/>
                    <a:pt x="17947" y="2928"/>
                    <a:pt x="16292" y="1782"/>
                  </a:cubicBezTo>
                  <a:cubicBezTo>
                    <a:pt x="14637" y="637"/>
                    <a:pt x="12601" y="0"/>
                    <a:pt x="10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1"/>
            <p:cNvSpPr/>
            <p:nvPr/>
          </p:nvSpPr>
          <p:spPr>
            <a:xfrm>
              <a:off x="4571999" y="4592285"/>
              <a:ext cx="918844" cy="206933"/>
            </a:xfrm>
            <a:custGeom>
              <a:avLst/>
              <a:gdLst/>
              <a:ahLst/>
              <a:cxnLst/>
              <a:rect l="l" t="t" r="r" b="b"/>
              <a:pathLst>
                <a:path w="14129" h="3182" extrusionOk="0">
                  <a:moveTo>
                    <a:pt x="7067" y="0"/>
                  </a:moveTo>
                  <a:cubicBezTo>
                    <a:pt x="6619" y="0"/>
                    <a:pt x="6110" y="61"/>
                    <a:pt x="5667" y="255"/>
                  </a:cubicBezTo>
                  <a:cubicBezTo>
                    <a:pt x="5219" y="443"/>
                    <a:pt x="4776" y="698"/>
                    <a:pt x="4394" y="1079"/>
                  </a:cubicBezTo>
                  <a:cubicBezTo>
                    <a:pt x="4139" y="1334"/>
                    <a:pt x="3885" y="1527"/>
                    <a:pt x="3630" y="1588"/>
                  </a:cubicBezTo>
                  <a:cubicBezTo>
                    <a:pt x="3309" y="1716"/>
                    <a:pt x="2994" y="1782"/>
                    <a:pt x="2673" y="1782"/>
                  </a:cubicBezTo>
                  <a:cubicBezTo>
                    <a:pt x="2357" y="1782"/>
                    <a:pt x="2037" y="1716"/>
                    <a:pt x="1782" y="1588"/>
                  </a:cubicBezTo>
                  <a:cubicBezTo>
                    <a:pt x="1466" y="1527"/>
                    <a:pt x="1212" y="1334"/>
                    <a:pt x="957" y="1079"/>
                  </a:cubicBezTo>
                  <a:lnTo>
                    <a:pt x="0" y="2036"/>
                  </a:lnTo>
                  <a:cubicBezTo>
                    <a:pt x="382" y="2418"/>
                    <a:pt x="830" y="2673"/>
                    <a:pt x="1273" y="2861"/>
                  </a:cubicBezTo>
                  <a:cubicBezTo>
                    <a:pt x="1721" y="3055"/>
                    <a:pt x="2230" y="3182"/>
                    <a:pt x="2673" y="3182"/>
                  </a:cubicBezTo>
                  <a:cubicBezTo>
                    <a:pt x="3182" y="3182"/>
                    <a:pt x="3630" y="3055"/>
                    <a:pt x="4139" y="2861"/>
                  </a:cubicBezTo>
                  <a:cubicBezTo>
                    <a:pt x="4582" y="2673"/>
                    <a:pt x="4964" y="2418"/>
                    <a:pt x="5346" y="2036"/>
                  </a:cubicBezTo>
                  <a:cubicBezTo>
                    <a:pt x="5600" y="1782"/>
                    <a:pt x="5855" y="1655"/>
                    <a:pt x="6176" y="1527"/>
                  </a:cubicBezTo>
                  <a:cubicBezTo>
                    <a:pt x="6430" y="1400"/>
                    <a:pt x="6746" y="1334"/>
                    <a:pt x="7067" y="1334"/>
                  </a:cubicBezTo>
                  <a:cubicBezTo>
                    <a:pt x="7382" y="1334"/>
                    <a:pt x="7703" y="1400"/>
                    <a:pt x="8019" y="1527"/>
                  </a:cubicBezTo>
                  <a:cubicBezTo>
                    <a:pt x="8273" y="1655"/>
                    <a:pt x="8528" y="1782"/>
                    <a:pt x="8782" y="2036"/>
                  </a:cubicBezTo>
                  <a:cubicBezTo>
                    <a:pt x="9164" y="2418"/>
                    <a:pt x="9612" y="2673"/>
                    <a:pt x="10055" y="2861"/>
                  </a:cubicBezTo>
                  <a:cubicBezTo>
                    <a:pt x="10503" y="3055"/>
                    <a:pt x="11012" y="3182"/>
                    <a:pt x="11455" y="3182"/>
                  </a:cubicBezTo>
                  <a:cubicBezTo>
                    <a:pt x="11964" y="3182"/>
                    <a:pt x="12412" y="3055"/>
                    <a:pt x="12921" y="2861"/>
                  </a:cubicBezTo>
                  <a:cubicBezTo>
                    <a:pt x="13364" y="2673"/>
                    <a:pt x="13746" y="2418"/>
                    <a:pt x="14128" y="2036"/>
                  </a:cubicBezTo>
                  <a:lnTo>
                    <a:pt x="13176" y="1079"/>
                  </a:lnTo>
                  <a:cubicBezTo>
                    <a:pt x="12921" y="1334"/>
                    <a:pt x="12667" y="1527"/>
                    <a:pt x="12412" y="1588"/>
                  </a:cubicBezTo>
                  <a:cubicBezTo>
                    <a:pt x="12092" y="1716"/>
                    <a:pt x="11776" y="1782"/>
                    <a:pt x="11455" y="1782"/>
                  </a:cubicBezTo>
                  <a:cubicBezTo>
                    <a:pt x="11140" y="1782"/>
                    <a:pt x="10819" y="1716"/>
                    <a:pt x="10564" y="1588"/>
                  </a:cubicBezTo>
                  <a:cubicBezTo>
                    <a:pt x="10249" y="1527"/>
                    <a:pt x="9994" y="1334"/>
                    <a:pt x="9739" y="1079"/>
                  </a:cubicBezTo>
                  <a:cubicBezTo>
                    <a:pt x="9358" y="698"/>
                    <a:pt x="8976" y="443"/>
                    <a:pt x="8528" y="255"/>
                  </a:cubicBezTo>
                  <a:cubicBezTo>
                    <a:pt x="8019" y="61"/>
                    <a:pt x="7576" y="0"/>
                    <a:pt x="7067" y="0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10" name="Google Shape;1110;p31"/>
            <p:cNvGrpSpPr/>
            <p:nvPr/>
          </p:nvGrpSpPr>
          <p:grpSpPr>
            <a:xfrm>
              <a:off x="8887406" y="4255169"/>
              <a:ext cx="177866" cy="385129"/>
              <a:chOff x="8877683" y="4321646"/>
              <a:chExt cx="177866" cy="385129"/>
            </a:xfrm>
          </p:grpSpPr>
          <p:sp>
            <p:nvSpPr>
              <p:cNvPr id="1111" name="Google Shape;1111;p31"/>
              <p:cNvSpPr/>
              <p:nvPr/>
            </p:nvSpPr>
            <p:spPr>
              <a:xfrm>
                <a:off x="9030642" y="4321646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6" y="0"/>
                      <a:pt x="0" y="66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66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31"/>
              <p:cNvSpPr/>
              <p:nvPr/>
            </p:nvSpPr>
            <p:spPr>
              <a:xfrm>
                <a:off x="9030642" y="43921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6" y="1"/>
                      <a:pt x="0" y="128"/>
                      <a:pt x="0" y="189"/>
                    </a:cubicBezTo>
                    <a:cubicBezTo>
                      <a:pt x="0" y="316"/>
                      <a:pt x="66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31"/>
              <p:cNvSpPr/>
              <p:nvPr/>
            </p:nvSpPr>
            <p:spPr>
              <a:xfrm>
                <a:off x="9030642" y="4466672"/>
                <a:ext cx="24907" cy="24842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2" extrusionOk="0">
                    <a:moveTo>
                      <a:pt x="194" y="0"/>
                    </a:moveTo>
                    <a:cubicBezTo>
                      <a:pt x="66" y="0"/>
                      <a:pt x="0" y="61"/>
                      <a:pt x="0" y="189"/>
                    </a:cubicBezTo>
                    <a:cubicBezTo>
                      <a:pt x="0" y="255"/>
                      <a:pt x="66" y="382"/>
                      <a:pt x="194" y="382"/>
                    </a:cubicBezTo>
                    <a:cubicBezTo>
                      <a:pt x="321" y="382"/>
                      <a:pt x="382" y="255"/>
                      <a:pt x="382" y="189"/>
                    </a:cubicBezTo>
                    <a:cubicBezTo>
                      <a:pt x="382" y="61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31"/>
              <p:cNvSpPr/>
              <p:nvPr/>
            </p:nvSpPr>
            <p:spPr>
              <a:xfrm>
                <a:off x="9030642" y="45368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6" y="0"/>
                      <a:pt x="0" y="67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67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31"/>
              <p:cNvSpPr/>
              <p:nvPr/>
            </p:nvSpPr>
            <p:spPr>
              <a:xfrm>
                <a:off x="9030642" y="460734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6" y="1"/>
                      <a:pt x="0" y="128"/>
                      <a:pt x="0" y="189"/>
                    </a:cubicBezTo>
                    <a:cubicBezTo>
                      <a:pt x="0" y="317"/>
                      <a:pt x="66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128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31"/>
              <p:cNvSpPr/>
              <p:nvPr/>
            </p:nvSpPr>
            <p:spPr>
              <a:xfrm>
                <a:off x="9030642" y="4681868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6" y="0"/>
                      <a:pt x="0" y="61"/>
                      <a:pt x="0" y="189"/>
                    </a:cubicBezTo>
                    <a:cubicBezTo>
                      <a:pt x="0" y="255"/>
                      <a:pt x="66" y="382"/>
                      <a:pt x="194" y="382"/>
                    </a:cubicBezTo>
                    <a:cubicBezTo>
                      <a:pt x="321" y="382"/>
                      <a:pt x="382" y="255"/>
                      <a:pt x="382" y="189"/>
                    </a:cubicBezTo>
                    <a:cubicBezTo>
                      <a:pt x="382" y="61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31"/>
              <p:cNvSpPr/>
              <p:nvPr/>
            </p:nvSpPr>
            <p:spPr>
              <a:xfrm>
                <a:off x="8952146" y="4321646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66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3" y="321"/>
                      <a:pt x="383" y="194"/>
                    </a:cubicBezTo>
                    <a:cubicBezTo>
                      <a:pt x="383" y="66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31"/>
              <p:cNvSpPr/>
              <p:nvPr/>
            </p:nvSpPr>
            <p:spPr>
              <a:xfrm>
                <a:off x="8952146" y="43921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128"/>
                      <a:pt x="1" y="189"/>
                    </a:cubicBezTo>
                    <a:cubicBezTo>
                      <a:pt x="1" y="316"/>
                      <a:pt x="128" y="382"/>
                      <a:pt x="189" y="382"/>
                    </a:cubicBezTo>
                    <a:cubicBezTo>
                      <a:pt x="316" y="382"/>
                      <a:pt x="383" y="316"/>
                      <a:pt x="383" y="189"/>
                    </a:cubicBezTo>
                    <a:cubicBezTo>
                      <a:pt x="383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31"/>
              <p:cNvSpPr/>
              <p:nvPr/>
            </p:nvSpPr>
            <p:spPr>
              <a:xfrm>
                <a:off x="8952146" y="4466672"/>
                <a:ext cx="24907" cy="24842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2" extrusionOk="0">
                    <a:moveTo>
                      <a:pt x="189" y="0"/>
                    </a:moveTo>
                    <a:cubicBezTo>
                      <a:pt x="128" y="0"/>
                      <a:pt x="1" y="61"/>
                      <a:pt x="1" y="189"/>
                    </a:cubicBezTo>
                    <a:cubicBezTo>
                      <a:pt x="1" y="255"/>
                      <a:pt x="128" y="382"/>
                      <a:pt x="189" y="382"/>
                    </a:cubicBezTo>
                    <a:cubicBezTo>
                      <a:pt x="316" y="382"/>
                      <a:pt x="383" y="255"/>
                      <a:pt x="383" y="189"/>
                    </a:cubicBezTo>
                    <a:cubicBezTo>
                      <a:pt x="383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31"/>
              <p:cNvSpPr/>
              <p:nvPr/>
            </p:nvSpPr>
            <p:spPr>
              <a:xfrm>
                <a:off x="8952146" y="45368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67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3" y="321"/>
                      <a:pt x="383" y="194"/>
                    </a:cubicBezTo>
                    <a:cubicBezTo>
                      <a:pt x="383" y="67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31"/>
              <p:cNvSpPr/>
              <p:nvPr/>
            </p:nvSpPr>
            <p:spPr>
              <a:xfrm>
                <a:off x="8952146" y="460734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128"/>
                      <a:pt x="1" y="189"/>
                    </a:cubicBezTo>
                    <a:cubicBezTo>
                      <a:pt x="1" y="317"/>
                      <a:pt x="128" y="383"/>
                      <a:pt x="189" y="383"/>
                    </a:cubicBezTo>
                    <a:cubicBezTo>
                      <a:pt x="316" y="383"/>
                      <a:pt x="383" y="317"/>
                      <a:pt x="383" y="189"/>
                    </a:cubicBezTo>
                    <a:cubicBezTo>
                      <a:pt x="383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31"/>
              <p:cNvSpPr/>
              <p:nvPr/>
            </p:nvSpPr>
            <p:spPr>
              <a:xfrm>
                <a:off x="8952146" y="4681868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61"/>
                      <a:pt x="1" y="189"/>
                    </a:cubicBezTo>
                    <a:cubicBezTo>
                      <a:pt x="1" y="255"/>
                      <a:pt x="128" y="382"/>
                      <a:pt x="189" y="382"/>
                    </a:cubicBezTo>
                    <a:cubicBezTo>
                      <a:pt x="316" y="382"/>
                      <a:pt x="383" y="255"/>
                      <a:pt x="383" y="189"/>
                    </a:cubicBezTo>
                    <a:cubicBezTo>
                      <a:pt x="383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31"/>
              <p:cNvSpPr/>
              <p:nvPr/>
            </p:nvSpPr>
            <p:spPr>
              <a:xfrm>
                <a:off x="8877683" y="4321646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0"/>
                    </a:moveTo>
                    <a:cubicBezTo>
                      <a:pt x="61" y="0"/>
                      <a:pt x="0" y="66"/>
                      <a:pt x="0" y="194"/>
                    </a:cubicBezTo>
                    <a:cubicBezTo>
                      <a:pt x="0" y="321"/>
                      <a:pt x="61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66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31"/>
              <p:cNvSpPr/>
              <p:nvPr/>
            </p:nvSpPr>
            <p:spPr>
              <a:xfrm>
                <a:off x="8877683" y="4392143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1"/>
                    </a:moveTo>
                    <a:cubicBezTo>
                      <a:pt x="61" y="1"/>
                      <a:pt x="0" y="128"/>
                      <a:pt x="0" y="189"/>
                    </a:cubicBezTo>
                    <a:cubicBezTo>
                      <a:pt x="0" y="316"/>
                      <a:pt x="61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31"/>
              <p:cNvSpPr/>
              <p:nvPr/>
            </p:nvSpPr>
            <p:spPr>
              <a:xfrm>
                <a:off x="8877683" y="4466672"/>
                <a:ext cx="24842" cy="24842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89" y="0"/>
                    </a:moveTo>
                    <a:cubicBezTo>
                      <a:pt x="61" y="0"/>
                      <a:pt x="0" y="61"/>
                      <a:pt x="0" y="189"/>
                    </a:cubicBezTo>
                    <a:cubicBezTo>
                      <a:pt x="0" y="255"/>
                      <a:pt x="61" y="382"/>
                      <a:pt x="189" y="382"/>
                    </a:cubicBezTo>
                    <a:cubicBezTo>
                      <a:pt x="316" y="382"/>
                      <a:pt x="382" y="255"/>
                      <a:pt x="382" y="189"/>
                    </a:cubicBezTo>
                    <a:cubicBezTo>
                      <a:pt x="382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31"/>
              <p:cNvSpPr/>
              <p:nvPr/>
            </p:nvSpPr>
            <p:spPr>
              <a:xfrm>
                <a:off x="8877683" y="4536843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0"/>
                    </a:moveTo>
                    <a:cubicBezTo>
                      <a:pt x="61" y="0"/>
                      <a:pt x="0" y="67"/>
                      <a:pt x="0" y="194"/>
                    </a:cubicBezTo>
                    <a:cubicBezTo>
                      <a:pt x="0" y="321"/>
                      <a:pt x="61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67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31"/>
              <p:cNvSpPr/>
              <p:nvPr/>
            </p:nvSpPr>
            <p:spPr>
              <a:xfrm>
                <a:off x="8877683" y="460734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1"/>
                    </a:moveTo>
                    <a:cubicBezTo>
                      <a:pt x="61" y="1"/>
                      <a:pt x="0" y="128"/>
                      <a:pt x="0" y="189"/>
                    </a:cubicBezTo>
                    <a:cubicBezTo>
                      <a:pt x="0" y="317"/>
                      <a:pt x="61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31"/>
              <p:cNvSpPr/>
              <p:nvPr/>
            </p:nvSpPr>
            <p:spPr>
              <a:xfrm>
                <a:off x="8877683" y="4681868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0"/>
                    </a:moveTo>
                    <a:cubicBezTo>
                      <a:pt x="61" y="0"/>
                      <a:pt x="0" y="61"/>
                      <a:pt x="0" y="189"/>
                    </a:cubicBezTo>
                    <a:cubicBezTo>
                      <a:pt x="0" y="255"/>
                      <a:pt x="61" y="382"/>
                      <a:pt x="189" y="382"/>
                    </a:cubicBezTo>
                    <a:cubicBezTo>
                      <a:pt x="316" y="382"/>
                      <a:pt x="382" y="255"/>
                      <a:pt x="382" y="189"/>
                    </a:cubicBezTo>
                    <a:cubicBezTo>
                      <a:pt x="382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29" name="Google Shape;1129;p31"/>
          <p:cNvSpPr/>
          <p:nvPr/>
        </p:nvSpPr>
        <p:spPr>
          <a:xfrm rot="10800000" flipH="1">
            <a:off x="2365677" y="4424318"/>
            <a:ext cx="169504" cy="169554"/>
          </a:xfrm>
          <a:custGeom>
            <a:avLst/>
            <a:gdLst/>
            <a:ahLst/>
            <a:cxnLst/>
            <a:rect l="l" t="t" r="r" b="b"/>
            <a:pathLst>
              <a:path w="3437" h="3438" extrusionOk="0">
                <a:moveTo>
                  <a:pt x="3437" y="1"/>
                </a:moveTo>
                <a:cubicBezTo>
                  <a:pt x="1528" y="1"/>
                  <a:pt x="0" y="1528"/>
                  <a:pt x="0" y="3437"/>
                </a:cubicBezTo>
                <a:cubicBezTo>
                  <a:pt x="1909" y="3437"/>
                  <a:pt x="3437" y="1910"/>
                  <a:pt x="3437" y="1"/>
                </a:cubicBezTo>
                <a:close/>
              </a:path>
            </a:pathLst>
          </a:custGeom>
          <a:solidFill>
            <a:srgbClr val="252C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31"/>
          <p:cNvSpPr/>
          <p:nvPr/>
        </p:nvSpPr>
        <p:spPr>
          <a:xfrm rot="10800000" flipH="1">
            <a:off x="3957854" y="4455040"/>
            <a:ext cx="678827" cy="678827"/>
          </a:xfrm>
          <a:custGeom>
            <a:avLst/>
            <a:gdLst/>
            <a:ahLst/>
            <a:cxnLst/>
            <a:rect l="l" t="t" r="r" b="b"/>
            <a:pathLst>
              <a:path w="14322" h="14322" extrusionOk="0">
                <a:moveTo>
                  <a:pt x="1" y="0"/>
                </a:moveTo>
                <a:cubicBezTo>
                  <a:pt x="1" y="764"/>
                  <a:pt x="194" y="1528"/>
                  <a:pt x="449" y="2230"/>
                </a:cubicBezTo>
                <a:cubicBezTo>
                  <a:pt x="892" y="3248"/>
                  <a:pt x="1594" y="4073"/>
                  <a:pt x="2546" y="4710"/>
                </a:cubicBezTo>
                <a:cubicBezTo>
                  <a:pt x="2994" y="5030"/>
                  <a:pt x="3503" y="5219"/>
                  <a:pt x="4012" y="5412"/>
                </a:cubicBezTo>
                <a:cubicBezTo>
                  <a:pt x="4522" y="5601"/>
                  <a:pt x="5092" y="5667"/>
                  <a:pt x="5667" y="5667"/>
                </a:cubicBezTo>
                <a:cubicBezTo>
                  <a:pt x="6110" y="5667"/>
                  <a:pt x="6492" y="5728"/>
                  <a:pt x="6874" y="5921"/>
                </a:cubicBezTo>
                <a:cubicBezTo>
                  <a:pt x="7383" y="6110"/>
                  <a:pt x="7831" y="6491"/>
                  <a:pt x="8213" y="7001"/>
                </a:cubicBezTo>
                <a:lnTo>
                  <a:pt x="8594" y="7764"/>
                </a:lnTo>
                <a:cubicBezTo>
                  <a:pt x="8656" y="8085"/>
                  <a:pt x="8722" y="8401"/>
                  <a:pt x="8722" y="8655"/>
                </a:cubicBezTo>
                <a:cubicBezTo>
                  <a:pt x="8722" y="9485"/>
                  <a:pt x="8849" y="10183"/>
                  <a:pt x="9165" y="10885"/>
                </a:cubicBezTo>
                <a:cubicBezTo>
                  <a:pt x="9546" y="11903"/>
                  <a:pt x="10310" y="12794"/>
                  <a:pt x="11201" y="13364"/>
                </a:cubicBezTo>
                <a:cubicBezTo>
                  <a:pt x="11649" y="13685"/>
                  <a:pt x="12158" y="13940"/>
                  <a:pt x="12667" y="14067"/>
                </a:cubicBezTo>
                <a:cubicBezTo>
                  <a:pt x="13176" y="14255"/>
                  <a:pt x="13747" y="14322"/>
                  <a:pt x="14322" y="14322"/>
                </a:cubicBezTo>
                <a:lnTo>
                  <a:pt x="14322" y="11710"/>
                </a:lnTo>
                <a:cubicBezTo>
                  <a:pt x="13940" y="11710"/>
                  <a:pt x="13558" y="11649"/>
                  <a:pt x="13176" y="11455"/>
                </a:cubicBezTo>
                <a:cubicBezTo>
                  <a:pt x="12667" y="11267"/>
                  <a:pt x="12158" y="10885"/>
                  <a:pt x="11837" y="10376"/>
                </a:cubicBezTo>
                <a:lnTo>
                  <a:pt x="11456" y="9612"/>
                </a:lnTo>
                <a:cubicBezTo>
                  <a:pt x="11395" y="9292"/>
                  <a:pt x="11328" y="8976"/>
                  <a:pt x="11328" y="8655"/>
                </a:cubicBezTo>
                <a:cubicBezTo>
                  <a:pt x="11328" y="7892"/>
                  <a:pt x="11201" y="7194"/>
                  <a:pt x="10885" y="6491"/>
                </a:cubicBezTo>
                <a:cubicBezTo>
                  <a:pt x="10437" y="5473"/>
                  <a:pt x="9740" y="4582"/>
                  <a:pt x="8849" y="4012"/>
                </a:cubicBezTo>
                <a:cubicBezTo>
                  <a:pt x="8401" y="3691"/>
                  <a:pt x="7892" y="3437"/>
                  <a:pt x="7383" y="3310"/>
                </a:cubicBezTo>
                <a:cubicBezTo>
                  <a:pt x="6813" y="3121"/>
                  <a:pt x="6237" y="3055"/>
                  <a:pt x="5667" y="3055"/>
                </a:cubicBezTo>
                <a:cubicBezTo>
                  <a:pt x="5285" y="3055"/>
                  <a:pt x="4837" y="2928"/>
                  <a:pt x="4522" y="2800"/>
                </a:cubicBezTo>
                <a:cubicBezTo>
                  <a:pt x="3946" y="2546"/>
                  <a:pt x="3503" y="2164"/>
                  <a:pt x="3183" y="1721"/>
                </a:cubicBezTo>
                <a:cubicBezTo>
                  <a:pt x="2994" y="1467"/>
                  <a:pt x="2867" y="1212"/>
                  <a:pt x="2801" y="891"/>
                </a:cubicBezTo>
                <a:cubicBezTo>
                  <a:pt x="2740" y="637"/>
                  <a:pt x="2673" y="321"/>
                  <a:pt x="26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1" name="Google Shape;1131;p31"/>
          <p:cNvGrpSpPr/>
          <p:nvPr/>
        </p:nvGrpSpPr>
        <p:grpSpPr>
          <a:xfrm rot="10800000" flipH="1">
            <a:off x="189622" y="3419710"/>
            <a:ext cx="249156" cy="539522"/>
            <a:chOff x="1266755" y="4029330"/>
            <a:chExt cx="148325" cy="321163"/>
          </a:xfrm>
        </p:grpSpPr>
        <p:sp>
          <p:nvSpPr>
            <p:cNvPr id="1132" name="Google Shape;1132;p31"/>
            <p:cNvSpPr/>
            <p:nvPr/>
          </p:nvSpPr>
          <p:spPr>
            <a:xfrm>
              <a:off x="1394309" y="4029330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0"/>
                  </a:moveTo>
                  <a:cubicBezTo>
                    <a:pt x="67" y="0"/>
                    <a:pt x="1" y="128"/>
                    <a:pt x="1" y="194"/>
                  </a:cubicBezTo>
                  <a:cubicBezTo>
                    <a:pt x="1" y="321"/>
                    <a:pt x="67" y="382"/>
                    <a:pt x="194" y="382"/>
                  </a:cubicBezTo>
                  <a:cubicBezTo>
                    <a:pt x="321" y="382"/>
                    <a:pt x="382" y="321"/>
                    <a:pt x="382" y="194"/>
                  </a:cubicBezTo>
                  <a:cubicBezTo>
                    <a:pt x="382" y="128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1394309" y="4091426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1"/>
                  </a:moveTo>
                  <a:cubicBezTo>
                    <a:pt x="67" y="1"/>
                    <a:pt x="1" y="67"/>
                    <a:pt x="1" y="194"/>
                  </a:cubicBezTo>
                  <a:cubicBezTo>
                    <a:pt x="1" y="255"/>
                    <a:pt x="67" y="383"/>
                    <a:pt x="194" y="383"/>
                  </a:cubicBezTo>
                  <a:cubicBezTo>
                    <a:pt x="321" y="383"/>
                    <a:pt x="382" y="255"/>
                    <a:pt x="382" y="194"/>
                  </a:cubicBezTo>
                  <a:cubicBezTo>
                    <a:pt x="382" y="67"/>
                    <a:pt x="321" y="1"/>
                    <a:pt x="194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1394309" y="4150268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0"/>
                  </a:moveTo>
                  <a:cubicBezTo>
                    <a:pt x="67" y="0"/>
                    <a:pt x="1" y="61"/>
                    <a:pt x="1" y="189"/>
                  </a:cubicBezTo>
                  <a:cubicBezTo>
                    <a:pt x="1" y="316"/>
                    <a:pt x="67" y="382"/>
                    <a:pt x="194" y="382"/>
                  </a:cubicBezTo>
                  <a:cubicBezTo>
                    <a:pt x="321" y="382"/>
                    <a:pt x="382" y="316"/>
                    <a:pt x="382" y="189"/>
                  </a:cubicBezTo>
                  <a:cubicBezTo>
                    <a:pt x="382" y="61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1394309" y="4208784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1"/>
                  </a:moveTo>
                  <a:cubicBezTo>
                    <a:pt x="67" y="1"/>
                    <a:pt x="1" y="128"/>
                    <a:pt x="1" y="194"/>
                  </a:cubicBezTo>
                  <a:cubicBezTo>
                    <a:pt x="1" y="321"/>
                    <a:pt x="67" y="382"/>
                    <a:pt x="194" y="382"/>
                  </a:cubicBezTo>
                  <a:cubicBezTo>
                    <a:pt x="321" y="382"/>
                    <a:pt x="382" y="321"/>
                    <a:pt x="382" y="194"/>
                  </a:cubicBezTo>
                  <a:cubicBezTo>
                    <a:pt x="382" y="128"/>
                    <a:pt x="321" y="1"/>
                    <a:pt x="194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1394309" y="4270934"/>
              <a:ext cx="20771" cy="20717"/>
            </a:xfrm>
            <a:custGeom>
              <a:avLst/>
              <a:gdLst/>
              <a:ahLst/>
              <a:cxnLst/>
              <a:rect l="l" t="t" r="r" b="b"/>
              <a:pathLst>
                <a:path w="383" h="382" extrusionOk="0">
                  <a:moveTo>
                    <a:pt x="194" y="0"/>
                  </a:moveTo>
                  <a:cubicBezTo>
                    <a:pt x="67" y="0"/>
                    <a:pt x="1" y="66"/>
                    <a:pt x="1" y="194"/>
                  </a:cubicBezTo>
                  <a:cubicBezTo>
                    <a:pt x="1" y="255"/>
                    <a:pt x="67" y="382"/>
                    <a:pt x="194" y="382"/>
                  </a:cubicBezTo>
                  <a:cubicBezTo>
                    <a:pt x="321" y="382"/>
                    <a:pt x="382" y="255"/>
                    <a:pt x="382" y="194"/>
                  </a:cubicBezTo>
                  <a:cubicBezTo>
                    <a:pt x="382" y="66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1394309" y="4329722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0"/>
                  </a:moveTo>
                  <a:cubicBezTo>
                    <a:pt x="67" y="0"/>
                    <a:pt x="1" y="62"/>
                    <a:pt x="1" y="189"/>
                  </a:cubicBezTo>
                  <a:cubicBezTo>
                    <a:pt x="1" y="316"/>
                    <a:pt x="67" y="382"/>
                    <a:pt x="194" y="382"/>
                  </a:cubicBezTo>
                  <a:cubicBezTo>
                    <a:pt x="321" y="382"/>
                    <a:pt x="382" y="316"/>
                    <a:pt x="382" y="189"/>
                  </a:cubicBezTo>
                  <a:cubicBezTo>
                    <a:pt x="382" y="62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1332213" y="4029330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0"/>
                  </a:moveTo>
                  <a:cubicBezTo>
                    <a:pt x="66" y="0"/>
                    <a:pt x="0" y="128"/>
                    <a:pt x="0" y="194"/>
                  </a:cubicBezTo>
                  <a:cubicBezTo>
                    <a:pt x="0" y="321"/>
                    <a:pt x="66" y="382"/>
                    <a:pt x="193" y="382"/>
                  </a:cubicBezTo>
                  <a:cubicBezTo>
                    <a:pt x="255" y="382"/>
                    <a:pt x="382" y="321"/>
                    <a:pt x="382" y="194"/>
                  </a:cubicBezTo>
                  <a:cubicBezTo>
                    <a:pt x="382" y="128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1332213" y="4091426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1"/>
                  </a:moveTo>
                  <a:cubicBezTo>
                    <a:pt x="66" y="1"/>
                    <a:pt x="0" y="67"/>
                    <a:pt x="0" y="194"/>
                  </a:cubicBezTo>
                  <a:cubicBezTo>
                    <a:pt x="0" y="255"/>
                    <a:pt x="66" y="383"/>
                    <a:pt x="193" y="383"/>
                  </a:cubicBezTo>
                  <a:cubicBezTo>
                    <a:pt x="255" y="383"/>
                    <a:pt x="382" y="255"/>
                    <a:pt x="382" y="194"/>
                  </a:cubicBezTo>
                  <a:cubicBezTo>
                    <a:pt x="382" y="67"/>
                    <a:pt x="255" y="1"/>
                    <a:pt x="193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1"/>
            <p:cNvSpPr/>
            <p:nvPr/>
          </p:nvSpPr>
          <p:spPr>
            <a:xfrm>
              <a:off x="1332213" y="4150268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0"/>
                  </a:moveTo>
                  <a:cubicBezTo>
                    <a:pt x="66" y="0"/>
                    <a:pt x="0" y="61"/>
                    <a:pt x="0" y="189"/>
                  </a:cubicBezTo>
                  <a:cubicBezTo>
                    <a:pt x="0" y="316"/>
                    <a:pt x="66" y="382"/>
                    <a:pt x="193" y="382"/>
                  </a:cubicBezTo>
                  <a:cubicBezTo>
                    <a:pt x="255" y="382"/>
                    <a:pt x="382" y="316"/>
                    <a:pt x="382" y="189"/>
                  </a:cubicBezTo>
                  <a:cubicBezTo>
                    <a:pt x="382" y="61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1"/>
            <p:cNvSpPr/>
            <p:nvPr/>
          </p:nvSpPr>
          <p:spPr>
            <a:xfrm>
              <a:off x="1332213" y="4208784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1"/>
                  </a:moveTo>
                  <a:cubicBezTo>
                    <a:pt x="66" y="1"/>
                    <a:pt x="0" y="128"/>
                    <a:pt x="0" y="194"/>
                  </a:cubicBezTo>
                  <a:cubicBezTo>
                    <a:pt x="0" y="321"/>
                    <a:pt x="66" y="382"/>
                    <a:pt x="193" y="382"/>
                  </a:cubicBezTo>
                  <a:cubicBezTo>
                    <a:pt x="255" y="382"/>
                    <a:pt x="382" y="321"/>
                    <a:pt x="382" y="194"/>
                  </a:cubicBezTo>
                  <a:cubicBezTo>
                    <a:pt x="382" y="128"/>
                    <a:pt x="255" y="1"/>
                    <a:pt x="193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1"/>
            <p:cNvSpPr/>
            <p:nvPr/>
          </p:nvSpPr>
          <p:spPr>
            <a:xfrm>
              <a:off x="1332213" y="4270934"/>
              <a:ext cx="20717" cy="20717"/>
            </a:xfrm>
            <a:custGeom>
              <a:avLst/>
              <a:gdLst/>
              <a:ahLst/>
              <a:cxnLst/>
              <a:rect l="l" t="t" r="r" b="b"/>
              <a:pathLst>
                <a:path w="382" h="382" extrusionOk="0">
                  <a:moveTo>
                    <a:pt x="193" y="0"/>
                  </a:moveTo>
                  <a:cubicBezTo>
                    <a:pt x="66" y="0"/>
                    <a:pt x="0" y="66"/>
                    <a:pt x="0" y="194"/>
                  </a:cubicBezTo>
                  <a:cubicBezTo>
                    <a:pt x="0" y="255"/>
                    <a:pt x="66" y="382"/>
                    <a:pt x="193" y="382"/>
                  </a:cubicBezTo>
                  <a:cubicBezTo>
                    <a:pt x="255" y="382"/>
                    <a:pt x="382" y="255"/>
                    <a:pt x="382" y="194"/>
                  </a:cubicBezTo>
                  <a:cubicBezTo>
                    <a:pt x="382" y="66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1"/>
            <p:cNvSpPr/>
            <p:nvPr/>
          </p:nvSpPr>
          <p:spPr>
            <a:xfrm>
              <a:off x="1332213" y="4329722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0"/>
                  </a:moveTo>
                  <a:cubicBezTo>
                    <a:pt x="66" y="0"/>
                    <a:pt x="0" y="62"/>
                    <a:pt x="0" y="189"/>
                  </a:cubicBezTo>
                  <a:cubicBezTo>
                    <a:pt x="0" y="316"/>
                    <a:pt x="66" y="382"/>
                    <a:pt x="193" y="382"/>
                  </a:cubicBezTo>
                  <a:cubicBezTo>
                    <a:pt x="255" y="382"/>
                    <a:pt x="382" y="316"/>
                    <a:pt x="382" y="189"/>
                  </a:cubicBezTo>
                  <a:cubicBezTo>
                    <a:pt x="382" y="62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1"/>
            <p:cNvSpPr/>
            <p:nvPr/>
          </p:nvSpPr>
          <p:spPr>
            <a:xfrm>
              <a:off x="1266755" y="4029330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0"/>
                  </a:moveTo>
                  <a:cubicBezTo>
                    <a:pt x="62" y="0"/>
                    <a:pt x="0" y="128"/>
                    <a:pt x="0" y="194"/>
                  </a:cubicBezTo>
                  <a:cubicBezTo>
                    <a:pt x="0" y="321"/>
                    <a:pt x="62" y="382"/>
                    <a:pt x="189" y="382"/>
                  </a:cubicBezTo>
                  <a:cubicBezTo>
                    <a:pt x="316" y="382"/>
                    <a:pt x="382" y="321"/>
                    <a:pt x="382" y="194"/>
                  </a:cubicBezTo>
                  <a:cubicBezTo>
                    <a:pt x="382" y="128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1"/>
            <p:cNvSpPr/>
            <p:nvPr/>
          </p:nvSpPr>
          <p:spPr>
            <a:xfrm>
              <a:off x="1266755" y="4091426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1"/>
                  </a:moveTo>
                  <a:cubicBezTo>
                    <a:pt x="62" y="1"/>
                    <a:pt x="0" y="67"/>
                    <a:pt x="0" y="194"/>
                  </a:cubicBezTo>
                  <a:cubicBezTo>
                    <a:pt x="0" y="255"/>
                    <a:pt x="62" y="383"/>
                    <a:pt x="189" y="383"/>
                  </a:cubicBezTo>
                  <a:cubicBezTo>
                    <a:pt x="316" y="383"/>
                    <a:pt x="382" y="255"/>
                    <a:pt x="382" y="194"/>
                  </a:cubicBezTo>
                  <a:cubicBezTo>
                    <a:pt x="382" y="67"/>
                    <a:pt x="316" y="1"/>
                    <a:pt x="189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1"/>
            <p:cNvSpPr/>
            <p:nvPr/>
          </p:nvSpPr>
          <p:spPr>
            <a:xfrm>
              <a:off x="1266755" y="4150268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0"/>
                  </a:moveTo>
                  <a:cubicBezTo>
                    <a:pt x="62" y="0"/>
                    <a:pt x="0" y="61"/>
                    <a:pt x="0" y="189"/>
                  </a:cubicBezTo>
                  <a:cubicBezTo>
                    <a:pt x="0" y="316"/>
                    <a:pt x="62" y="382"/>
                    <a:pt x="189" y="382"/>
                  </a:cubicBezTo>
                  <a:cubicBezTo>
                    <a:pt x="316" y="382"/>
                    <a:pt x="382" y="316"/>
                    <a:pt x="382" y="189"/>
                  </a:cubicBezTo>
                  <a:cubicBezTo>
                    <a:pt x="382" y="61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1"/>
            <p:cNvSpPr/>
            <p:nvPr/>
          </p:nvSpPr>
          <p:spPr>
            <a:xfrm>
              <a:off x="1266755" y="4208784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1"/>
                  </a:moveTo>
                  <a:cubicBezTo>
                    <a:pt x="62" y="1"/>
                    <a:pt x="0" y="128"/>
                    <a:pt x="0" y="194"/>
                  </a:cubicBezTo>
                  <a:cubicBezTo>
                    <a:pt x="0" y="321"/>
                    <a:pt x="62" y="382"/>
                    <a:pt x="189" y="382"/>
                  </a:cubicBezTo>
                  <a:cubicBezTo>
                    <a:pt x="316" y="382"/>
                    <a:pt x="382" y="321"/>
                    <a:pt x="382" y="194"/>
                  </a:cubicBezTo>
                  <a:cubicBezTo>
                    <a:pt x="382" y="128"/>
                    <a:pt x="316" y="1"/>
                    <a:pt x="189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1"/>
            <p:cNvSpPr/>
            <p:nvPr/>
          </p:nvSpPr>
          <p:spPr>
            <a:xfrm>
              <a:off x="1266755" y="4270934"/>
              <a:ext cx="20771" cy="20717"/>
            </a:xfrm>
            <a:custGeom>
              <a:avLst/>
              <a:gdLst/>
              <a:ahLst/>
              <a:cxnLst/>
              <a:rect l="l" t="t" r="r" b="b"/>
              <a:pathLst>
                <a:path w="383" h="382" extrusionOk="0">
                  <a:moveTo>
                    <a:pt x="189" y="0"/>
                  </a:moveTo>
                  <a:cubicBezTo>
                    <a:pt x="62" y="0"/>
                    <a:pt x="0" y="66"/>
                    <a:pt x="0" y="194"/>
                  </a:cubicBezTo>
                  <a:cubicBezTo>
                    <a:pt x="0" y="255"/>
                    <a:pt x="62" y="382"/>
                    <a:pt x="189" y="382"/>
                  </a:cubicBezTo>
                  <a:cubicBezTo>
                    <a:pt x="316" y="382"/>
                    <a:pt x="382" y="255"/>
                    <a:pt x="382" y="194"/>
                  </a:cubicBezTo>
                  <a:cubicBezTo>
                    <a:pt x="382" y="66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1"/>
            <p:cNvSpPr/>
            <p:nvPr/>
          </p:nvSpPr>
          <p:spPr>
            <a:xfrm>
              <a:off x="1266755" y="4329722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0"/>
                  </a:moveTo>
                  <a:cubicBezTo>
                    <a:pt x="62" y="0"/>
                    <a:pt x="0" y="62"/>
                    <a:pt x="0" y="189"/>
                  </a:cubicBezTo>
                  <a:cubicBezTo>
                    <a:pt x="0" y="316"/>
                    <a:pt x="62" y="382"/>
                    <a:pt x="189" y="382"/>
                  </a:cubicBezTo>
                  <a:cubicBezTo>
                    <a:pt x="316" y="382"/>
                    <a:pt x="382" y="316"/>
                    <a:pt x="382" y="189"/>
                  </a:cubicBezTo>
                  <a:cubicBezTo>
                    <a:pt x="382" y="62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0" name="Google Shape;1150;p31"/>
          <p:cNvSpPr/>
          <p:nvPr/>
        </p:nvSpPr>
        <p:spPr>
          <a:xfrm rot="10800000" flipH="1">
            <a:off x="-26" y="543750"/>
            <a:ext cx="720106" cy="720120"/>
          </a:xfrm>
          <a:custGeom>
            <a:avLst/>
            <a:gdLst/>
            <a:ahLst/>
            <a:cxnLst/>
            <a:rect l="l" t="t" r="r" b="b"/>
            <a:pathLst>
              <a:path w="5667" h="5667" extrusionOk="0">
                <a:moveTo>
                  <a:pt x="2994" y="1"/>
                </a:moveTo>
                <a:cubicBezTo>
                  <a:pt x="2994" y="449"/>
                  <a:pt x="2927" y="830"/>
                  <a:pt x="2800" y="1212"/>
                </a:cubicBezTo>
                <a:cubicBezTo>
                  <a:pt x="2546" y="1721"/>
                  <a:pt x="2164" y="2164"/>
                  <a:pt x="1655" y="2546"/>
                </a:cubicBezTo>
                <a:cubicBezTo>
                  <a:pt x="1466" y="2673"/>
                  <a:pt x="1212" y="2801"/>
                  <a:pt x="891" y="2928"/>
                </a:cubicBezTo>
                <a:cubicBezTo>
                  <a:pt x="636" y="2994"/>
                  <a:pt x="321" y="3055"/>
                  <a:pt x="0" y="3055"/>
                </a:cubicBezTo>
                <a:lnTo>
                  <a:pt x="0" y="5667"/>
                </a:lnTo>
                <a:cubicBezTo>
                  <a:pt x="764" y="5667"/>
                  <a:pt x="1527" y="5540"/>
                  <a:pt x="2230" y="5219"/>
                </a:cubicBezTo>
                <a:cubicBezTo>
                  <a:pt x="3182" y="4776"/>
                  <a:pt x="4073" y="4073"/>
                  <a:pt x="4709" y="3183"/>
                </a:cubicBezTo>
                <a:cubicBezTo>
                  <a:pt x="4964" y="2740"/>
                  <a:pt x="5219" y="2230"/>
                  <a:pt x="5412" y="1721"/>
                </a:cubicBezTo>
                <a:cubicBezTo>
                  <a:pt x="5539" y="1146"/>
                  <a:pt x="5667" y="576"/>
                  <a:pt x="56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1" name="Google Shape;1151;p31"/>
          <p:cNvGrpSpPr/>
          <p:nvPr/>
        </p:nvGrpSpPr>
        <p:grpSpPr>
          <a:xfrm rot="10800000" flipH="1">
            <a:off x="1572312" y="-2518722"/>
            <a:ext cx="1957156" cy="3782590"/>
            <a:chOff x="4128125" y="488675"/>
            <a:chExt cx="1462857" cy="2827259"/>
          </a:xfrm>
        </p:grpSpPr>
        <p:sp>
          <p:nvSpPr>
            <p:cNvPr id="1152" name="Google Shape;1152;p31"/>
            <p:cNvSpPr/>
            <p:nvPr/>
          </p:nvSpPr>
          <p:spPr>
            <a:xfrm>
              <a:off x="4128125" y="488675"/>
              <a:ext cx="1462857" cy="2827259"/>
            </a:xfrm>
            <a:custGeom>
              <a:avLst/>
              <a:gdLst/>
              <a:ahLst/>
              <a:cxnLst/>
              <a:rect l="l" t="t" r="r" b="b"/>
              <a:pathLst>
                <a:path w="15081" h="29147" extrusionOk="0">
                  <a:moveTo>
                    <a:pt x="7571" y="0"/>
                  </a:moveTo>
                  <a:cubicBezTo>
                    <a:pt x="3437" y="0"/>
                    <a:pt x="0" y="3437"/>
                    <a:pt x="0" y="7571"/>
                  </a:cubicBezTo>
                  <a:lnTo>
                    <a:pt x="0" y="29147"/>
                  </a:lnTo>
                  <a:lnTo>
                    <a:pt x="61" y="29147"/>
                  </a:lnTo>
                  <a:lnTo>
                    <a:pt x="61" y="7571"/>
                  </a:lnTo>
                  <a:cubicBezTo>
                    <a:pt x="61" y="3437"/>
                    <a:pt x="3437" y="61"/>
                    <a:pt x="7571" y="61"/>
                  </a:cubicBezTo>
                  <a:cubicBezTo>
                    <a:pt x="11710" y="61"/>
                    <a:pt x="15019" y="3437"/>
                    <a:pt x="15019" y="7571"/>
                  </a:cubicBezTo>
                  <a:lnTo>
                    <a:pt x="15019" y="29147"/>
                  </a:lnTo>
                  <a:lnTo>
                    <a:pt x="15080" y="29147"/>
                  </a:lnTo>
                  <a:lnTo>
                    <a:pt x="15080" y="7571"/>
                  </a:lnTo>
                  <a:cubicBezTo>
                    <a:pt x="15080" y="3437"/>
                    <a:pt x="11710" y="0"/>
                    <a:pt x="75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1"/>
            <p:cNvSpPr/>
            <p:nvPr/>
          </p:nvSpPr>
          <p:spPr>
            <a:xfrm>
              <a:off x="4239189" y="599739"/>
              <a:ext cx="1247032" cy="2716194"/>
            </a:xfrm>
            <a:custGeom>
              <a:avLst/>
              <a:gdLst/>
              <a:ahLst/>
              <a:cxnLst/>
              <a:rect l="l" t="t" r="r" b="b"/>
              <a:pathLst>
                <a:path w="12856" h="28002" extrusionOk="0">
                  <a:moveTo>
                    <a:pt x="6426" y="1"/>
                  </a:moveTo>
                  <a:cubicBezTo>
                    <a:pt x="2862" y="1"/>
                    <a:pt x="1" y="2862"/>
                    <a:pt x="1" y="6426"/>
                  </a:cubicBezTo>
                  <a:lnTo>
                    <a:pt x="1" y="28002"/>
                  </a:lnTo>
                  <a:lnTo>
                    <a:pt x="62" y="28002"/>
                  </a:lnTo>
                  <a:lnTo>
                    <a:pt x="62" y="6426"/>
                  </a:lnTo>
                  <a:cubicBezTo>
                    <a:pt x="62" y="2928"/>
                    <a:pt x="2928" y="62"/>
                    <a:pt x="6426" y="62"/>
                  </a:cubicBezTo>
                  <a:cubicBezTo>
                    <a:pt x="9929" y="62"/>
                    <a:pt x="12790" y="2928"/>
                    <a:pt x="12790" y="6426"/>
                  </a:cubicBezTo>
                  <a:lnTo>
                    <a:pt x="12790" y="28002"/>
                  </a:lnTo>
                  <a:lnTo>
                    <a:pt x="12856" y="28002"/>
                  </a:lnTo>
                  <a:lnTo>
                    <a:pt x="12856" y="6426"/>
                  </a:lnTo>
                  <a:cubicBezTo>
                    <a:pt x="12856" y="2862"/>
                    <a:pt x="9990" y="1"/>
                    <a:pt x="64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1"/>
            <p:cNvSpPr/>
            <p:nvPr/>
          </p:nvSpPr>
          <p:spPr>
            <a:xfrm>
              <a:off x="4343947" y="704400"/>
              <a:ext cx="1037124" cy="2611531"/>
            </a:xfrm>
            <a:custGeom>
              <a:avLst/>
              <a:gdLst/>
              <a:ahLst/>
              <a:cxnLst/>
              <a:rect l="l" t="t" r="r" b="b"/>
              <a:pathLst>
                <a:path w="10692" h="26923" extrusionOk="0">
                  <a:moveTo>
                    <a:pt x="5346" y="1"/>
                  </a:moveTo>
                  <a:cubicBezTo>
                    <a:pt x="2418" y="1"/>
                    <a:pt x="0" y="2419"/>
                    <a:pt x="0" y="5347"/>
                  </a:cubicBezTo>
                  <a:lnTo>
                    <a:pt x="0" y="26923"/>
                  </a:lnTo>
                  <a:lnTo>
                    <a:pt x="66" y="26923"/>
                  </a:lnTo>
                  <a:lnTo>
                    <a:pt x="66" y="5347"/>
                  </a:lnTo>
                  <a:cubicBezTo>
                    <a:pt x="66" y="2419"/>
                    <a:pt x="2418" y="67"/>
                    <a:pt x="5346" y="67"/>
                  </a:cubicBezTo>
                  <a:cubicBezTo>
                    <a:pt x="8273" y="67"/>
                    <a:pt x="10630" y="2419"/>
                    <a:pt x="10630" y="5347"/>
                  </a:cubicBezTo>
                  <a:lnTo>
                    <a:pt x="10630" y="26923"/>
                  </a:lnTo>
                  <a:lnTo>
                    <a:pt x="10691" y="26923"/>
                  </a:lnTo>
                  <a:lnTo>
                    <a:pt x="10691" y="5347"/>
                  </a:lnTo>
                  <a:cubicBezTo>
                    <a:pt x="10691" y="2419"/>
                    <a:pt x="8273" y="1"/>
                    <a:pt x="5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4449094" y="809644"/>
              <a:ext cx="827313" cy="2506286"/>
            </a:xfrm>
            <a:custGeom>
              <a:avLst/>
              <a:gdLst/>
              <a:ahLst/>
              <a:cxnLst/>
              <a:rect l="l" t="t" r="r" b="b"/>
              <a:pathLst>
                <a:path w="8529" h="25838" extrusionOk="0">
                  <a:moveTo>
                    <a:pt x="4262" y="0"/>
                  </a:moveTo>
                  <a:cubicBezTo>
                    <a:pt x="1910" y="0"/>
                    <a:pt x="1" y="1909"/>
                    <a:pt x="1" y="4262"/>
                  </a:cubicBezTo>
                  <a:lnTo>
                    <a:pt x="1" y="25838"/>
                  </a:lnTo>
                  <a:lnTo>
                    <a:pt x="62" y="25838"/>
                  </a:lnTo>
                  <a:lnTo>
                    <a:pt x="62" y="4262"/>
                  </a:lnTo>
                  <a:cubicBezTo>
                    <a:pt x="62" y="1971"/>
                    <a:pt x="1971" y="61"/>
                    <a:pt x="4262" y="61"/>
                  </a:cubicBezTo>
                  <a:cubicBezTo>
                    <a:pt x="6553" y="61"/>
                    <a:pt x="8462" y="1971"/>
                    <a:pt x="8462" y="4262"/>
                  </a:cubicBezTo>
                  <a:lnTo>
                    <a:pt x="8462" y="25838"/>
                  </a:lnTo>
                  <a:lnTo>
                    <a:pt x="8528" y="25838"/>
                  </a:lnTo>
                  <a:lnTo>
                    <a:pt x="8528" y="4262"/>
                  </a:lnTo>
                  <a:cubicBezTo>
                    <a:pt x="8528" y="1909"/>
                    <a:pt x="6619" y="0"/>
                    <a:pt x="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4553756" y="914306"/>
              <a:ext cx="617405" cy="2401623"/>
            </a:xfrm>
            <a:custGeom>
              <a:avLst/>
              <a:gdLst/>
              <a:ahLst/>
              <a:cxnLst/>
              <a:rect l="l" t="t" r="r" b="b"/>
              <a:pathLst>
                <a:path w="6365" h="24759" extrusionOk="0">
                  <a:moveTo>
                    <a:pt x="3183" y="1"/>
                  </a:moveTo>
                  <a:cubicBezTo>
                    <a:pt x="1467" y="1"/>
                    <a:pt x="1" y="1401"/>
                    <a:pt x="1" y="3183"/>
                  </a:cubicBezTo>
                  <a:lnTo>
                    <a:pt x="1" y="24759"/>
                  </a:lnTo>
                  <a:lnTo>
                    <a:pt x="67" y="24759"/>
                  </a:lnTo>
                  <a:lnTo>
                    <a:pt x="67" y="3183"/>
                  </a:lnTo>
                  <a:cubicBezTo>
                    <a:pt x="67" y="1467"/>
                    <a:pt x="1467" y="67"/>
                    <a:pt x="3183" y="67"/>
                  </a:cubicBezTo>
                  <a:cubicBezTo>
                    <a:pt x="4904" y="67"/>
                    <a:pt x="6304" y="1467"/>
                    <a:pt x="6304" y="3183"/>
                  </a:cubicBezTo>
                  <a:lnTo>
                    <a:pt x="6304" y="24759"/>
                  </a:lnTo>
                  <a:lnTo>
                    <a:pt x="6365" y="24759"/>
                  </a:lnTo>
                  <a:lnTo>
                    <a:pt x="6365" y="3183"/>
                  </a:lnTo>
                  <a:cubicBezTo>
                    <a:pt x="6365" y="1401"/>
                    <a:pt x="4904" y="1"/>
                    <a:pt x="3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7" name="Google Shape;1157;p31"/>
          <p:cNvSpPr/>
          <p:nvPr/>
        </p:nvSpPr>
        <p:spPr>
          <a:xfrm flipH="1">
            <a:off x="7116708" y="4584020"/>
            <a:ext cx="1103120" cy="549848"/>
          </a:xfrm>
          <a:custGeom>
            <a:avLst/>
            <a:gdLst/>
            <a:ahLst/>
            <a:cxnLst/>
            <a:rect l="l" t="t" r="r" b="b"/>
            <a:pathLst>
              <a:path w="20941" h="10438" extrusionOk="0">
                <a:moveTo>
                  <a:pt x="10437" y="0"/>
                </a:moveTo>
                <a:cubicBezTo>
                  <a:pt x="8976" y="0"/>
                  <a:pt x="7637" y="316"/>
                  <a:pt x="6364" y="825"/>
                </a:cubicBezTo>
                <a:cubicBezTo>
                  <a:pt x="4521" y="1589"/>
                  <a:pt x="2867" y="2928"/>
                  <a:pt x="1782" y="4582"/>
                </a:cubicBezTo>
                <a:cubicBezTo>
                  <a:pt x="637" y="6298"/>
                  <a:pt x="0" y="8273"/>
                  <a:pt x="0" y="10437"/>
                </a:cubicBezTo>
                <a:lnTo>
                  <a:pt x="2291" y="10437"/>
                </a:lnTo>
                <a:cubicBezTo>
                  <a:pt x="2291" y="9353"/>
                  <a:pt x="2485" y="8273"/>
                  <a:pt x="2928" y="7255"/>
                </a:cubicBezTo>
                <a:cubicBezTo>
                  <a:pt x="3503" y="5789"/>
                  <a:pt x="4582" y="4582"/>
                  <a:pt x="5855" y="3691"/>
                </a:cubicBezTo>
                <a:cubicBezTo>
                  <a:pt x="7194" y="2801"/>
                  <a:pt x="8722" y="2291"/>
                  <a:pt x="10437" y="2291"/>
                </a:cubicBezTo>
                <a:cubicBezTo>
                  <a:pt x="11583" y="2291"/>
                  <a:pt x="12667" y="2546"/>
                  <a:pt x="13619" y="2928"/>
                </a:cubicBezTo>
                <a:cubicBezTo>
                  <a:pt x="15085" y="3564"/>
                  <a:pt x="16358" y="4582"/>
                  <a:pt x="17249" y="5916"/>
                </a:cubicBezTo>
                <a:cubicBezTo>
                  <a:pt x="18074" y="7189"/>
                  <a:pt x="18583" y="8783"/>
                  <a:pt x="18649" y="10437"/>
                </a:cubicBezTo>
                <a:lnTo>
                  <a:pt x="20940" y="10437"/>
                </a:lnTo>
                <a:cubicBezTo>
                  <a:pt x="20940" y="9037"/>
                  <a:pt x="20620" y="7637"/>
                  <a:pt x="20110" y="6364"/>
                </a:cubicBezTo>
                <a:cubicBezTo>
                  <a:pt x="19286" y="4516"/>
                  <a:pt x="17947" y="2928"/>
                  <a:pt x="16292" y="1782"/>
                </a:cubicBezTo>
                <a:cubicBezTo>
                  <a:pt x="14637" y="637"/>
                  <a:pt x="12601" y="0"/>
                  <a:pt x="104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8" name="Google Shape;1158;p31"/>
          <p:cNvGrpSpPr/>
          <p:nvPr/>
        </p:nvGrpSpPr>
        <p:grpSpPr>
          <a:xfrm rot="5400000" flipH="1">
            <a:off x="-298920" y="3501767"/>
            <a:ext cx="1620553" cy="3132038"/>
            <a:chOff x="4128125" y="488675"/>
            <a:chExt cx="1462857" cy="2827259"/>
          </a:xfrm>
        </p:grpSpPr>
        <p:sp>
          <p:nvSpPr>
            <p:cNvPr id="1159" name="Google Shape;1159;p31"/>
            <p:cNvSpPr/>
            <p:nvPr/>
          </p:nvSpPr>
          <p:spPr>
            <a:xfrm>
              <a:off x="4128125" y="488675"/>
              <a:ext cx="1462857" cy="2827259"/>
            </a:xfrm>
            <a:custGeom>
              <a:avLst/>
              <a:gdLst/>
              <a:ahLst/>
              <a:cxnLst/>
              <a:rect l="l" t="t" r="r" b="b"/>
              <a:pathLst>
                <a:path w="15081" h="29147" extrusionOk="0">
                  <a:moveTo>
                    <a:pt x="7571" y="0"/>
                  </a:moveTo>
                  <a:cubicBezTo>
                    <a:pt x="3437" y="0"/>
                    <a:pt x="0" y="3437"/>
                    <a:pt x="0" y="7571"/>
                  </a:cubicBezTo>
                  <a:lnTo>
                    <a:pt x="0" y="29147"/>
                  </a:lnTo>
                  <a:lnTo>
                    <a:pt x="61" y="29147"/>
                  </a:lnTo>
                  <a:lnTo>
                    <a:pt x="61" y="7571"/>
                  </a:lnTo>
                  <a:cubicBezTo>
                    <a:pt x="61" y="3437"/>
                    <a:pt x="3437" y="61"/>
                    <a:pt x="7571" y="61"/>
                  </a:cubicBezTo>
                  <a:cubicBezTo>
                    <a:pt x="11710" y="61"/>
                    <a:pt x="15019" y="3437"/>
                    <a:pt x="15019" y="7571"/>
                  </a:cubicBezTo>
                  <a:lnTo>
                    <a:pt x="15019" y="29147"/>
                  </a:lnTo>
                  <a:lnTo>
                    <a:pt x="15080" y="29147"/>
                  </a:lnTo>
                  <a:lnTo>
                    <a:pt x="15080" y="7571"/>
                  </a:lnTo>
                  <a:cubicBezTo>
                    <a:pt x="15080" y="3437"/>
                    <a:pt x="11710" y="0"/>
                    <a:pt x="75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4239189" y="599739"/>
              <a:ext cx="1247032" cy="2716194"/>
            </a:xfrm>
            <a:custGeom>
              <a:avLst/>
              <a:gdLst/>
              <a:ahLst/>
              <a:cxnLst/>
              <a:rect l="l" t="t" r="r" b="b"/>
              <a:pathLst>
                <a:path w="12856" h="28002" extrusionOk="0">
                  <a:moveTo>
                    <a:pt x="6426" y="1"/>
                  </a:moveTo>
                  <a:cubicBezTo>
                    <a:pt x="2862" y="1"/>
                    <a:pt x="1" y="2862"/>
                    <a:pt x="1" y="6426"/>
                  </a:cubicBezTo>
                  <a:lnTo>
                    <a:pt x="1" y="28002"/>
                  </a:lnTo>
                  <a:lnTo>
                    <a:pt x="62" y="28002"/>
                  </a:lnTo>
                  <a:lnTo>
                    <a:pt x="62" y="6426"/>
                  </a:lnTo>
                  <a:cubicBezTo>
                    <a:pt x="62" y="2928"/>
                    <a:pt x="2928" y="62"/>
                    <a:pt x="6426" y="62"/>
                  </a:cubicBezTo>
                  <a:cubicBezTo>
                    <a:pt x="9929" y="62"/>
                    <a:pt x="12790" y="2928"/>
                    <a:pt x="12790" y="6426"/>
                  </a:cubicBezTo>
                  <a:lnTo>
                    <a:pt x="12790" y="28002"/>
                  </a:lnTo>
                  <a:lnTo>
                    <a:pt x="12856" y="28002"/>
                  </a:lnTo>
                  <a:lnTo>
                    <a:pt x="12856" y="6426"/>
                  </a:lnTo>
                  <a:cubicBezTo>
                    <a:pt x="12856" y="2862"/>
                    <a:pt x="9990" y="1"/>
                    <a:pt x="64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1"/>
            <p:cNvSpPr/>
            <p:nvPr/>
          </p:nvSpPr>
          <p:spPr>
            <a:xfrm>
              <a:off x="4343947" y="704400"/>
              <a:ext cx="1037124" cy="2611531"/>
            </a:xfrm>
            <a:custGeom>
              <a:avLst/>
              <a:gdLst/>
              <a:ahLst/>
              <a:cxnLst/>
              <a:rect l="l" t="t" r="r" b="b"/>
              <a:pathLst>
                <a:path w="10692" h="26923" extrusionOk="0">
                  <a:moveTo>
                    <a:pt x="5346" y="1"/>
                  </a:moveTo>
                  <a:cubicBezTo>
                    <a:pt x="2418" y="1"/>
                    <a:pt x="0" y="2419"/>
                    <a:pt x="0" y="5347"/>
                  </a:cubicBezTo>
                  <a:lnTo>
                    <a:pt x="0" y="26923"/>
                  </a:lnTo>
                  <a:lnTo>
                    <a:pt x="66" y="26923"/>
                  </a:lnTo>
                  <a:lnTo>
                    <a:pt x="66" y="5347"/>
                  </a:lnTo>
                  <a:cubicBezTo>
                    <a:pt x="66" y="2419"/>
                    <a:pt x="2418" y="67"/>
                    <a:pt x="5346" y="67"/>
                  </a:cubicBezTo>
                  <a:cubicBezTo>
                    <a:pt x="8273" y="67"/>
                    <a:pt x="10630" y="2419"/>
                    <a:pt x="10630" y="5347"/>
                  </a:cubicBezTo>
                  <a:lnTo>
                    <a:pt x="10630" y="26923"/>
                  </a:lnTo>
                  <a:lnTo>
                    <a:pt x="10691" y="26923"/>
                  </a:lnTo>
                  <a:lnTo>
                    <a:pt x="10691" y="5347"/>
                  </a:lnTo>
                  <a:cubicBezTo>
                    <a:pt x="10691" y="2419"/>
                    <a:pt x="8273" y="1"/>
                    <a:pt x="5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1"/>
            <p:cNvSpPr/>
            <p:nvPr/>
          </p:nvSpPr>
          <p:spPr>
            <a:xfrm>
              <a:off x="4449094" y="809644"/>
              <a:ext cx="827313" cy="2506286"/>
            </a:xfrm>
            <a:custGeom>
              <a:avLst/>
              <a:gdLst/>
              <a:ahLst/>
              <a:cxnLst/>
              <a:rect l="l" t="t" r="r" b="b"/>
              <a:pathLst>
                <a:path w="8529" h="25838" extrusionOk="0">
                  <a:moveTo>
                    <a:pt x="4262" y="0"/>
                  </a:moveTo>
                  <a:cubicBezTo>
                    <a:pt x="1910" y="0"/>
                    <a:pt x="1" y="1909"/>
                    <a:pt x="1" y="4262"/>
                  </a:cubicBezTo>
                  <a:lnTo>
                    <a:pt x="1" y="25838"/>
                  </a:lnTo>
                  <a:lnTo>
                    <a:pt x="62" y="25838"/>
                  </a:lnTo>
                  <a:lnTo>
                    <a:pt x="62" y="4262"/>
                  </a:lnTo>
                  <a:cubicBezTo>
                    <a:pt x="62" y="1971"/>
                    <a:pt x="1971" y="61"/>
                    <a:pt x="4262" y="61"/>
                  </a:cubicBezTo>
                  <a:cubicBezTo>
                    <a:pt x="6553" y="61"/>
                    <a:pt x="8462" y="1971"/>
                    <a:pt x="8462" y="4262"/>
                  </a:cubicBezTo>
                  <a:lnTo>
                    <a:pt x="8462" y="25838"/>
                  </a:lnTo>
                  <a:lnTo>
                    <a:pt x="8528" y="25838"/>
                  </a:lnTo>
                  <a:lnTo>
                    <a:pt x="8528" y="4262"/>
                  </a:lnTo>
                  <a:cubicBezTo>
                    <a:pt x="8528" y="1909"/>
                    <a:pt x="6619" y="0"/>
                    <a:pt x="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4553756" y="914306"/>
              <a:ext cx="617405" cy="2401623"/>
            </a:xfrm>
            <a:custGeom>
              <a:avLst/>
              <a:gdLst/>
              <a:ahLst/>
              <a:cxnLst/>
              <a:rect l="l" t="t" r="r" b="b"/>
              <a:pathLst>
                <a:path w="6365" h="24759" extrusionOk="0">
                  <a:moveTo>
                    <a:pt x="3183" y="1"/>
                  </a:moveTo>
                  <a:cubicBezTo>
                    <a:pt x="1467" y="1"/>
                    <a:pt x="1" y="1401"/>
                    <a:pt x="1" y="3183"/>
                  </a:cubicBezTo>
                  <a:lnTo>
                    <a:pt x="1" y="24759"/>
                  </a:lnTo>
                  <a:lnTo>
                    <a:pt x="67" y="24759"/>
                  </a:lnTo>
                  <a:lnTo>
                    <a:pt x="67" y="3183"/>
                  </a:lnTo>
                  <a:cubicBezTo>
                    <a:pt x="67" y="1467"/>
                    <a:pt x="1467" y="67"/>
                    <a:pt x="3183" y="67"/>
                  </a:cubicBezTo>
                  <a:cubicBezTo>
                    <a:pt x="4904" y="67"/>
                    <a:pt x="6304" y="1467"/>
                    <a:pt x="6304" y="3183"/>
                  </a:cubicBezTo>
                  <a:lnTo>
                    <a:pt x="6304" y="24759"/>
                  </a:lnTo>
                  <a:lnTo>
                    <a:pt x="6365" y="24759"/>
                  </a:lnTo>
                  <a:lnTo>
                    <a:pt x="6365" y="3183"/>
                  </a:lnTo>
                  <a:cubicBezTo>
                    <a:pt x="6365" y="1401"/>
                    <a:pt x="4904" y="1"/>
                    <a:pt x="3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1"/>
          <p:cNvSpPr txBox="1">
            <a:spLocks noGrp="1"/>
          </p:cNvSpPr>
          <p:nvPr>
            <p:ph type="title" hasCustomPrompt="1"/>
          </p:nvPr>
        </p:nvSpPr>
        <p:spPr>
          <a:xfrm>
            <a:off x="720000" y="1734311"/>
            <a:ext cx="7704000" cy="12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9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287" name="Google Shape;287;p11"/>
          <p:cNvSpPr txBox="1">
            <a:spLocks noGrp="1"/>
          </p:cNvSpPr>
          <p:nvPr>
            <p:ph type="subTitle" idx="1"/>
          </p:nvPr>
        </p:nvSpPr>
        <p:spPr>
          <a:xfrm>
            <a:off x="2379450" y="3032386"/>
            <a:ext cx="4385100" cy="3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8" name="Google Shape;288;p11"/>
          <p:cNvGrpSpPr/>
          <p:nvPr/>
        </p:nvGrpSpPr>
        <p:grpSpPr>
          <a:xfrm flipH="1">
            <a:off x="-10287" y="4103882"/>
            <a:ext cx="3215139" cy="1059582"/>
            <a:chOff x="5949424" y="4103882"/>
            <a:chExt cx="3215139" cy="1059582"/>
          </a:xfrm>
        </p:grpSpPr>
        <p:sp>
          <p:nvSpPr>
            <p:cNvPr id="289" name="Google Shape;289;p11"/>
            <p:cNvSpPr/>
            <p:nvPr/>
          </p:nvSpPr>
          <p:spPr>
            <a:xfrm>
              <a:off x="8104989" y="4103882"/>
              <a:ext cx="1059575" cy="1059575"/>
            </a:xfrm>
            <a:custGeom>
              <a:avLst/>
              <a:gdLst/>
              <a:ahLst/>
              <a:cxnLst/>
              <a:rect l="l" t="t" r="r" b="b"/>
              <a:pathLst>
                <a:path w="16293" h="16293" extrusionOk="0">
                  <a:moveTo>
                    <a:pt x="16292" y="1"/>
                  </a:moveTo>
                  <a:lnTo>
                    <a:pt x="1" y="16292"/>
                  </a:lnTo>
                  <a:lnTo>
                    <a:pt x="16292" y="16292"/>
                  </a:lnTo>
                  <a:lnTo>
                    <a:pt x="162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7409717" y="4484654"/>
              <a:ext cx="1361846" cy="678809"/>
            </a:xfrm>
            <a:custGeom>
              <a:avLst/>
              <a:gdLst/>
              <a:ahLst/>
              <a:cxnLst/>
              <a:rect l="l" t="t" r="r" b="b"/>
              <a:pathLst>
                <a:path w="20941" h="10438" extrusionOk="0">
                  <a:moveTo>
                    <a:pt x="10437" y="0"/>
                  </a:moveTo>
                  <a:cubicBezTo>
                    <a:pt x="8976" y="0"/>
                    <a:pt x="7637" y="316"/>
                    <a:pt x="6364" y="825"/>
                  </a:cubicBezTo>
                  <a:cubicBezTo>
                    <a:pt x="4521" y="1589"/>
                    <a:pt x="2867" y="2928"/>
                    <a:pt x="1782" y="4582"/>
                  </a:cubicBezTo>
                  <a:cubicBezTo>
                    <a:pt x="637" y="6298"/>
                    <a:pt x="0" y="8273"/>
                    <a:pt x="0" y="10437"/>
                  </a:cubicBezTo>
                  <a:lnTo>
                    <a:pt x="2291" y="10437"/>
                  </a:lnTo>
                  <a:cubicBezTo>
                    <a:pt x="2291" y="9353"/>
                    <a:pt x="2485" y="8273"/>
                    <a:pt x="2928" y="7255"/>
                  </a:cubicBezTo>
                  <a:cubicBezTo>
                    <a:pt x="3503" y="5789"/>
                    <a:pt x="4582" y="4582"/>
                    <a:pt x="5855" y="3691"/>
                  </a:cubicBezTo>
                  <a:cubicBezTo>
                    <a:pt x="7194" y="2801"/>
                    <a:pt x="8722" y="2291"/>
                    <a:pt x="10437" y="2291"/>
                  </a:cubicBezTo>
                  <a:cubicBezTo>
                    <a:pt x="11583" y="2291"/>
                    <a:pt x="12667" y="2546"/>
                    <a:pt x="13619" y="2928"/>
                  </a:cubicBezTo>
                  <a:cubicBezTo>
                    <a:pt x="15085" y="3564"/>
                    <a:pt x="16358" y="4582"/>
                    <a:pt x="17249" y="5916"/>
                  </a:cubicBezTo>
                  <a:cubicBezTo>
                    <a:pt x="18074" y="7189"/>
                    <a:pt x="18583" y="8783"/>
                    <a:pt x="18649" y="10437"/>
                  </a:cubicBezTo>
                  <a:lnTo>
                    <a:pt x="20940" y="10437"/>
                  </a:lnTo>
                  <a:cubicBezTo>
                    <a:pt x="20940" y="9037"/>
                    <a:pt x="20620" y="7637"/>
                    <a:pt x="20110" y="6364"/>
                  </a:cubicBezTo>
                  <a:cubicBezTo>
                    <a:pt x="19286" y="4516"/>
                    <a:pt x="17947" y="2928"/>
                    <a:pt x="16292" y="1782"/>
                  </a:cubicBezTo>
                  <a:cubicBezTo>
                    <a:pt x="14637" y="637"/>
                    <a:pt x="12601" y="0"/>
                    <a:pt x="104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5949424" y="4592285"/>
              <a:ext cx="918844" cy="206933"/>
            </a:xfrm>
            <a:custGeom>
              <a:avLst/>
              <a:gdLst/>
              <a:ahLst/>
              <a:cxnLst/>
              <a:rect l="l" t="t" r="r" b="b"/>
              <a:pathLst>
                <a:path w="14129" h="3182" extrusionOk="0">
                  <a:moveTo>
                    <a:pt x="7067" y="0"/>
                  </a:moveTo>
                  <a:cubicBezTo>
                    <a:pt x="6619" y="0"/>
                    <a:pt x="6110" y="61"/>
                    <a:pt x="5667" y="255"/>
                  </a:cubicBezTo>
                  <a:cubicBezTo>
                    <a:pt x="5219" y="443"/>
                    <a:pt x="4776" y="698"/>
                    <a:pt x="4394" y="1079"/>
                  </a:cubicBezTo>
                  <a:cubicBezTo>
                    <a:pt x="4139" y="1334"/>
                    <a:pt x="3885" y="1527"/>
                    <a:pt x="3630" y="1588"/>
                  </a:cubicBezTo>
                  <a:cubicBezTo>
                    <a:pt x="3309" y="1716"/>
                    <a:pt x="2994" y="1782"/>
                    <a:pt x="2673" y="1782"/>
                  </a:cubicBezTo>
                  <a:cubicBezTo>
                    <a:pt x="2357" y="1782"/>
                    <a:pt x="2037" y="1716"/>
                    <a:pt x="1782" y="1588"/>
                  </a:cubicBezTo>
                  <a:cubicBezTo>
                    <a:pt x="1466" y="1527"/>
                    <a:pt x="1212" y="1334"/>
                    <a:pt x="957" y="1079"/>
                  </a:cubicBezTo>
                  <a:lnTo>
                    <a:pt x="0" y="2036"/>
                  </a:lnTo>
                  <a:cubicBezTo>
                    <a:pt x="382" y="2418"/>
                    <a:pt x="830" y="2673"/>
                    <a:pt x="1273" y="2861"/>
                  </a:cubicBezTo>
                  <a:cubicBezTo>
                    <a:pt x="1721" y="3055"/>
                    <a:pt x="2230" y="3182"/>
                    <a:pt x="2673" y="3182"/>
                  </a:cubicBezTo>
                  <a:cubicBezTo>
                    <a:pt x="3182" y="3182"/>
                    <a:pt x="3630" y="3055"/>
                    <a:pt x="4139" y="2861"/>
                  </a:cubicBezTo>
                  <a:cubicBezTo>
                    <a:pt x="4582" y="2673"/>
                    <a:pt x="4964" y="2418"/>
                    <a:pt x="5346" y="2036"/>
                  </a:cubicBezTo>
                  <a:cubicBezTo>
                    <a:pt x="5600" y="1782"/>
                    <a:pt x="5855" y="1655"/>
                    <a:pt x="6176" y="1527"/>
                  </a:cubicBezTo>
                  <a:cubicBezTo>
                    <a:pt x="6430" y="1400"/>
                    <a:pt x="6746" y="1334"/>
                    <a:pt x="7067" y="1334"/>
                  </a:cubicBezTo>
                  <a:cubicBezTo>
                    <a:pt x="7382" y="1334"/>
                    <a:pt x="7703" y="1400"/>
                    <a:pt x="8019" y="1527"/>
                  </a:cubicBezTo>
                  <a:cubicBezTo>
                    <a:pt x="8273" y="1655"/>
                    <a:pt x="8528" y="1782"/>
                    <a:pt x="8782" y="2036"/>
                  </a:cubicBezTo>
                  <a:cubicBezTo>
                    <a:pt x="9164" y="2418"/>
                    <a:pt x="9612" y="2673"/>
                    <a:pt x="10055" y="2861"/>
                  </a:cubicBezTo>
                  <a:cubicBezTo>
                    <a:pt x="10503" y="3055"/>
                    <a:pt x="11012" y="3182"/>
                    <a:pt x="11455" y="3182"/>
                  </a:cubicBezTo>
                  <a:cubicBezTo>
                    <a:pt x="11964" y="3182"/>
                    <a:pt x="12412" y="3055"/>
                    <a:pt x="12921" y="2861"/>
                  </a:cubicBezTo>
                  <a:cubicBezTo>
                    <a:pt x="13364" y="2673"/>
                    <a:pt x="13746" y="2418"/>
                    <a:pt x="14128" y="2036"/>
                  </a:cubicBezTo>
                  <a:lnTo>
                    <a:pt x="13176" y="1079"/>
                  </a:lnTo>
                  <a:cubicBezTo>
                    <a:pt x="12921" y="1334"/>
                    <a:pt x="12667" y="1527"/>
                    <a:pt x="12412" y="1588"/>
                  </a:cubicBezTo>
                  <a:cubicBezTo>
                    <a:pt x="12092" y="1716"/>
                    <a:pt x="11776" y="1782"/>
                    <a:pt x="11455" y="1782"/>
                  </a:cubicBezTo>
                  <a:cubicBezTo>
                    <a:pt x="11140" y="1782"/>
                    <a:pt x="10819" y="1716"/>
                    <a:pt x="10564" y="1588"/>
                  </a:cubicBezTo>
                  <a:cubicBezTo>
                    <a:pt x="10249" y="1527"/>
                    <a:pt x="9994" y="1334"/>
                    <a:pt x="9739" y="1079"/>
                  </a:cubicBezTo>
                  <a:cubicBezTo>
                    <a:pt x="9358" y="698"/>
                    <a:pt x="8976" y="443"/>
                    <a:pt x="8528" y="255"/>
                  </a:cubicBezTo>
                  <a:cubicBezTo>
                    <a:pt x="8019" y="61"/>
                    <a:pt x="7576" y="0"/>
                    <a:pt x="70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2" name="Google Shape;292;p11"/>
            <p:cNvGrpSpPr/>
            <p:nvPr/>
          </p:nvGrpSpPr>
          <p:grpSpPr>
            <a:xfrm>
              <a:off x="8887406" y="4255169"/>
              <a:ext cx="177866" cy="385129"/>
              <a:chOff x="8877683" y="4321646"/>
              <a:chExt cx="177866" cy="385129"/>
            </a:xfrm>
          </p:grpSpPr>
          <p:sp>
            <p:nvSpPr>
              <p:cNvPr id="293" name="Google Shape;293;p11"/>
              <p:cNvSpPr/>
              <p:nvPr/>
            </p:nvSpPr>
            <p:spPr>
              <a:xfrm>
                <a:off x="9030642" y="4321646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6" y="0"/>
                      <a:pt x="0" y="66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66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11"/>
              <p:cNvSpPr/>
              <p:nvPr/>
            </p:nvSpPr>
            <p:spPr>
              <a:xfrm>
                <a:off x="9030642" y="43921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6" y="1"/>
                      <a:pt x="0" y="128"/>
                      <a:pt x="0" y="189"/>
                    </a:cubicBezTo>
                    <a:cubicBezTo>
                      <a:pt x="0" y="316"/>
                      <a:pt x="66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1"/>
              <p:cNvSpPr/>
              <p:nvPr/>
            </p:nvSpPr>
            <p:spPr>
              <a:xfrm>
                <a:off x="9030642" y="4466672"/>
                <a:ext cx="24907" cy="24842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2" extrusionOk="0">
                    <a:moveTo>
                      <a:pt x="194" y="0"/>
                    </a:moveTo>
                    <a:cubicBezTo>
                      <a:pt x="66" y="0"/>
                      <a:pt x="0" y="61"/>
                      <a:pt x="0" y="189"/>
                    </a:cubicBezTo>
                    <a:cubicBezTo>
                      <a:pt x="0" y="255"/>
                      <a:pt x="66" y="382"/>
                      <a:pt x="194" y="382"/>
                    </a:cubicBezTo>
                    <a:cubicBezTo>
                      <a:pt x="321" y="382"/>
                      <a:pt x="382" y="255"/>
                      <a:pt x="382" y="189"/>
                    </a:cubicBezTo>
                    <a:cubicBezTo>
                      <a:pt x="382" y="61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1"/>
              <p:cNvSpPr/>
              <p:nvPr/>
            </p:nvSpPr>
            <p:spPr>
              <a:xfrm>
                <a:off x="9030642" y="45368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6" y="0"/>
                      <a:pt x="0" y="67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67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1"/>
              <p:cNvSpPr/>
              <p:nvPr/>
            </p:nvSpPr>
            <p:spPr>
              <a:xfrm>
                <a:off x="9030642" y="460734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6" y="1"/>
                      <a:pt x="0" y="128"/>
                      <a:pt x="0" y="189"/>
                    </a:cubicBezTo>
                    <a:cubicBezTo>
                      <a:pt x="0" y="317"/>
                      <a:pt x="66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128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1"/>
              <p:cNvSpPr/>
              <p:nvPr/>
            </p:nvSpPr>
            <p:spPr>
              <a:xfrm>
                <a:off x="9030642" y="4681868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6" y="0"/>
                      <a:pt x="0" y="61"/>
                      <a:pt x="0" y="189"/>
                    </a:cubicBezTo>
                    <a:cubicBezTo>
                      <a:pt x="0" y="255"/>
                      <a:pt x="66" y="382"/>
                      <a:pt x="194" y="382"/>
                    </a:cubicBezTo>
                    <a:cubicBezTo>
                      <a:pt x="321" y="382"/>
                      <a:pt x="382" y="255"/>
                      <a:pt x="382" y="189"/>
                    </a:cubicBezTo>
                    <a:cubicBezTo>
                      <a:pt x="382" y="61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1"/>
              <p:cNvSpPr/>
              <p:nvPr/>
            </p:nvSpPr>
            <p:spPr>
              <a:xfrm>
                <a:off x="8952146" y="4321646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66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3" y="321"/>
                      <a:pt x="383" y="194"/>
                    </a:cubicBezTo>
                    <a:cubicBezTo>
                      <a:pt x="383" y="66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1"/>
              <p:cNvSpPr/>
              <p:nvPr/>
            </p:nvSpPr>
            <p:spPr>
              <a:xfrm>
                <a:off x="8952146" y="43921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128"/>
                      <a:pt x="1" y="189"/>
                    </a:cubicBezTo>
                    <a:cubicBezTo>
                      <a:pt x="1" y="316"/>
                      <a:pt x="128" y="382"/>
                      <a:pt x="189" y="382"/>
                    </a:cubicBezTo>
                    <a:cubicBezTo>
                      <a:pt x="316" y="382"/>
                      <a:pt x="383" y="316"/>
                      <a:pt x="383" y="189"/>
                    </a:cubicBezTo>
                    <a:cubicBezTo>
                      <a:pt x="383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11"/>
              <p:cNvSpPr/>
              <p:nvPr/>
            </p:nvSpPr>
            <p:spPr>
              <a:xfrm>
                <a:off x="8952146" y="4466672"/>
                <a:ext cx="24907" cy="24842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2" extrusionOk="0">
                    <a:moveTo>
                      <a:pt x="189" y="0"/>
                    </a:moveTo>
                    <a:cubicBezTo>
                      <a:pt x="128" y="0"/>
                      <a:pt x="1" y="61"/>
                      <a:pt x="1" y="189"/>
                    </a:cubicBezTo>
                    <a:cubicBezTo>
                      <a:pt x="1" y="255"/>
                      <a:pt x="128" y="382"/>
                      <a:pt x="189" y="382"/>
                    </a:cubicBezTo>
                    <a:cubicBezTo>
                      <a:pt x="316" y="382"/>
                      <a:pt x="383" y="255"/>
                      <a:pt x="383" y="189"/>
                    </a:cubicBezTo>
                    <a:cubicBezTo>
                      <a:pt x="383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1"/>
              <p:cNvSpPr/>
              <p:nvPr/>
            </p:nvSpPr>
            <p:spPr>
              <a:xfrm>
                <a:off x="8952146" y="45368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67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3" y="321"/>
                      <a:pt x="383" y="194"/>
                    </a:cubicBezTo>
                    <a:cubicBezTo>
                      <a:pt x="383" y="67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1"/>
              <p:cNvSpPr/>
              <p:nvPr/>
            </p:nvSpPr>
            <p:spPr>
              <a:xfrm>
                <a:off x="8952146" y="460734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128"/>
                      <a:pt x="1" y="189"/>
                    </a:cubicBezTo>
                    <a:cubicBezTo>
                      <a:pt x="1" y="317"/>
                      <a:pt x="128" y="383"/>
                      <a:pt x="189" y="383"/>
                    </a:cubicBezTo>
                    <a:cubicBezTo>
                      <a:pt x="316" y="383"/>
                      <a:pt x="383" y="317"/>
                      <a:pt x="383" y="189"/>
                    </a:cubicBezTo>
                    <a:cubicBezTo>
                      <a:pt x="383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1"/>
              <p:cNvSpPr/>
              <p:nvPr/>
            </p:nvSpPr>
            <p:spPr>
              <a:xfrm>
                <a:off x="8952146" y="4681868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61"/>
                      <a:pt x="1" y="189"/>
                    </a:cubicBezTo>
                    <a:cubicBezTo>
                      <a:pt x="1" y="255"/>
                      <a:pt x="128" y="382"/>
                      <a:pt x="189" y="382"/>
                    </a:cubicBezTo>
                    <a:cubicBezTo>
                      <a:pt x="316" y="382"/>
                      <a:pt x="383" y="255"/>
                      <a:pt x="383" y="189"/>
                    </a:cubicBezTo>
                    <a:cubicBezTo>
                      <a:pt x="383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1"/>
              <p:cNvSpPr/>
              <p:nvPr/>
            </p:nvSpPr>
            <p:spPr>
              <a:xfrm>
                <a:off x="8877683" y="4321646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0"/>
                    </a:moveTo>
                    <a:cubicBezTo>
                      <a:pt x="61" y="0"/>
                      <a:pt x="0" y="66"/>
                      <a:pt x="0" y="194"/>
                    </a:cubicBezTo>
                    <a:cubicBezTo>
                      <a:pt x="0" y="321"/>
                      <a:pt x="61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66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1"/>
              <p:cNvSpPr/>
              <p:nvPr/>
            </p:nvSpPr>
            <p:spPr>
              <a:xfrm>
                <a:off x="8877683" y="4392143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1"/>
                    </a:moveTo>
                    <a:cubicBezTo>
                      <a:pt x="61" y="1"/>
                      <a:pt x="0" y="128"/>
                      <a:pt x="0" y="189"/>
                    </a:cubicBezTo>
                    <a:cubicBezTo>
                      <a:pt x="0" y="316"/>
                      <a:pt x="61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1"/>
              <p:cNvSpPr/>
              <p:nvPr/>
            </p:nvSpPr>
            <p:spPr>
              <a:xfrm>
                <a:off x="8877683" y="4466672"/>
                <a:ext cx="24842" cy="24842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89" y="0"/>
                    </a:moveTo>
                    <a:cubicBezTo>
                      <a:pt x="61" y="0"/>
                      <a:pt x="0" y="61"/>
                      <a:pt x="0" y="189"/>
                    </a:cubicBezTo>
                    <a:cubicBezTo>
                      <a:pt x="0" y="255"/>
                      <a:pt x="61" y="382"/>
                      <a:pt x="189" y="382"/>
                    </a:cubicBezTo>
                    <a:cubicBezTo>
                      <a:pt x="316" y="382"/>
                      <a:pt x="382" y="255"/>
                      <a:pt x="382" y="189"/>
                    </a:cubicBezTo>
                    <a:cubicBezTo>
                      <a:pt x="382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1"/>
              <p:cNvSpPr/>
              <p:nvPr/>
            </p:nvSpPr>
            <p:spPr>
              <a:xfrm>
                <a:off x="8877683" y="4536843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0"/>
                    </a:moveTo>
                    <a:cubicBezTo>
                      <a:pt x="61" y="0"/>
                      <a:pt x="0" y="67"/>
                      <a:pt x="0" y="194"/>
                    </a:cubicBezTo>
                    <a:cubicBezTo>
                      <a:pt x="0" y="321"/>
                      <a:pt x="61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67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1"/>
              <p:cNvSpPr/>
              <p:nvPr/>
            </p:nvSpPr>
            <p:spPr>
              <a:xfrm>
                <a:off x="8877683" y="460734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1"/>
                    </a:moveTo>
                    <a:cubicBezTo>
                      <a:pt x="61" y="1"/>
                      <a:pt x="0" y="128"/>
                      <a:pt x="0" y="189"/>
                    </a:cubicBezTo>
                    <a:cubicBezTo>
                      <a:pt x="0" y="317"/>
                      <a:pt x="61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1"/>
              <p:cNvSpPr/>
              <p:nvPr/>
            </p:nvSpPr>
            <p:spPr>
              <a:xfrm>
                <a:off x="8877683" y="4681868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0"/>
                    </a:moveTo>
                    <a:cubicBezTo>
                      <a:pt x="61" y="0"/>
                      <a:pt x="0" y="61"/>
                      <a:pt x="0" y="189"/>
                    </a:cubicBezTo>
                    <a:cubicBezTo>
                      <a:pt x="0" y="255"/>
                      <a:pt x="61" y="382"/>
                      <a:pt x="189" y="382"/>
                    </a:cubicBezTo>
                    <a:cubicBezTo>
                      <a:pt x="316" y="382"/>
                      <a:pt x="382" y="255"/>
                      <a:pt x="382" y="189"/>
                    </a:cubicBezTo>
                    <a:cubicBezTo>
                      <a:pt x="382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1" name="Google Shape;311;p11"/>
          <p:cNvSpPr/>
          <p:nvPr/>
        </p:nvSpPr>
        <p:spPr>
          <a:xfrm flipH="1">
            <a:off x="356896" y="968725"/>
            <a:ext cx="169504" cy="169554"/>
          </a:xfrm>
          <a:custGeom>
            <a:avLst/>
            <a:gdLst/>
            <a:ahLst/>
            <a:cxnLst/>
            <a:rect l="l" t="t" r="r" b="b"/>
            <a:pathLst>
              <a:path w="3437" h="3438" extrusionOk="0">
                <a:moveTo>
                  <a:pt x="3437" y="1"/>
                </a:moveTo>
                <a:cubicBezTo>
                  <a:pt x="1528" y="1"/>
                  <a:pt x="0" y="1528"/>
                  <a:pt x="0" y="3437"/>
                </a:cubicBezTo>
                <a:cubicBezTo>
                  <a:pt x="1909" y="3437"/>
                  <a:pt x="3437" y="1910"/>
                  <a:pt x="3437" y="1"/>
                </a:cubicBezTo>
                <a:close/>
              </a:path>
            </a:pathLst>
          </a:custGeom>
          <a:solidFill>
            <a:srgbClr val="252C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1"/>
          <p:cNvSpPr/>
          <p:nvPr/>
        </p:nvSpPr>
        <p:spPr>
          <a:xfrm flipH="1">
            <a:off x="1257870" y="4"/>
            <a:ext cx="678827" cy="678827"/>
          </a:xfrm>
          <a:custGeom>
            <a:avLst/>
            <a:gdLst/>
            <a:ahLst/>
            <a:cxnLst/>
            <a:rect l="l" t="t" r="r" b="b"/>
            <a:pathLst>
              <a:path w="14322" h="14322" extrusionOk="0">
                <a:moveTo>
                  <a:pt x="1" y="0"/>
                </a:moveTo>
                <a:cubicBezTo>
                  <a:pt x="1" y="764"/>
                  <a:pt x="194" y="1528"/>
                  <a:pt x="449" y="2230"/>
                </a:cubicBezTo>
                <a:cubicBezTo>
                  <a:pt x="892" y="3248"/>
                  <a:pt x="1594" y="4073"/>
                  <a:pt x="2546" y="4710"/>
                </a:cubicBezTo>
                <a:cubicBezTo>
                  <a:pt x="2994" y="5030"/>
                  <a:pt x="3503" y="5219"/>
                  <a:pt x="4012" y="5412"/>
                </a:cubicBezTo>
                <a:cubicBezTo>
                  <a:pt x="4522" y="5601"/>
                  <a:pt x="5092" y="5667"/>
                  <a:pt x="5667" y="5667"/>
                </a:cubicBezTo>
                <a:cubicBezTo>
                  <a:pt x="6110" y="5667"/>
                  <a:pt x="6492" y="5728"/>
                  <a:pt x="6874" y="5921"/>
                </a:cubicBezTo>
                <a:cubicBezTo>
                  <a:pt x="7383" y="6110"/>
                  <a:pt x="7831" y="6491"/>
                  <a:pt x="8213" y="7001"/>
                </a:cubicBezTo>
                <a:lnTo>
                  <a:pt x="8594" y="7764"/>
                </a:lnTo>
                <a:cubicBezTo>
                  <a:pt x="8656" y="8085"/>
                  <a:pt x="8722" y="8401"/>
                  <a:pt x="8722" y="8655"/>
                </a:cubicBezTo>
                <a:cubicBezTo>
                  <a:pt x="8722" y="9485"/>
                  <a:pt x="8849" y="10183"/>
                  <a:pt x="9165" y="10885"/>
                </a:cubicBezTo>
                <a:cubicBezTo>
                  <a:pt x="9546" y="11903"/>
                  <a:pt x="10310" y="12794"/>
                  <a:pt x="11201" y="13364"/>
                </a:cubicBezTo>
                <a:cubicBezTo>
                  <a:pt x="11649" y="13685"/>
                  <a:pt x="12158" y="13940"/>
                  <a:pt x="12667" y="14067"/>
                </a:cubicBezTo>
                <a:cubicBezTo>
                  <a:pt x="13176" y="14255"/>
                  <a:pt x="13747" y="14322"/>
                  <a:pt x="14322" y="14322"/>
                </a:cubicBezTo>
                <a:lnTo>
                  <a:pt x="14322" y="11710"/>
                </a:lnTo>
                <a:cubicBezTo>
                  <a:pt x="13940" y="11710"/>
                  <a:pt x="13558" y="11649"/>
                  <a:pt x="13176" y="11455"/>
                </a:cubicBezTo>
                <a:cubicBezTo>
                  <a:pt x="12667" y="11267"/>
                  <a:pt x="12158" y="10885"/>
                  <a:pt x="11837" y="10376"/>
                </a:cubicBezTo>
                <a:lnTo>
                  <a:pt x="11456" y="9612"/>
                </a:lnTo>
                <a:cubicBezTo>
                  <a:pt x="11395" y="9292"/>
                  <a:pt x="11328" y="8976"/>
                  <a:pt x="11328" y="8655"/>
                </a:cubicBezTo>
                <a:cubicBezTo>
                  <a:pt x="11328" y="7892"/>
                  <a:pt x="11201" y="7194"/>
                  <a:pt x="10885" y="6491"/>
                </a:cubicBezTo>
                <a:cubicBezTo>
                  <a:pt x="10437" y="5473"/>
                  <a:pt x="9740" y="4582"/>
                  <a:pt x="8849" y="4012"/>
                </a:cubicBezTo>
                <a:cubicBezTo>
                  <a:pt x="8401" y="3691"/>
                  <a:pt x="7892" y="3437"/>
                  <a:pt x="7383" y="3310"/>
                </a:cubicBezTo>
                <a:cubicBezTo>
                  <a:pt x="6813" y="3121"/>
                  <a:pt x="6237" y="3055"/>
                  <a:pt x="5667" y="3055"/>
                </a:cubicBezTo>
                <a:cubicBezTo>
                  <a:pt x="5285" y="3055"/>
                  <a:pt x="4837" y="2928"/>
                  <a:pt x="4522" y="2800"/>
                </a:cubicBezTo>
                <a:cubicBezTo>
                  <a:pt x="3946" y="2546"/>
                  <a:pt x="3503" y="2164"/>
                  <a:pt x="3183" y="1721"/>
                </a:cubicBezTo>
                <a:cubicBezTo>
                  <a:pt x="2994" y="1467"/>
                  <a:pt x="2867" y="1212"/>
                  <a:pt x="2801" y="891"/>
                </a:cubicBezTo>
                <a:cubicBezTo>
                  <a:pt x="2740" y="637"/>
                  <a:pt x="2673" y="321"/>
                  <a:pt x="26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3" name="Google Shape;313;p11"/>
          <p:cNvGrpSpPr/>
          <p:nvPr/>
        </p:nvGrpSpPr>
        <p:grpSpPr>
          <a:xfrm flipH="1">
            <a:off x="8576098" y="4103865"/>
            <a:ext cx="249156" cy="539522"/>
            <a:chOff x="1266755" y="4029330"/>
            <a:chExt cx="148325" cy="321163"/>
          </a:xfrm>
        </p:grpSpPr>
        <p:sp>
          <p:nvSpPr>
            <p:cNvPr id="314" name="Google Shape;314;p11"/>
            <p:cNvSpPr/>
            <p:nvPr/>
          </p:nvSpPr>
          <p:spPr>
            <a:xfrm>
              <a:off x="1394309" y="4029330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0"/>
                  </a:moveTo>
                  <a:cubicBezTo>
                    <a:pt x="67" y="0"/>
                    <a:pt x="1" y="128"/>
                    <a:pt x="1" y="194"/>
                  </a:cubicBezTo>
                  <a:cubicBezTo>
                    <a:pt x="1" y="321"/>
                    <a:pt x="67" y="382"/>
                    <a:pt x="194" y="382"/>
                  </a:cubicBezTo>
                  <a:cubicBezTo>
                    <a:pt x="321" y="382"/>
                    <a:pt x="382" y="321"/>
                    <a:pt x="382" y="194"/>
                  </a:cubicBezTo>
                  <a:cubicBezTo>
                    <a:pt x="382" y="128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1394309" y="4091426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1"/>
                  </a:moveTo>
                  <a:cubicBezTo>
                    <a:pt x="67" y="1"/>
                    <a:pt x="1" y="67"/>
                    <a:pt x="1" y="194"/>
                  </a:cubicBezTo>
                  <a:cubicBezTo>
                    <a:pt x="1" y="255"/>
                    <a:pt x="67" y="383"/>
                    <a:pt x="194" y="383"/>
                  </a:cubicBezTo>
                  <a:cubicBezTo>
                    <a:pt x="321" y="383"/>
                    <a:pt x="382" y="255"/>
                    <a:pt x="382" y="194"/>
                  </a:cubicBezTo>
                  <a:cubicBezTo>
                    <a:pt x="382" y="67"/>
                    <a:pt x="321" y="1"/>
                    <a:pt x="194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1394309" y="4150268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0"/>
                  </a:moveTo>
                  <a:cubicBezTo>
                    <a:pt x="67" y="0"/>
                    <a:pt x="1" y="61"/>
                    <a:pt x="1" y="189"/>
                  </a:cubicBezTo>
                  <a:cubicBezTo>
                    <a:pt x="1" y="316"/>
                    <a:pt x="67" y="382"/>
                    <a:pt x="194" y="382"/>
                  </a:cubicBezTo>
                  <a:cubicBezTo>
                    <a:pt x="321" y="382"/>
                    <a:pt x="382" y="316"/>
                    <a:pt x="382" y="189"/>
                  </a:cubicBezTo>
                  <a:cubicBezTo>
                    <a:pt x="382" y="61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1394309" y="4208784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1"/>
                  </a:moveTo>
                  <a:cubicBezTo>
                    <a:pt x="67" y="1"/>
                    <a:pt x="1" y="128"/>
                    <a:pt x="1" y="194"/>
                  </a:cubicBezTo>
                  <a:cubicBezTo>
                    <a:pt x="1" y="321"/>
                    <a:pt x="67" y="382"/>
                    <a:pt x="194" y="382"/>
                  </a:cubicBezTo>
                  <a:cubicBezTo>
                    <a:pt x="321" y="382"/>
                    <a:pt x="382" y="321"/>
                    <a:pt x="382" y="194"/>
                  </a:cubicBezTo>
                  <a:cubicBezTo>
                    <a:pt x="382" y="128"/>
                    <a:pt x="321" y="1"/>
                    <a:pt x="194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1"/>
            <p:cNvSpPr/>
            <p:nvPr/>
          </p:nvSpPr>
          <p:spPr>
            <a:xfrm>
              <a:off x="1394309" y="4270934"/>
              <a:ext cx="20771" cy="20717"/>
            </a:xfrm>
            <a:custGeom>
              <a:avLst/>
              <a:gdLst/>
              <a:ahLst/>
              <a:cxnLst/>
              <a:rect l="l" t="t" r="r" b="b"/>
              <a:pathLst>
                <a:path w="383" h="382" extrusionOk="0">
                  <a:moveTo>
                    <a:pt x="194" y="0"/>
                  </a:moveTo>
                  <a:cubicBezTo>
                    <a:pt x="67" y="0"/>
                    <a:pt x="1" y="66"/>
                    <a:pt x="1" y="194"/>
                  </a:cubicBezTo>
                  <a:cubicBezTo>
                    <a:pt x="1" y="255"/>
                    <a:pt x="67" y="382"/>
                    <a:pt x="194" y="382"/>
                  </a:cubicBezTo>
                  <a:cubicBezTo>
                    <a:pt x="321" y="382"/>
                    <a:pt x="382" y="255"/>
                    <a:pt x="382" y="194"/>
                  </a:cubicBezTo>
                  <a:cubicBezTo>
                    <a:pt x="382" y="66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1394309" y="4329722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0"/>
                  </a:moveTo>
                  <a:cubicBezTo>
                    <a:pt x="67" y="0"/>
                    <a:pt x="1" y="62"/>
                    <a:pt x="1" y="189"/>
                  </a:cubicBezTo>
                  <a:cubicBezTo>
                    <a:pt x="1" y="316"/>
                    <a:pt x="67" y="382"/>
                    <a:pt x="194" y="382"/>
                  </a:cubicBezTo>
                  <a:cubicBezTo>
                    <a:pt x="321" y="382"/>
                    <a:pt x="382" y="316"/>
                    <a:pt x="382" y="189"/>
                  </a:cubicBezTo>
                  <a:cubicBezTo>
                    <a:pt x="382" y="62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1332213" y="4029330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0"/>
                  </a:moveTo>
                  <a:cubicBezTo>
                    <a:pt x="66" y="0"/>
                    <a:pt x="0" y="128"/>
                    <a:pt x="0" y="194"/>
                  </a:cubicBezTo>
                  <a:cubicBezTo>
                    <a:pt x="0" y="321"/>
                    <a:pt x="66" y="382"/>
                    <a:pt x="193" y="382"/>
                  </a:cubicBezTo>
                  <a:cubicBezTo>
                    <a:pt x="255" y="382"/>
                    <a:pt x="382" y="321"/>
                    <a:pt x="382" y="194"/>
                  </a:cubicBezTo>
                  <a:cubicBezTo>
                    <a:pt x="382" y="128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1"/>
            <p:cNvSpPr/>
            <p:nvPr/>
          </p:nvSpPr>
          <p:spPr>
            <a:xfrm>
              <a:off x="1332213" y="4091426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1"/>
                  </a:moveTo>
                  <a:cubicBezTo>
                    <a:pt x="66" y="1"/>
                    <a:pt x="0" y="67"/>
                    <a:pt x="0" y="194"/>
                  </a:cubicBezTo>
                  <a:cubicBezTo>
                    <a:pt x="0" y="255"/>
                    <a:pt x="66" y="383"/>
                    <a:pt x="193" y="383"/>
                  </a:cubicBezTo>
                  <a:cubicBezTo>
                    <a:pt x="255" y="383"/>
                    <a:pt x="382" y="255"/>
                    <a:pt x="382" y="194"/>
                  </a:cubicBezTo>
                  <a:cubicBezTo>
                    <a:pt x="382" y="67"/>
                    <a:pt x="255" y="1"/>
                    <a:pt x="193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1"/>
            <p:cNvSpPr/>
            <p:nvPr/>
          </p:nvSpPr>
          <p:spPr>
            <a:xfrm>
              <a:off x="1332213" y="4150268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0"/>
                  </a:moveTo>
                  <a:cubicBezTo>
                    <a:pt x="66" y="0"/>
                    <a:pt x="0" y="61"/>
                    <a:pt x="0" y="189"/>
                  </a:cubicBezTo>
                  <a:cubicBezTo>
                    <a:pt x="0" y="316"/>
                    <a:pt x="66" y="382"/>
                    <a:pt x="193" y="382"/>
                  </a:cubicBezTo>
                  <a:cubicBezTo>
                    <a:pt x="255" y="382"/>
                    <a:pt x="382" y="316"/>
                    <a:pt x="382" y="189"/>
                  </a:cubicBezTo>
                  <a:cubicBezTo>
                    <a:pt x="382" y="61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1332213" y="4208784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1"/>
                  </a:moveTo>
                  <a:cubicBezTo>
                    <a:pt x="66" y="1"/>
                    <a:pt x="0" y="128"/>
                    <a:pt x="0" y="194"/>
                  </a:cubicBezTo>
                  <a:cubicBezTo>
                    <a:pt x="0" y="321"/>
                    <a:pt x="66" y="382"/>
                    <a:pt x="193" y="382"/>
                  </a:cubicBezTo>
                  <a:cubicBezTo>
                    <a:pt x="255" y="382"/>
                    <a:pt x="382" y="321"/>
                    <a:pt x="382" y="194"/>
                  </a:cubicBezTo>
                  <a:cubicBezTo>
                    <a:pt x="382" y="128"/>
                    <a:pt x="255" y="1"/>
                    <a:pt x="193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1"/>
            <p:cNvSpPr/>
            <p:nvPr/>
          </p:nvSpPr>
          <p:spPr>
            <a:xfrm>
              <a:off x="1332213" y="4270934"/>
              <a:ext cx="20717" cy="20717"/>
            </a:xfrm>
            <a:custGeom>
              <a:avLst/>
              <a:gdLst/>
              <a:ahLst/>
              <a:cxnLst/>
              <a:rect l="l" t="t" r="r" b="b"/>
              <a:pathLst>
                <a:path w="382" h="382" extrusionOk="0">
                  <a:moveTo>
                    <a:pt x="193" y="0"/>
                  </a:moveTo>
                  <a:cubicBezTo>
                    <a:pt x="66" y="0"/>
                    <a:pt x="0" y="66"/>
                    <a:pt x="0" y="194"/>
                  </a:cubicBezTo>
                  <a:cubicBezTo>
                    <a:pt x="0" y="255"/>
                    <a:pt x="66" y="382"/>
                    <a:pt x="193" y="382"/>
                  </a:cubicBezTo>
                  <a:cubicBezTo>
                    <a:pt x="255" y="382"/>
                    <a:pt x="382" y="255"/>
                    <a:pt x="382" y="194"/>
                  </a:cubicBezTo>
                  <a:cubicBezTo>
                    <a:pt x="382" y="66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1"/>
            <p:cNvSpPr/>
            <p:nvPr/>
          </p:nvSpPr>
          <p:spPr>
            <a:xfrm>
              <a:off x="1332213" y="4329722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0"/>
                  </a:moveTo>
                  <a:cubicBezTo>
                    <a:pt x="66" y="0"/>
                    <a:pt x="0" y="62"/>
                    <a:pt x="0" y="189"/>
                  </a:cubicBezTo>
                  <a:cubicBezTo>
                    <a:pt x="0" y="316"/>
                    <a:pt x="66" y="382"/>
                    <a:pt x="193" y="382"/>
                  </a:cubicBezTo>
                  <a:cubicBezTo>
                    <a:pt x="255" y="382"/>
                    <a:pt x="382" y="316"/>
                    <a:pt x="382" y="189"/>
                  </a:cubicBezTo>
                  <a:cubicBezTo>
                    <a:pt x="382" y="62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1"/>
            <p:cNvSpPr/>
            <p:nvPr/>
          </p:nvSpPr>
          <p:spPr>
            <a:xfrm>
              <a:off x="1266755" y="4029330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0"/>
                  </a:moveTo>
                  <a:cubicBezTo>
                    <a:pt x="62" y="0"/>
                    <a:pt x="0" y="128"/>
                    <a:pt x="0" y="194"/>
                  </a:cubicBezTo>
                  <a:cubicBezTo>
                    <a:pt x="0" y="321"/>
                    <a:pt x="62" y="382"/>
                    <a:pt x="189" y="382"/>
                  </a:cubicBezTo>
                  <a:cubicBezTo>
                    <a:pt x="316" y="382"/>
                    <a:pt x="382" y="321"/>
                    <a:pt x="382" y="194"/>
                  </a:cubicBezTo>
                  <a:cubicBezTo>
                    <a:pt x="382" y="128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1"/>
            <p:cNvSpPr/>
            <p:nvPr/>
          </p:nvSpPr>
          <p:spPr>
            <a:xfrm>
              <a:off x="1266755" y="4091426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1"/>
                  </a:moveTo>
                  <a:cubicBezTo>
                    <a:pt x="62" y="1"/>
                    <a:pt x="0" y="67"/>
                    <a:pt x="0" y="194"/>
                  </a:cubicBezTo>
                  <a:cubicBezTo>
                    <a:pt x="0" y="255"/>
                    <a:pt x="62" y="383"/>
                    <a:pt x="189" y="383"/>
                  </a:cubicBezTo>
                  <a:cubicBezTo>
                    <a:pt x="316" y="383"/>
                    <a:pt x="382" y="255"/>
                    <a:pt x="382" y="194"/>
                  </a:cubicBezTo>
                  <a:cubicBezTo>
                    <a:pt x="382" y="67"/>
                    <a:pt x="316" y="1"/>
                    <a:pt x="189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1"/>
            <p:cNvSpPr/>
            <p:nvPr/>
          </p:nvSpPr>
          <p:spPr>
            <a:xfrm>
              <a:off x="1266755" y="4150268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0"/>
                  </a:moveTo>
                  <a:cubicBezTo>
                    <a:pt x="62" y="0"/>
                    <a:pt x="0" y="61"/>
                    <a:pt x="0" y="189"/>
                  </a:cubicBezTo>
                  <a:cubicBezTo>
                    <a:pt x="0" y="316"/>
                    <a:pt x="62" y="382"/>
                    <a:pt x="189" y="382"/>
                  </a:cubicBezTo>
                  <a:cubicBezTo>
                    <a:pt x="316" y="382"/>
                    <a:pt x="382" y="316"/>
                    <a:pt x="382" y="189"/>
                  </a:cubicBezTo>
                  <a:cubicBezTo>
                    <a:pt x="382" y="61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1"/>
            <p:cNvSpPr/>
            <p:nvPr/>
          </p:nvSpPr>
          <p:spPr>
            <a:xfrm>
              <a:off x="1266755" y="4208784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1"/>
                  </a:moveTo>
                  <a:cubicBezTo>
                    <a:pt x="62" y="1"/>
                    <a:pt x="0" y="128"/>
                    <a:pt x="0" y="194"/>
                  </a:cubicBezTo>
                  <a:cubicBezTo>
                    <a:pt x="0" y="321"/>
                    <a:pt x="62" y="382"/>
                    <a:pt x="189" y="382"/>
                  </a:cubicBezTo>
                  <a:cubicBezTo>
                    <a:pt x="316" y="382"/>
                    <a:pt x="382" y="321"/>
                    <a:pt x="382" y="194"/>
                  </a:cubicBezTo>
                  <a:cubicBezTo>
                    <a:pt x="382" y="128"/>
                    <a:pt x="316" y="1"/>
                    <a:pt x="189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1"/>
            <p:cNvSpPr/>
            <p:nvPr/>
          </p:nvSpPr>
          <p:spPr>
            <a:xfrm>
              <a:off x="1266755" y="4270934"/>
              <a:ext cx="20771" cy="20717"/>
            </a:xfrm>
            <a:custGeom>
              <a:avLst/>
              <a:gdLst/>
              <a:ahLst/>
              <a:cxnLst/>
              <a:rect l="l" t="t" r="r" b="b"/>
              <a:pathLst>
                <a:path w="383" h="382" extrusionOk="0">
                  <a:moveTo>
                    <a:pt x="189" y="0"/>
                  </a:moveTo>
                  <a:cubicBezTo>
                    <a:pt x="62" y="0"/>
                    <a:pt x="0" y="66"/>
                    <a:pt x="0" y="194"/>
                  </a:cubicBezTo>
                  <a:cubicBezTo>
                    <a:pt x="0" y="255"/>
                    <a:pt x="62" y="382"/>
                    <a:pt x="189" y="382"/>
                  </a:cubicBezTo>
                  <a:cubicBezTo>
                    <a:pt x="316" y="382"/>
                    <a:pt x="382" y="255"/>
                    <a:pt x="382" y="194"/>
                  </a:cubicBezTo>
                  <a:cubicBezTo>
                    <a:pt x="382" y="66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1"/>
            <p:cNvSpPr/>
            <p:nvPr/>
          </p:nvSpPr>
          <p:spPr>
            <a:xfrm>
              <a:off x="1266755" y="4329722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0"/>
                  </a:moveTo>
                  <a:cubicBezTo>
                    <a:pt x="62" y="0"/>
                    <a:pt x="0" y="62"/>
                    <a:pt x="0" y="189"/>
                  </a:cubicBezTo>
                  <a:cubicBezTo>
                    <a:pt x="0" y="316"/>
                    <a:pt x="62" y="382"/>
                    <a:pt x="189" y="382"/>
                  </a:cubicBezTo>
                  <a:cubicBezTo>
                    <a:pt x="316" y="382"/>
                    <a:pt x="382" y="316"/>
                    <a:pt x="382" y="189"/>
                  </a:cubicBezTo>
                  <a:cubicBezTo>
                    <a:pt x="382" y="62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2" name="Google Shape;332;p11"/>
          <p:cNvSpPr/>
          <p:nvPr/>
        </p:nvSpPr>
        <p:spPr>
          <a:xfrm flipH="1">
            <a:off x="317046" y="3620842"/>
            <a:ext cx="249170" cy="249170"/>
          </a:xfrm>
          <a:custGeom>
            <a:avLst/>
            <a:gdLst/>
            <a:ahLst/>
            <a:cxnLst/>
            <a:rect l="l" t="t" r="r" b="b"/>
            <a:pathLst>
              <a:path w="5662" h="5662" extrusionOk="0">
                <a:moveTo>
                  <a:pt x="0" y="0"/>
                </a:moveTo>
                <a:cubicBezTo>
                  <a:pt x="0" y="764"/>
                  <a:pt x="128" y="1528"/>
                  <a:pt x="443" y="2225"/>
                </a:cubicBezTo>
                <a:cubicBezTo>
                  <a:pt x="891" y="3243"/>
                  <a:pt x="1589" y="4073"/>
                  <a:pt x="2480" y="4710"/>
                </a:cubicBezTo>
                <a:cubicBezTo>
                  <a:pt x="2928" y="5025"/>
                  <a:pt x="3437" y="5219"/>
                  <a:pt x="3946" y="5407"/>
                </a:cubicBezTo>
                <a:cubicBezTo>
                  <a:pt x="4516" y="5601"/>
                  <a:pt x="5025" y="5662"/>
                  <a:pt x="5662" y="5662"/>
                </a:cubicBezTo>
                <a:lnTo>
                  <a:pt x="5662" y="3055"/>
                </a:lnTo>
                <a:cubicBezTo>
                  <a:pt x="5219" y="3055"/>
                  <a:pt x="4837" y="2928"/>
                  <a:pt x="4455" y="2801"/>
                </a:cubicBezTo>
                <a:cubicBezTo>
                  <a:pt x="3946" y="2546"/>
                  <a:pt x="3437" y="2164"/>
                  <a:pt x="3116" y="1716"/>
                </a:cubicBezTo>
                <a:cubicBezTo>
                  <a:pt x="2989" y="1462"/>
                  <a:pt x="2862" y="1207"/>
                  <a:pt x="2734" y="891"/>
                </a:cubicBezTo>
                <a:cubicBezTo>
                  <a:pt x="2673" y="637"/>
                  <a:pt x="2607" y="316"/>
                  <a:pt x="2607" y="0"/>
                </a:cubicBezTo>
                <a:close/>
              </a:path>
            </a:pathLst>
          </a:custGeom>
          <a:solidFill>
            <a:srgbClr val="378E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 flipH="1">
            <a:off x="8423997" y="2548851"/>
            <a:ext cx="720106" cy="720120"/>
          </a:xfrm>
          <a:custGeom>
            <a:avLst/>
            <a:gdLst/>
            <a:ahLst/>
            <a:cxnLst/>
            <a:rect l="l" t="t" r="r" b="b"/>
            <a:pathLst>
              <a:path w="5667" h="5667" extrusionOk="0">
                <a:moveTo>
                  <a:pt x="2994" y="1"/>
                </a:moveTo>
                <a:cubicBezTo>
                  <a:pt x="2994" y="449"/>
                  <a:pt x="2927" y="830"/>
                  <a:pt x="2800" y="1212"/>
                </a:cubicBezTo>
                <a:cubicBezTo>
                  <a:pt x="2546" y="1721"/>
                  <a:pt x="2164" y="2164"/>
                  <a:pt x="1655" y="2546"/>
                </a:cubicBezTo>
                <a:cubicBezTo>
                  <a:pt x="1466" y="2673"/>
                  <a:pt x="1212" y="2801"/>
                  <a:pt x="891" y="2928"/>
                </a:cubicBezTo>
                <a:cubicBezTo>
                  <a:pt x="636" y="2994"/>
                  <a:pt x="321" y="3055"/>
                  <a:pt x="0" y="3055"/>
                </a:cubicBezTo>
                <a:lnTo>
                  <a:pt x="0" y="5667"/>
                </a:lnTo>
                <a:cubicBezTo>
                  <a:pt x="764" y="5667"/>
                  <a:pt x="1527" y="5540"/>
                  <a:pt x="2230" y="5219"/>
                </a:cubicBezTo>
                <a:cubicBezTo>
                  <a:pt x="3182" y="4776"/>
                  <a:pt x="4073" y="4073"/>
                  <a:pt x="4709" y="3183"/>
                </a:cubicBezTo>
                <a:cubicBezTo>
                  <a:pt x="4964" y="2740"/>
                  <a:pt x="5219" y="2230"/>
                  <a:pt x="5412" y="1721"/>
                </a:cubicBezTo>
                <a:cubicBezTo>
                  <a:pt x="5539" y="1146"/>
                  <a:pt x="5667" y="576"/>
                  <a:pt x="56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4" name="Google Shape;334;p11"/>
          <p:cNvGrpSpPr/>
          <p:nvPr/>
        </p:nvGrpSpPr>
        <p:grpSpPr>
          <a:xfrm flipH="1">
            <a:off x="4580433" y="3870003"/>
            <a:ext cx="1957156" cy="3782590"/>
            <a:chOff x="4128125" y="488675"/>
            <a:chExt cx="1462857" cy="2827259"/>
          </a:xfrm>
        </p:grpSpPr>
        <p:sp>
          <p:nvSpPr>
            <p:cNvPr id="335" name="Google Shape;335;p11"/>
            <p:cNvSpPr/>
            <p:nvPr/>
          </p:nvSpPr>
          <p:spPr>
            <a:xfrm>
              <a:off x="4128125" y="488675"/>
              <a:ext cx="1462857" cy="2827259"/>
            </a:xfrm>
            <a:custGeom>
              <a:avLst/>
              <a:gdLst/>
              <a:ahLst/>
              <a:cxnLst/>
              <a:rect l="l" t="t" r="r" b="b"/>
              <a:pathLst>
                <a:path w="15081" h="29147" extrusionOk="0">
                  <a:moveTo>
                    <a:pt x="7571" y="0"/>
                  </a:moveTo>
                  <a:cubicBezTo>
                    <a:pt x="3437" y="0"/>
                    <a:pt x="0" y="3437"/>
                    <a:pt x="0" y="7571"/>
                  </a:cubicBezTo>
                  <a:lnTo>
                    <a:pt x="0" y="29147"/>
                  </a:lnTo>
                  <a:lnTo>
                    <a:pt x="61" y="29147"/>
                  </a:lnTo>
                  <a:lnTo>
                    <a:pt x="61" y="7571"/>
                  </a:lnTo>
                  <a:cubicBezTo>
                    <a:pt x="61" y="3437"/>
                    <a:pt x="3437" y="61"/>
                    <a:pt x="7571" y="61"/>
                  </a:cubicBezTo>
                  <a:cubicBezTo>
                    <a:pt x="11710" y="61"/>
                    <a:pt x="15019" y="3437"/>
                    <a:pt x="15019" y="7571"/>
                  </a:cubicBezTo>
                  <a:lnTo>
                    <a:pt x="15019" y="29147"/>
                  </a:lnTo>
                  <a:lnTo>
                    <a:pt x="15080" y="29147"/>
                  </a:lnTo>
                  <a:lnTo>
                    <a:pt x="15080" y="7571"/>
                  </a:lnTo>
                  <a:cubicBezTo>
                    <a:pt x="15080" y="3437"/>
                    <a:pt x="11710" y="0"/>
                    <a:pt x="75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1"/>
            <p:cNvSpPr/>
            <p:nvPr/>
          </p:nvSpPr>
          <p:spPr>
            <a:xfrm>
              <a:off x="4239189" y="599739"/>
              <a:ext cx="1247032" cy="2716194"/>
            </a:xfrm>
            <a:custGeom>
              <a:avLst/>
              <a:gdLst/>
              <a:ahLst/>
              <a:cxnLst/>
              <a:rect l="l" t="t" r="r" b="b"/>
              <a:pathLst>
                <a:path w="12856" h="28002" extrusionOk="0">
                  <a:moveTo>
                    <a:pt x="6426" y="1"/>
                  </a:moveTo>
                  <a:cubicBezTo>
                    <a:pt x="2862" y="1"/>
                    <a:pt x="1" y="2862"/>
                    <a:pt x="1" y="6426"/>
                  </a:cubicBezTo>
                  <a:lnTo>
                    <a:pt x="1" y="28002"/>
                  </a:lnTo>
                  <a:lnTo>
                    <a:pt x="62" y="28002"/>
                  </a:lnTo>
                  <a:lnTo>
                    <a:pt x="62" y="6426"/>
                  </a:lnTo>
                  <a:cubicBezTo>
                    <a:pt x="62" y="2928"/>
                    <a:pt x="2928" y="62"/>
                    <a:pt x="6426" y="62"/>
                  </a:cubicBezTo>
                  <a:cubicBezTo>
                    <a:pt x="9929" y="62"/>
                    <a:pt x="12790" y="2928"/>
                    <a:pt x="12790" y="6426"/>
                  </a:cubicBezTo>
                  <a:lnTo>
                    <a:pt x="12790" y="28002"/>
                  </a:lnTo>
                  <a:lnTo>
                    <a:pt x="12856" y="28002"/>
                  </a:lnTo>
                  <a:lnTo>
                    <a:pt x="12856" y="6426"/>
                  </a:lnTo>
                  <a:cubicBezTo>
                    <a:pt x="12856" y="2862"/>
                    <a:pt x="9990" y="1"/>
                    <a:pt x="64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1"/>
            <p:cNvSpPr/>
            <p:nvPr/>
          </p:nvSpPr>
          <p:spPr>
            <a:xfrm>
              <a:off x="4343947" y="704400"/>
              <a:ext cx="1037124" cy="2611531"/>
            </a:xfrm>
            <a:custGeom>
              <a:avLst/>
              <a:gdLst/>
              <a:ahLst/>
              <a:cxnLst/>
              <a:rect l="l" t="t" r="r" b="b"/>
              <a:pathLst>
                <a:path w="10692" h="26923" extrusionOk="0">
                  <a:moveTo>
                    <a:pt x="5346" y="1"/>
                  </a:moveTo>
                  <a:cubicBezTo>
                    <a:pt x="2418" y="1"/>
                    <a:pt x="0" y="2419"/>
                    <a:pt x="0" y="5347"/>
                  </a:cubicBezTo>
                  <a:lnTo>
                    <a:pt x="0" y="26923"/>
                  </a:lnTo>
                  <a:lnTo>
                    <a:pt x="66" y="26923"/>
                  </a:lnTo>
                  <a:lnTo>
                    <a:pt x="66" y="5347"/>
                  </a:lnTo>
                  <a:cubicBezTo>
                    <a:pt x="66" y="2419"/>
                    <a:pt x="2418" y="67"/>
                    <a:pt x="5346" y="67"/>
                  </a:cubicBezTo>
                  <a:cubicBezTo>
                    <a:pt x="8273" y="67"/>
                    <a:pt x="10630" y="2419"/>
                    <a:pt x="10630" y="5347"/>
                  </a:cubicBezTo>
                  <a:lnTo>
                    <a:pt x="10630" y="26923"/>
                  </a:lnTo>
                  <a:lnTo>
                    <a:pt x="10691" y="26923"/>
                  </a:lnTo>
                  <a:lnTo>
                    <a:pt x="10691" y="5347"/>
                  </a:lnTo>
                  <a:cubicBezTo>
                    <a:pt x="10691" y="2419"/>
                    <a:pt x="8273" y="1"/>
                    <a:pt x="5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1"/>
            <p:cNvSpPr/>
            <p:nvPr/>
          </p:nvSpPr>
          <p:spPr>
            <a:xfrm>
              <a:off x="4449094" y="809644"/>
              <a:ext cx="827313" cy="2506286"/>
            </a:xfrm>
            <a:custGeom>
              <a:avLst/>
              <a:gdLst/>
              <a:ahLst/>
              <a:cxnLst/>
              <a:rect l="l" t="t" r="r" b="b"/>
              <a:pathLst>
                <a:path w="8529" h="25838" extrusionOk="0">
                  <a:moveTo>
                    <a:pt x="4262" y="0"/>
                  </a:moveTo>
                  <a:cubicBezTo>
                    <a:pt x="1910" y="0"/>
                    <a:pt x="1" y="1909"/>
                    <a:pt x="1" y="4262"/>
                  </a:cubicBezTo>
                  <a:lnTo>
                    <a:pt x="1" y="25838"/>
                  </a:lnTo>
                  <a:lnTo>
                    <a:pt x="62" y="25838"/>
                  </a:lnTo>
                  <a:lnTo>
                    <a:pt x="62" y="4262"/>
                  </a:lnTo>
                  <a:cubicBezTo>
                    <a:pt x="62" y="1971"/>
                    <a:pt x="1971" y="61"/>
                    <a:pt x="4262" y="61"/>
                  </a:cubicBezTo>
                  <a:cubicBezTo>
                    <a:pt x="6553" y="61"/>
                    <a:pt x="8462" y="1971"/>
                    <a:pt x="8462" y="4262"/>
                  </a:cubicBezTo>
                  <a:lnTo>
                    <a:pt x="8462" y="25838"/>
                  </a:lnTo>
                  <a:lnTo>
                    <a:pt x="8528" y="25838"/>
                  </a:lnTo>
                  <a:lnTo>
                    <a:pt x="8528" y="4262"/>
                  </a:lnTo>
                  <a:cubicBezTo>
                    <a:pt x="8528" y="1909"/>
                    <a:pt x="6619" y="0"/>
                    <a:pt x="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1"/>
            <p:cNvSpPr/>
            <p:nvPr/>
          </p:nvSpPr>
          <p:spPr>
            <a:xfrm>
              <a:off x="4553756" y="914306"/>
              <a:ext cx="617405" cy="2401623"/>
            </a:xfrm>
            <a:custGeom>
              <a:avLst/>
              <a:gdLst/>
              <a:ahLst/>
              <a:cxnLst/>
              <a:rect l="l" t="t" r="r" b="b"/>
              <a:pathLst>
                <a:path w="6365" h="24759" extrusionOk="0">
                  <a:moveTo>
                    <a:pt x="3183" y="1"/>
                  </a:moveTo>
                  <a:cubicBezTo>
                    <a:pt x="1467" y="1"/>
                    <a:pt x="1" y="1401"/>
                    <a:pt x="1" y="3183"/>
                  </a:cubicBezTo>
                  <a:lnTo>
                    <a:pt x="1" y="24759"/>
                  </a:lnTo>
                  <a:lnTo>
                    <a:pt x="67" y="24759"/>
                  </a:lnTo>
                  <a:lnTo>
                    <a:pt x="67" y="3183"/>
                  </a:lnTo>
                  <a:cubicBezTo>
                    <a:pt x="67" y="1467"/>
                    <a:pt x="1467" y="67"/>
                    <a:pt x="3183" y="67"/>
                  </a:cubicBezTo>
                  <a:cubicBezTo>
                    <a:pt x="4904" y="67"/>
                    <a:pt x="6304" y="1467"/>
                    <a:pt x="6304" y="3183"/>
                  </a:cubicBezTo>
                  <a:lnTo>
                    <a:pt x="6304" y="24759"/>
                  </a:lnTo>
                  <a:lnTo>
                    <a:pt x="6365" y="24759"/>
                  </a:lnTo>
                  <a:lnTo>
                    <a:pt x="6365" y="3183"/>
                  </a:lnTo>
                  <a:cubicBezTo>
                    <a:pt x="6365" y="1401"/>
                    <a:pt x="4904" y="1"/>
                    <a:pt x="3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1"/>
          <p:cNvSpPr/>
          <p:nvPr/>
        </p:nvSpPr>
        <p:spPr>
          <a:xfrm rot="10800000" flipH="1">
            <a:off x="4629" y="3"/>
            <a:ext cx="1103120" cy="549848"/>
          </a:xfrm>
          <a:custGeom>
            <a:avLst/>
            <a:gdLst/>
            <a:ahLst/>
            <a:cxnLst/>
            <a:rect l="l" t="t" r="r" b="b"/>
            <a:pathLst>
              <a:path w="20941" h="10438" extrusionOk="0">
                <a:moveTo>
                  <a:pt x="10437" y="0"/>
                </a:moveTo>
                <a:cubicBezTo>
                  <a:pt x="8976" y="0"/>
                  <a:pt x="7637" y="316"/>
                  <a:pt x="6364" y="825"/>
                </a:cubicBezTo>
                <a:cubicBezTo>
                  <a:pt x="4521" y="1589"/>
                  <a:pt x="2867" y="2928"/>
                  <a:pt x="1782" y="4582"/>
                </a:cubicBezTo>
                <a:cubicBezTo>
                  <a:pt x="637" y="6298"/>
                  <a:pt x="0" y="8273"/>
                  <a:pt x="0" y="10437"/>
                </a:cubicBezTo>
                <a:lnTo>
                  <a:pt x="2291" y="10437"/>
                </a:lnTo>
                <a:cubicBezTo>
                  <a:pt x="2291" y="9353"/>
                  <a:pt x="2485" y="8273"/>
                  <a:pt x="2928" y="7255"/>
                </a:cubicBezTo>
                <a:cubicBezTo>
                  <a:pt x="3503" y="5789"/>
                  <a:pt x="4582" y="4582"/>
                  <a:pt x="5855" y="3691"/>
                </a:cubicBezTo>
                <a:cubicBezTo>
                  <a:pt x="7194" y="2801"/>
                  <a:pt x="8722" y="2291"/>
                  <a:pt x="10437" y="2291"/>
                </a:cubicBezTo>
                <a:cubicBezTo>
                  <a:pt x="11583" y="2291"/>
                  <a:pt x="12667" y="2546"/>
                  <a:pt x="13619" y="2928"/>
                </a:cubicBezTo>
                <a:cubicBezTo>
                  <a:pt x="15085" y="3564"/>
                  <a:pt x="16358" y="4582"/>
                  <a:pt x="17249" y="5916"/>
                </a:cubicBezTo>
                <a:cubicBezTo>
                  <a:pt x="18074" y="7189"/>
                  <a:pt x="18583" y="8783"/>
                  <a:pt x="18649" y="10437"/>
                </a:cubicBezTo>
                <a:lnTo>
                  <a:pt x="20940" y="10437"/>
                </a:lnTo>
                <a:cubicBezTo>
                  <a:pt x="20940" y="9037"/>
                  <a:pt x="20620" y="7637"/>
                  <a:pt x="20110" y="6364"/>
                </a:cubicBezTo>
                <a:cubicBezTo>
                  <a:pt x="19286" y="4516"/>
                  <a:pt x="17947" y="2928"/>
                  <a:pt x="16292" y="1782"/>
                </a:cubicBezTo>
                <a:cubicBezTo>
                  <a:pt x="14637" y="637"/>
                  <a:pt x="12601" y="0"/>
                  <a:pt x="104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1" name="Google Shape;341;p11"/>
          <p:cNvGrpSpPr/>
          <p:nvPr/>
        </p:nvGrpSpPr>
        <p:grpSpPr>
          <a:xfrm rot="-5400000" flipH="1">
            <a:off x="6893747" y="-1336920"/>
            <a:ext cx="1620553" cy="3132038"/>
            <a:chOff x="4128125" y="488675"/>
            <a:chExt cx="1462857" cy="2827259"/>
          </a:xfrm>
        </p:grpSpPr>
        <p:sp>
          <p:nvSpPr>
            <p:cNvPr id="342" name="Google Shape;342;p11"/>
            <p:cNvSpPr/>
            <p:nvPr/>
          </p:nvSpPr>
          <p:spPr>
            <a:xfrm>
              <a:off x="4128125" y="488675"/>
              <a:ext cx="1462857" cy="2827259"/>
            </a:xfrm>
            <a:custGeom>
              <a:avLst/>
              <a:gdLst/>
              <a:ahLst/>
              <a:cxnLst/>
              <a:rect l="l" t="t" r="r" b="b"/>
              <a:pathLst>
                <a:path w="15081" h="29147" extrusionOk="0">
                  <a:moveTo>
                    <a:pt x="7571" y="0"/>
                  </a:moveTo>
                  <a:cubicBezTo>
                    <a:pt x="3437" y="0"/>
                    <a:pt x="0" y="3437"/>
                    <a:pt x="0" y="7571"/>
                  </a:cubicBezTo>
                  <a:lnTo>
                    <a:pt x="0" y="29147"/>
                  </a:lnTo>
                  <a:lnTo>
                    <a:pt x="61" y="29147"/>
                  </a:lnTo>
                  <a:lnTo>
                    <a:pt x="61" y="7571"/>
                  </a:lnTo>
                  <a:cubicBezTo>
                    <a:pt x="61" y="3437"/>
                    <a:pt x="3437" y="61"/>
                    <a:pt x="7571" y="61"/>
                  </a:cubicBezTo>
                  <a:cubicBezTo>
                    <a:pt x="11710" y="61"/>
                    <a:pt x="15019" y="3437"/>
                    <a:pt x="15019" y="7571"/>
                  </a:cubicBezTo>
                  <a:lnTo>
                    <a:pt x="15019" y="29147"/>
                  </a:lnTo>
                  <a:lnTo>
                    <a:pt x="15080" y="29147"/>
                  </a:lnTo>
                  <a:lnTo>
                    <a:pt x="15080" y="7571"/>
                  </a:lnTo>
                  <a:cubicBezTo>
                    <a:pt x="15080" y="3437"/>
                    <a:pt x="11710" y="0"/>
                    <a:pt x="75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4239189" y="599739"/>
              <a:ext cx="1247032" cy="2716194"/>
            </a:xfrm>
            <a:custGeom>
              <a:avLst/>
              <a:gdLst/>
              <a:ahLst/>
              <a:cxnLst/>
              <a:rect l="l" t="t" r="r" b="b"/>
              <a:pathLst>
                <a:path w="12856" h="28002" extrusionOk="0">
                  <a:moveTo>
                    <a:pt x="6426" y="1"/>
                  </a:moveTo>
                  <a:cubicBezTo>
                    <a:pt x="2862" y="1"/>
                    <a:pt x="1" y="2862"/>
                    <a:pt x="1" y="6426"/>
                  </a:cubicBezTo>
                  <a:lnTo>
                    <a:pt x="1" y="28002"/>
                  </a:lnTo>
                  <a:lnTo>
                    <a:pt x="62" y="28002"/>
                  </a:lnTo>
                  <a:lnTo>
                    <a:pt x="62" y="6426"/>
                  </a:lnTo>
                  <a:cubicBezTo>
                    <a:pt x="62" y="2928"/>
                    <a:pt x="2928" y="62"/>
                    <a:pt x="6426" y="62"/>
                  </a:cubicBezTo>
                  <a:cubicBezTo>
                    <a:pt x="9929" y="62"/>
                    <a:pt x="12790" y="2928"/>
                    <a:pt x="12790" y="6426"/>
                  </a:cubicBezTo>
                  <a:lnTo>
                    <a:pt x="12790" y="28002"/>
                  </a:lnTo>
                  <a:lnTo>
                    <a:pt x="12856" y="28002"/>
                  </a:lnTo>
                  <a:lnTo>
                    <a:pt x="12856" y="6426"/>
                  </a:lnTo>
                  <a:cubicBezTo>
                    <a:pt x="12856" y="2862"/>
                    <a:pt x="9990" y="1"/>
                    <a:pt x="64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4343947" y="704400"/>
              <a:ext cx="1037124" cy="2611531"/>
            </a:xfrm>
            <a:custGeom>
              <a:avLst/>
              <a:gdLst/>
              <a:ahLst/>
              <a:cxnLst/>
              <a:rect l="l" t="t" r="r" b="b"/>
              <a:pathLst>
                <a:path w="10692" h="26923" extrusionOk="0">
                  <a:moveTo>
                    <a:pt x="5346" y="1"/>
                  </a:moveTo>
                  <a:cubicBezTo>
                    <a:pt x="2418" y="1"/>
                    <a:pt x="0" y="2419"/>
                    <a:pt x="0" y="5347"/>
                  </a:cubicBezTo>
                  <a:lnTo>
                    <a:pt x="0" y="26923"/>
                  </a:lnTo>
                  <a:lnTo>
                    <a:pt x="66" y="26923"/>
                  </a:lnTo>
                  <a:lnTo>
                    <a:pt x="66" y="5347"/>
                  </a:lnTo>
                  <a:cubicBezTo>
                    <a:pt x="66" y="2419"/>
                    <a:pt x="2418" y="67"/>
                    <a:pt x="5346" y="67"/>
                  </a:cubicBezTo>
                  <a:cubicBezTo>
                    <a:pt x="8273" y="67"/>
                    <a:pt x="10630" y="2419"/>
                    <a:pt x="10630" y="5347"/>
                  </a:cubicBezTo>
                  <a:lnTo>
                    <a:pt x="10630" y="26923"/>
                  </a:lnTo>
                  <a:lnTo>
                    <a:pt x="10691" y="26923"/>
                  </a:lnTo>
                  <a:lnTo>
                    <a:pt x="10691" y="5347"/>
                  </a:lnTo>
                  <a:cubicBezTo>
                    <a:pt x="10691" y="2419"/>
                    <a:pt x="8273" y="1"/>
                    <a:pt x="5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4449094" y="809644"/>
              <a:ext cx="827313" cy="2506286"/>
            </a:xfrm>
            <a:custGeom>
              <a:avLst/>
              <a:gdLst/>
              <a:ahLst/>
              <a:cxnLst/>
              <a:rect l="l" t="t" r="r" b="b"/>
              <a:pathLst>
                <a:path w="8529" h="25838" extrusionOk="0">
                  <a:moveTo>
                    <a:pt x="4262" y="0"/>
                  </a:moveTo>
                  <a:cubicBezTo>
                    <a:pt x="1910" y="0"/>
                    <a:pt x="1" y="1909"/>
                    <a:pt x="1" y="4262"/>
                  </a:cubicBezTo>
                  <a:lnTo>
                    <a:pt x="1" y="25838"/>
                  </a:lnTo>
                  <a:lnTo>
                    <a:pt x="62" y="25838"/>
                  </a:lnTo>
                  <a:lnTo>
                    <a:pt x="62" y="4262"/>
                  </a:lnTo>
                  <a:cubicBezTo>
                    <a:pt x="62" y="1971"/>
                    <a:pt x="1971" y="61"/>
                    <a:pt x="4262" y="61"/>
                  </a:cubicBezTo>
                  <a:cubicBezTo>
                    <a:pt x="6553" y="61"/>
                    <a:pt x="8462" y="1971"/>
                    <a:pt x="8462" y="4262"/>
                  </a:cubicBezTo>
                  <a:lnTo>
                    <a:pt x="8462" y="25838"/>
                  </a:lnTo>
                  <a:lnTo>
                    <a:pt x="8528" y="25838"/>
                  </a:lnTo>
                  <a:lnTo>
                    <a:pt x="8528" y="4262"/>
                  </a:lnTo>
                  <a:cubicBezTo>
                    <a:pt x="8528" y="1909"/>
                    <a:pt x="6619" y="0"/>
                    <a:pt x="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4553756" y="914306"/>
              <a:ext cx="617405" cy="2401623"/>
            </a:xfrm>
            <a:custGeom>
              <a:avLst/>
              <a:gdLst/>
              <a:ahLst/>
              <a:cxnLst/>
              <a:rect l="l" t="t" r="r" b="b"/>
              <a:pathLst>
                <a:path w="6365" h="24759" extrusionOk="0">
                  <a:moveTo>
                    <a:pt x="3183" y="1"/>
                  </a:moveTo>
                  <a:cubicBezTo>
                    <a:pt x="1467" y="1"/>
                    <a:pt x="1" y="1401"/>
                    <a:pt x="1" y="3183"/>
                  </a:cubicBezTo>
                  <a:lnTo>
                    <a:pt x="1" y="24759"/>
                  </a:lnTo>
                  <a:lnTo>
                    <a:pt x="67" y="24759"/>
                  </a:lnTo>
                  <a:lnTo>
                    <a:pt x="67" y="3183"/>
                  </a:lnTo>
                  <a:cubicBezTo>
                    <a:pt x="67" y="1467"/>
                    <a:pt x="1467" y="67"/>
                    <a:pt x="3183" y="67"/>
                  </a:cubicBezTo>
                  <a:cubicBezTo>
                    <a:pt x="4904" y="67"/>
                    <a:pt x="6304" y="1467"/>
                    <a:pt x="6304" y="3183"/>
                  </a:cubicBezTo>
                  <a:lnTo>
                    <a:pt x="6304" y="24759"/>
                  </a:lnTo>
                  <a:lnTo>
                    <a:pt x="6365" y="24759"/>
                  </a:lnTo>
                  <a:lnTo>
                    <a:pt x="6365" y="3183"/>
                  </a:lnTo>
                  <a:cubicBezTo>
                    <a:pt x="6365" y="1401"/>
                    <a:pt x="4904" y="1"/>
                    <a:pt x="3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22337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29"/>
          <p:cNvSpPr txBox="1">
            <a:spLocks noGrp="1"/>
          </p:cNvSpPr>
          <p:nvPr>
            <p:ph type="ctrTitle"/>
          </p:nvPr>
        </p:nvSpPr>
        <p:spPr>
          <a:xfrm flipH="1">
            <a:off x="720000" y="540000"/>
            <a:ext cx="3852000" cy="98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7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9"/>
          <p:cNvSpPr txBox="1">
            <a:spLocks noGrp="1"/>
          </p:cNvSpPr>
          <p:nvPr>
            <p:ph type="subTitle" idx="1"/>
          </p:nvPr>
        </p:nvSpPr>
        <p:spPr>
          <a:xfrm flipH="1">
            <a:off x="720000" y="1487875"/>
            <a:ext cx="3132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17" name="Google Shape;1017;p29"/>
          <p:cNvSpPr txBox="1"/>
          <p:nvPr/>
        </p:nvSpPr>
        <p:spPr>
          <a:xfrm>
            <a:off x="720000" y="3423475"/>
            <a:ext cx="3132000" cy="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CREDITS: </a:t>
            </a:r>
            <a:endParaRPr sz="1100" b="1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This presentation template was created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Nunito Sans"/>
                <a:ea typeface="Nunito Sans"/>
                <a:cs typeface="Nunito Sans"/>
                <a:sym typeface="Nunito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, including icons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Nunito Sans"/>
                <a:ea typeface="Nunito Sans"/>
                <a:cs typeface="Nunito Sans"/>
                <a:sym typeface="Nunito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, infographics &amp; images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Nunito Sans"/>
                <a:ea typeface="Nunito Sans"/>
                <a:cs typeface="Nunito Sans"/>
                <a:sym typeface="Nunito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endParaRPr sz="11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018" name="Google Shape;1018;p29"/>
          <p:cNvSpPr txBox="1">
            <a:spLocks noGrp="1"/>
          </p:cNvSpPr>
          <p:nvPr>
            <p:ph type="subTitle" idx="2"/>
          </p:nvPr>
        </p:nvSpPr>
        <p:spPr>
          <a:xfrm flipH="1">
            <a:off x="720000" y="2104350"/>
            <a:ext cx="3132000" cy="77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19" name="Google Shape;1019;p29"/>
          <p:cNvSpPr/>
          <p:nvPr/>
        </p:nvSpPr>
        <p:spPr>
          <a:xfrm>
            <a:off x="8556777" y="2808350"/>
            <a:ext cx="169504" cy="169554"/>
          </a:xfrm>
          <a:custGeom>
            <a:avLst/>
            <a:gdLst/>
            <a:ahLst/>
            <a:cxnLst/>
            <a:rect l="l" t="t" r="r" b="b"/>
            <a:pathLst>
              <a:path w="3437" h="3438" extrusionOk="0">
                <a:moveTo>
                  <a:pt x="3437" y="1"/>
                </a:moveTo>
                <a:cubicBezTo>
                  <a:pt x="1528" y="1"/>
                  <a:pt x="0" y="1528"/>
                  <a:pt x="0" y="3437"/>
                </a:cubicBezTo>
                <a:cubicBezTo>
                  <a:pt x="1909" y="3437"/>
                  <a:pt x="3437" y="1910"/>
                  <a:pt x="3437" y="1"/>
                </a:cubicBezTo>
                <a:close/>
              </a:path>
            </a:pathLst>
          </a:custGeom>
          <a:solidFill>
            <a:srgbClr val="252C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29"/>
          <p:cNvSpPr/>
          <p:nvPr/>
        </p:nvSpPr>
        <p:spPr>
          <a:xfrm>
            <a:off x="5744401" y="1"/>
            <a:ext cx="393604" cy="393604"/>
          </a:xfrm>
          <a:custGeom>
            <a:avLst/>
            <a:gdLst/>
            <a:ahLst/>
            <a:cxnLst/>
            <a:rect l="l" t="t" r="r" b="b"/>
            <a:pathLst>
              <a:path w="14322" h="14322" extrusionOk="0">
                <a:moveTo>
                  <a:pt x="1" y="0"/>
                </a:moveTo>
                <a:cubicBezTo>
                  <a:pt x="1" y="764"/>
                  <a:pt x="194" y="1528"/>
                  <a:pt x="449" y="2230"/>
                </a:cubicBezTo>
                <a:cubicBezTo>
                  <a:pt x="892" y="3248"/>
                  <a:pt x="1594" y="4073"/>
                  <a:pt x="2546" y="4710"/>
                </a:cubicBezTo>
                <a:cubicBezTo>
                  <a:pt x="2994" y="5030"/>
                  <a:pt x="3503" y="5219"/>
                  <a:pt x="4012" y="5412"/>
                </a:cubicBezTo>
                <a:cubicBezTo>
                  <a:pt x="4522" y="5601"/>
                  <a:pt x="5092" y="5667"/>
                  <a:pt x="5667" y="5667"/>
                </a:cubicBezTo>
                <a:cubicBezTo>
                  <a:pt x="6110" y="5667"/>
                  <a:pt x="6492" y="5728"/>
                  <a:pt x="6874" y="5921"/>
                </a:cubicBezTo>
                <a:cubicBezTo>
                  <a:pt x="7383" y="6110"/>
                  <a:pt x="7831" y="6491"/>
                  <a:pt x="8213" y="7001"/>
                </a:cubicBezTo>
                <a:lnTo>
                  <a:pt x="8594" y="7764"/>
                </a:lnTo>
                <a:cubicBezTo>
                  <a:pt x="8656" y="8085"/>
                  <a:pt x="8722" y="8401"/>
                  <a:pt x="8722" y="8655"/>
                </a:cubicBezTo>
                <a:cubicBezTo>
                  <a:pt x="8722" y="9485"/>
                  <a:pt x="8849" y="10183"/>
                  <a:pt x="9165" y="10885"/>
                </a:cubicBezTo>
                <a:cubicBezTo>
                  <a:pt x="9546" y="11903"/>
                  <a:pt x="10310" y="12794"/>
                  <a:pt x="11201" y="13364"/>
                </a:cubicBezTo>
                <a:cubicBezTo>
                  <a:pt x="11649" y="13685"/>
                  <a:pt x="12158" y="13940"/>
                  <a:pt x="12667" y="14067"/>
                </a:cubicBezTo>
                <a:cubicBezTo>
                  <a:pt x="13176" y="14255"/>
                  <a:pt x="13747" y="14322"/>
                  <a:pt x="14322" y="14322"/>
                </a:cubicBezTo>
                <a:lnTo>
                  <a:pt x="14322" y="11710"/>
                </a:lnTo>
                <a:cubicBezTo>
                  <a:pt x="13940" y="11710"/>
                  <a:pt x="13558" y="11649"/>
                  <a:pt x="13176" y="11455"/>
                </a:cubicBezTo>
                <a:cubicBezTo>
                  <a:pt x="12667" y="11267"/>
                  <a:pt x="12158" y="10885"/>
                  <a:pt x="11837" y="10376"/>
                </a:cubicBezTo>
                <a:lnTo>
                  <a:pt x="11456" y="9612"/>
                </a:lnTo>
                <a:cubicBezTo>
                  <a:pt x="11395" y="9292"/>
                  <a:pt x="11328" y="8976"/>
                  <a:pt x="11328" y="8655"/>
                </a:cubicBezTo>
                <a:cubicBezTo>
                  <a:pt x="11328" y="7892"/>
                  <a:pt x="11201" y="7194"/>
                  <a:pt x="10885" y="6491"/>
                </a:cubicBezTo>
                <a:cubicBezTo>
                  <a:pt x="10437" y="5473"/>
                  <a:pt x="9740" y="4582"/>
                  <a:pt x="8849" y="4012"/>
                </a:cubicBezTo>
                <a:cubicBezTo>
                  <a:pt x="8401" y="3691"/>
                  <a:pt x="7892" y="3437"/>
                  <a:pt x="7383" y="3310"/>
                </a:cubicBezTo>
                <a:cubicBezTo>
                  <a:pt x="6813" y="3121"/>
                  <a:pt x="6237" y="3055"/>
                  <a:pt x="5667" y="3055"/>
                </a:cubicBezTo>
                <a:cubicBezTo>
                  <a:pt x="5285" y="3055"/>
                  <a:pt x="4837" y="2928"/>
                  <a:pt x="4522" y="2800"/>
                </a:cubicBezTo>
                <a:cubicBezTo>
                  <a:pt x="3946" y="2546"/>
                  <a:pt x="3503" y="2164"/>
                  <a:pt x="3183" y="1721"/>
                </a:cubicBezTo>
                <a:cubicBezTo>
                  <a:pt x="2994" y="1467"/>
                  <a:pt x="2867" y="1212"/>
                  <a:pt x="2801" y="891"/>
                </a:cubicBezTo>
                <a:cubicBezTo>
                  <a:pt x="2740" y="637"/>
                  <a:pt x="2673" y="321"/>
                  <a:pt x="26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29"/>
          <p:cNvSpPr/>
          <p:nvPr/>
        </p:nvSpPr>
        <p:spPr>
          <a:xfrm>
            <a:off x="-25" y="3056910"/>
            <a:ext cx="329394" cy="329394"/>
          </a:xfrm>
          <a:custGeom>
            <a:avLst/>
            <a:gdLst/>
            <a:ahLst/>
            <a:cxnLst/>
            <a:rect l="l" t="t" r="r" b="b"/>
            <a:pathLst>
              <a:path w="5667" h="5667" extrusionOk="0">
                <a:moveTo>
                  <a:pt x="2994" y="1"/>
                </a:moveTo>
                <a:cubicBezTo>
                  <a:pt x="2994" y="449"/>
                  <a:pt x="2927" y="830"/>
                  <a:pt x="2800" y="1212"/>
                </a:cubicBezTo>
                <a:cubicBezTo>
                  <a:pt x="2546" y="1721"/>
                  <a:pt x="2164" y="2164"/>
                  <a:pt x="1655" y="2546"/>
                </a:cubicBezTo>
                <a:cubicBezTo>
                  <a:pt x="1466" y="2673"/>
                  <a:pt x="1212" y="2801"/>
                  <a:pt x="891" y="2928"/>
                </a:cubicBezTo>
                <a:cubicBezTo>
                  <a:pt x="636" y="2994"/>
                  <a:pt x="321" y="3055"/>
                  <a:pt x="0" y="3055"/>
                </a:cubicBezTo>
                <a:lnTo>
                  <a:pt x="0" y="5667"/>
                </a:lnTo>
                <a:cubicBezTo>
                  <a:pt x="764" y="5667"/>
                  <a:pt x="1527" y="5540"/>
                  <a:pt x="2230" y="5219"/>
                </a:cubicBezTo>
                <a:cubicBezTo>
                  <a:pt x="3182" y="4776"/>
                  <a:pt x="4073" y="4073"/>
                  <a:pt x="4709" y="3183"/>
                </a:cubicBezTo>
                <a:cubicBezTo>
                  <a:pt x="4964" y="2740"/>
                  <a:pt x="5219" y="2230"/>
                  <a:pt x="5412" y="1721"/>
                </a:cubicBezTo>
                <a:cubicBezTo>
                  <a:pt x="5539" y="1146"/>
                  <a:pt x="5667" y="576"/>
                  <a:pt x="56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2" name="Google Shape;1022;p29"/>
          <p:cNvGrpSpPr/>
          <p:nvPr/>
        </p:nvGrpSpPr>
        <p:grpSpPr>
          <a:xfrm>
            <a:off x="3786930" y="4704714"/>
            <a:ext cx="1591003" cy="3074927"/>
            <a:chOff x="4128125" y="488675"/>
            <a:chExt cx="1462857" cy="2827259"/>
          </a:xfrm>
        </p:grpSpPr>
        <p:sp>
          <p:nvSpPr>
            <p:cNvPr id="1023" name="Google Shape;1023;p29"/>
            <p:cNvSpPr/>
            <p:nvPr/>
          </p:nvSpPr>
          <p:spPr>
            <a:xfrm>
              <a:off x="4128125" y="488675"/>
              <a:ext cx="1462857" cy="2827259"/>
            </a:xfrm>
            <a:custGeom>
              <a:avLst/>
              <a:gdLst/>
              <a:ahLst/>
              <a:cxnLst/>
              <a:rect l="l" t="t" r="r" b="b"/>
              <a:pathLst>
                <a:path w="15081" h="29147" extrusionOk="0">
                  <a:moveTo>
                    <a:pt x="7571" y="0"/>
                  </a:moveTo>
                  <a:cubicBezTo>
                    <a:pt x="3437" y="0"/>
                    <a:pt x="0" y="3437"/>
                    <a:pt x="0" y="7571"/>
                  </a:cubicBezTo>
                  <a:lnTo>
                    <a:pt x="0" y="29147"/>
                  </a:lnTo>
                  <a:lnTo>
                    <a:pt x="61" y="29147"/>
                  </a:lnTo>
                  <a:lnTo>
                    <a:pt x="61" y="7571"/>
                  </a:lnTo>
                  <a:cubicBezTo>
                    <a:pt x="61" y="3437"/>
                    <a:pt x="3437" y="61"/>
                    <a:pt x="7571" y="61"/>
                  </a:cubicBezTo>
                  <a:cubicBezTo>
                    <a:pt x="11710" y="61"/>
                    <a:pt x="15019" y="3437"/>
                    <a:pt x="15019" y="7571"/>
                  </a:cubicBezTo>
                  <a:lnTo>
                    <a:pt x="15019" y="29147"/>
                  </a:lnTo>
                  <a:lnTo>
                    <a:pt x="15080" y="29147"/>
                  </a:lnTo>
                  <a:lnTo>
                    <a:pt x="15080" y="7571"/>
                  </a:lnTo>
                  <a:cubicBezTo>
                    <a:pt x="15080" y="3437"/>
                    <a:pt x="11710" y="0"/>
                    <a:pt x="75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9"/>
            <p:cNvSpPr/>
            <p:nvPr/>
          </p:nvSpPr>
          <p:spPr>
            <a:xfrm>
              <a:off x="4239189" y="599739"/>
              <a:ext cx="1247032" cy="2716194"/>
            </a:xfrm>
            <a:custGeom>
              <a:avLst/>
              <a:gdLst/>
              <a:ahLst/>
              <a:cxnLst/>
              <a:rect l="l" t="t" r="r" b="b"/>
              <a:pathLst>
                <a:path w="12856" h="28002" extrusionOk="0">
                  <a:moveTo>
                    <a:pt x="6426" y="1"/>
                  </a:moveTo>
                  <a:cubicBezTo>
                    <a:pt x="2862" y="1"/>
                    <a:pt x="1" y="2862"/>
                    <a:pt x="1" y="6426"/>
                  </a:cubicBezTo>
                  <a:lnTo>
                    <a:pt x="1" y="28002"/>
                  </a:lnTo>
                  <a:lnTo>
                    <a:pt x="62" y="28002"/>
                  </a:lnTo>
                  <a:lnTo>
                    <a:pt x="62" y="6426"/>
                  </a:lnTo>
                  <a:cubicBezTo>
                    <a:pt x="62" y="2928"/>
                    <a:pt x="2928" y="62"/>
                    <a:pt x="6426" y="62"/>
                  </a:cubicBezTo>
                  <a:cubicBezTo>
                    <a:pt x="9929" y="62"/>
                    <a:pt x="12790" y="2928"/>
                    <a:pt x="12790" y="6426"/>
                  </a:cubicBezTo>
                  <a:lnTo>
                    <a:pt x="12790" y="28002"/>
                  </a:lnTo>
                  <a:lnTo>
                    <a:pt x="12856" y="28002"/>
                  </a:lnTo>
                  <a:lnTo>
                    <a:pt x="12856" y="6426"/>
                  </a:lnTo>
                  <a:cubicBezTo>
                    <a:pt x="12856" y="2862"/>
                    <a:pt x="9990" y="1"/>
                    <a:pt x="64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9"/>
            <p:cNvSpPr/>
            <p:nvPr/>
          </p:nvSpPr>
          <p:spPr>
            <a:xfrm>
              <a:off x="4343947" y="704400"/>
              <a:ext cx="1037124" cy="2611531"/>
            </a:xfrm>
            <a:custGeom>
              <a:avLst/>
              <a:gdLst/>
              <a:ahLst/>
              <a:cxnLst/>
              <a:rect l="l" t="t" r="r" b="b"/>
              <a:pathLst>
                <a:path w="10692" h="26923" extrusionOk="0">
                  <a:moveTo>
                    <a:pt x="5346" y="1"/>
                  </a:moveTo>
                  <a:cubicBezTo>
                    <a:pt x="2418" y="1"/>
                    <a:pt x="0" y="2419"/>
                    <a:pt x="0" y="5347"/>
                  </a:cubicBezTo>
                  <a:lnTo>
                    <a:pt x="0" y="26923"/>
                  </a:lnTo>
                  <a:lnTo>
                    <a:pt x="66" y="26923"/>
                  </a:lnTo>
                  <a:lnTo>
                    <a:pt x="66" y="5347"/>
                  </a:lnTo>
                  <a:cubicBezTo>
                    <a:pt x="66" y="2419"/>
                    <a:pt x="2418" y="67"/>
                    <a:pt x="5346" y="67"/>
                  </a:cubicBezTo>
                  <a:cubicBezTo>
                    <a:pt x="8273" y="67"/>
                    <a:pt x="10630" y="2419"/>
                    <a:pt x="10630" y="5347"/>
                  </a:cubicBezTo>
                  <a:lnTo>
                    <a:pt x="10630" y="26923"/>
                  </a:lnTo>
                  <a:lnTo>
                    <a:pt x="10691" y="26923"/>
                  </a:lnTo>
                  <a:lnTo>
                    <a:pt x="10691" y="5347"/>
                  </a:lnTo>
                  <a:cubicBezTo>
                    <a:pt x="10691" y="2419"/>
                    <a:pt x="8273" y="1"/>
                    <a:pt x="5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9"/>
            <p:cNvSpPr/>
            <p:nvPr/>
          </p:nvSpPr>
          <p:spPr>
            <a:xfrm>
              <a:off x="4449094" y="809644"/>
              <a:ext cx="827313" cy="2506286"/>
            </a:xfrm>
            <a:custGeom>
              <a:avLst/>
              <a:gdLst/>
              <a:ahLst/>
              <a:cxnLst/>
              <a:rect l="l" t="t" r="r" b="b"/>
              <a:pathLst>
                <a:path w="8529" h="25838" extrusionOk="0">
                  <a:moveTo>
                    <a:pt x="4262" y="0"/>
                  </a:moveTo>
                  <a:cubicBezTo>
                    <a:pt x="1910" y="0"/>
                    <a:pt x="1" y="1909"/>
                    <a:pt x="1" y="4262"/>
                  </a:cubicBezTo>
                  <a:lnTo>
                    <a:pt x="1" y="25838"/>
                  </a:lnTo>
                  <a:lnTo>
                    <a:pt x="62" y="25838"/>
                  </a:lnTo>
                  <a:lnTo>
                    <a:pt x="62" y="4262"/>
                  </a:lnTo>
                  <a:cubicBezTo>
                    <a:pt x="62" y="1971"/>
                    <a:pt x="1971" y="61"/>
                    <a:pt x="4262" y="61"/>
                  </a:cubicBezTo>
                  <a:cubicBezTo>
                    <a:pt x="6553" y="61"/>
                    <a:pt x="8462" y="1971"/>
                    <a:pt x="8462" y="4262"/>
                  </a:cubicBezTo>
                  <a:lnTo>
                    <a:pt x="8462" y="25838"/>
                  </a:lnTo>
                  <a:lnTo>
                    <a:pt x="8528" y="25838"/>
                  </a:lnTo>
                  <a:lnTo>
                    <a:pt x="8528" y="4262"/>
                  </a:lnTo>
                  <a:cubicBezTo>
                    <a:pt x="8528" y="1909"/>
                    <a:pt x="6619" y="0"/>
                    <a:pt x="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9"/>
            <p:cNvSpPr/>
            <p:nvPr/>
          </p:nvSpPr>
          <p:spPr>
            <a:xfrm>
              <a:off x="4553756" y="914306"/>
              <a:ext cx="617405" cy="2401623"/>
            </a:xfrm>
            <a:custGeom>
              <a:avLst/>
              <a:gdLst/>
              <a:ahLst/>
              <a:cxnLst/>
              <a:rect l="l" t="t" r="r" b="b"/>
              <a:pathLst>
                <a:path w="6365" h="24759" extrusionOk="0">
                  <a:moveTo>
                    <a:pt x="3183" y="1"/>
                  </a:moveTo>
                  <a:cubicBezTo>
                    <a:pt x="1467" y="1"/>
                    <a:pt x="1" y="1401"/>
                    <a:pt x="1" y="3183"/>
                  </a:cubicBezTo>
                  <a:lnTo>
                    <a:pt x="1" y="24759"/>
                  </a:lnTo>
                  <a:lnTo>
                    <a:pt x="67" y="24759"/>
                  </a:lnTo>
                  <a:lnTo>
                    <a:pt x="67" y="3183"/>
                  </a:lnTo>
                  <a:cubicBezTo>
                    <a:pt x="67" y="1467"/>
                    <a:pt x="1467" y="67"/>
                    <a:pt x="3183" y="67"/>
                  </a:cubicBezTo>
                  <a:cubicBezTo>
                    <a:pt x="4904" y="67"/>
                    <a:pt x="6304" y="1467"/>
                    <a:pt x="6304" y="3183"/>
                  </a:cubicBezTo>
                  <a:lnTo>
                    <a:pt x="6304" y="24759"/>
                  </a:lnTo>
                  <a:lnTo>
                    <a:pt x="6365" y="24759"/>
                  </a:lnTo>
                  <a:lnTo>
                    <a:pt x="6365" y="3183"/>
                  </a:lnTo>
                  <a:cubicBezTo>
                    <a:pt x="6365" y="1401"/>
                    <a:pt x="4904" y="1"/>
                    <a:pt x="3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8" name="Google Shape;1028;p29"/>
          <p:cNvGrpSpPr/>
          <p:nvPr/>
        </p:nvGrpSpPr>
        <p:grpSpPr>
          <a:xfrm rot="10800000">
            <a:off x="6857992" y="-2592034"/>
            <a:ext cx="1620553" cy="3132038"/>
            <a:chOff x="4128125" y="488675"/>
            <a:chExt cx="1462857" cy="2827259"/>
          </a:xfrm>
        </p:grpSpPr>
        <p:sp>
          <p:nvSpPr>
            <p:cNvPr id="1029" name="Google Shape;1029;p29"/>
            <p:cNvSpPr/>
            <p:nvPr/>
          </p:nvSpPr>
          <p:spPr>
            <a:xfrm>
              <a:off x="4128125" y="488675"/>
              <a:ext cx="1462857" cy="2827259"/>
            </a:xfrm>
            <a:custGeom>
              <a:avLst/>
              <a:gdLst/>
              <a:ahLst/>
              <a:cxnLst/>
              <a:rect l="l" t="t" r="r" b="b"/>
              <a:pathLst>
                <a:path w="15081" h="29147" extrusionOk="0">
                  <a:moveTo>
                    <a:pt x="7571" y="0"/>
                  </a:moveTo>
                  <a:cubicBezTo>
                    <a:pt x="3437" y="0"/>
                    <a:pt x="0" y="3437"/>
                    <a:pt x="0" y="7571"/>
                  </a:cubicBezTo>
                  <a:lnTo>
                    <a:pt x="0" y="29147"/>
                  </a:lnTo>
                  <a:lnTo>
                    <a:pt x="61" y="29147"/>
                  </a:lnTo>
                  <a:lnTo>
                    <a:pt x="61" y="7571"/>
                  </a:lnTo>
                  <a:cubicBezTo>
                    <a:pt x="61" y="3437"/>
                    <a:pt x="3437" y="61"/>
                    <a:pt x="7571" y="61"/>
                  </a:cubicBezTo>
                  <a:cubicBezTo>
                    <a:pt x="11710" y="61"/>
                    <a:pt x="15019" y="3437"/>
                    <a:pt x="15019" y="7571"/>
                  </a:cubicBezTo>
                  <a:lnTo>
                    <a:pt x="15019" y="29147"/>
                  </a:lnTo>
                  <a:lnTo>
                    <a:pt x="15080" y="29147"/>
                  </a:lnTo>
                  <a:lnTo>
                    <a:pt x="15080" y="7571"/>
                  </a:lnTo>
                  <a:cubicBezTo>
                    <a:pt x="15080" y="3437"/>
                    <a:pt x="11710" y="0"/>
                    <a:pt x="75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9"/>
            <p:cNvSpPr/>
            <p:nvPr/>
          </p:nvSpPr>
          <p:spPr>
            <a:xfrm>
              <a:off x="4239189" y="599739"/>
              <a:ext cx="1247032" cy="2716194"/>
            </a:xfrm>
            <a:custGeom>
              <a:avLst/>
              <a:gdLst/>
              <a:ahLst/>
              <a:cxnLst/>
              <a:rect l="l" t="t" r="r" b="b"/>
              <a:pathLst>
                <a:path w="12856" h="28002" extrusionOk="0">
                  <a:moveTo>
                    <a:pt x="6426" y="1"/>
                  </a:moveTo>
                  <a:cubicBezTo>
                    <a:pt x="2862" y="1"/>
                    <a:pt x="1" y="2862"/>
                    <a:pt x="1" y="6426"/>
                  </a:cubicBezTo>
                  <a:lnTo>
                    <a:pt x="1" y="28002"/>
                  </a:lnTo>
                  <a:lnTo>
                    <a:pt x="62" y="28002"/>
                  </a:lnTo>
                  <a:lnTo>
                    <a:pt x="62" y="6426"/>
                  </a:lnTo>
                  <a:cubicBezTo>
                    <a:pt x="62" y="2928"/>
                    <a:pt x="2928" y="62"/>
                    <a:pt x="6426" y="62"/>
                  </a:cubicBezTo>
                  <a:cubicBezTo>
                    <a:pt x="9929" y="62"/>
                    <a:pt x="12790" y="2928"/>
                    <a:pt x="12790" y="6426"/>
                  </a:cubicBezTo>
                  <a:lnTo>
                    <a:pt x="12790" y="28002"/>
                  </a:lnTo>
                  <a:lnTo>
                    <a:pt x="12856" y="28002"/>
                  </a:lnTo>
                  <a:lnTo>
                    <a:pt x="12856" y="6426"/>
                  </a:lnTo>
                  <a:cubicBezTo>
                    <a:pt x="12856" y="2862"/>
                    <a:pt x="9990" y="1"/>
                    <a:pt x="64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9"/>
            <p:cNvSpPr/>
            <p:nvPr/>
          </p:nvSpPr>
          <p:spPr>
            <a:xfrm>
              <a:off x="4343947" y="704400"/>
              <a:ext cx="1037124" cy="2611531"/>
            </a:xfrm>
            <a:custGeom>
              <a:avLst/>
              <a:gdLst/>
              <a:ahLst/>
              <a:cxnLst/>
              <a:rect l="l" t="t" r="r" b="b"/>
              <a:pathLst>
                <a:path w="10692" h="26923" extrusionOk="0">
                  <a:moveTo>
                    <a:pt x="5346" y="1"/>
                  </a:moveTo>
                  <a:cubicBezTo>
                    <a:pt x="2418" y="1"/>
                    <a:pt x="0" y="2419"/>
                    <a:pt x="0" y="5347"/>
                  </a:cubicBezTo>
                  <a:lnTo>
                    <a:pt x="0" y="26923"/>
                  </a:lnTo>
                  <a:lnTo>
                    <a:pt x="66" y="26923"/>
                  </a:lnTo>
                  <a:lnTo>
                    <a:pt x="66" y="5347"/>
                  </a:lnTo>
                  <a:cubicBezTo>
                    <a:pt x="66" y="2419"/>
                    <a:pt x="2418" y="67"/>
                    <a:pt x="5346" y="67"/>
                  </a:cubicBezTo>
                  <a:cubicBezTo>
                    <a:pt x="8273" y="67"/>
                    <a:pt x="10630" y="2419"/>
                    <a:pt x="10630" y="5347"/>
                  </a:cubicBezTo>
                  <a:lnTo>
                    <a:pt x="10630" y="26923"/>
                  </a:lnTo>
                  <a:lnTo>
                    <a:pt x="10691" y="26923"/>
                  </a:lnTo>
                  <a:lnTo>
                    <a:pt x="10691" y="5347"/>
                  </a:lnTo>
                  <a:cubicBezTo>
                    <a:pt x="10691" y="2419"/>
                    <a:pt x="8273" y="1"/>
                    <a:pt x="5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9"/>
            <p:cNvSpPr/>
            <p:nvPr/>
          </p:nvSpPr>
          <p:spPr>
            <a:xfrm>
              <a:off x="4449094" y="809644"/>
              <a:ext cx="827313" cy="2506286"/>
            </a:xfrm>
            <a:custGeom>
              <a:avLst/>
              <a:gdLst/>
              <a:ahLst/>
              <a:cxnLst/>
              <a:rect l="l" t="t" r="r" b="b"/>
              <a:pathLst>
                <a:path w="8529" h="25838" extrusionOk="0">
                  <a:moveTo>
                    <a:pt x="4262" y="0"/>
                  </a:moveTo>
                  <a:cubicBezTo>
                    <a:pt x="1910" y="0"/>
                    <a:pt x="1" y="1909"/>
                    <a:pt x="1" y="4262"/>
                  </a:cubicBezTo>
                  <a:lnTo>
                    <a:pt x="1" y="25838"/>
                  </a:lnTo>
                  <a:lnTo>
                    <a:pt x="62" y="25838"/>
                  </a:lnTo>
                  <a:lnTo>
                    <a:pt x="62" y="4262"/>
                  </a:lnTo>
                  <a:cubicBezTo>
                    <a:pt x="62" y="1971"/>
                    <a:pt x="1971" y="61"/>
                    <a:pt x="4262" y="61"/>
                  </a:cubicBezTo>
                  <a:cubicBezTo>
                    <a:pt x="6553" y="61"/>
                    <a:pt x="8462" y="1971"/>
                    <a:pt x="8462" y="4262"/>
                  </a:cubicBezTo>
                  <a:lnTo>
                    <a:pt x="8462" y="25838"/>
                  </a:lnTo>
                  <a:lnTo>
                    <a:pt x="8528" y="25838"/>
                  </a:lnTo>
                  <a:lnTo>
                    <a:pt x="8528" y="4262"/>
                  </a:lnTo>
                  <a:cubicBezTo>
                    <a:pt x="8528" y="1909"/>
                    <a:pt x="6619" y="0"/>
                    <a:pt x="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9"/>
            <p:cNvSpPr/>
            <p:nvPr/>
          </p:nvSpPr>
          <p:spPr>
            <a:xfrm>
              <a:off x="4553756" y="914306"/>
              <a:ext cx="617405" cy="2401623"/>
            </a:xfrm>
            <a:custGeom>
              <a:avLst/>
              <a:gdLst/>
              <a:ahLst/>
              <a:cxnLst/>
              <a:rect l="l" t="t" r="r" b="b"/>
              <a:pathLst>
                <a:path w="6365" h="24759" extrusionOk="0">
                  <a:moveTo>
                    <a:pt x="3183" y="1"/>
                  </a:moveTo>
                  <a:cubicBezTo>
                    <a:pt x="1467" y="1"/>
                    <a:pt x="1" y="1401"/>
                    <a:pt x="1" y="3183"/>
                  </a:cubicBezTo>
                  <a:lnTo>
                    <a:pt x="1" y="24759"/>
                  </a:lnTo>
                  <a:lnTo>
                    <a:pt x="67" y="24759"/>
                  </a:lnTo>
                  <a:lnTo>
                    <a:pt x="67" y="3183"/>
                  </a:lnTo>
                  <a:cubicBezTo>
                    <a:pt x="67" y="1467"/>
                    <a:pt x="1467" y="67"/>
                    <a:pt x="3183" y="67"/>
                  </a:cubicBezTo>
                  <a:cubicBezTo>
                    <a:pt x="4904" y="67"/>
                    <a:pt x="6304" y="1467"/>
                    <a:pt x="6304" y="3183"/>
                  </a:cubicBezTo>
                  <a:lnTo>
                    <a:pt x="6304" y="24759"/>
                  </a:lnTo>
                  <a:lnTo>
                    <a:pt x="6365" y="24759"/>
                  </a:lnTo>
                  <a:lnTo>
                    <a:pt x="6365" y="3183"/>
                  </a:lnTo>
                  <a:cubicBezTo>
                    <a:pt x="6365" y="1401"/>
                    <a:pt x="4904" y="1"/>
                    <a:pt x="3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4" name="Google Shape;1034;p29"/>
          <p:cNvSpPr/>
          <p:nvPr/>
        </p:nvSpPr>
        <p:spPr>
          <a:xfrm>
            <a:off x="8750401" y="2292901"/>
            <a:ext cx="393604" cy="393604"/>
          </a:xfrm>
          <a:custGeom>
            <a:avLst/>
            <a:gdLst/>
            <a:ahLst/>
            <a:cxnLst/>
            <a:rect l="l" t="t" r="r" b="b"/>
            <a:pathLst>
              <a:path w="14322" h="14322" extrusionOk="0">
                <a:moveTo>
                  <a:pt x="1" y="0"/>
                </a:moveTo>
                <a:cubicBezTo>
                  <a:pt x="1" y="764"/>
                  <a:pt x="194" y="1528"/>
                  <a:pt x="449" y="2230"/>
                </a:cubicBezTo>
                <a:cubicBezTo>
                  <a:pt x="892" y="3248"/>
                  <a:pt x="1594" y="4073"/>
                  <a:pt x="2546" y="4710"/>
                </a:cubicBezTo>
                <a:cubicBezTo>
                  <a:pt x="2994" y="5030"/>
                  <a:pt x="3503" y="5219"/>
                  <a:pt x="4012" y="5412"/>
                </a:cubicBezTo>
                <a:cubicBezTo>
                  <a:pt x="4522" y="5601"/>
                  <a:pt x="5092" y="5667"/>
                  <a:pt x="5667" y="5667"/>
                </a:cubicBezTo>
                <a:cubicBezTo>
                  <a:pt x="6110" y="5667"/>
                  <a:pt x="6492" y="5728"/>
                  <a:pt x="6874" y="5921"/>
                </a:cubicBezTo>
                <a:cubicBezTo>
                  <a:pt x="7383" y="6110"/>
                  <a:pt x="7831" y="6491"/>
                  <a:pt x="8213" y="7001"/>
                </a:cubicBezTo>
                <a:lnTo>
                  <a:pt x="8594" y="7764"/>
                </a:lnTo>
                <a:cubicBezTo>
                  <a:pt x="8656" y="8085"/>
                  <a:pt x="8722" y="8401"/>
                  <a:pt x="8722" y="8655"/>
                </a:cubicBezTo>
                <a:cubicBezTo>
                  <a:pt x="8722" y="9485"/>
                  <a:pt x="8849" y="10183"/>
                  <a:pt x="9165" y="10885"/>
                </a:cubicBezTo>
                <a:cubicBezTo>
                  <a:pt x="9546" y="11903"/>
                  <a:pt x="10310" y="12794"/>
                  <a:pt x="11201" y="13364"/>
                </a:cubicBezTo>
                <a:cubicBezTo>
                  <a:pt x="11649" y="13685"/>
                  <a:pt x="12158" y="13940"/>
                  <a:pt x="12667" y="14067"/>
                </a:cubicBezTo>
                <a:cubicBezTo>
                  <a:pt x="13176" y="14255"/>
                  <a:pt x="13747" y="14322"/>
                  <a:pt x="14322" y="14322"/>
                </a:cubicBezTo>
                <a:lnTo>
                  <a:pt x="14322" y="11710"/>
                </a:lnTo>
                <a:cubicBezTo>
                  <a:pt x="13940" y="11710"/>
                  <a:pt x="13558" y="11649"/>
                  <a:pt x="13176" y="11455"/>
                </a:cubicBezTo>
                <a:cubicBezTo>
                  <a:pt x="12667" y="11267"/>
                  <a:pt x="12158" y="10885"/>
                  <a:pt x="11837" y="10376"/>
                </a:cubicBezTo>
                <a:lnTo>
                  <a:pt x="11456" y="9612"/>
                </a:lnTo>
                <a:cubicBezTo>
                  <a:pt x="11395" y="9292"/>
                  <a:pt x="11328" y="8976"/>
                  <a:pt x="11328" y="8655"/>
                </a:cubicBezTo>
                <a:cubicBezTo>
                  <a:pt x="11328" y="7892"/>
                  <a:pt x="11201" y="7194"/>
                  <a:pt x="10885" y="6491"/>
                </a:cubicBezTo>
                <a:cubicBezTo>
                  <a:pt x="10437" y="5473"/>
                  <a:pt x="9740" y="4582"/>
                  <a:pt x="8849" y="4012"/>
                </a:cubicBezTo>
                <a:cubicBezTo>
                  <a:pt x="8401" y="3691"/>
                  <a:pt x="7892" y="3437"/>
                  <a:pt x="7383" y="3310"/>
                </a:cubicBezTo>
                <a:cubicBezTo>
                  <a:pt x="6813" y="3121"/>
                  <a:pt x="6237" y="3055"/>
                  <a:pt x="5667" y="3055"/>
                </a:cubicBezTo>
                <a:cubicBezTo>
                  <a:pt x="5285" y="3055"/>
                  <a:pt x="4837" y="2928"/>
                  <a:pt x="4522" y="2800"/>
                </a:cubicBezTo>
                <a:cubicBezTo>
                  <a:pt x="3946" y="2546"/>
                  <a:pt x="3503" y="2164"/>
                  <a:pt x="3183" y="1721"/>
                </a:cubicBezTo>
                <a:cubicBezTo>
                  <a:pt x="2994" y="1467"/>
                  <a:pt x="2867" y="1212"/>
                  <a:pt x="2801" y="891"/>
                </a:cubicBezTo>
                <a:cubicBezTo>
                  <a:pt x="2740" y="637"/>
                  <a:pt x="2673" y="321"/>
                  <a:pt x="267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1479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"/>
          <p:cNvSpPr txBox="1">
            <a:spLocks noGrp="1"/>
          </p:cNvSpPr>
          <p:nvPr>
            <p:ph type="title" hasCustomPrompt="1"/>
          </p:nvPr>
        </p:nvSpPr>
        <p:spPr>
          <a:xfrm>
            <a:off x="720000" y="998677"/>
            <a:ext cx="1566000" cy="7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7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1"/>
          </p:nvPr>
        </p:nvSpPr>
        <p:spPr>
          <a:xfrm>
            <a:off x="720000" y="3668725"/>
            <a:ext cx="2825400" cy="50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0" name="Google Shape;80;p3"/>
          <p:cNvSpPr txBox="1">
            <a:spLocks noGrp="1"/>
          </p:cNvSpPr>
          <p:nvPr>
            <p:ph type="ctrTitle" idx="2"/>
          </p:nvPr>
        </p:nvSpPr>
        <p:spPr>
          <a:xfrm>
            <a:off x="720000" y="2041769"/>
            <a:ext cx="3852000" cy="13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10800000" flipH="1">
            <a:off x="-24656" y="-11597"/>
            <a:ext cx="10771895" cy="5175273"/>
            <a:chOff x="-11444" y="-11597"/>
            <a:chExt cx="10771895" cy="5175273"/>
          </a:xfrm>
        </p:grpSpPr>
        <p:grpSp>
          <p:nvGrpSpPr>
            <p:cNvPr id="82" name="Google Shape;82;p3"/>
            <p:cNvGrpSpPr/>
            <p:nvPr/>
          </p:nvGrpSpPr>
          <p:grpSpPr>
            <a:xfrm>
              <a:off x="1600156" y="4350659"/>
              <a:ext cx="7564864" cy="813016"/>
              <a:chOff x="-704229" y="4094158"/>
              <a:chExt cx="9859069" cy="1059581"/>
            </a:xfrm>
          </p:grpSpPr>
          <p:sp>
            <p:nvSpPr>
              <p:cNvPr id="83" name="Google Shape;83;p3"/>
              <p:cNvSpPr/>
              <p:nvPr/>
            </p:nvSpPr>
            <p:spPr>
              <a:xfrm>
                <a:off x="8095266" y="4094158"/>
                <a:ext cx="1059575" cy="1059575"/>
              </a:xfrm>
              <a:custGeom>
                <a:avLst/>
                <a:gdLst/>
                <a:ahLst/>
                <a:cxnLst/>
                <a:rect l="l" t="t" r="r" b="b"/>
                <a:pathLst>
                  <a:path w="16293" h="16293" extrusionOk="0">
                    <a:moveTo>
                      <a:pt x="16292" y="1"/>
                    </a:moveTo>
                    <a:lnTo>
                      <a:pt x="1" y="16292"/>
                    </a:lnTo>
                    <a:lnTo>
                      <a:pt x="16292" y="16292"/>
                    </a:lnTo>
                    <a:lnTo>
                      <a:pt x="162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-704229" y="4715656"/>
                <a:ext cx="878894" cy="438083"/>
              </a:xfrm>
              <a:custGeom>
                <a:avLst/>
                <a:gdLst/>
                <a:ahLst/>
                <a:cxnLst/>
                <a:rect l="l" t="t" r="r" b="b"/>
                <a:pathLst>
                  <a:path w="20941" h="10438" extrusionOk="0">
                    <a:moveTo>
                      <a:pt x="10437" y="0"/>
                    </a:moveTo>
                    <a:cubicBezTo>
                      <a:pt x="8976" y="0"/>
                      <a:pt x="7637" y="316"/>
                      <a:pt x="6364" y="825"/>
                    </a:cubicBezTo>
                    <a:cubicBezTo>
                      <a:pt x="4521" y="1589"/>
                      <a:pt x="2867" y="2928"/>
                      <a:pt x="1782" y="4582"/>
                    </a:cubicBezTo>
                    <a:cubicBezTo>
                      <a:pt x="637" y="6298"/>
                      <a:pt x="0" y="8273"/>
                      <a:pt x="0" y="10437"/>
                    </a:cubicBezTo>
                    <a:lnTo>
                      <a:pt x="2291" y="10437"/>
                    </a:lnTo>
                    <a:cubicBezTo>
                      <a:pt x="2291" y="9353"/>
                      <a:pt x="2485" y="8273"/>
                      <a:pt x="2928" y="7255"/>
                    </a:cubicBezTo>
                    <a:cubicBezTo>
                      <a:pt x="3503" y="5789"/>
                      <a:pt x="4582" y="4582"/>
                      <a:pt x="5855" y="3691"/>
                    </a:cubicBezTo>
                    <a:cubicBezTo>
                      <a:pt x="7194" y="2801"/>
                      <a:pt x="8722" y="2291"/>
                      <a:pt x="10437" y="2291"/>
                    </a:cubicBezTo>
                    <a:cubicBezTo>
                      <a:pt x="11583" y="2291"/>
                      <a:pt x="12667" y="2546"/>
                      <a:pt x="13619" y="2928"/>
                    </a:cubicBezTo>
                    <a:cubicBezTo>
                      <a:pt x="15085" y="3564"/>
                      <a:pt x="16358" y="4582"/>
                      <a:pt x="17249" y="5916"/>
                    </a:cubicBezTo>
                    <a:cubicBezTo>
                      <a:pt x="18074" y="7189"/>
                      <a:pt x="18583" y="8783"/>
                      <a:pt x="18649" y="10437"/>
                    </a:cubicBezTo>
                    <a:lnTo>
                      <a:pt x="20940" y="10437"/>
                    </a:lnTo>
                    <a:cubicBezTo>
                      <a:pt x="20940" y="9037"/>
                      <a:pt x="20620" y="7637"/>
                      <a:pt x="20110" y="6364"/>
                    </a:cubicBezTo>
                    <a:cubicBezTo>
                      <a:pt x="19286" y="4516"/>
                      <a:pt x="17947" y="2928"/>
                      <a:pt x="16292" y="1782"/>
                    </a:cubicBezTo>
                    <a:cubicBezTo>
                      <a:pt x="14637" y="637"/>
                      <a:pt x="12601" y="0"/>
                      <a:pt x="104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5" name="Google Shape;85;p3"/>
              <p:cNvGrpSpPr/>
              <p:nvPr/>
            </p:nvGrpSpPr>
            <p:grpSpPr>
              <a:xfrm>
                <a:off x="8877683" y="4245446"/>
                <a:ext cx="177866" cy="385129"/>
                <a:chOff x="8877683" y="4321646"/>
                <a:chExt cx="177866" cy="385129"/>
              </a:xfrm>
            </p:grpSpPr>
            <p:sp>
              <p:nvSpPr>
                <p:cNvPr id="86" name="Google Shape;86;p3"/>
                <p:cNvSpPr/>
                <p:nvPr/>
              </p:nvSpPr>
              <p:spPr>
                <a:xfrm>
                  <a:off x="9030642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6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6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7;p3"/>
                <p:cNvSpPr/>
                <p:nvPr/>
              </p:nvSpPr>
              <p:spPr>
                <a:xfrm>
                  <a:off x="9030642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6"/>
                        <a:pt x="66" y="382"/>
                        <a:pt x="194" y="382"/>
                      </a:cubicBezTo>
                      <a:cubicBezTo>
                        <a:pt x="321" y="382"/>
                        <a:pt x="382" y="316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3"/>
                <p:cNvSpPr/>
                <p:nvPr/>
              </p:nvSpPr>
              <p:spPr>
                <a:xfrm>
                  <a:off x="9030642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9;p3"/>
                <p:cNvSpPr/>
                <p:nvPr/>
              </p:nvSpPr>
              <p:spPr>
                <a:xfrm>
                  <a:off x="9030642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7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7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90;p3"/>
                <p:cNvSpPr/>
                <p:nvPr/>
              </p:nvSpPr>
              <p:spPr>
                <a:xfrm>
                  <a:off x="9030642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7"/>
                        <a:pt x="66" y="383"/>
                        <a:pt x="194" y="383"/>
                      </a:cubicBezTo>
                      <a:cubicBezTo>
                        <a:pt x="321" y="383"/>
                        <a:pt x="382" y="317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91;p3"/>
                <p:cNvSpPr/>
                <p:nvPr/>
              </p:nvSpPr>
              <p:spPr>
                <a:xfrm>
                  <a:off x="9030642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92;p3"/>
                <p:cNvSpPr/>
                <p:nvPr/>
              </p:nvSpPr>
              <p:spPr>
                <a:xfrm>
                  <a:off x="8952146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6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93;p3"/>
                <p:cNvSpPr/>
                <p:nvPr/>
              </p:nvSpPr>
              <p:spPr>
                <a:xfrm>
                  <a:off x="8952146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6"/>
                        <a:pt x="128" y="382"/>
                        <a:pt x="189" y="382"/>
                      </a:cubicBezTo>
                      <a:cubicBezTo>
                        <a:pt x="316" y="382"/>
                        <a:pt x="383" y="316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94;p3"/>
                <p:cNvSpPr/>
                <p:nvPr/>
              </p:nvSpPr>
              <p:spPr>
                <a:xfrm>
                  <a:off x="8952146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95;p3"/>
                <p:cNvSpPr/>
                <p:nvPr/>
              </p:nvSpPr>
              <p:spPr>
                <a:xfrm>
                  <a:off x="8952146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7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96;p3"/>
                <p:cNvSpPr/>
                <p:nvPr/>
              </p:nvSpPr>
              <p:spPr>
                <a:xfrm>
                  <a:off x="8952146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7"/>
                        <a:pt x="128" y="383"/>
                        <a:pt x="189" y="383"/>
                      </a:cubicBezTo>
                      <a:cubicBezTo>
                        <a:pt x="316" y="383"/>
                        <a:pt x="383" y="317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97;p3"/>
                <p:cNvSpPr/>
                <p:nvPr/>
              </p:nvSpPr>
              <p:spPr>
                <a:xfrm>
                  <a:off x="8952146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8877683" y="4321646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6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8877683" y="43921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6"/>
                        <a:pt x="61" y="382"/>
                        <a:pt x="189" y="382"/>
                      </a:cubicBezTo>
                      <a:cubicBezTo>
                        <a:pt x="316" y="382"/>
                        <a:pt x="382" y="316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8877683" y="4466672"/>
                  <a:ext cx="24842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8877683" y="45368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7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>
                  <a:off x="8877683" y="4607340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7"/>
                        <a:pt x="61" y="383"/>
                        <a:pt x="189" y="383"/>
                      </a:cubicBezTo>
                      <a:cubicBezTo>
                        <a:pt x="316" y="383"/>
                        <a:pt x="382" y="317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103;p3"/>
                <p:cNvSpPr/>
                <p:nvPr/>
              </p:nvSpPr>
              <p:spPr>
                <a:xfrm>
                  <a:off x="8877683" y="4681868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4" name="Google Shape;104;p3"/>
            <p:cNvGrpSpPr/>
            <p:nvPr/>
          </p:nvGrpSpPr>
          <p:grpSpPr>
            <a:xfrm>
              <a:off x="8703849" y="-11597"/>
              <a:ext cx="451002" cy="707619"/>
              <a:chOff x="8703849" y="7849"/>
              <a:chExt cx="451002" cy="707619"/>
            </a:xfrm>
          </p:grpSpPr>
          <p:sp>
            <p:nvSpPr>
              <p:cNvPr id="105" name="Google Shape;105;p3"/>
              <p:cNvSpPr/>
              <p:nvPr/>
            </p:nvSpPr>
            <p:spPr>
              <a:xfrm>
                <a:off x="8803155" y="7849"/>
                <a:ext cx="351696" cy="707619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10881" extrusionOk="0">
                    <a:moveTo>
                      <a:pt x="5407" y="1"/>
                    </a:moveTo>
                    <a:cubicBezTo>
                      <a:pt x="2419" y="1"/>
                      <a:pt x="1" y="2419"/>
                      <a:pt x="1" y="5407"/>
                    </a:cubicBezTo>
                    <a:cubicBezTo>
                      <a:pt x="1" y="8462"/>
                      <a:pt x="2419" y="10880"/>
                      <a:pt x="5407" y="10880"/>
                    </a:cubicBezTo>
                    <a:lnTo>
                      <a:pt x="540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90637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89"/>
                    </a:cubicBezTo>
                    <a:cubicBezTo>
                      <a:pt x="0" y="316"/>
                      <a:pt x="67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8993573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89"/>
                    </a:cubicBezTo>
                    <a:cubicBezTo>
                      <a:pt x="0" y="316"/>
                      <a:pt x="61" y="382"/>
                      <a:pt x="188" y="382"/>
                    </a:cubicBezTo>
                    <a:cubicBezTo>
                      <a:pt x="255" y="382"/>
                      <a:pt x="382" y="316"/>
                      <a:pt x="382" y="189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89190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89"/>
                    </a:cubicBezTo>
                    <a:cubicBezTo>
                      <a:pt x="1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3"/>
              <p:cNvSpPr/>
              <p:nvPr/>
            </p:nvSpPr>
            <p:spPr>
              <a:xfrm>
                <a:off x="8848548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89"/>
                    </a:cubicBezTo>
                    <a:cubicBezTo>
                      <a:pt x="0" y="316"/>
                      <a:pt x="66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3"/>
              <p:cNvSpPr/>
              <p:nvPr/>
            </p:nvSpPr>
            <p:spPr>
              <a:xfrm>
                <a:off x="8778312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89"/>
                    </a:cubicBezTo>
                    <a:cubicBezTo>
                      <a:pt x="1" y="316"/>
                      <a:pt x="62" y="382"/>
                      <a:pt x="189" y="382"/>
                    </a:cubicBezTo>
                    <a:cubicBezTo>
                      <a:pt x="255" y="382"/>
                      <a:pt x="383" y="316"/>
                      <a:pt x="383" y="189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8703849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89"/>
                    </a:cubicBezTo>
                    <a:cubicBezTo>
                      <a:pt x="0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90637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7" y="1"/>
                      <a:pt x="0" y="62"/>
                      <a:pt x="0" y="189"/>
                    </a:cubicBezTo>
                    <a:cubicBezTo>
                      <a:pt x="0" y="317"/>
                      <a:pt x="67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8993573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1"/>
                    </a:moveTo>
                    <a:cubicBezTo>
                      <a:pt x="61" y="1"/>
                      <a:pt x="0" y="62"/>
                      <a:pt x="0" y="189"/>
                    </a:cubicBezTo>
                    <a:cubicBezTo>
                      <a:pt x="0" y="317"/>
                      <a:pt x="61" y="383"/>
                      <a:pt x="188" y="383"/>
                    </a:cubicBezTo>
                    <a:cubicBezTo>
                      <a:pt x="255" y="383"/>
                      <a:pt x="382" y="317"/>
                      <a:pt x="382" y="189"/>
                    </a:cubicBezTo>
                    <a:cubicBezTo>
                      <a:pt x="382" y="62"/>
                      <a:pt x="255" y="1"/>
                      <a:pt x="188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89190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62"/>
                      <a:pt x="1" y="189"/>
                    </a:cubicBezTo>
                    <a:cubicBezTo>
                      <a:pt x="1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3"/>
              <p:cNvSpPr/>
              <p:nvPr/>
            </p:nvSpPr>
            <p:spPr>
              <a:xfrm>
                <a:off x="8848548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1"/>
                    </a:moveTo>
                    <a:cubicBezTo>
                      <a:pt x="66" y="1"/>
                      <a:pt x="0" y="62"/>
                      <a:pt x="0" y="189"/>
                    </a:cubicBezTo>
                    <a:cubicBezTo>
                      <a:pt x="0" y="317"/>
                      <a:pt x="66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3"/>
              <p:cNvSpPr/>
              <p:nvPr/>
            </p:nvSpPr>
            <p:spPr>
              <a:xfrm>
                <a:off x="8778312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62" y="1"/>
                      <a:pt x="1" y="62"/>
                      <a:pt x="1" y="189"/>
                    </a:cubicBezTo>
                    <a:cubicBezTo>
                      <a:pt x="1" y="317"/>
                      <a:pt x="62" y="383"/>
                      <a:pt x="189" y="383"/>
                    </a:cubicBezTo>
                    <a:cubicBezTo>
                      <a:pt x="255" y="383"/>
                      <a:pt x="383" y="317"/>
                      <a:pt x="383" y="189"/>
                    </a:cubicBezTo>
                    <a:cubicBezTo>
                      <a:pt x="383" y="62"/>
                      <a:pt x="255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3"/>
              <p:cNvSpPr/>
              <p:nvPr/>
            </p:nvSpPr>
            <p:spPr>
              <a:xfrm>
                <a:off x="8703849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0" y="62"/>
                      <a:pt x="0" y="189"/>
                    </a:cubicBezTo>
                    <a:cubicBezTo>
                      <a:pt x="0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90637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94"/>
                    </a:cubicBezTo>
                    <a:cubicBezTo>
                      <a:pt x="0" y="321"/>
                      <a:pt x="67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>
                <a:off x="8993573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94"/>
                    </a:cubicBezTo>
                    <a:cubicBezTo>
                      <a:pt x="0" y="321"/>
                      <a:pt x="61" y="382"/>
                      <a:pt x="188" y="382"/>
                    </a:cubicBezTo>
                    <a:cubicBezTo>
                      <a:pt x="255" y="382"/>
                      <a:pt x="382" y="321"/>
                      <a:pt x="382" y="194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89190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3"/>
              <p:cNvSpPr/>
              <p:nvPr/>
            </p:nvSpPr>
            <p:spPr>
              <a:xfrm>
                <a:off x="8848548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3"/>
              <p:cNvSpPr/>
              <p:nvPr/>
            </p:nvSpPr>
            <p:spPr>
              <a:xfrm>
                <a:off x="8778312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94"/>
                    </a:cubicBezTo>
                    <a:cubicBezTo>
                      <a:pt x="1" y="321"/>
                      <a:pt x="62" y="382"/>
                      <a:pt x="189" y="382"/>
                    </a:cubicBezTo>
                    <a:cubicBezTo>
                      <a:pt x="255" y="382"/>
                      <a:pt x="383" y="321"/>
                      <a:pt x="383" y="194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3"/>
              <p:cNvSpPr/>
              <p:nvPr/>
            </p:nvSpPr>
            <p:spPr>
              <a:xfrm>
                <a:off x="8703849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94"/>
                    </a:cubicBezTo>
                    <a:cubicBezTo>
                      <a:pt x="0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3"/>
              <p:cNvSpPr/>
              <p:nvPr/>
            </p:nvSpPr>
            <p:spPr>
              <a:xfrm>
                <a:off x="8703849" y="400847"/>
                <a:ext cx="223517" cy="223582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3438" extrusionOk="0">
                    <a:moveTo>
                      <a:pt x="1716" y="1"/>
                    </a:moveTo>
                    <a:cubicBezTo>
                      <a:pt x="764" y="1"/>
                      <a:pt x="0" y="765"/>
                      <a:pt x="0" y="1722"/>
                    </a:cubicBezTo>
                    <a:cubicBezTo>
                      <a:pt x="0" y="2674"/>
                      <a:pt x="764" y="3437"/>
                      <a:pt x="1716" y="3437"/>
                    </a:cubicBezTo>
                    <a:cubicBezTo>
                      <a:pt x="2673" y="3437"/>
                      <a:pt x="3437" y="2674"/>
                      <a:pt x="3437" y="1722"/>
                    </a:cubicBezTo>
                    <a:cubicBezTo>
                      <a:pt x="3437" y="765"/>
                      <a:pt x="2673" y="1"/>
                      <a:pt x="17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125;p3"/>
            <p:cNvSpPr/>
            <p:nvPr/>
          </p:nvSpPr>
          <p:spPr>
            <a:xfrm>
              <a:off x="227519" y="2370647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227505" y="14132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1" y="2546"/>
                  </a:lnTo>
                  <a:lnTo>
                    <a:pt x="2612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12" y="0"/>
                  </a:lnTo>
                  <a:lnTo>
                    <a:pt x="1721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2892530" y="4855593"/>
              <a:ext cx="107896" cy="107927"/>
            </a:xfrm>
            <a:custGeom>
              <a:avLst/>
              <a:gdLst/>
              <a:ahLst/>
              <a:cxnLst/>
              <a:rect l="l" t="t" r="r" b="b"/>
              <a:pathLst>
                <a:path w="3437" h="3438" extrusionOk="0">
                  <a:moveTo>
                    <a:pt x="3437" y="1"/>
                  </a:moveTo>
                  <a:cubicBezTo>
                    <a:pt x="1528" y="1"/>
                    <a:pt x="0" y="1528"/>
                    <a:pt x="0" y="3437"/>
                  </a:cubicBezTo>
                  <a:cubicBezTo>
                    <a:pt x="1909" y="3437"/>
                    <a:pt x="3437" y="1910"/>
                    <a:pt x="3437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8756562" y="3543286"/>
              <a:ext cx="118095" cy="118061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3437" y="0"/>
                  </a:moveTo>
                  <a:cubicBezTo>
                    <a:pt x="1528" y="0"/>
                    <a:pt x="1" y="1528"/>
                    <a:pt x="1" y="3437"/>
                  </a:cubicBezTo>
                  <a:cubicBezTo>
                    <a:pt x="1910" y="3437"/>
                    <a:pt x="3437" y="1910"/>
                    <a:pt x="3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8585249" y="4170822"/>
              <a:ext cx="259479" cy="259479"/>
            </a:xfrm>
            <a:custGeom>
              <a:avLst/>
              <a:gdLst/>
              <a:ahLst/>
              <a:cxnLst/>
              <a:rect l="l" t="t" r="r" b="b"/>
              <a:pathLst>
                <a:path w="14322" h="14322" extrusionOk="0">
                  <a:moveTo>
                    <a:pt x="1" y="0"/>
                  </a:moveTo>
                  <a:cubicBezTo>
                    <a:pt x="1" y="764"/>
                    <a:pt x="194" y="1528"/>
                    <a:pt x="449" y="2230"/>
                  </a:cubicBezTo>
                  <a:cubicBezTo>
                    <a:pt x="892" y="3248"/>
                    <a:pt x="1594" y="4073"/>
                    <a:pt x="2546" y="4710"/>
                  </a:cubicBezTo>
                  <a:cubicBezTo>
                    <a:pt x="2994" y="5030"/>
                    <a:pt x="3503" y="5219"/>
                    <a:pt x="4012" y="5412"/>
                  </a:cubicBezTo>
                  <a:cubicBezTo>
                    <a:pt x="4522" y="5601"/>
                    <a:pt x="5092" y="5667"/>
                    <a:pt x="5667" y="5667"/>
                  </a:cubicBezTo>
                  <a:cubicBezTo>
                    <a:pt x="6110" y="5667"/>
                    <a:pt x="6492" y="5728"/>
                    <a:pt x="6874" y="5921"/>
                  </a:cubicBezTo>
                  <a:cubicBezTo>
                    <a:pt x="7383" y="6110"/>
                    <a:pt x="7831" y="6491"/>
                    <a:pt x="8213" y="7001"/>
                  </a:cubicBezTo>
                  <a:lnTo>
                    <a:pt x="8594" y="7764"/>
                  </a:lnTo>
                  <a:cubicBezTo>
                    <a:pt x="8656" y="8085"/>
                    <a:pt x="8722" y="8401"/>
                    <a:pt x="8722" y="8655"/>
                  </a:cubicBezTo>
                  <a:cubicBezTo>
                    <a:pt x="8722" y="9485"/>
                    <a:pt x="8849" y="10183"/>
                    <a:pt x="9165" y="10885"/>
                  </a:cubicBezTo>
                  <a:cubicBezTo>
                    <a:pt x="9546" y="11903"/>
                    <a:pt x="10310" y="12794"/>
                    <a:pt x="11201" y="13364"/>
                  </a:cubicBezTo>
                  <a:cubicBezTo>
                    <a:pt x="11649" y="13685"/>
                    <a:pt x="12158" y="13940"/>
                    <a:pt x="12667" y="14067"/>
                  </a:cubicBezTo>
                  <a:cubicBezTo>
                    <a:pt x="13176" y="14255"/>
                    <a:pt x="13747" y="14322"/>
                    <a:pt x="14322" y="14322"/>
                  </a:cubicBezTo>
                  <a:lnTo>
                    <a:pt x="14322" y="11710"/>
                  </a:lnTo>
                  <a:cubicBezTo>
                    <a:pt x="13940" y="11710"/>
                    <a:pt x="13558" y="11649"/>
                    <a:pt x="13176" y="11455"/>
                  </a:cubicBezTo>
                  <a:cubicBezTo>
                    <a:pt x="12667" y="11267"/>
                    <a:pt x="12158" y="10885"/>
                    <a:pt x="11837" y="10376"/>
                  </a:cubicBezTo>
                  <a:lnTo>
                    <a:pt x="11456" y="9612"/>
                  </a:lnTo>
                  <a:cubicBezTo>
                    <a:pt x="11395" y="9292"/>
                    <a:pt x="11328" y="8976"/>
                    <a:pt x="11328" y="8655"/>
                  </a:cubicBezTo>
                  <a:cubicBezTo>
                    <a:pt x="11328" y="7892"/>
                    <a:pt x="11201" y="7194"/>
                    <a:pt x="10885" y="6491"/>
                  </a:cubicBezTo>
                  <a:cubicBezTo>
                    <a:pt x="10437" y="5473"/>
                    <a:pt x="9740" y="4582"/>
                    <a:pt x="8849" y="4012"/>
                  </a:cubicBezTo>
                  <a:cubicBezTo>
                    <a:pt x="8401" y="3691"/>
                    <a:pt x="7892" y="3437"/>
                    <a:pt x="7383" y="3310"/>
                  </a:cubicBezTo>
                  <a:cubicBezTo>
                    <a:pt x="6813" y="3121"/>
                    <a:pt x="6237" y="3055"/>
                    <a:pt x="5667" y="3055"/>
                  </a:cubicBezTo>
                  <a:cubicBezTo>
                    <a:pt x="5285" y="3055"/>
                    <a:pt x="4837" y="2928"/>
                    <a:pt x="4522" y="2800"/>
                  </a:cubicBezTo>
                  <a:cubicBezTo>
                    <a:pt x="3946" y="2546"/>
                    <a:pt x="3503" y="2164"/>
                    <a:pt x="3183" y="1721"/>
                  </a:cubicBezTo>
                  <a:cubicBezTo>
                    <a:pt x="2994" y="1467"/>
                    <a:pt x="2867" y="1212"/>
                    <a:pt x="2801" y="891"/>
                  </a:cubicBezTo>
                  <a:cubicBezTo>
                    <a:pt x="2740" y="637"/>
                    <a:pt x="2673" y="321"/>
                    <a:pt x="2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-11444" y="456088"/>
              <a:ext cx="307336" cy="307336"/>
            </a:xfrm>
            <a:custGeom>
              <a:avLst/>
              <a:gdLst/>
              <a:ahLst/>
              <a:cxnLst/>
              <a:rect l="l" t="t" r="r" b="b"/>
              <a:pathLst>
                <a:path w="5667" h="5667" extrusionOk="0">
                  <a:moveTo>
                    <a:pt x="2994" y="1"/>
                  </a:moveTo>
                  <a:cubicBezTo>
                    <a:pt x="2994" y="449"/>
                    <a:pt x="2927" y="830"/>
                    <a:pt x="2800" y="1212"/>
                  </a:cubicBezTo>
                  <a:cubicBezTo>
                    <a:pt x="2546" y="1721"/>
                    <a:pt x="2164" y="2164"/>
                    <a:pt x="1655" y="2546"/>
                  </a:cubicBezTo>
                  <a:cubicBezTo>
                    <a:pt x="1466" y="2673"/>
                    <a:pt x="1212" y="2801"/>
                    <a:pt x="891" y="2928"/>
                  </a:cubicBezTo>
                  <a:cubicBezTo>
                    <a:pt x="636" y="2994"/>
                    <a:pt x="321" y="3055"/>
                    <a:pt x="0" y="3055"/>
                  </a:cubicBezTo>
                  <a:lnTo>
                    <a:pt x="0" y="5667"/>
                  </a:lnTo>
                  <a:cubicBezTo>
                    <a:pt x="764" y="5667"/>
                    <a:pt x="1527" y="5540"/>
                    <a:pt x="2230" y="5219"/>
                  </a:cubicBezTo>
                  <a:cubicBezTo>
                    <a:pt x="3182" y="4776"/>
                    <a:pt x="4073" y="4073"/>
                    <a:pt x="4709" y="3183"/>
                  </a:cubicBezTo>
                  <a:cubicBezTo>
                    <a:pt x="4964" y="2740"/>
                    <a:pt x="5219" y="2230"/>
                    <a:pt x="5412" y="1721"/>
                  </a:cubicBezTo>
                  <a:cubicBezTo>
                    <a:pt x="5539" y="1146"/>
                    <a:pt x="5667" y="576"/>
                    <a:pt x="56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2570967" y="-6008"/>
              <a:ext cx="693634" cy="345190"/>
            </a:xfrm>
            <a:custGeom>
              <a:avLst/>
              <a:gdLst/>
              <a:ahLst/>
              <a:cxnLst/>
              <a:rect l="l" t="t" r="r" b="b"/>
              <a:pathLst>
                <a:path w="12790" h="6365" extrusionOk="0">
                  <a:moveTo>
                    <a:pt x="1" y="1"/>
                  </a:moveTo>
                  <a:cubicBezTo>
                    <a:pt x="1" y="892"/>
                    <a:pt x="189" y="1716"/>
                    <a:pt x="510" y="2480"/>
                  </a:cubicBezTo>
                  <a:cubicBezTo>
                    <a:pt x="953" y="3626"/>
                    <a:pt x="1783" y="4583"/>
                    <a:pt x="2801" y="5280"/>
                  </a:cubicBezTo>
                  <a:cubicBezTo>
                    <a:pt x="3819" y="5983"/>
                    <a:pt x="5092" y="6365"/>
                    <a:pt x="6365" y="6365"/>
                  </a:cubicBezTo>
                  <a:cubicBezTo>
                    <a:pt x="7256" y="6365"/>
                    <a:pt x="8081" y="6171"/>
                    <a:pt x="8844" y="5855"/>
                  </a:cubicBezTo>
                  <a:cubicBezTo>
                    <a:pt x="9990" y="5407"/>
                    <a:pt x="11008" y="4583"/>
                    <a:pt x="11710" y="3564"/>
                  </a:cubicBezTo>
                  <a:cubicBezTo>
                    <a:pt x="12347" y="2546"/>
                    <a:pt x="12790" y="1273"/>
                    <a:pt x="12790" y="1"/>
                  </a:cubicBezTo>
                  <a:lnTo>
                    <a:pt x="10499" y="1"/>
                  </a:lnTo>
                  <a:cubicBezTo>
                    <a:pt x="10499" y="571"/>
                    <a:pt x="10372" y="1080"/>
                    <a:pt x="10183" y="1589"/>
                  </a:cubicBezTo>
                  <a:cubicBezTo>
                    <a:pt x="9862" y="2292"/>
                    <a:pt x="9353" y="2928"/>
                    <a:pt x="8656" y="3371"/>
                  </a:cubicBezTo>
                  <a:cubicBezTo>
                    <a:pt x="8019" y="3819"/>
                    <a:pt x="7256" y="4074"/>
                    <a:pt x="6365" y="4074"/>
                  </a:cubicBezTo>
                  <a:cubicBezTo>
                    <a:pt x="5789" y="4074"/>
                    <a:pt x="5280" y="3946"/>
                    <a:pt x="4771" y="3753"/>
                  </a:cubicBezTo>
                  <a:cubicBezTo>
                    <a:pt x="4074" y="3437"/>
                    <a:pt x="3437" y="2928"/>
                    <a:pt x="2989" y="2292"/>
                  </a:cubicBezTo>
                  <a:cubicBezTo>
                    <a:pt x="2546" y="1589"/>
                    <a:pt x="2292" y="825"/>
                    <a:pt x="2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2" name="Google Shape;132;p3"/>
            <p:cNvGrpSpPr/>
            <p:nvPr/>
          </p:nvGrpSpPr>
          <p:grpSpPr>
            <a:xfrm rot="-5400000">
              <a:off x="9170533" y="1526206"/>
              <a:ext cx="1084270" cy="2095564"/>
              <a:chOff x="4128125" y="488675"/>
              <a:chExt cx="1462857" cy="2827259"/>
            </a:xfrm>
          </p:grpSpPr>
          <p:sp>
            <p:nvSpPr>
              <p:cNvPr id="133" name="Google Shape;133;p3"/>
              <p:cNvSpPr/>
              <p:nvPr/>
            </p:nvSpPr>
            <p:spPr>
              <a:xfrm>
                <a:off x="4128125" y="488675"/>
                <a:ext cx="1462857" cy="2827259"/>
              </a:xfrm>
              <a:custGeom>
                <a:avLst/>
                <a:gdLst/>
                <a:ahLst/>
                <a:cxnLst/>
                <a:rect l="l" t="t" r="r" b="b"/>
                <a:pathLst>
                  <a:path w="15081" h="29147" extrusionOk="0">
                    <a:moveTo>
                      <a:pt x="7571" y="0"/>
                    </a:moveTo>
                    <a:cubicBezTo>
                      <a:pt x="3437" y="0"/>
                      <a:pt x="0" y="3437"/>
                      <a:pt x="0" y="7571"/>
                    </a:cubicBezTo>
                    <a:lnTo>
                      <a:pt x="0" y="29147"/>
                    </a:lnTo>
                    <a:lnTo>
                      <a:pt x="61" y="29147"/>
                    </a:lnTo>
                    <a:lnTo>
                      <a:pt x="61" y="7571"/>
                    </a:lnTo>
                    <a:cubicBezTo>
                      <a:pt x="61" y="3437"/>
                      <a:pt x="3437" y="61"/>
                      <a:pt x="7571" y="61"/>
                    </a:cubicBezTo>
                    <a:cubicBezTo>
                      <a:pt x="11710" y="61"/>
                      <a:pt x="15019" y="3437"/>
                      <a:pt x="15019" y="7571"/>
                    </a:cubicBezTo>
                    <a:lnTo>
                      <a:pt x="15019" y="29147"/>
                    </a:lnTo>
                    <a:lnTo>
                      <a:pt x="15080" y="29147"/>
                    </a:lnTo>
                    <a:lnTo>
                      <a:pt x="15080" y="7571"/>
                    </a:lnTo>
                    <a:cubicBezTo>
                      <a:pt x="15080" y="3437"/>
                      <a:pt x="11710" y="0"/>
                      <a:pt x="7571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4239189" y="599739"/>
                <a:ext cx="1247032" cy="2716194"/>
              </a:xfrm>
              <a:custGeom>
                <a:avLst/>
                <a:gdLst/>
                <a:ahLst/>
                <a:cxnLst/>
                <a:rect l="l" t="t" r="r" b="b"/>
                <a:pathLst>
                  <a:path w="12856" h="28002" extrusionOk="0">
                    <a:moveTo>
                      <a:pt x="6426" y="1"/>
                    </a:moveTo>
                    <a:cubicBezTo>
                      <a:pt x="2862" y="1"/>
                      <a:pt x="1" y="2862"/>
                      <a:pt x="1" y="6426"/>
                    </a:cubicBezTo>
                    <a:lnTo>
                      <a:pt x="1" y="28002"/>
                    </a:lnTo>
                    <a:lnTo>
                      <a:pt x="62" y="28002"/>
                    </a:lnTo>
                    <a:lnTo>
                      <a:pt x="62" y="6426"/>
                    </a:lnTo>
                    <a:cubicBezTo>
                      <a:pt x="62" y="2928"/>
                      <a:pt x="2928" y="62"/>
                      <a:pt x="6426" y="62"/>
                    </a:cubicBezTo>
                    <a:cubicBezTo>
                      <a:pt x="9929" y="62"/>
                      <a:pt x="12790" y="2928"/>
                      <a:pt x="12790" y="6426"/>
                    </a:cubicBezTo>
                    <a:lnTo>
                      <a:pt x="12790" y="28002"/>
                    </a:lnTo>
                    <a:lnTo>
                      <a:pt x="12856" y="28002"/>
                    </a:lnTo>
                    <a:lnTo>
                      <a:pt x="12856" y="6426"/>
                    </a:lnTo>
                    <a:cubicBezTo>
                      <a:pt x="12856" y="2862"/>
                      <a:pt x="9990" y="1"/>
                      <a:pt x="642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4343947" y="704400"/>
                <a:ext cx="1037124" cy="2611531"/>
              </a:xfrm>
              <a:custGeom>
                <a:avLst/>
                <a:gdLst/>
                <a:ahLst/>
                <a:cxnLst/>
                <a:rect l="l" t="t" r="r" b="b"/>
                <a:pathLst>
                  <a:path w="10692" h="26923" extrusionOk="0">
                    <a:moveTo>
                      <a:pt x="5346" y="1"/>
                    </a:moveTo>
                    <a:cubicBezTo>
                      <a:pt x="2418" y="1"/>
                      <a:pt x="0" y="2419"/>
                      <a:pt x="0" y="5347"/>
                    </a:cubicBezTo>
                    <a:lnTo>
                      <a:pt x="0" y="26923"/>
                    </a:lnTo>
                    <a:lnTo>
                      <a:pt x="66" y="26923"/>
                    </a:lnTo>
                    <a:lnTo>
                      <a:pt x="66" y="5347"/>
                    </a:lnTo>
                    <a:cubicBezTo>
                      <a:pt x="66" y="2419"/>
                      <a:pt x="2418" y="67"/>
                      <a:pt x="5346" y="67"/>
                    </a:cubicBezTo>
                    <a:cubicBezTo>
                      <a:pt x="8273" y="67"/>
                      <a:pt x="10630" y="2419"/>
                      <a:pt x="10630" y="5347"/>
                    </a:cubicBezTo>
                    <a:lnTo>
                      <a:pt x="10630" y="26923"/>
                    </a:lnTo>
                    <a:lnTo>
                      <a:pt x="10691" y="26923"/>
                    </a:lnTo>
                    <a:lnTo>
                      <a:pt x="10691" y="5347"/>
                    </a:lnTo>
                    <a:cubicBezTo>
                      <a:pt x="10691" y="2419"/>
                      <a:pt x="8273" y="1"/>
                      <a:pt x="534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4449094" y="809644"/>
                <a:ext cx="827313" cy="2506286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25838" extrusionOk="0">
                    <a:moveTo>
                      <a:pt x="4262" y="0"/>
                    </a:moveTo>
                    <a:cubicBezTo>
                      <a:pt x="1910" y="0"/>
                      <a:pt x="1" y="1909"/>
                      <a:pt x="1" y="4262"/>
                    </a:cubicBezTo>
                    <a:lnTo>
                      <a:pt x="1" y="25838"/>
                    </a:lnTo>
                    <a:lnTo>
                      <a:pt x="62" y="25838"/>
                    </a:lnTo>
                    <a:lnTo>
                      <a:pt x="62" y="4262"/>
                    </a:lnTo>
                    <a:cubicBezTo>
                      <a:pt x="62" y="1971"/>
                      <a:pt x="1971" y="61"/>
                      <a:pt x="4262" y="61"/>
                    </a:cubicBezTo>
                    <a:cubicBezTo>
                      <a:pt x="6553" y="61"/>
                      <a:pt x="8462" y="1971"/>
                      <a:pt x="8462" y="4262"/>
                    </a:cubicBezTo>
                    <a:lnTo>
                      <a:pt x="8462" y="25838"/>
                    </a:lnTo>
                    <a:lnTo>
                      <a:pt x="8528" y="25838"/>
                    </a:lnTo>
                    <a:lnTo>
                      <a:pt x="8528" y="4262"/>
                    </a:lnTo>
                    <a:cubicBezTo>
                      <a:pt x="8528" y="1909"/>
                      <a:pt x="6619" y="0"/>
                      <a:pt x="4262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4553756" y="914306"/>
                <a:ext cx="617405" cy="2401623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24759" extrusionOk="0">
                    <a:moveTo>
                      <a:pt x="3183" y="1"/>
                    </a:moveTo>
                    <a:cubicBezTo>
                      <a:pt x="1467" y="1"/>
                      <a:pt x="1" y="1401"/>
                      <a:pt x="1" y="3183"/>
                    </a:cubicBezTo>
                    <a:lnTo>
                      <a:pt x="1" y="24759"/>
                    </a:lnTo>
                    <a:lnTo>
                      <a:pt x="67" y="24759"/>
                    </a:lnTo>
                    <a:lnTo>
                      <a:pt x="67" y="3183"/>
                    </a:lnTo>
                    <a:cubicBezTo>
                      <a:pt x="67" y="1467"/>
                      <a:pt x="1467" y="67"/>
                      <a:pt x="3183" y="67"/>
                    </a:cubicBezTo>
                    <a:cubicBezTo>
                      <a:pt x="4904" y="67"/>
                      <a:pt x="6304" y="1467"/>
                      <a:pt x="6304" y="3183"/>
                    </a:cubicBezTo>
                    <a:lnTo>
                      <a:pt x="6304" y="24759"/>
                    </a:lnTo>
                    <a:lnTo>
                      <a:pt x="6365" y="24759"/>
                    </a:lnTo>
                    <a:lnTo>
                      <a:pt x="6365" y="3183"/>
                    </a:lnTo>
                    <a:cubicBezTo>
                      <a:pt x="6365" y="1401"/>
                      <a:pt x="4904" y="1"/>
                      <a:pt x="3183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8" name="Google Shape;138;p3"/>
            <p:cNvSpPr/>
            <p:nvPr/>
          </p:nvSpPr>
          <p:spPr>
            <a:xfrm>
              <a:off x="265344" y="4467636"/>
              <a:ext cx="118109" cy="118135"/>
            </a:xfrm>
            <a:custGeom>
              <a:avLst/>
              <a:gdLst/>
              <a:ahLst/>
              <a:cxnLst/>
              <a:rect l="l" t="t" r="r" b="b"/>
              <a:pathLst>
                <a:path w="22845" h="22850" extrusionOk="0">
                  <a:moveTo>
                    <a:pt x="11389" y="5092"/>
                  </a:moveTo>
                  <a:cubicBezTo>
                    <a:pt x="14892" y="5092"/>
                    <a:pt x="17753" y="7892"/>
                    <a:pt x="17753" y="11395"/>
                  </a:cubicBezTo>
                  <a:cubicBezTo>
                    <a:pt x="17753" y="14892"/>
                    <a:pt x="14892" y="17692"/>
                    <a:pt x="11389" y="17692"/>
                  </a:cubicBezTo>
                  <a:cubicBezTo>
                    <a:pt x="7892" y="17692"/>
                    <a:pt x="5092" y="14892"/>
                    <a:pt x="5092" y="11395"/>
                  </a:cubicBezTo>
                  <a:cubicBezTo>
                    <a:pt x="5092" y="7892"/>
                    <a:pt x="7892" y="5092"/>
                    <a:pt x="11389" y="5092"/>
                  </a:cubicBezTo>
                  <a:close/>
                  <a:moveTo>
                    <a:pt x="11389" y="1"/>
                  </a:moveTo>
                  <a:cubicBezTo>
                    <a:pt x="5092" y="1"/>
                    <a:pt x="1" y="5092"/>
                    <a:pt x="1" y="11395"/>
                  </a:cubicBezTo>
                  <a:cubicBezTo>
                    <a:pt x="1" y="17692"/>
                    <a:pt x="5092" y="22850"/>
                    <a:pt x="11389" y="22850"/>
                  </a:cubicBezTo>
                  <a:cubicBezTo>
                    <a:pt x="17692" y="22850"/>
                    <a:pt x="22845" y="17692"/>
                    <a:pt x="22845" y="11395"/>
                  </a:cubicBezTo>
                  <a:cubicBezTo>
                    <a:pt x="22845" y="5092"/>
                    <a:pt x="17692" y="1"/>
                    <a:pt x="11389" y="1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9"/>
          <p:cNvGrpSpPr/>
          <p:nvPr/>
        </p:nvGrpSpPr>
        <p:grpSpPr>
          <a:xfrm>
            <a:off x="-32645" y="214691"/>
            <a:ext cx="8854461" cy="4942884"/>
            <a:chOff x="-9734" y="226147"/>
            <a:chExt cx="8854461" cy="4942884"/>
          </a:xfrm>
        </p:grpSpPr>
        <p:sp>
          <p:nvSpPr>
            <p:cNvPr id="254" name="Google Shape;254;p9"/>
            <p:cNvSpPr/>
            <p:nvPr/>
          </p:nvSpPr>
          <p:spPr>
            <a:xfrm flipH="1">
              <a:off x="-9734" y="4109457"/>
              <a:ext cx="1059575" cy="1059575"/>
            </a:xfrm>
            <a:custGeom>
              <a:avLst/>
              <a:gdLst/>
              <a:ahLst/>
              <a:cxnLst/>
              <a:rect l="l" t="t" r="r" b="b"/>
              <a:pathLst>
                <a:path w="16293" h="16293" extrusionOk="0">
                  <a:moveTo>
                    <a:pt x="16292" y="1"/>
                  </a:moveTo>
                  <a:lnTo>
                    <a:pt x="1" y="16292"/>
                  </a:lnTo>
                  <a:lnTo>
                    <a:pt x="16292" y="16292"/>
                  </a:lnTo>
                  <a:lnTo>
                    <a:pt x="16292" y="1"/>
                  </a:ln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736783" y="41820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2" y="2546"/>
                  </a:lnTo>
                  <a:lnTo>
                    <a:pt x="2674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4" y="0"/>
                  </a:lnTo>
                  <a:lnTo>
                    <a:pt x="1722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227519" y="3492985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227505" y="5671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1" y="2546"/>
                  </a:lnTo>
                  <a:lnTo>
                    <a:pt x="2612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12" y="0"/>
                  </a:lnTo>
                  <a:lnTo>
                    <a:pt x="1721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6022983" y="4477714"/>
              <a:ext cx="186397" cy="186451"/>
            </a:xfrm>
            <a:custGeom>
              <a:avLst/>
              <a:gdLst/>
              <a:ahLst/>
              <a:cxnLst/>
              <a:rect l="l" t="t" r="r" b="b"/>
              <a:pathLst>
                <a:path w="3437" h="3438" extrusionOk="0">
                  <a:moveTo>
                    <a:pt x="3437" y="1"/>
                  </a:moveTo>
                  <a:cubicBezTo>
                    <a:pt x="1528" y="1"/>
                    <a:pt x="0" y="1528"/>
                    <a:pt x="0" y="3437"/>
                  </a:cubicBezTo>
                  <a:cubicBezTo>
                    <a:pt x="1909" y="3437"/>
                    <a:pt x="3437" y="1910"/>
                    <a:pt x="3437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586563" y="226147"/>
              <a:ext cx="186451" cy="186397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3437" y="0"/>
                  </a:moveTo>
                  <a:cubicBezTo>
                    <a:pt x="1528" y="0"/>
                    <a:pt x="1" y="1528"/>
                    <a:pt x="1" y="3437"/>
                  </a:cubicBezTo>
                  <a:cubicBezTo>
                    <a:pt x="1910" y="3437"/>
                    <a:pt x="3437" y="1910"/>
                    <a:pt x="3437" y="0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0" name="Google Shape;260;p9"/>
            <p:cNvGrpSpPr/>
            <p:nvPr/>
          </p:nvGrpSpPr>
          <p:grpSpPr>
            <a:xfrm>
              <a:off x="4434567" y="2778105"/>
              <a:ext cx="148325" cy="321163"/>
              <a:chOff x="1266755" y="4029330"/>
              <a:chExt cx="148325" cy="321163"/>
            </a:xfrm>
          </p:grpSpPr>
          <p:sp>
            <p:nvSpPr>
              <p:cNvPr id="261" name="Google Shape;261;p9"/>
              <p:cNvSpPr/>
              <p:nvPr/>
            </p:nvSpPr>
            <p:spPr>
              <a:xfrm>
                <a:off x="1394309" y="4029330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1" y="128"/>
                      <a:pt x="1" y="194"/>
                    </a:cubicBezTo>
                    <a:cubicBezTo>
                      <a:pt x="1" y="321"/>
                      <a:pt x="67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9"/>
              <p:cNvSpPr/>
              <p:nvPr/>
            </p:nvSpPr>
            <p:spPr>
              <a:xfrm>
                <a:off x="1394309" y="4091426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7" y="1"/>
                      <a:pt x="1" y="67"/>
                      <a:pt x="1" y="194"/>
                    </a:cubicBezTo>
                    <a:cubicBezTo>
                      <a:pt x="1" y="255"/>
                      <a:pt x="67" y="383"/>
                      <a:pt x="194" y="383"/>
                    </a:cubicBezTo>
                    <a:cubicBezTo>
                      <a:pt x="321" y="383"/>
                      <a:pt x="382" y="255"/>
                      <a:pt x="382" y="194"/>
                    </a:cubicBezTo>
                    <a:cubicBezTo>
                      <a:pt x="382" y="67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9"/>
              <p:cNvSpPr/>
              <p:nvPr/>
            </p:nvSpPr>
            <p:spPr>
              <a:xfrm>
                <a:off x="1394309" y="4150268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1" y="61"/>
                      <a:pt x="1" y="189"/>
                    </a:cubicBezTo>
                    <a:cubicBezTo>
                      <a:pt x="1" y="316"/>
                      <a:pt x="67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61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9"/>
              <p:cNvSpPr/>
              <p:nvPr/>
            </p:nvSpPr>
            <p:spPr>
              <a:xfrm>
                <a:off x="1394309" y="4208784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7" y="1"/>
                      <a:pt x="1" y="128"/>
                      <a:pt x="1" y="194"/>
                    </a:cubicBezTo>
                    <a:cubicBezTo>
                      <a:pt x="1" y="321"/>
                      <a:pt x="67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9"/>
              <p:cNvSpPr/>
              <p:nvPr/>
            </p:nvSpPr>
            <p:spPr>
              <a:xfrm>
                <a:off x="1394309" y="4270934"/>
                <a:ext cx="20771" cy="2071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2" extrusionOk="0">
                    <a:moveTo>
                      <a:pt x="194" y="0"/>
                    </a:moveTo>
                    <a:cubicBezTo>
                      <a:pt x="67" y="0"/>
                      <a:pt x="1" y="66"/>
                      <a:pt x="1" y="194"/>
                    </a:cubicBezTo>
                    <a:cubicBezTo>
                      <a:pt x="1" y="255"/>
                      <a:pt x="67" y="382"/>
                      <a:pt x="194" y="382"/>
                    </a:cubicBezTo>
                    <a:cubicBezTo>
                      <a:pt x="321" y="382"/>
                      <a:pt x="382" y="255"/>
                      <a:pt x="382" y="194"/>
                    </a:cubicBezTo>
                    <a:cubicBezTo>
                      <a:pt x="382" y="66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9"/>
              <p:cNvSpPr/>
              <p:nvPr/>
            </p:nvSpPr>
            <p:spPr>
              <a:xfrm>
                <a:off x="1394309" y="4329722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1" y="62"/>
                      <a:pt x="1" y="189"/>
                    </a:cubicBezTo>
                    <a:cubicBezTo>
                      <a:pt x="1" y="316"/>
                      <a:pt x="67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62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9"/>
              <p:cNvSpPr/>
              <p:nvPr/>
            </p:nvSpPr>
            <p:spPr>
              <a:xfrm>
                <a:off x="1332213" y="4029330"/>
                <a:ext cx="20717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3" y="0"/>
                    </a:moveTo>
                    <a:cubicBezTo>
                      <a:pt x="66" y="0"/>
                      <a:pt x="0" y="128"/>
                      <a:pt x="0" y="194"/>
                    </a:cubicBezTo>
                    <a:cubicBezTo>
                      <a:pt x="0" y="321"/>
                      <a:pt x="66" y="382"/>
                      <a:pt x="193" y="382"/>
                    </a:cubicBezTo>
                    <a:cubicBezTo>
                      <a:pt x="255" y="382"/>
                      <a:pt x="382" y="321"/>
                      <a:pt x="382" y="194"/>
                    </a:cubicBezTo>
                    <a:cubicBezTo>
                      <a:pt x="382" y="128"/>
                      <a:pt x="255" y="0"/>
                      <a:pt x="193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9"/>
              <p:cNvSpPr/>
              <p:nvPr/>
            </p:nvSpPr>
            <p:spPr>
              <a:xfrm>
                <a:off x="1332213" y="4091426"/>
                <a:ext cx="20717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3" y="1"/>
                    </a:moveTo>
                    <a:cubicBezTo>
                      <a:pt x="66" y="1"/>
                      <a:pt x="0" y="67"/>
                      <a:pt x="0" y="194"/>
                    </a:cubicBezTo>
                    <a:cubicBezTo>
                      <a:pt x="0" y="255"/>
                      <a:pt x="66" y="383"/>
                      <a:pt x="193" y="383"/>
                    </a:cubicBezTo>
                    <a:cubicBezTo>
                      <a:pt x="255" y="383"/>
                      <a:pt x="382" y="255"/>
                      <a:pt x="382" y="194"/>
                    </a:cubicBezTo>
                    <a:cubicBezTo>
                      <a:pt x="382" y="67"/>
                      <a:pt x="255" y="1"/>
                      <a:pt x="193" y="1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9"/>
              <p:cNvSpPr/>
              <p:nvPr/>
            </p:nvSpPr>
            <p:spPr>
              <a:xfrm>
                <a:off x="1332213" y="4150268"/>
                <a:ext cx="20717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3" y="0"/>
                    </a:moveTo>
                    <a:cubicBezTo>
                      <a:pt x="66" y="0"/>
                      <a:pt x="0" y="61"/>
                      <a:pt x="0" y="189"/>
                    </a:cubicBezTo>
                    <a:cubicBezTo>
                      <a:pt x="0" y="316"/>
                      <a:pt x="66" y="382"/>
                      <a:pt x="193" y="382"/>
                    </a:cubicBezTo>
                    <a:cubicBezTo>
                      <a:pt x="255" y="382"/>
                      <a:pt x="382" y="316"/>
                      <a:pt x="382" y="189"/>
                    </a:cubicBezTo>
                    <a:cubicBezTo>
                      <a:pt x="382" y="61"/>
                      <a:pt x="255" y="0"/>
                      <a:pt x="193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9"/>
              <p:cNvSpPr/>
              <p:nvPr/>
            </p:nvSpPr>
            <p:spPr>
              <a:xfrm>
                <a:off x="1332213" y="4208784"/>
                <a:ext cx="20717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3" y="1"/>
                    </a:moveTo>
                    <a:cubicBezTo>
                      <a:pt x="66" y="1"/>
                      <a:pt x="0" y="128"/>
                      <a:pt x="0" y="194"/>
                    </a:cubicBezTo>
                    <a:cubicBezTo>
                      <a:pt x="0" y="321"/>
                      <a:pt x="66" y="382"/>
                      <a:pt x="193" y="382"/>
                    </a:cubicBezTo>
                    <a:cubicBezTo>
                      <a:pt x="255" y="382"/>
                      <a:pt x="382" y="321"/>
                      <a:pt x="382" y="194"/>
                    </a:cubicBezTo>
                    <a:cubicBezTo>
                      <a:pt x="382" y="128"/>
                      <a:pt x="255" y="1"/>
                      <a:pt x="193" y="1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9"/>
              <p:cNvSpPr/>
              <p:nvPr/>
            </p:nvSpPr>
            <p:spPr>
              <a:xfrm>
                <a:off x="1332213" y="4270934"/>
                <a:ext cx="20717" cy="2071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93" y="0"/>
                    </a:moveTo>
                    <a:cubicBezTo>
                      <a:pt x="66" y="0"/>
                      <a:pt x="0" y="66"/>
                      <a:pt x="0" y="194"/>
                    </a:cubicBezTo>
                    <a:cubicBezTo>
                      <a:pt x="0" y="255"/>
                      <a:pt x="66" y="382"/>
                      <a:pt x="193" y="382"/>
                    </a:cubicBezTo>
                    <a:cubicBezTo>
                      <a:pt x="255" y="382"/>
                      <a:pt x="382" y="255"/>
                      <a:pt x="382" y="194"/>
                    </a:cubicBezTo>
                    <a:cubicBezTo>
                      <a:pt x="382" y="66"/>
                      <a:pt x="255" y="0"/>
                      <a:pt x="193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9"/>
              <p:cNvSpPr/>
              <p:nvPr/>
            </p:nvSpPr>
            <p:spPr>
              <a:xfrm>
                <a:off x="1332213" y="4329722"/>
                <a:ext cx="20717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3" y="0"/>
                    </a:moveTo>
                    <a:cubicBezTo>
                      <a:pt x="66" y="0"/>
                      <a:pt x="0" y="62"/>
                      <a:pt x="0" y="189"/>
                    </a:cubicBezTo>
                    <a:cubicBezTo>
                      <a:pt x="0" y="316"/>
                      <a:pt x="66" y="382"/>
                      <a:pt x="193" y="382"/>
                    </a:cubicBezTo>
                    <a:cubicBezTo>
                      <a:pt x="255" y="382"/>
                      <a:pt x="382" y="316"/>
                      <a:pt x="382" y="189"/>
                    </a:cubicBezTo>
                    <a:cubicBezTo>
                      <a:pt x="382" y="62"/>
                      <a:pt x="255" y="0"/>
                      <a:pt x="193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9"/>
              <p:cNvSpPr/>
              <p:nvPr/>
            </p:nvSpPr>
            <p:spPr>
              <a:xfrm>
                <a:off x="1266755" y="4029330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0" y="128"/>
                      <a:pt x="0" y="194"/>
                    </a:cubicBezTo>
                    <a:cubicBezTo>
                      <a:pt x="0" y="321"/>
                      <a:pt x="62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9"/>
              <p:cNvSpPr/>
              <p:nvPr/>
            </p:nvSpPr>
            <p:spPr>
              <a:xfrm>
                <a:off x="1266755" y="4091426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62" y="1"/>
                      <a:pt x="0" y="67"/>
                      <a:pt x="0" y="194"/>
                    </a:cubicBezTo>
                    <a:cubicBezTo>
                      <a:pt x="0" y="255"/>
                      <a:pt x="62" y="383"/>
                      <a:pt x="189" y="383"/>
                    </a:cubicBezTo>
                    <a:cubicBezTo>
                      <a:pt x="316" y="383"/>
                      <a:pt x="382" y="255"/>
                      <a:pt x="382" y="194"/>
                    </a:cubicBezTo>
                    <a:cubicBezTo>
                      <a:pt x="382" y="67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9"/>
              <p:cNvSpPr/>
              <p:nvPr/>
            </p:nvSpPr>
            <p:spPr>
              <a:xfrm>
                <a:off x="1266755" y="4150268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0" y="61"/>
                      <a:pt x="0" y="189"/>
                    </a:cubicBezTo>
                    <a:cubicBezTo>
                      <a:pt x="0" y="316"/>
                      <a:pt x="62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9"/>
              <p:cNvSpPr/>
              <p:nvPr/>
            </p:nvSpPr>
            <p:spPr>
              <a:xfrm>
                <a:off x="1266755" y="4208784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62" y="1"/>
                      <a:pt x="0" y="128"/>
                      <a:pt x="0" y="194"/>
                    </a:cubicBezTo>
                    <a:cubicBezTo>
                      <a:pt x="0" y="321"/>
                      <a:pt x="62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9"/>
              <p:cNvSpPr/>
              <p:nvPr/>
            </p:nvSpPr>
            <p:spPr>
              <a:xfrm>
                <a:off x="1266755" y="4270934"/>
                <a:ext cx="20771" cy="2071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2" extrusionOk="0">
                    <a:moveTo>
                      <a:pt x="189" y="0"/>
                    </a:moveTo>
                    <a:cubicBezTo>
                      <a:pt x="62" y="0"/>
                      <a:pt x="0" y="66"/>
                      <a:pt x="0" y="194"/>
                    </a:cubicBezTo>
                    <a:cubicBezTo>
                      <a:pt x="0" y="255"/>
                      <a:pt x="62" y="382"/>
                      <a:pt x="189" y="382"/>
                    </a:cubicBezTo>
                    <a:cubicBezTo>
                      <a:pt x="316" y="382"/>
                      <a:pt x="382" y="255"/>
                      <a:pt x="382" y="194"/>
                    </a:cubicBezTo>
                    <a:cubicBezTo>
                      <a:pt x="382" y="66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9"/>
              <p:cNvSpPr/>
              <p:nvPr/>
            </p:nvSpPr>
            <p:spPr>
              <a:xfrm>
                <a:off x="1266755" y="4329722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0" y="62"/>
                      <a:pt x="0" y="189"/>
                    </a:cubicBezTo>
                    <a:cubicBezTo>
                      <a:pt x="0" y="316"/>
                      <a:pt x="62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62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9" name="Google Shape;279;p9"/>
            <p:cNvSpPr/>
            <p:nvPr/>
          </p:nvSpPr>
          <p:spPr>
            <a:xfrm>
              <a:off x="5192170" y="4837430"/>
              <a:ext cx="644355" cy="321177"/>
            </a:xfrm>
            <a:custGeom>
              <a:avLst/>
              <a:gdLst/>
              <a:ahLst/>
              <a:cxnLst/>
              <a:rect l="l" t="t" r="r" b="b"/>
              <a:pathLst>
                <a:path w="20941" h="10438" extrusionOk="0">
                  <a:moveTo>
                    <a:pt x="10437" y="0"/>
                  </a:moveTo>
                  <a:cubicBezTo>
                    <a:pt x="8976" y="0"/>
                    <a:pt x="7637" y="316"/>
                    <a:pt x="6364" y="825"/>
                  </a:cubicBezTo>
                  <a:cubicBezTo>
                    <a:pt x="4521" y="1589"/>
                    <a:pt x="2867" y="2928"/>
                    <a:pt x="1782" y="4582"/>
                  </a:cubicBezTo>
                  <a:cubicBezTo>
                    <a:pt x="637" y="6298"/>
                    <a:pt x="0" y="8273"/>
                    <a:pt x="0" y="10437"/>
                  </a:cubicBezTo>
                  <a:lnTo>
                    <a:pt x="2291" y="10437"/>
                  </a:lnTo>
                  <a:cubicBezTo>
                    <a:pt x="2291" y="9353"/>
                    <a:pt x="2485" y="8273"/>
                    <a:pt x="2928" y="7255"/>
                  </a:cubicBezTo>
                  <a:cubicBezTo>
                    <a:pt x="3503" y="5789"/>
                    <a:pt x="4582" y="4582"/>
                    <a:pt x="5855" y="3691"/>
                  </a:cubicBezTo>
                  <a:cubicBezTo>
                    <a:pt x="7194" y="2801"/>
                    <a:pt x="8722" y="2291"/>
                    <a:pt x="10437" y="2291"/>
                  </a:cubicBezTo>
                  <a:cubicBezTo>
                    <a:pt x="11583" y="2291"/>
                    <a:pt x="12667" y="2546"/>
                    <a:pt x="13619" y="2928"/>
                  </a:cubicBezTo>
                  <a:cubicBezTo>
                    <a:pt x="15085" y="3564"/>
                    <a:pt x="16358" y="4582"/>
                    <a:pt x="17249" y="5916"/>
                  </a:cubicBezTo>
                  <a:cubicBezTo>
                    <a:pt x="18074" y="7189"/>
                    <a:pt x="18583" y="8783"/>
                    <a:pt x="18649" y="10437"/>
                  </a:cubicBezTo>
                  <a:lnTo>
                    <a:pt x="20940" y="10437"/>
                  </a:lnTo>
                  <a:cubicBezTo>
                    <a:pt x="20940" y="9037"/>
                    <a:pt x="20620" y="7637"/>
                    <a:pt x="20110" y="6364"/>
                  </a:cubicBezTo>
                  <a:cubicBezTo>
                    <a:pt x="19286" y="4516"/>
                    <a:pt x="17947" y="2928"/>
                    <a:pt x="16292" y="1782"/>
                  </a:cubicBezTo>
                  <a:cubicBezTo>
                    <a:pt x="14637" y="637"/>
                    <a:pt x="12601" y="0"/>
                    <a:pt x="10437" y="0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5678575" y="478403"/>
              <a:ext cx="644353" cy="145123"/>
            </a:xfrm>
            <a:custGeom>
              <a:avLst/>
              <a:gdLst/>
              <a:ahLst/>
              <a:cxnLst/>
              <a:rect l="l" t="t" r="r" b="b"/>
              <a:pathLst>
                <a:path w="14129" h="3182" extrusionOk="0">
                  <a:moveTo>
                    <a:pt x="7067" y="0"/>
                  </a:moveTo>
                  <a:cubicBezTo>
                    <a:pt x="6619" y="0"/>
                    <a:pt x="6110" y="61"/>
                    <a:pt x="5667" y="255"/>
                  </a:cubicBezTo>
                  <a:cubicBezTo>
                    <a:pt x="5219" y="443"/>
                    <a:pt x="4776" y="698"/>
                    <a:pt x="4394" y="1079"/>
                  </a:cubicBezTo>
                  <a:cubicBezTo>
                    <a:pt x="4139" y="1334"/>
                    <a:pt x="3885" y="1527"/>
                    <a:pt x="3630" y="1588"/>
                  </a:cubicBezTo>
                  <a:cubicBezTo>
                    <a:pt x="3309" y="1716"/>
                    <a:pt x="2994" y="1782"/>
                    <a:pt x="2673" y="1782"/>
                  </a:cubicBezTo>
                  <a:cubicBezTo>
                    <a:pt x="2357" y="1782"/>
                    <a:pt x="2037" y="1716"/>
                    <a:pt x="1782" y="1588"/>
                  </a:cubicBezTo>
                  <a:cubicBezTo>
                    <a:pt x="1466" y="1527"/>
                    <a:pt x="1212" y="1334"/>
                    <a:pt x="957" y="1079"/>
                  </a:cubicBezTo>
                  <a:lnTo>
                    <a:pt x="0" y="2036"/>
                  </a:lnTo>
                  <a:cubicBezTo>
                    <a:pt x="382" y="2418"/>
                    <a:pt x="830" y="2673"/>
                    <a:pt x="1273" y="2861"/>
                  </a:cubicBezTo>
                  <a:cubicBezTo>
                    <a:pt x="1721" y="3055"/>
                    <a:pt x="2230" y="3182"/>
                    <a:pt x="2673" y="3182"/>
                  </a:cubicBezTo>
                  <a:cubicBezTo>
                    <a:pt x="3182" y="3182"/>
                    <a:pt x="3630" y="3055"/>
                    <a:pt x="4139" y="2861"/>
                  </a:cubicBezTo>
                  <a:cubicBezTo>
                    <a:pt x="4582" y="2673"/>
                    <a:pt x="4964" y="2418"/>
                    <a:pt x="5346" y="2036"/>
                  </a:cubicBezTo>
                  <a:cubicBezTo>
                    <a:pt x="5600" y="1782"/>
                    <a:pt x="5855" y="1655"/>
                    <a:pt x="6176" y="1527"/>
                  </a:cubicBezTo>
                  <a:cubicBezTo>
                    <a:pt x="6430" y="1400"/>
                    <a:pt x="6746" y="1334"/>
                    <a:pt x="7067" y="1334"/>
                  </a:cubicBezTo>
                  <a:cubicBezTo>
                    <a:pt x="7382" y="1334"/>
                    <a:pt x="7703" y="1400"/>
                    <a:pt x="8019" y="1527"/>
                  </a:cubicBezTo>
                  <a:cubicBezTo>
                    <a:pt x="8273" y="1655"/>
                    <a:pt x="8528" y="1782"/>
                    <a:pt x="8782" y="2036"/>
                  </a:cubicBezTo>
                  <a:cubicBezTo>
                    <a:pt x="9164" y="2418"/>
                    <a:pt x="9612" y="2673"/>
                    <a:pt x="10055" y="2861"/>
                  </a:cubicBezTo>
                  <a:cubicBezTo>
                    <a:pt x="10503" y="3055"/>
                    <a:pt x="11012" y="3182"/>
                    <a:pt x="11455" y="3182"/>
                  </a:cubicBezTo>
                  <a:cubicBezTo>
                    <a:pt x="11964" y="3182"/>
                    <a:pt x="12412" y="3055"/>
                    <a:pt x="12921" y="2861"/>
                  </a:cubicBezTo>
                  <a:cubicBezTo>
                    <a:pt x="13364" y="2673"/>
                    <a:pt x="13746" y="2418"/>
                    <a:pt x="14128" y="2036"/>
                  </a:cubicBezTo>
                  <a:lnTo>
                    <a:pt x="13176" y="1079"/>
                  </a:lnTo>
                  <a:cubicBezTo>
                    <a:pt x="12921" y="1334"/>
                    <a:pt x="12667" y="1527"/>
                    <a:pt x="12412" y="1588"/>
                  </a:cubicBezTo>
                  <a:cubicBezTo>
                    <a:pt x="12092" y="1716"/>
                    <a:pt x="11776" y="1782"/>
                    <a:pt x="11455" y="1782"/>
                  </a:cubicBezTo>
                  <a:cubicBezTo>
                    <a:pt x="11140" y="1782"/>
                    <a:pt x="10819" y="1716"/>
                    <a:pt x="10564" y="1588"/>
                  </a:cubicBezTo>
                  <a:cubicBezTo>
                    <a:pt x="10249" y="1527"/>
                    <a:pt x="9994" y="1334"/>
                    <a:pt x="9739" y="1079"/>
                  </a:cubicBezTo>
                  <a:cubicBezTo>
                    <a:pt x="9358" y="698"/>
                    <a:pt x="8976" y="443"/>
                    <a:pt x="8528" y="255"/>
                  </a:cubicBezTo>
                  <a:cubicBezTo>
                    <a:pt x="8019" y="61"/>
                    <a:pt x="7576" y="0"/>
                    <a:pt x="7067" y="0"/>
                  </a:cubicBez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9"/>
          <p:cNvSpPr txBox="1">
            <a:spLocks noGrp="1"/>
          </p:cNvSpPr>
          <p:nvPr>
            <p:ph type="subTitle" idx="1"/>
          </p:nvPr>
        </p:nvSpPr>
        <p:spPr>
          <a:xfrm>
            <a:off x="5192175" y="2567319"/>
            <a:ext cx="32499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82" name="Google Shape;282;p9"/>
          <p:cNvSpPr txBox="1">
            <a:spLocks noGrp="1"/>
          </p:cNvSpPr>
          <p:nvPr>
            <p:ph type="ctrTitle"/>
          </p:nvPr>
        </p:nvSpPr>
        <p:spPr>
          <a:xfrm>
            <a:off x="5174125" y="1723000"/>
            <a:ext cx="3249900" cy="6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5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3"/>
          <p:cNvSpPr txBox="1">
            <a:spLocks noGrp="1"/>
          </p:cNvSpPr>
          <p:nvPr>
            <p:ph type="title" hasCustomPrompt="1"/>
          </p:nvPr>
        </p:nvSpPr>
        <p:spPr>
          <a:xfrm>
            <a:off x="1019423" y="3364275"/>
            <a:ext cx="626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2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2" hasCustomPrompt="1"/>
          </p:nvPr>
        </p:nvSpPr>
        <p:spPr>
          <a:xfrm>
            <a:off x="4916223" y="3364275"/>
            <a:ext cx="626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2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 txBox="1">
            <a:spLocks noGrp="1"/>
          </p:cNvSpPr>
          <p:nvPr>
            <p:ph type="title" idx="3" hasCustomPrompt="1"/>
          </p:nvPr>
        </p:nvSpPr>
        <p:spPr>
          <a:xfrm>
            <a:off x="4916223" y="1830048"/>
            <a:ext cx="626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2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2" name="Google Shape;352;p13"/>
          <p:cNvSpPr txBox="1">
            <a:spLocks noGrp="1"/>
          </p:cNvSpPr>
          <p:nvPr>
            <p:ph type="title" idx="4" hasCustomPrompt="1"/>
          </p:nvPr>
        </p:nvSpPr>
        <p:spPr>
          <a:xfrm>
            <a:off x="1019423" y="1830048"/>
            <a:ext cx="626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2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3" name="Google Shape;353;p13"/>
          <p:cNvSpPr txBox="1">
            <a:spLocks noGrp="1"/>
          </p:cNvSpPr>
          <p:nvPr>
            <p:ph type="subTitle" idx="1"/>
          </p:nvPr>
        </p:nvSpPr>
        <p:spPr>
          <a:xfrm>
            <a:off x="1793447" y="2165002"/>
            <a:ext cx="2461500" cy="3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13"/>
          <p:cNvSpPr txBox="1">
            <a:spLocks noGrp="1"/>
          </p:cNvSpPr>
          <p:nvPr>
            <p:ph type="subTitle" idx="5"/>
          </p:nvPr>
        </p:nvSpPr>
        <p:spPr>
          <a:xfrm>
            <a:off x="1789751" y="3298602"/>
            <a:ext cx="24615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55" name="Google Shape;355;p13"/>
          <p:cNvSpPr txBox="1">
            <a:spLocks noGrp="1"/>
          </p:cNvSpPr>
          <p:nvPr>
            <p:ph type="subTitle" idx="6"/>
          </p:nvPr>
        </p:nvSpPr>
        <p:spPr>
          <a:xfrm>
            <a:off x="5700472" y="3298602"/>
            <a:ext cx="24615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56" name="Google Shape;356;p13"/>
          <p:cNvSpPr txBox="1">
            <a:spLocks noGrp="1"/>
          </p:cNvSpPr>
          <p:nvPr>
            <p:ph type="subTitle" idx="7"/>
          </p:nvPr>
        </p:nvSpPr>
        <p:spPr>
          <a:xfrm>
            <a:off x="1791822" y="1809727"/>
            <a:ext cx="24615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57" name="Google Shape;357;p13"/>
          <p:cNvSpPr txBox="1">
            <a:spLocks noGrp="1"/>
          </p:cNvSpPr>
          <p:nvPr>
            <p:ph type="subTitle" idx="8"/>
          </p:nvPr>
        </p:nvSpPr>
        <p:spPr>
          <a:xfrm>
            <a:off x="5699072" y="1809727"/>
            <a:ext cx="24615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58" name="Google Shape;358;p13"/>
          <p:cNvSpPr txBox="1">
            <a:spLocks noGrp="1"/>
          </p:cNvSpPr>
          <p:nvPr>
            <p:ph type="subTitle" idx="9"/>
          </p:nvPr>
        </p:nvSpPr>
        <p:spPr>
          <a:xfrm>
            <a:off x="1789751" y="3650952"/>
            <a:ext cx="2461500" cy="3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13"/>
          <p:cNvSpPr txBox="1">
            <a:spLocks noGrp="1"/>
          </p:cNvSpPr>
          <p:nvPr>
            <p:ph type="subTitle" idx="13"/>
          </p:nvPr>
        </p:nvSpPr>
        <p:spPr>
          <a:xfrm>
            <a:off x="5700472" y="2165102"/>
            <a:ext cx="2461500" cy="3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13"/>
          <p:cNvSpPr txBox="1">
            <a:spLocks noGrp="1"/>
          </p:cNvSpPr>
          <p:nvPr>
            <p:ph type="subTitle" idx="14"/>
          </p:nvPr>
        </p:nvSpPr>
        <p:spPr>
          <a:xfrm>
            <a:off x="5700472" y="3650952"/>
            <a:ext cx="2461500" cy="3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13"/>
          <p:cNvSpPr txBox="1">
            <a:spLocks noGrp="1"/>
          </p:cNvSpPr>
          <p:nvPr>
            <p:ph type="ctrTitle" idx="15"/>
          </p:nvPr>
        </p:nvSpPr>
        <p:spPr>
          <a:xfrm>
            <a:off x="720000" y="540000"/>
            <a:ext cx="7704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62" name="Google Shape;362;p13"/>
          <p:cNvGrpSpPr/>
          <p:nvPr/>
        </p:nvGrpSpPr>
        <p:grpSpPr>
          <a:xfrm>
            <a:off x="-23" y="7"/>
            <a:ext cx="9931509" cy="7087243"/>
            <a:chOff x="-23" y="7"/>
            <a:chExt cx="9931509" cy="7087243"/>
          </a:xfrm>
        </p:grpSpPr>
        <p:sp>
          <p:nvSpPr>
            <p:cNvPr id="363" name="Google Shape;363;p13"/>
            <p:cNvSpPr/>
            <p:nvPr/>
          </p:nvSpPr>
          <p:spPr>
            <a:xfrm rot="-5400000">
              <a:off x="0" y="4244150"/>
              <a:ext cx="899296" cy="899296"/>
            </a:xfrm>
            <a:custGeom>
              <a:avLst/>
              <a:gdLst/>
              <a:ahLst/>
              <a:cxnLst/>
              <a:rect l="l" t="t" r="r" b="b"/>
              <a:pathLst>
                <a:path w="5667" h="5667" extrusionOk="0">
                  <a:moveTo>
                    <a:pt x="2994" y="1"/>
                  </a:moveTo>
                  <a:cubicBezTo>
                    <a:pt x="2994" y="449"/>
                    <a:pt x="2927" y="830"/>
                    <a:pt x="2800" y="1212"/>
                  </a:cubicBezTo>
                  <a:cubicBezTo>
                    <a:pt x="2546" y="1721"/>
                    <a:pt x="2164" y="2164"/>
                    <a:pt x="1655" y="2546"/>
                  </a:cubicBezTo>
                  <a:cubicBezTo>
                    <a:pt x="1466" y="2673"/>
                    <a:pt x="1212" y="2801"/>
                    <a:pt x="891" y="2928"/>
                  </a:cubicBezTo>
                  <a:cubicBezTo>
                    <a:pt x="636" y="2994"/>
                    <a:pt x="321" y="3055"/>
                    <a:pt x="0" y="3055"/>
                  </a:cubicBezTo>
                  <a:lnTo>
                    <a:pt x="0" y="5667"/>
                  </a:lnTo>
                  <a:cubicBezTo>
                    <a:pt x="764" y="5667"/>
                    <a:pt x="1527" y="5540"/>
                    <a:pt x="2230" y="5219"/>
                  </a:cubicBezTo>
                  <a:cubicBezTo>
                    <a:pt x="3182" y="4776"/>
                    <a:pt x="4073" y="4073"/>
                    <a:pt x="4709" y="3183"/>
                  </a:cubicBezTo>
                  <a:cubicBezTo>
                    <a:pt x="4964" y="2740"/>
                    <a:pt x="5219" y="2230"/>
                    <a:pt x="5412" y="1721"/>
                  </a:cubicBezTo>
                  <a:cubicBezTo>
                    <a:pt x="5539" y="1146"/>
                    <a:pt x="5667" y="576"/>
                    <a:pt x="5667" y="1"/>
                  </a:cubicBez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4" name="Google Shape;364;p13"/>
            <p:cNvGrpSpPr/>
            <p:nvPr/>
          </p:nvGrpSpPr>
          <p:grpSpPr>
            <a:xfrm>
              <a:off x="8166110" y="3675313"/>
              <a:ext cx="1765376" cy="3411936"/>
              <a:chOff x="4128125" y="488675"/>
              <a:chExt cx="1462857" cy="2827259"/>
            </a:xfrm>
          </p:grpSpPr>
          <p:sp>
            <p:nvSpPr>
              <p:cNvPr id="365" name="Google Shape;365;p13"/>
              <p:cNvSpPr/>
              <p:nvPr/>
            </p:nvSpPr>
            <p:spPr>
              <a:xfrm>
                <a:off x="4128125" y="488675"/>
                <a:ext cx="1462857" cy="2827259"/>
              </a:xfrm>
              <a:custGeom>
                <a:avLst/>
                <a:gdLst/>
                <a:ahLst/>
                <a:cxnLst/>
                <a:rect l="l" t="t" r="r" b="b"/>
                <a:pathLst>
                  <a:path w="15081" h="29147" extrusionOk="0">
                    <a:moveTo>
                      <a:pt x="7571" y="0"/>
                    </a:moveTo>
                    <a:cubicBezTo>
                      <a:pt x="3437" y="0"/>
                      <a:pt x="0" y="3437"/>
                      <a:pt x="0" y="7571"/>
                    </a:cubicBezTo>
                    <a:lnTo>
                      <a:pt x="0" y="29147"/>
                    </a:lnTo>
                    <a:lnTo>
                      <a:pt x="61" y="29147"/>
                    </a:lnTo>
                    <a:lnTo>
                      <a:pt x="61" y="7571"/>
                    </a:lnTo>
                    <a:cubicBezTo>
                      <a:pt x="61" y="3437"/>
                      <a:pt x="3437" y="61"/>
                      <a:pt x="7571" y="61"/>
                    </a:cubicBezTo>
                    <a:cubicBezTo>
                      <a:pt x="11710" y="61"/>
                      <a:pt x="15019" y="3437"/>
                      <a:pt x="15019" y="7571"/>
                    </a:cubicBezTo>
                    <a:lnTo>
                      <a:pt x="15019" y="29147"/>
                    </a:lnTo>
                    <a:lnTo>
                      <a:pt x="15080" y="29147"/>
                    </a:lnTo>
                    <a:lnTo>
                      <a:pt x="15080" y="7571"/>
                    </a:lnTo>
                    <a:cubicBezTo>
                      <a:pt x="15080" y="3437"/>
                      <a:pt x="11710" y="0"/>
                      <a:pt x="7571" y="0"/>
                    </a:cubicBezTo>
                    <a:close/>
                  </a:path>
                </a:pathLst>
              </a:custGeom>
              <a:solidFill>
                <a:srgbClr val="378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13"/>
              <p:cNvSpPr/>
              <p:nvPr/>
            </p:nvSpPr>
            <p:spPr>
              <a:xfrm>
                <a:off x="4239189" y="599739"/>
                <a:ext cx="1247032" cy="2716194"/>
              </a:xfrm>
              <a:custGeom>
                <a:avLst/>
                <a:gdLst/>
                <a:ahLst/>
                <a:cxnLst/>
                <a:rect l="l" t="t" r="r" b="b"/>
                <a:pathLst>
                  <a:path w="12856" h="28002" extrusionOk="0">
                    <a:moveTo>
                      <a:pt x="6426" y="1"/>
                    </a:moveTo>
                    <a:cubicBezTo>
                      <a:pt x="2862" y="1"/>
                      <a:pt x="1" y="2862"/>
                      <a:pt x="1" y="6426"/>
                    </a:cubicBezTo>
                    <a:lnTo>
                      <a:pt x="1" y="28002"/>
                    </a:lnTo>
                    <a:lnTo>
                      <a:pt x="62" y="28002"/>
                    </a:lnTo>
                    <a:lnTo>
                      <a:pt x="62" y="6426"/>
                    </a:lnTo>
                    <a:cubicBezTo>
                      <a:pt x="62" y="2928"/>
                      <a:pt x="2928" y="62"/>
                      <a:pt x="6426" y="62"/>
                    </a:cubicBezTo>
                    <a:cubicBezTo>
                      <a:pt x="9929" y="62"/>
                      <a:pt x="12790" y="2928"/>
                      <a:pt x="12790" y="6426"/>
                    </a:cubicBezTo>
                    <a:lnTo>
                      <a:pt x="12790" y="28002"/>
                    </a:lnTo>
                    <a:lnTo>
                      <a:pt x="12856" y="28002"/>
                    </a:lnTo>
                    <a:lnTo>
                      <a:pt x="12856" y="6426"/>
                    </a:lnTo>
                    <a:cubicBezTo>
                      <a:pt x="12856" y="2862"/>
                      <a:pt x="9990" y="1"/>
                      <a:pt x="6426" y="1"/>
                    </a:cubicBezTo>
                    <a:close/>
                  </a:path>
                </a:pathLst>
              </a:custGeom>
              <a:solidFill>
                <a:srgbClr val="378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13"/>
              <p:cNvSpPr/>
              <p:nvPr/>
            </p:nvSpPr>
            <p:spPr>
              <a:xfrm>
                <a:off x="4343947" y="704400"/>
                <a:ext cx="1037124" cy="2611531"/>
              </a:xfrm>
              <a:custGeom>
                <a:avLst/>
                <a:gdLst/>
                <a:ahLst/>
                <a:cxnLst/>
                <a:rect l="l" t="t" r="r" b="b"/>
                <a:pathLst>
                  <a:path w="10692" h="26923" extrusionOk="0">
                    <a:moveTo>
                      <a:pt x="5346" y="1"/>
                    </a:moveTo>
                    <a:cubicBezTo>
                      <a:pt x="2418" y="1"/>
                      <a:pt x="0" y="2419"/>
                      <a:pt x="0" y="5347"/>
                    </a:cubicBezTo>
                    <a:lnTo>
                      <a:pt x="0" y="26923"/>
                    </a:lnTo>
                    <a:lnTo>
                      <a:pt x="66" y="26923"/>
                    </a:lnTo>
                    <a:lnTo>
                      <a:pt x="66" y="5347"/>
                    </a:lnTo>
                    <a:cubicBezTo>
                      <a:pt x="66" y="2419"/>
                      <a:pt x="2418" y="67"/>
                      <a:pt x="5346" y="67"/>
                    </a:cubicBezTo>
                    <a:cubicBezTo>
                      <a:pt x="8273" y="67"/>
                      <a:pt x="10630" y="2419"/>
                      <a:pt x="10630" y="5347"/>
                    </a:cubicBezTo>
                    <a:lnTo>
                      <a:pt x="10630" y="26923"/>
                    </a:lnTo>
                    <a:lnTo>
                      <a:pt x="10691" y="26923"/>
                    </a:lnTo>
                    <a:lnTo>
                      <a:pt x="10691" y="5347"/>
                    </a:lnTo>
                    <a:cubicBezTo>
                      <a:pt x="10691" y="2419"/>
                      <a:pt x="8273" y="1"/>
                      <a:pt x="5346" y="1"/>
                    </a:cubicBezTo>
                    <a:close/>
                  </a:path>
                </a:pathLst>
              </a:custGeom>
              <a:solidFill>
                <a:srgbClr val="378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13"/>
              <p:cNvSpPr/>
              <p:nvPr/>
            </p:nvSpPr>
            <p:spPr>
              <a:xfrm>
                <a:off x="4449094" y="809644"/>
                <a:ext cx="827313" cy="2506286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25838" extrusionOk="0">
                    <a:moveTo>
                      <a:pt x="4262" y="0"/>
                    </a:moveTo>
                    <a:cubicBezTo>
                      <a:pt x="1910" y="0"/>
                      <a:pt x="1" y="1909"/>
                      <a:pt x="1" y="4262"/>
                    </a:cubicBezTo>
                    <a:lnTo>
                      <a:pt x="1" y="25838"/>
                    </a:lnTo>
                    <a:lnTo>
                      <a:pt x="62" y="25838"/>
                    </a:lnTo>
                    <a:lnTo>
                      <a:pt x="62" y="4262"/>
                    </a:lnTo>
                    <a:cubicBezTo>
                      <a:pt x="62" y="1971"/>
                      <a:pt x="1971" y="61"/>
                      <a:pt x="4262" y="61"/>
                    </a:cubicBezTo>
                    <a:cubicBezTo>
                      <a:pt x="6553" y="61"/>
                      <a:pt x="8462" y="1971"/>
                      <a:pt x="8462" y="4262"/>
                    </a:cubicBezTo>
                    <a:lnTo>
                      <a:pt x="8462" y="25838"/>
                    </a:lnTo>
                    <a:lnTo>
                      <a:pt x="8528" y="25838"/>
                    </a:lnTo>
                    <a:lnTo>
                      <a:pt x="8528" y="4262"/>
                    </a:lnTo>
                    <a:cubicBezTo>
                      <a:pt x="8528" y="1909"/>
                      <a:pt x="6619" y="0"/>
                      <a:pt x="4262" y="0"/>
                    </a:cubicBezTo>
                    <a:close/>
                  </a:path>
                </a:pathLst>
              </a:custGeom>
              <a:solidFill>
                <a:srgbClr val="378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13"/>
              <p:cNvSpPr/>
              <p:nvPr/>
            </p:nvSpPr>
            <p:spPr>
              <a:xfrm>
                <a:off x="4553756" y="914306"/>
                <a:ext cx="617405" cy="2401623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24759" extrusionOk="0">
                    <a:moveTo>
                      <a:pt x="3183" y="1"/>
                    </a:moveTo>
                    <a:cubicBezTo>
                      <a:pt x="1467" y="1"/>
                      <a:pt x="1" y="1401"/>
                      <a:pt x="1" y="3183"/>
                    </a:cubicBezTo>
                    <a:lnTo>
                      <a:pt x="1" y="24759"/>
                    </a:lnTo>
                    <a:lnTo>
                      <a:pt x="67" y="24759"/>
                    </a:lnTo>
                    <a:lnTo>
                      <a:pt x="67" y="3183"/>
                    </a:lnTo>
                    <a:cubicBezTo>
                      <a:pt x="67" y="1467"/>
                      <a:pt x="1467" y="67"/>
                      <a:pt x="3183" y="67"/>
                    </a:cubicBezTo>
                    <a:cubicBezTo>
                      <a:pt x="4904" y="67"/>
                      <a:pt x="6304" y="1467"/>
                      <a:pt x="6304" y="3183"/>
                    </a:cubicBezTo>
                    <a:lnTo>
                      <a:pt x="6304" y="24759"/>
                    </a:lnTo>
                    <a:lnTo>
                      <a:pt x="6365" y="24759"/>
                    </a:lnTo>
                    <a:lnTo>
                      <a:pt x="6365" y="3183"/>
                    </a:lnTo>
                    <a:cubicBezTo>
                      <a:pt x="6365" y="1401"/>
                      <a:pt x="4904" y="1"/>
                      <a:pt x="3183" y="1"/>
                    </a:cubicBezTo>
                    <a:close/>
                  </a:path>
                </a:pathLst>
              </a:custGeom>
              <a:solidFill>
                <a:srgbClr val="378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0" name="Google Shape;370;p13"/>
            <p:cNvGrpSpPr/>
            <p:nvPr/>
          </p:nvGrpSpPr>
          <p:grpSpPr>
            <a:xfrm rot="10800000">
              <a:off x="-23" y="7"/>
              <a:ext cx="1754847" cy="1059582"/>
              <a:chOff x="7399994" y="4094158"/>
              <a:chExt cx="1754847" cy="1059582"/>
            </a:xfrm>
          </p:grpSpPr>
          <p:sp>
            <p:nvSpPr>
              <p:cNvPr id="371" name="Google Shape;371;p13"/>
              <p:cNvSpPr/>
              <p:nvPr/>
            </p:nvSpPr>
            <p:spPr>
              <a:xfrm>
                <a:off x="8095266" y="4094158"/>
                <a:ext cx="1059575" cy="1059575"/>
              </a:xfrm>
              <a:custGeom>
                <a:avLst/>
                <a:gdLst/>
                <a:ahLst/>
                <a:cxnLst/>
                <a:rect l="l" t="t" r="r" b="b"/>
                <a:pathLst>
                  <a:path w="16293" h="16293" extrusionOk="0">
                    <a:moveTo>
                      <a:pt x="16292" y="1"/>
                    </a:moveTo>
                    <a:lnTo>
                      <a:pt x="1" y="16292"/>
                    </a:lnTo>
                    <a:lnTo>
                      <a:pt x="16292" y="16292"/>
                    </a:lnTo>
                    <a:lnTo>
                      <a:pt x="16292" y="1"/>
                    </a:lnTo>
                    <a:close/>
                  </a:path>
                </a:pathLst>
              </a:custGeom>
              <a:solidFill>
                <a:srgbClr val="252C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13"/>
              <p:cNvSpPr/>
              <p:nvPr/>
            </p:nvSpPr>
            <p:spPr>
              <a:xfrm>
                <a:off x="7399994" y="4474931"/>
                <a:ext cx="1361846" cy="678809"/>
              </a:xfrm>
              <a:custGeom>
                <a:avLst/>
                <a:gdLst/>
                <a:ahLst/>
                <a:cxnLst/>
                <a:rect l="l" t="t" r="r" b="b"/>
                <a:pathLst>
                  <a:path w="20941" h="10438" extrusionOk="0">
                    <a:moveTo>
                      <a:pt x="10437" y="0"/>
                    </a:moveTo>
                    <a:cubicBezTo>
                      <a:pt x="8976" y="0"/>
                      <a:pt x="7637" y="316"/>
                      <a:pt x="6364" y="825"/>
                    </a:cubicBezTo>
                    <a:cubicBezTo>
                      <a:pt x="4521" y="1589"/>
                      <a:pt x="2867" y="2928"/>
                      <a:pt x="1782" y="4582"/>
                    </a:cubicBezTo>
                    <a:cubicBezTo>
                      <a:pt x="637" y="6298"/>
                      <a:pt x="0" y="8273"/>
                      <a:pt x="0" y="10437"/>
                    </a:cubicBezTo>
                    <a:lnTo>
                      <a:pt x="2291" y="10437"/>
                    </a:lnTo>
                    <a:cubicBezTo>
                      <a:pt x="2291" y="9353"/>
                      <a:pt x="2485" y="8273"/>
                      <a:pt x="2928" y="7255"/>
                    </a:cubicBezTo>
                    <a:cubicBezTo>
                      <a:pt x="3503" y="5789"/>
                      <a:pt x="4582" y="4582"/>
                      <a:pt x="5855" y="3691"/>
                    </a:cubicBezTo>
                    <a:cubicBezTo>
                      <a:pt x="7194" y="2801"/>
                      <a:pt x="8722" y="2291"/>
                      <a:pt x="10437" y="2291"/>
                    </a:cubicBezTo>
                    <a:cubicBezTo>
                      <a:pt x="11583" y="2291"/>
                      <a:pt x="12667" y="2546"/>
                      <a:pt x="13619" y="2928"/>
                    </a:cubicBezTo>
                    <a:cubicBezTo>
                      <a:pt x="15085" y="3564"/>
                      <a:pt x="16358" y="4582"/>
                      <a:pt x="17249" y="5916"/>
                    </a:cubicBezTo>
                    <a:cubicBezTo>
                      <a:pt x="18074" y="7189"/>
                      <a:pt x="18583" y="8783"/>
                      <a:pt x="18649" y="10437"/>
                    </a:cubicBezTo>
                    <a:lnTo>
                      <a:pt x="20940" y="10437"/>
                    </a:lnTo>
                    <a:cubicBezTo>
                      <a:pt x="20940" y="9037"/>
                      <a:pt x="20620" y="7637"/>
                      <a:pt x="20110" y="6364"/>
                    </a:cubicBezTo>
                    <a:cubicBezTo>
                      <a:pt x="19286" y="4516"/>
                      <a:pt x="17947" y="2928"/>
                      <a:pt x="16292" y="1782"/>
                    </a:cubicBezTo>
                    <a:cubicBezTo>
                      <a:pt x="14637" y="637"/>
                      <a:pt x="12601" y="0"/>
                      <a:pt x="10437" y="0"/>
                    </a:cubicBezTo>
                    <a:close/>
                  </a:path>
                </a:pathLst>
              </a:custGeom>
              <a:solidFill>
                <a:srgbClr val="FFDC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73" name="Google Shape;373;p13"/>
              <p:cNvGrpSpPr/>
              <p:nvPr/>
            </p:nvGrpSpPr>
            <p:grpSpPr>
              <a:xfrm>
                <a:off x="8877683" y="4245446"/>
                <a:ext cx="177866" cy="385129"/>
                <a:chOff x="8877683" y="4321646"/>
                <a:chExt cx="177866" cy="385129"/>
              </a:xfrm>
            </p:grpSpPr>
            <p:sp>
              <p:nvSpPr>
                <p:cNvPr id="374" name="Google Shape;374;p13"/>
                <p:cNvSpPr/>
                <p:nvPr/>
              </p:nvSpPr>
              <p:spPr>
                <a:xfrm>
                  <a:off x="9030642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6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6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" name="Google Shape;375;p13"/>
                <p:cNvSpPr/>
                <p:nvPr/>
              </p:nvSpPr>
              <p:spPr>
                <a:xfrm>
                  <a:off x="9030642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6"/>
                        <a:pt x="66" y="382"/>
                        <a:pt x="194" y="382"/>
                      </a:cubicBezTo>
                      <a:cubicBezTo>
                        <a:pt x="321" y="382"/>
                        <a:pt x="382" y="316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" name="Google Shape;376;p13"/>
                <p:cNvSpPr/>
                <p:nvPr/>
              </p:nvSpPr>
              <p:spPr>
                <a:xfrm>
                  <a:off x="9030642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" name="Google Shape;377;p13"/>
                <p:cNvSpPr/>
                <p:nvPr/>
              </p:nvSpPr>
              <p:spPr>
                <a:xfrm>
                  <a:off x="9030642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7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7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" name="Google Shape;378;p13"/>
                <p:cNvSpPr/>
                <p:nvPr/>
              </p:nvSpPr>
              <p:spPr>
                <a:xfrm>
                  <a:off x="9030642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7"/>
                        <a:pt x="66" y="383"/>
                        <a:pt x="194" y="383"/>
                      </a:cubicBezTo>
                      <a:cubicBezTo>
                        <a:pt x="321" y="383"/>
                        <a:pt x="382" y="317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" name="Google Shape;379;p13"/>
                <p:cNvSpPr/>
                <p:nvPr/>
              </p:nvSpPr>
              <p:spPr>
                <a:xfrm>
                  <a:off x="9030642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" name="Google Shape;380;p13"/>
                <p:cNvSpPr/>
                <p:nvPr/>
              </p:nvSpPr>
              <p:spPr>
                <a:xfrm>
                  <a:off x="8952146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6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" name="Google Shape;381;p13"/>
                <p:cNvSpPr/>
                <p:nvPr/>
              </p:nvSpPr>
              <p:spPr>
                <a:xfrm>
                  <a:off x="8952146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6"/>
                        <a:pt x="128" y="382"/>
                        <a:pt x="189" y="382"/>
                      </a:cubicBezTo>
                      <a:cubicBezTo>
                        <a:pt x="316" y="382"/>
                        <a:pt x="383" y="316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" name="Google Shape;382;p13"/>
                <p:cNvSpPr/>
                <p:nvPr/>
              </p:nvSpPr>
              <p:spPr>
                <a:xfrm>
                  <a:off x="8952146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" name="Google Shape;383;p13"/>
                <p:cNvSpPr/>
                <p:nvPr/>
              </p:nvSpPr>
              <p:spPr>
                <a:xfrm>
                  <a:off x="8952146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7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" name="Google Shape;384;p13"/>
                <p:cNvSpPr/>
                <p:nvPr/>
              </p:nvSpPr>
              <p:spPr>
                <a:xfrm>
                  <a:off x="8952146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7"/>
                        <a:pt x="128" y="383"/>
                        <a:pt x="189" y="383"/>
                      </a:cubicBezTo>
                      <a:cubicBezTo>
                        <a:pt x="316" y="383"/>
                        <a:pt x="383" y="317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" name="Google Shape;385;p13"/>
                <p:cNvSpPr/>
                <p:nvPr/>
              </p:nvSpPr>
              <p:spPr>
                <a:xfrm>
                  <a:off x="8952146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" name="Google Shape;386;p13"/>
                <p:cNvSpPr/>
                <p:nvPr/>
              </p:nvSpPr>
              <p:spPr>
                <a:xfrm>
                  <a:off x="8877683" y="4321646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6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" name="Google Shape;387;p13"/>
                <p:cNvSpPr/>
                <p:nvPr/>
              </p:nvSpPr>
              <p:spPr>
                <a:xfrm>
                  <a:off x="8877683" y="43921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6"/>
                        <a:pt x="61" y="382"/>
                        <a:pt x="189" y="382"/>
                      </a:cubicBezTo>
                      <a:cubicBezTo>
                        <a:pt x="316" y="382"/>
                        <a:pt x="382" y="316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" name="Google Shape;388;p13"/>
                <p:cNvSpPr/>
                <p:nvPr/>
              </p:nvSpPr>
              <p:spPr>
                <a:xfrm>
                  <a:off x="8877683" y="4466672"/>
                  <a:ext cx="24842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" name="Google Shape;389;p13"/>
                <p:cNvSpPr/>
                <p:nvPr/>
              </p:nvSpPr>
              <p:spPr>
                <a:xfrm>
                  <a:off x="8877683" y="45368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7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" name="Google Shape;390;p13"/>
                <p:cNvSpPr/>
                <p:nvPr/>
              </p:nvSpPr>
              <p:spPr>
                <a:xfrm>
                  <a:off x="8877683" y="4607340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7"/>
                        <a:pt x="61" y="383"/>
                        <a:pt x="189" y="383"/>
                      </a:cubicBezTo>
                      <a:cubicBezTo>
                        <a:pt x="316" y="383"/>
                        <a:pt x="382" y="317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" name="Google Shape;391;p13"/>
                <p:cNvSpPr/>
                <p:nvPr/>
              </p:nvSpPr>
              <p:spPr>
                <a:xfrm>
                  <a:off x="8877683" y="4681868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92" name="Google Shape;392;p13"/>
            <p:cNvSpPr/>
            <p:nvPr/>
          </p:nvSpPr>
          <p:spPr>
            <a:xfrm rot="10800000">
              <a:off x="8556766" y="3086730"/>
              <a:ext cx="437257" cy="98475"/>
            </a:xfrm>
            <a:custGeom>
              <a:avLst/>
              <a:gdLst/>
              <a:ahLst/>
              <a:cxnLst/>
              <a:rect l="l" t="t" r="r" b="b"/>
              <a:pathLst>
                <a:path w="14129" h="3182" extrusionOk="0">
                  <a:moveTo>
                    <a:pt x="7067" y="0"/>
                  </a:moveTo>
                  <a:cubicBezTo>
                    <a:pt x="6619" y="0"/>
                    <a:pt x="6110" y="61"/>
                    <a:pt x="5667" y="255"/>
                  </a:cubicBezTo>
                  <a:cubicBezTo>
                    <a:pt x="5219" y="443"/>
                    <a:pt x="4776" y="698"/>
                    <a:pt x="4394" y="1079"/>
                  </a:cubicBezTo>
                  <a:cubicBezTo>
                    <a:pt x="4139" y="1334"/>
                    <a:pt x="3885" y="1527"/>
                    <a:pt x="3630" y="1588"/>
                  </a:cubicBezTo>
                  <a:cubicBezTo>
                    <a:pt x="3309" y="1716"/>
                    <a:pt x="2994" y="1782"/>
                    <a:pt x="2673" y="1782"/>
                  </a:cubicBezTo>
                  <a:cubicBezTo>
                    <a:pt x="2357" y="1782"/>
                    <a:pt x="2037" y="1716"/>
                    <a:pt x="1782" y="1588"/>
                  </a:cubicBezTo>
                  <a:cubicBezTo>
                    <a:pt x="1466" y="1527"/>
                    <a:pt x="1212" y="1334"/>
                    <a:pt x="957" y="1079"/>
                  </a:cubicBezTo>
                  <a:lnTo>
                    <a:pt x="0" y="2036"/>
                  </a:lnTo>
                  <a:cubicBezTo>
                    <a:pt x="382" y="2418"/>
                    <a:pt x="830" y="2673"/>
                    <a:pt x="1273" y="2861"/>
                  </a:cubicBezTo>
                  <a:cubicBezTo>
                    <a:pt x="1721" y="3055"/>
                    <a:pt x="2230" y="3182"/>
                    <a:pt x="2673" y="3182"/>
                  </a:cubicBezTo>
                  <a:cubicBezTo>
                    <a:pt x="3182" y="3182"/>
                    <a:pt x="3630" y="3055"/>
                    <a:pt x="4139" y="2861"/>
                  </a:cubicBezTo>
                  <a:cubicBezTo>
                    <a:pt x="4582" y="2673"/>
                    <a:pt x="4964" y="2418"/>
                    <a:pt x="5346" y="2036"/>
                  </a:cubicBezTo>
                  <a:cubicBezTo>
                    <a:pt x="5600" y="1782"/>
                    <a:pt x="5855" y="1655"/>
                    <a:pt x="6176" y="1527"/>
                  </a:cubicBezTo>
                  <a:cubicBezTo>
                    <a:pt x="6430" y="1400"/>
                    <a:pt x="6746" y="1334"/>
                    <a:pt x="7067" y="1334"/>
                  </a:cubicBezTo>
                  <a:cubicBezTo>
                    <a:pt x="7382" y="1334"/>
                    <a:pt x="7703" y="1400"/>
                    <a:pt x="8019" y="1527"/>
                  </a:cubicBezTo>
                  <a:cubicBezTo>
                    <a:pt x="8273" y="1655"/>
                    <a:pt x="8528" y="1782"/>
                    <a:pt x="8782" y="2036"/>
                  </a:cubicBezTo>
                  <a:cubicBezTo>
                    <a:pt x="9164" y="2418"/>
                    <a:pt x="9612" y="2673"/>
                    <a:pt x="10055" y="2861"/>
                  </a:cubicBezTo>
                  <a:cubicBezTo>
                    <a:pt x="10503" y="3055"/>
                    <a:pt x="11012" y="3182"/>
                    <a:pt x="11455" y="3182"/>
                  </a:cubicBezTo>
                  <a:cubicBezTo>
                    <a:pt x="11964" y="3182"/>
                    <a:pt x="12412" y="3055"/>
                    <a:pt x="12921" y="2861"/>
                  </a:cubicBezTo>
                  <a:cubicBezTo>
                    <a:pt x="13364" y="2673"/>
                    <a:pt x="13746" y="2418"/>
                    <a:pt x="14128" y="2036"/>
                  </a:cubicBezTo>
                  <a:lnTo>
                    <a:pt x="13176" y="1079"/>
                  </a:lnTo>
                  <a:cubicBezTo>
                    <a:pt x="12921" y="1334"/>
                    <a:pt x="12667" y="1527"/>
                    <a:pt x="12412" y="1588"/>
                  </a:cubicBezTo>
                  <a:cubicBezTo>
                    <a:pt x="12092" y="1716"/>
                    <a:pt x="11776" y="1782"/>
                    <a:pt x="11455" y="1782"/>
                  </a:cubicBezTo>
                  <a:cubicBezTo>
                    <a:pt x="11140" y="1782"/>
                    <a:pt x="10819" y="1716"/>
                    <a:pt x="10564" y="1588"/>
                  </a:cubicBezTo>
                  <a:cubicBezTo>
                    <a:pt x="10249" y="1527"/>
                    <a:pt x="9994" y="1334"/>
                    <a:pt x="9739" y="1079"/>
                  </a:cubicBezTo>
                  <a:cubicBezTo>
                    <a:pt x="9358" y="698"/>
                    <a:pt x="8976" y="443"/>
                    <a:pt x="8528" y="255"/>
                  </a:cubicBezTo>
                  <a:cubicBezTo>
                    <a:pt x="8019" y="61"/>
                    <a:pt x="7576" y="0"/>
                    <a:pt x="7067" y="0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3"/>
            <p:cNvSpPr/>
            <p:nvPr/>
          </p:nvSpPr>
          <p:spPr>
            <a:xfrm>
              <a:off x="227519" y="4006197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3"/>
            <p:cNvSpPr/>
            <p:nvPr/>
          </p:nvSpPr>
          <p:spPr>
            <a:xfrm>
              <a:off x="227505" y="11084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1" y="2546"/>
                  </a:lnTo>
                  <a:lnTo>
                    <a:pt x="2612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12" y="0"/>
                  </a:lnTo>
                  <a:lnTo>
                    <a:pt x="1721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5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4"/>
          <p:cNvSpPr txBox="1">
            <a:spLocks noGrp="1"/>
          </p:cNvSpPr>
          <p:nvPr>
            <p:ph type="subTitle" idx="1"/>
          </p:nvPr>
        </p:nvSpPr>
        <p:spPr>
          <a:xfrm>
            <a:off x="3749775" y="1495675"/>
            <a:ext cx="4669500" cy="19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700"/>
              <a:buFont typeface="Patua One"/>
              <a:buNone/>
              <a:defRPr sz="2500"/>
            </a:lvl1pPr>
            <a:lvl2pPr lvl="1" algn="r">
              <a:spcBef>
                <a:spcPts val="0"/>
              </a:spcBef>
              <a:spcAft>
                <a:spcPts val="0"/>
              </a:spcAft>
              <a:buSzPts val="2700"/>
              <a:buFont typeface="Patua One"/>
              <a:buNone/>
              <a:defRPr sz="2700">
                <a:latin typeface="Patua One"/>
                <a:ea typeface="Patua One"/>
                <a:cs typeface="Patua One"/>
                <a:sym typeface="Patua One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2700"/>
              <a:buFont typeface="Patua One"/>
              <a:buNone/>
              <a:defRPr sz="2700">
                <a:latin typeface="Patua One"/>
                <a:ea typeface="Patua One"/>
                <a:cs typeface="Patua One"/>
                <a:sym typeface="Patua One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2700"/>
              <a:buFont typeface="Patua One"/>
              <a:buNone/>
              <a:defRPr sz="2700">
                <a:latin typeface="Patua One"/>
                <a:ea typeface="Patua One"/>
                <a:cs typeface="Patua One"/>
                <a:sym typeface="Patua One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2700"/>
              <a:buFont typeface="Patua One"/>
              <a:buNone/>
              <a:defRPr sz="2700">
                <a:latin typeface="Patua One"/>
                <a:ea typeface="Patua One"/>
                <a:cs typeface="Patua One"/>
                <a:sym typeface="Patua One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2700"/>
              <a:buFont typeface="Patua One"/>
              <a:buNone/>
              <a:defRPr sz="2700">
                <a:latin typeface="Patua One"/>
                <a:ea typeface="Patua One"/>
                <a:cs typeface="Patua One"/>
                <a:sym typeface="Patua One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2700"/>
              <a:buFont typeface="Patua One"/>
              <a:buNone/>
              <a:defRPr sz="2700">
                <a:latin typeface="Patua One"/>
                <a:ea typeface="Patua One"/>
                <a:cs typeface="Patua One"/>
                <a:sym typeface="Patua One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2700"/>
              <a:buFont typeface="Patua One"/>
              <a:buNone/>
              <a:defRPr sz="2700">
                <a:latin typeface="Patua One"/>
                <a:ea typeface="Patua One"/>
                <a:cs typeface="Patua One"/>
                <a:sym typeface="Patua One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2700"/>
              <a:buFont typeface="Patua One"/>
              <a:buNone/>
              <a:defRPr sz="2700">
                <a:latin typeface="Patua One"/>
                <a:ea typeface="Patua One"/>
                <a:cs typeface="Patua One"/>
                <a:sym typeface="Patua One"/>
              </a:defRPr>
            </a:lvl9pPr>
          </a:lstStyle>
          <a:p>
            <a:endParaRPr/>
          </a:p>
        </p:txBody>
      </p:sp>
      <p:grpSp>
        <p:nvGrpSpPr>
          <p:cNvPr id="397" name="Google Shape;397;p14"/>
          <p:cNvGrpSpPr/>
          <p:nvPr/>
        </p:nvGrpSpPr>
        <p:grpSpPr>
          <a:xfrm>
            <a:off x="4571999" y="4103882"/>
            <a:ext cx="4592564" cy="1059582"/>
            <a:chOff x="4571999" y="4103882"/>
            <a:chExt cx="4592564" cy="1059582"/>
          </a:xfrm>
        </p:grpSpPr>
        <p:sp>
          <p:nvSpPr>
            <p:cNvPr id="398" name="Google Shape;398;p14"/>
            <p:cNvSpPr/>
            <p:nvPr/>
          </p:nvSpPr>
          <p:spPr>
            <a:xfrm>
              <a:off x="8104989" y="4103882"/>
              <a:ext cx="1059575" cy="1059575"/>
            </a:xfrm>
            <a:custGeom>
              <a:avLst/>
              <a:gdLst/>
              <a:ahLst/>
              <a:cxnLst/>
              <a:rect l="l" t="t" r="r" b="b"/>
              <a:pathLst>
                <a:path w="16293" h="16293" extrusionOk="0">
                  <a:moveTo>
                    <a:pt x="16292" y="1"/>
                  </a:moveTo>
                  <a:lnTo>
                    <a:pt x="1" y="16292"/>
                  </a:lnTo>
                  <a:lnTo>
                    <a:pt x="16292" y="16292"/>
                  </a:lnTo>
                  <a:lnTo>
                    <a:pt x="162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4"/>
            <p:cNvSpPr/>
            <p:nvPr/>
          </p:nvSpPr>
          <p:spPr>
            <a:xfrm>
              <a:off x="7409717" y="4484654"/>
              <a:ext cx="1361846" cy="678809"/>
            </a:xfrm>
            <a:custGeom>
              <a:avLst/>
              <a:gdLst/>
              <a:ahLst/>
              <a:cxnLst/>
              <a:rect l="l" t="t" r="r" b="b"/>
              <a:pathLst>
                <a:path w="20941" h="10438" extrusionOk="0">
                  <a:moveTo>
                    <a:pt x="10437" y="0"/>
                  </a:moveTo>
                  <a:cubicBezTo>
                    <a:pt x="8976" y="0"/>
                    <a:pt x="7637" y="316"/>
                    <a:pt x="6364" y="825"/>
                  </a:cubicBezTo>
                  <a:cubicBezTo>
                    <a:pt x="4521" y="1589"/>
                    <a:pt x="2867" y="2928"/>
                    <a:pt x="1782" y="4582"/>
                  </a:cubicBezTo>
                  <a:cubicBezTo>
                    <a:pt x="637" y="6298"/>
                    <a:pt x="0" y="8273"/>
                    <a:pt x="0" y="10437"/>
                  </a:cubicBezTo>
                  <a:lnTo>
                    <a:pt x="2291" y="10437"/>
                  </a:lnTo>
                  <a:cubicBezTo>
                    <a:pt x="2291" y="9353"/>
                    <a:pt x="2485" y="8273"/>
                    <a:pt x="2928" y="7255"/>
                  </a:cubicBezTo>
                  <a:cubicBezTo>
                    <a:pt x="3503" y="5789"/>
                    <a:pt x="4582" y="4582"/>
                    <a:pt x="5855" y="3691"/>
                  </a:cubicBezTo>
                  <a:cubicBezTo>
                    <a:pt x="7194" y="2801"/>
                    <a:pt x="8722" y="2291"/>
                    <a:pt x="10437" y="2291"/>
                  </a:cubicBezTo>
                  <a:cubicBezTo>
                    <a:pt x="11583" y="2291"/>
                    <a:pt x="12667" y="2546"/>
                    <a:pt x="13619" y="2928"/>
                  </a:cubicBezTo>
                  <a:cubicBezTo>
                    <a:pt x="15085" y="3564"/>
                    <a:pt x="16358" y="4582"/>
                    <a:pt x="17249" y="5916"/>
                  </a:cubicBezTo>
                  <a:cubicBezTo>
                    <a:pt x="18074" y="7189"/>
                    <a:pt x="18583" y="8783"/>
                    <a:pt x="18649" y="10437"/>
                  </a:cubicBezTo>
                  <a:lnTo>
                    <a:pt x="20940" y="10437"/>
                  </a:lnTo>
                  <a:cubicBezTo>
                    <a:pt x="20940" y="9037"/>
                    <a:pt x="20620" y="7637"/>
                    <a:pt x="20110" y="6364"/>
                  </a:cubicBezTo>
                  <a:cubicBezTo>
                    <a:pt x="19286" y="4516"/>
                    <a:pt x="17947" y="2928"/>
                    <a:pt x="16292" y="1782"/>
                  </a:cubicBezTo>
                  <a:cubicBezTo>
                    <a:pt x="14637" y="637"/>
                    <a:pt x="12601" y="0"/>
                    <a:pt x="10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4"/>
            <p:cNvSpPr/>
            <p:nvPr/>
          </p:nvSpPr>
          <p:spPr>
            <a:xfrm>
              <a:off x="4571999" y="4592285"/>
              <a:ext cx="918844" cy="206933"/>
            </a:xfrm>
            <a:custGeom>
              <a:avLst/>
              <a:gdLst/>
              <a:ahLst/>
              <a:cxnLst/>
              <a:rect l="l" t="t" r="r" b="b"/>
              <a:pathLst>
                <a:path w="14129" h="3182" extrusionOk="0">
                  <a:moveTo>
                    <a:pt x="7067" y="0"/>
                  </a:moveTo>
                  <a:cubicBezTo>
                    <a:pt x="6619" y="0"/>
                    <a:pt x="6110" y="61"/>
                    <a:pt x="5667" y="255"/>
                  </a:cubicBezTo>
                  <a:cubicBezTo>
                    <a:pt x="5219" y="443"/>
                    <a:pt x="4776" y="698"/>
                    <a:pt x="4394" y="1079"/>
                  </a:cubicBezTo>
                  <a:cubicBezTo>
                    <a:pt x="4139" y="1334"/>
                    <a:pt x="3885" y="1527"/>
                    <a:pt x="3630" y="1588"/>
                  </a:cubicBezTo>
                  <a:cubicBezTo>
                    <a:pt x="3309" y="1716"/>
                    <a:pt x="2994" y="1782"/>
                    <a:pt x="2673" y="1782"/>
                  </a:cubicBezTo>
                  <a:cubicBezTo>
                    <a:pt x="2357" y="1782"/>
                    <a:pt x="2037" y="1716"/>
                    <a:pt x="1782" y="1588"/>
                  </a:cubicBezTo>
                  <a:cubicBezTo>
                    <a:pt x="1466" y="1527"/>
                    <a:pt x="1212" y="1334"/>
                    <a:pt x="957" y="1079"/>
                  </a:cubicBezTo>
                  <a:lnTo>
                    <a:pt x="0" y="2036"/>
                  </a:lnTo>
                  <a:cubicBezTo>
                    <a:pt x="382" y="2418"/>
                    <a:pt x="830" y="2673"/>
                    <a:pt x="1273" y="2861"/>
                  </a:cubicBezTo>
                  <a:cubicBezTo>
                    <a:pt x="1721" y="3055"/>
                    <a:pt x="2230" y="3182"/>
                    <a:pt x="2673" y="3182"/>
                  </a:cubicBezTo>
                  <a:cubicBezTo>
                    <a:pt x="3182" y="3182"/>
                    <a:pt x="3630" y="3055"/>
                    <a:pt x="4139" y="2861"/>
                  </a:cubicBezTo>
                  <a:cubicBezTo>
                    <a:pt x="4582" y="2673"/>
                    <a:pt x="4964" y="2418"/>
                    <a:pt x="5346" y="2036"/>
                  </a:cubicBezTo>
                  <a:cubicBezTo>
                    <a:pt x="5600" y="1782"/>
                    <a:pt x="5855" y="1655"/>
                    <a:pt x="6176" y="1527"/>
                  </a:cubicBezTo>
                  <a:cubicBezTo>
                    <a:pt x="6430" y="1400"/>
                    <a:pt x="6746" y="1334"/>
                    <a:pt x="7067" y="1334"/>
                  </a:cubicBezTo>
                  <a:cubicBezTo>
                    <a:pt x="7382" y="1334"/>
                    <a:pt x="7703" y="1400"/>
                    <a:pt x="8019" y="1527"/>
                  </a:cubicBezTo>
                  <a:cubicBezTo>
                    <a:pt x="8273" y="1655"/>
                    <a:pt x="8528" y="1782"/>
                    <a:pt x="8782" y="2036"/>
                  </a:cubicBezTo>
                  <a:cubicBezTo>
                    <a:pt x="9164" y="2418"/>
                    <a:pt x="9612" y="2673"/>
                    <a:pt x="10055" y="2861"/>
                  </a:cubicBezTo>
                  <a:cubicBezTo>
                    <a:pt x="10503" y="3055"/>
                    <a:pt x="11012" y="3182"/>
                    <a:pt x="11455" y="3182"/>
                  </a:cubicBezTo>
                  <a:cubicBezTo>
                    <a:pt x="11964" y="3182"/>
                    <a:pt x="12412" y="3055"/>
                    <a:pt x="12921" y="2861"/>
                  </a:cubicBezTo>
                  <a:cubicBezTo>
                    <a:pt x="13364" y="2673"/>
                    <a:pt x="13746" y="2418"/>
                    <a:pt x="14128" y="2036"/>
                  </a:cubicBezTo>
                  <a:lnTo>
                    <a:pt x="13176" y="1079"/>
                  </a:lnTo>
                  <a:cubicBezTo>
                    <a:pt x="12921" y="1334"/>
                    <a:pt x="12667" y="1527"/>
                    <a:pt x="12412" y="1588"/>
                  </a:cubicBezTo>
                  <a:cubicBezTo>
                    <a:pt x="12092" y="1716"/>
                    <a:pt x="11776" y="1782"/>
                    <a:pt x="11455" y="1782"/>
                  </a:cubicBezTo>
                  <a:cubicBezTo>
                    <a:pt x="11140" y="1782"/>
                    <a:pt x="10819" y="1716"/>
                    <a:pt x="10564" y="1588"/>
                  </a:cubicBezTo>
                  <a:cubicBezTo>
                    <a:pt x="10249" y="1527"/>
                    <a:pt x="9994" y="1334"/>
                    <a:pt x="9739" y="1079"/>
                  </a:cubicBezTo>
                  <a:cubicBezTo>
                    <a:pt x="9358" y="698"/>
                    <a:pt x="8976" y="443"/>
                    <a:pt x="8528" y="255"/>
                  </a:cubicBezTo>
                  <a:cubicBezTo>
                    <a:pt x="8019" y="61"/>
                    <a:pt x="7576" y="0"/>
                    <a:pt x="7067" y="0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1" name="Google Shape;401;p14"/>
            <p:cNvGrpSpPr/>
            <p:nvPr/>
          </p:nvGrpSpPr>
          <p:grpSpPr>
            <a:xfrm>
              <a:off x="8887406" y="4255169"/>
              <a:ext cx="177866" cy="385129"/>
              <a:chOff x="8877683" y="4321646"/>
              <a:chExt cx="177866" cy="385129"/>
            </a:xfrm>
          </p:grpSpPr>
          <p:sp>
            <p:nvSpPr>
              <p:cNvPr id="402" name="Google Shape;402;p14"/>
              <p:cNvSpPr/>
              <p:nvPr/>
            </p:nvSpPr>
            <p:spPr>
              <a:xfrm>
                <a:off x="9030642" y="4321646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6" y="0"/>
                      <a:pt x="0" y="66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66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14"/>
              <p:cNvSpPr/>
              <p:nvPr/>
            </p:nvSpPr>
            <p:spPr>
              <a:xfrm>
                <a:off x="9030642" y="43921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6" y="1"/>
                      <a:pt x="0" y="128"/>
                      <a:pt x="0" y="189"/>
                    </a:cubicBezTo>
                    <a:cubicBezTo>
                      <a:pt x="0" y="316"/>
                      <a:pt x="66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14"/>
              <p:cNvSpPr/>
              <p:nvPr/>
            </p:nvSpPr>
            <p:spPr>
              <a:xfrm>
                <a:off x="9030642" y="4466672"/>
                <a:ext cx="24907" cy="24842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2" extrusionOk="0">
                    <a:moveTo>
                      <a:pt x="194" y="0"/>
                    </a:moveTo>
                    <a:cubicBezTo>
                      <a:pt x="66" y="0"/>
                      <a:pt x="0" y="61"/>
                      <a:pt x="0" y="189"/>
                    </a:cubicBezTo>
                    <a:cubicBezTo>
                      <a:pt x="0" y="255"/>
                      <a:pt x="66" y="382"/>
                      <a:pt x="194" y="382"/>
                    </a:cubicBezTo>
                    <a:cubicBezTo>
                      <a:pt x="321" y="382"/>
                      <a:pt x="382" y="255"/>
                      <a:pt x="382" y="189"/>
                    </a:cubicBezTo>
                    <a:cubicBezTo>
                      <a:pt x="382" y="61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14"/>
              <p:cNvSpPr/>
              <p:nvPr/>
            </p:nvSpPr>
            <p:spPr>
              <a:xfrm>
                <a:off x="9030642" y="45368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6" y="0"/>
                      <a:pt x="0" y="67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67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14"/>
              <p:cNvSpPr/>
              <p:nvPr/>
            </p:nvSpPr>
            <p:spPr>
              <a:xfrm>
                <a:off x="9030642" y="460734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6" y="1"/>
                      <a:pt x="0" y="128"/>
                      <a:pt x="0" y="189"/>
                    </a:cubicBezTo>
                    <a:cubicBezTo>
                      <a:pt x="0" y="317"/>
                      <a:pt x="66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128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14"/>
              <p:cNvSpPr/>
              <p:nvPr/>
            </p:nvSpPr>
            <p:spPr>
              <a:xfrm>
                <a:off x="9030642" y="4681868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6" y="0"/>
                      <a:pt x="0" y="61"/>
                      <a:pt x="0" y="189"/>
                    </a:cubicBezTo>
                    <a:cubicBezTo>
                      <a:pt x="0" y="255"/>
                      <a:pt x="66" y="382"/>
                      <a:pt x="194" y="382"/>
                    </a:cubicBezTo>
                    <a:cubicBezTo>
                      <a:pt x="321" y="382"/>
                      <a:pt x="382" y="255"/>
                      <a:pt x="382" y="189"/>
                    </a:cubicBezTo>
                    <a:cubicBezTo>
                      <a:pt x="382" y="61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14"/>
              <p:cNvSpPr/>
              <p:nvPr/>
            </p:nvSpPr>
            <p:spPr>
              <a:xfrm>
                <a:off x="8952146" y="4321646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66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3" y="321"/>
                      <a:pt x="383" y="194"/>
                    </a:cubicBezTo>
                    <a:cubicBezTo>
                      <a:pt x="383" y="66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14"/>
              <p:cNvSpPr/>
              <p:nvPr/>
            </p:nvSpPr>
            <p:spPr>
              <a:xfrm>
                <a:off x="8952146" y="43921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128"/>
                      <a:pt x="1" y="189"/>
                    </a:cubicBezTo>
                    <a:cubicBezTo>
                      <a:pt x="1" y="316"/>
                      <a:pt x="128" y="382"/>
                      <a:pt x="189" y="382"/>
                    </a:cubicBezTo>
                    <a:cubicBezTo>
                      <a:pt x="316" y="382"/>
                      <a:pt x="383" y="316"/>
                      <a:pt x="383" y="189"/>
                    </a:cubicBezTo>
                    <a:cubicBezTo>
                      <a:pt x="383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14"/>
              <p:cNvSpPr/>
              <p:nvPr/>
            </p:nvSpPr>
            <p:spPr>
              <a:xfrm>
                <a:off x="8952146" y="4466672"/>
                <a:ext cx="24907" cy="24842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2" extrusionOk="0">
                    <a:moveTo>
                      <a:pt x="189" y="0"/>
                    </a:moveTo>
                    <a:cubicBezTo>
                      <a:pt x="128" y="0"/>
                      <a:pt x="1" y="61"/>
                      <a:pt x="1" y="189"/>
                    </a:cubicBezTo>
                    <a:cubicBezTo>
                      <a:pt x="1" y="255"/>
                      <a:pt x="128" y="382"/>
                      <a:pt x="189" y="382"/>
                    </a:cubicBezTo>
                    <a:cubicBezTo>
                      <a:pt x="316" y="382"/>
                      <a:pt x="383" y="255"/>
                      <a:pt x="383" y="189"/>
                    </a:cubicBezTo>
                    <a:cubicBezTo>
                      <a:pt x="383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4"/>
              <p:cNvSpPr/>
              <p:nvPr/>
            </p:nvSpPr>
            <p:spPr>
              <a:xfrm>
                <a:off x="8952146" y="45368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67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3" y="321"/>
                      <a:pt x="383" y="194"/>
                    </a:cubicBezTo>
                    <a:cubicBezTo>
                      <a:pt x="383" y="67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14"/>
              <p:cNvSpPr/>
              <p:nvPr/>
            </p:nvSpPr>
            <p:spPr>
              <a:xfrm>
                <a:off x="8952146" y="460734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128"/>
                      <a:pt x="1" y="189"/>
                    </a:cubicBezTo>
                    <a:cubicBezTo>
                      <a:pt x="1" y="317"/>
                      <a:pt x="128" y="383"/>
                      <a:pt x="189" y="383"/>
                    </a:cubicBezTo>
                    <a:cubicBezTo>
                      <a:pt x="316" y="383"/>
                      <a:pt x="383" y="317"/>
                      <a:pt x="383" y="189"/>
                    </a:cubicBezTo>
                    <a:cubicBezTo>
                      <a:pt x="383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14"/>
              <p:cNvSpPr/>
              <p:nvPr/>
            </p:nvSpPr>
            <p:spPr>
              <a:xfrm>
                <a:off x="8952146" y="4681868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61"/>
                      <a:pt x="1" y="189"/>
                    </a:cubicBezTo>
                    <a:cubicBezTo>
                      <a:pt x="1" y="255"/>
                      <a:pt x="128" y="382"/>
                      <a:pt x="189" y="382"/>
                    </a:cubicBezTo>
                    <a:cubicBezTo>
                      <a:pt x="316" y="382"/>
                      <a:pt x="383" y="255"/>
                      <a:pt x="383" y="189"/>
                    </a:cubicBezTo>
                    <a:cubicBezTo>
                      <a:pt x="383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14"/>
              <p:cNvSpPr/>
              <p:nvPr/>
            </p:nvSpPr>
            <p:spPr>
              <a:xfrm>
                <a:off x="8877683" y="4321646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0"/>
                    </a:moveTo>
                    <a:cubicBezTo>
                      <a:pt x="61" y="0"/>
                      <a:pt x="0" y="66"/>
                      <a:pt x="0" y="194"/>
                    </a:cubicBezTo>
                    <a:cubicBezTo>
                      <a:pt x="0" y="321"/>
                      <a:pt x="61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66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4"/>
              <p:cNvSpPr/>
              <p:nvPr/>
            </p:nvSpPr>
            <p:spPr>
              <a:xfrm>
                <a:off x="8877683" y="4392143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1"/>
                    </a:moveTo>
                    <a:cubicBezTo>
                      <a:pt x="61" y="1"/>
                      <a:pt x="0" y="128"/>
                      <a:pt x="0" y="189"/>
                    </a:cubicBezTo>
                    <a:cubicBezTo>
                      <a:pt x="0" y="316"/>
                      <a:pt x="61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14"/>
              <p:cNvSpPr/>
              <p:nvPr/>
            </p:nvSpPr>
            <p:spPr>
              <a:xfrm>
                <a:off x="8877683" y="4466672"/>
                <a:ext cx="24842" cy="24842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89" y="0"/>
                    </a:moveTo>
                    <a:cubicBezTo>
                      <a:pt x="61" y="0"/>
                      <a:pt x="0" y="61"/>
                      <a:pt x="0" y="189"/>
                    </a:cubicBezTo>
                    <a:cubicBezTo>
                      <a:pt x="0" y="255"/>
                      <a:pt x="61" y="382"/>
                      <a:pt x="189" y="382"/>
                    </a:cubicBezTo>
                    <a:cubicBezTo>
                      <a:pt x="316" y="382"/>
                      <a:pt x="382" y="255"/>
                      <a:pt x="382" y="189"/>
                    </a:cubicBezTo>
                    <a:cubicBezTo>
                      <a:pt x="382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14"/>
              <p:cNvSpPr/>
              <p:nvPr/>
            </p:nvSpPr>
            <p:spPr>
              <a:xfrm>
                <a:off x="8877683" y="4536843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0"/>
                    </a:moveTo>
                    <a:cubicBezTo>
                      <a:pt x="61" y="0"/>
                      <a:pt x="0" y="67"/>
                      <a:pt x="0" y="194"/>
                    </a:cubicBezTo>
                    <a:cubicBezTo>
                      <a:pt x="0" y="321"/>
                      <a:pt x="61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67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14"/>
              <p:cNvSpPr/>
              <p:nvPr/>
            </p:nvSpPr>
            <p:spPr>
              <a:xfrm>
                <a:off x="8877683" y="460734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1"/>
                    </a:moveTo>
                    <a:cubicBezTo>
                      <a:pt x="61" y="1"/>
                      <a:pt x="0" y="128"/>
                      <a:pt x="0" y="189"/>
                    </a:cubicBezTo>
                    <a:cubicBezTo>
                      <a:pt x="0" y="317"/>
                      <a:pt x="61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14"/>
              <p:cNvSpPr/>
              <p:nvPr/>
            </p:nvSpPr>
            <p:spPr>
              <a:xfrm>
                <a:off x="8877683" y="4681868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0"/>
                    </a:moveTo>
                    <a:cubicBezTo>
                      <a:pt x="61" y="0"/>
                      <a:pt x="0" y="61"/>
                      <a:pt x="0" y="189"/>
                    </a:cubicBezTo>
                    <a:cubicBezTo>
                      <a:pt x="0" y="255"/>
                      <a:pt x="61" y="382"/>
                      <a:pt x="189" y="382"/>
                    </a:cubicBezTo>
                    <a:cubicBezTo>
                      <a:pt x="316" y="382"/>
                      <a:pt x="382" y="255"/>
                      <a:pt x="382" y="189"/>
                    </a:cubicBezTo>
                    <a:cubicBezTo>
                      <a:pt x="382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20" name="Google Shape;420;p14"/>
          <p:cNvSpPr txBox="1">
            <a:spLocks noGrp="1"/>
          </p:cNvSpPr>
          <p:nvPr>
            <p:ph type="title"/>
          </p:nvPr>
        </p:nvSpPr>
        <p:spPr>
          <a:xfrm>
            <a:off x="5283342" y="3488275"/>
            <a:ext cx="31320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800">
                <a:solidFill>
                  <a:schemeClr val="dk2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421" name="Google Shape;421;p14"/>
          <p:cNvSpPr/>
          <p:nvPr/>
        </p:nvSpPr>
        <p:spPr>
          <a:xfrm>
            <a:off x="2365677" y="540000"/>
            <a:ext cx="169504" cy="169554"/>
          </a:xfrm>
          <a:custGeom>
            <a:avLst/>
            <a:gdLst/>
            <a:ahLst/>
            <a:cxnLst/>
            <a:rect l="l" t="t" r="r" b="b"/>
            <a:pathLst>
              <a:path w="3437" h="3438" extrusionOk="0">
                <a:moveTo>
                  <a:pt x="3437" y="1"/>
                </a:moveTo>
                <a:cubicBezTo>
                  <a:pt x="1528" y="1"/>
                  <a:pt x="0" y="1528"/>
                  <a:pt x="0" y="3437"/>
                </a:cubicBezTo>
                <a:cubicBezTo>
                  <a:pt x="1909" y="3437"/>
                  <a:pt x="3437" y="1910"/>
                  <a:pt x="3437" y="1"/>
                </a:cubicBezTo>
                <a:close/>
              </a:path>
            </a:pathLst>
          </a:custGeom>
          <a:solidFill>
            <a:srgbClr val="252C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4"/>
          <p:cNvSpPr/>
          <p:nvPr/>
        </p:nvSpPr>
        <p:spPr>
          <a:xfrm>
            <a:off x="3957854" y="4"/>
            <a:ext cx="678827" cy="678827"/>
          </a:xfrm>
          <a:custGeom>
            <a:avLst/>
            <a:gdLst/>
            <a:ahLst/>
            <a:cxnLst/>
            <a:rect l="l" t="t" r="r" b="b"/>
            <a:pathLst>
              <a:path w="14322" h="14322" extrusionOk="0">
                <a:moveTo>
                  <a:pt x="1" y="0"/>
                </a:moveTo>
                <a:cubicBezTo>
                  <a:pt x="1" y="764"/>
                  <a:pt x="194" y="1528"/>
                  <a:pt x="449" y="2230"/>
                </a:cubicBezTo>
                <a:cubicBezTo>
                  <a:pt x="892" y="3248"/>
                  <a:pt x="1594" y="4073"/>
                  <a:pt x="2546" y="4710"/>
                </a:cubicBezTo>
                <a:cubicBezTo>
                  <a:pt x="2994" y="5030"/>
                  <a:pt x="3503" y="5219"/>
                  <a:pt x="4012" y="5412"/>
                </a:cubicBezTo>
                <a:cubicBezTo>
                  <a:pt x="4522" y="5601"/>
                  <a:pt x="5092" y="5667"/>
                  <a:pt x="5667" y="5667"/>
                </a:cubicBezTo>
                <a:cubicBezTo>
                  <a:pt x="6110" y="5667"/>
                  <a:pt x="6492" y="5728"/>
                  <a:pt x="6874" y="5921"/>
                </a:cubicBezTo>
                <a:cubicBezTo>
                  <a:pt x="7383" y="6110"/>
                  <a:pt x="7831" y="6491"/>
                  <a:pt x="8213" y="7001"/>
                </a:cubicBezTo>
                <a:lnTo>
                  <a:pt x="8594" y="7764"/>
                </a:lnTo>
                <a:cubicBezTo>
                  <a:pt x="8656" y="8085"/>
                  <a:pt x="8722" y="8401"/>
                  <a:pt x="8722" y="8655"/>
                </a:cubicBezTo>
                <a:cubicBezTo>
                  <a:pt x="8722" y="9485"/>
                  <a:pt x="8849" y="10183"/>
                  <a:pt x="9165" y="10885"/>
                </a:cubicBezTo>
                <a:cubicBezTo>
                  <a:pt x="9546" y="11903"/>
                  <a:pt x="10310" y="12794"/>
                  <a:pt x="11201" y="13364"/>
                </a:cubicBezTo>
                <a:cubicBezTo>
                  <a:pt x="11649" y="13685"/>
                  <a:pt x="12158" y="13940"/>
                  <a:pt x="12667" y="14067"/>
                </a:cubicBezTo>
                <a:cubicBezTo>
                  <a:pt x="13176" y="14255"/>
                  <a:pt x="13747" y="14322"/>
                  <a:pt x="14322" y="14322"/>
                </a:cubicBezTo>
                <a:lnTo>
                  <a:pt x="14322" y="11710"/>
                </a:lnTo>
                <a:cubicBezTo>
                  <a:pt x="13940" y="11710"/>
                  <a:pt x="13558" y="11649"/>
                  <a:pt x="13176" y="11455"/>
                </a:cubicBezTo>
                <a:cubicBezTo>
                  <a:pt x="12667" y="11267"/>
                  <a:pt x="12158" y="10885"/>
                  <a:pt x="11837" y="10376"/>
                </a:cubicBezTo>
                <a:lnTo>
                  <a:pt x="11456" y="9612"/>
                </a:lnTo>
                <a:cubicBezTo>
                  <a:pt x="11395" y="9292"/>
                  <a:pt x="11328" y="8976"/>
                  <a:pt x="11328" y="8655"/>
                </a:cubicBezTo>
                <a:cubicBezTo>
                  <a:pt x="11328" y="7892"/>
                  <a:pt x="11201" y="7194"/>
                  <a:pt x="10885" y="6491"/>
                </a:cubicBezTo>
                <a:cubicBezTo>
                  <a:pt x="10437" y="5473"/>
                  <a:pt x="9740" y="4582"/>
                  <a:pt x="8849" y="4012"/>
                </a:cubicBezTo>
                <a:cubicBezTo>
                  <a:pt x="8401" y="3691"/>
                  <a:pt x="7892" y="3437"/>
                  <a:pt x="7383" y="3310"/>
                </a:cubicBezTo>
                <a:cubicBezTo>
                  <a:pt x="6813" y="3121"/>
                  <a:pt x="6237" y="3055"/>
                  <a:pt x="5667" y="3055"/>
                </a:cubicBezTo>
                <a:cubicBezTo>
                  <a:pt x="5285" y="3055"/>
                  <a:pt x="4837" y="2928"/>
                  <a:pt x="4522" y="2800"/>
                </a:cubicBezTo>
                <a:cubicBezTo>
                  <a:pt x="3946" y="2546"/>
                  <a:pt x="3503" y="2164"/>
                  <a:pt x="3183" y="1721"/>
                </a:cubicBezTo>
                <a:cubicBezTo>
                  <a:pt x="2994" y="1467"/>
                  <a:pt x="2867" y="1212"/>
                  <a:pt x="2801" y="891"/>
                </a:cubicBezTo>
                <a:cubicBezTo>
                  <a:pt x="2740" y="637"/>
                  <a:pt x="2673" y="321"/>
                  <a:pt x="26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3" name="Google Shape;423;p14"/>
          <p:cNvGrpSpPr/>
          <p:nvPr/>
        </p:nvGrpSpPr>
        <p:grpSpPr>
          <a:xfrm>
            <a:off x="189622" y="1174640"/>
            <a:ext cx="249156" cy="539522"/>
            <a:chOff x="1266755" y="4029330"/>
            <a:chExt cx="148325" cy="321163"/>
          </a:xfrm>
        </p:grpSpPr>
        <p:sp>
          <p:nvSpPr>
            <p:cNvPr id="424" name="Google Shape;424;p14"/>
            <p:cNvSpPr/>
            <p:nvPr/>
          </p:nvSpPr>
          <p:spPr>
            <a:xfrm>
              <a:off x="1394309" y="4029330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0"/>
                  </a:moveTo>
                  <a:cubicBezTo>
                    <a:pt x="67" y="0"/>
                    <a:pt x="1" y="128"/>
                    <a:pt x="1" y="194"/>
                  </a:cubicBezTo>
                  <a:cubicBezTo>
                    <a:pt x="1" y="321"/>
                    <a:pt x="67" y="382"/>
                    <a:pt x="194" y="382"/>
                  </a:cubicBezTo>
                  <a:cubicBezTo>
                    <a:pt x="321" y="382"/>
                    <a:pt x="382" y="321"/>
                    <a:pt x="382" y="194"/>
                  </a:cubicBezTo>
                  <a:cubicBezTo>
                    <a:pt x="382" y="128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4"/>
            <p:cNvSpPr/>
            <p:nvPr/>
          </p:nvSpPr>
          <p:spPr>
            <a:xfrm>
              <a:off x="1394309" y="4091426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1"/>
                  </a:moveTo>
                  <a:cubicBezTo>
                    <a:pt x="67" y="1"/>
                    <a:pt x="1" y="67"/>
                    <a:pt x="1" y="194"/>
                  </a:cubicBezTo>
                  <a:cubicBezTo>
                    <a:pt x="1" y="255"/>
                    <a:pt x="67" y="383"/>
                    <a:pt x="194" y="383"/>
                  </a:cubicBezTo>
                  <a:cubicBezTo>
                    <a:pt x="321" y="383"/>
                    <a:pt x="382" y="255"/>
                    <a:pt x="382" y="194"/>
                  </a:cubicBezTo>
                  <a:cubicBezTo>
                    <a:pt x="382" y="67"/>
                    <a:pt x="321" y="1"/>
                    <a:pt x="194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4"/>
            <p:cNvSpPr/>
            <p:nvPr/>
          </p:nvSpPr>
          <p:spPr>
            <a:xfrm>
              <a:off x="1394309" y="4150268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0"/>
                  </a:moveTo>
                  <a:cubicBezTo>
                    <a:pt x="67" y="0"/>
                    <a:pt x="1" y="61"/>
                    <a:pt x="1" y="189"/>
                  </a:cubicBezTo>
                  <a:cubicBezTo>
                    <a:pt x="1" y="316"/>
                    <a:pt x="67" y="382"/>
                    <a:pt x="194" y="382"/>
                  </a:cubicBezTo>
                  <a:cubicBezTo>
                    <a:pt x="321" y="382"/>
                    <a:pt x="382" y="316"/>
                    <a:pt x="382" y="189"/>
                  </a:cubicBezTo>
                  <a:cubicBezTo>
                    <a:pt x="382" y="61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4"/>
            <p:cNvSpPr/>
            <p:nvPr/>
          </p:nvSpPr>
          <p:spPr>
            <a:xfrm>
              <a:off x="1394309" y="4208784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1"/>
                  </a:moveTo>
                  <a:cubicBezTo>
                    <a:pt x="67" y="1"/>
                    <a:pt x="1" y="128"/>
                    <a:pt x="1" y="194"/>
                  </a:cubicBezTo>
                  <a:cubicBezTo>
                    <a:pt x="1" y="321"/>
                    <a:pt x="67" y="382"/>
                    <a:pt x="194" y="382"/>
                  </a:cubicBezTo>
                  <a:cubicBezTo>
                    <a:pt x="321" y="382"/>
                    <a:pt x="382" y="321"/>
                    <a:pt x="382" y="194"/>
                  </a:cubicBezTo>
                  <a:cubicBezTo>
                    <a:pt x="382" y="128"/>
                    <a:pt x="321" y="1"/>
                    <a:pt x="194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1394309" y="4270934"/>
              <a:ext cx="20771" cy="20717"/>
            </a:xfrm>
            <a:custGeom>
              <a:avLst/>
              <a:gdLst/>
              <a:ahLst/>
              <a:cxnLst/>
              <a:rect l="l" t="t" r="r" b="b"/>
              <a:pathLst>
                <a:path w="383" h="382" extrusionOk="0">
                  <a:moveTo>
                    <a:pt x="194" y="0"/>
                  </a:moveTo>
                  <a:cubicBezTo>
                    <a:pt x="67" y="0"/>
                    <a:pt x="1" y="66"/>
                    <a:pt x="1" y="194"/>
                  </a:cubicBezTo>
                  <a:cubicBezTo>
                    <a:pt x="1" y="255"/>
                    <a:pt x="67" y="382"/>
                    <a:pt x="194" y="382"/>
                  </a:cubicBezTo>
                  <a:cubicBezTo>
                    <a:pt x="321" y="382"/>
                    <a:pt x="382" y="255"/>
                    <a:pt x="382" y="194"/>
                  </a:cubicBezTo>
                  <a:cubicBezTo>
                    <a:pt x="382" y="66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1394309" y="4329722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0"/>
                  </a:moveTo>
                  <a:cubicBezTo>
                    <a:pt x="67" y="0"/>
                    <a:pt x="1" y="62"/>
                    <a:pt x="1" y="189"/>
                  </a:cubicBezTo>
                  <a:cubicBezTo>
                    <a:pt x="1" y="316"/>
                    <a:pt x="67" y="382"/>
                    <a:pt x="194" y="382"/>
                  </a:cubicBezTo>
                  <a:cubicBezTo>
                    <a:pt x="321" y="382"/>
                    <a:pt x="382" y="316"/>
                    <a:pt x="382" y="189"/>
                  </a:cubicBezTo>
                  <a:cubicBezTo>
                    <a:pt x="382" y="62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4"/>
            <p:cNvSpPr/>
            <p:nvPr/>
          </p:nvSpPr>
          <p:spPr>
            <a:xfrm>
              <a:off x="1332213" y="4029330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0"/>
                  </a:moveTo>
                  <a:cubicBezTo>
                    <a:pt x="66" y="0"/>
                    <a:pt x="0" y="128"/>
                    <a:pt x="0" y="194"/>
                  </a:cubicBezTo>
                  <a:cubicBezTo>
                    <a:pt x="0" y="321"/>
                    <a:pt x="66" y="382"/>
                    <a:pt x="193" y="382"/>
                  </a:cubicBezTo>
                  <a:cubicBezTo>
                    <a:pt x="255" y="382"/>
                    <a:pt x="382" y="321"/>
                    <a:pt x="382" y="194"/>
                  </a:cubicBezTo>
                  <a:cubicBezTo>
                    <a:pt x="382" y="128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4"/>
            <p:cNvSpPr/>
            <p:nvPr/>
          </p:nvSpPr>
          <p:spPr>
            <a:xfrm>
              <a:off x="1332213" y="4091426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1"/>
                  </a:moveTo>
                  <a:cubicBezTo>
                    <a:pt x="66" y="1"/>
                    <a:pt x="0" y="67"/>
                    <a:pt x="0" y="194"/>
                  </a:cubicBezTo>
                  <a:cubicBezTo>
                    <a:pt x="0" y="255"/>
                    <a:pt x="66" y="383"/>
                    <a:pt x="193" y="383"/>
                  </a:cubicBezTo>
                  <a:cubicBezTo>
                    <a:pt x="255" y="383"/>
                    <a:pt x="382" y="255"/>
                    <a:pt x="382" y="194"/>
                  </a:cubicBezTo>
                  <a:cubicBezTo>
                    <a:pt x="382" y="67"/>
                    <a:pt x="255" y="1"/>
                    <a:pt x="193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1332213" y="4150268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0"/>
                  </a:moveTo>
                  <a:cubicBezTo>
                    <a:pt x="66" y="0"/>
                    <a:pt x="0" y="61"/>
                    <a:pt x="0" y="189"/>
                  </a:cubicBezTo>
                  <a:cubicBezTo>
                    <a:pt x="0" y="316"/>
                    <a:pt x="66" y="382"/>
                    <a:pt x="193" y="382"/>
                  </a:cubicBezTo>
                  <a:cubicBezTo>
                    <a:pt x="255" y="382"/>
                    <a:pt x="382" y="316"/>
                    <a:pt x="382" y="189"/>
                  </a:cubicBezTo>
                  <a:cubicBezTo>
                    <a:pt x="382" y="61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4"/>
            <p:cNvSpPr/>
            <p:nvPr/>
          </p:nvSpPr>
          <p:spPr>
            <a:xfrm>
              <a:off x="1332213" y="4208784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1"/>
                  </a:moveTo>
                  <a:cubicBezTo>
                    <a:pt x="66" y="1"/>
                    <a:pt x="0" y="128"/>
                    <a:pt x="0" y="194"/>
                  </a:cubicBezTo>
                  <a:cubicBezTo>
                    <a:pt x="0" y="321"/>
                    <a:pt x="66" y="382"/>
                    <a:pt x="193" y="382"/>
                  </a:cubicBezTo>
                  <a:cubicBezTo>
                    <a:pt x="255" y="382"/>
                    <a:pt x="382" y="321"/>
                    <a:pt x="382" y="194"/>
                  </a:cubicBezTo>
                  <a:cubicBezTo>
                    <a:pt x="382" y="128"/>
                    <a:pt x="255" y="1"/>
                    <a:pt x="193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4"/>
            <p:cNvSpPr/>
            <p:nvPr/>
          </p:nvSpPr>
          <p:spPr>
            <a:xfrm>
              <a:off x="1332213" y="4270934"/>
              <a:ext cx="20717" cy="20717"/>
            </a:xfrm>
            <a:custGeom>
              <a:avLst/>
              <a:gdLst/>
              <a:ahLst/>
              <a:cxnLst/>
              <a:rect l="l" t="t" r="r" b="b"/>
              <a:pathLst>
                <a:path w="382" h="382" extrusionOk="0">
                  <a:moveTo>
                    <a:pt x="193" y="0"/>
                  </a:moveTo>
                  <a:cubicBezTo>
                    <a:pt x="66" y="0"/>
                    <a:pt x="0" y="66"/>
                    <a:pt x="0" y="194"/>
                  </a:cubicBezTo>
                  <a:cubicBezTo>
                    <a:pt x="0" y="255"/>
                    <a:pt x="66" y="382"/>
                    <a:pt x="193" y="382"/>
                  </a:cubicBezTo>
                  <a:cubicBezTo>
                    <a:pt x="255" y="382"/>
                    <a:pt x="382" y="255"/>
                    <a:pt x="382" y="194"/>
                  </a:cubicBezTo>
                  <a:cubicBezTo>
                    <a:pt x="382" y="66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1332213" y="4329722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0"/>
                  </a:moveTo>
                  <a:cubicBezTo>
                    <a:pt x="66" y="0"/>
                    <a:pt x="0" y="62"/>
                    <a:pt x="0" y="189"/>
                  </a:cubicBezTo>
                  <a:cubicBezTo>
                    <a:pt x="0" y="316"/>
                    <a:pt x="66" y="382"/>
                    <a:pt x="193" y="382"/>
                  </a:cubicBezTo>
                  <a:cubicBezTo>
                    <a:pt x="255" y="382"/>
                    <a:pt x="382" y="316"/>
                    <a:pt x="382" y="189"/>
                  </a:cubicBezTo>
                  <a:cubicBezTo>
                    <a:pt x="382" y="62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4"/>
            <p:cNvSpPr/>
            <p:nvPr/>
          </p:nvSpPr>
          <p:spPr>
            <a:xfrm>
              <a:off x="1266755" y="4029330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0"/>
                  </a:moveTo>
                  <a:cubicBezTo>
                    <a:pt x="62" y="0"/>
                    <a:pt x="0" y="128"/>
                    <a:pt x="0" y="194"/>
                  </a:cubicBezTo>
                  <a:cubicBezTo>
                    <a:pt x="0" y="321"/>
                    <a:pt x="62" y="382"/>
                    <a:pt x="189" y="382"/>
                  </a:cubicBezTo>
                  <a:cubicBezTo>
                    <a:pt x="316" y="382"/>
                    <a:pt x="382" y="321"/>
                    <a:pt x="382" y="194"/>
                  </a:cubicBezTo>
                  <a:cubicBezTo>
                    <a:pt x="382" y="128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4"/>
            <p:cNvSpPr/>
            <p:nvPr/>
          </p:nvSpPr>
          <p:spPr>
            <a:xfrm>
              <a:off x="1266755" y="4091426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1"/>
                  </a:moveTo>
                  <a:cubicBezTo>
                    <a:pt x="62" y="1"/>
                    <a:pt x="0" y="67"/>
                    <a:pt x="0" y="194"/>
                  </a:cubicBezTo>
                  <a:cubicBezTo>
                    <a:pt x="0" y="255"/>
                    <a:pt x="62" y="383"/>
                    <a:pt x="189" y="383"/>
                  </a:cubicBezTo>
                  <a:cubicBezTo>
                    <a:pt x="316" y="383"/>
                    <a:pt x="382" y="255"/>
                    <a:pt x="382" y="194"/>
                  </a:cubicBezTo>
                  <a:cubicBezTo>
                    <a:pt x="382" y="67"/>
                    <a:pt x="316" y="1"/>
                    <a:pt x="189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1266755" y="4150268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0"/>
                  </a:moveTo>
                  <a:cubicBezTo>
                    <a:pt x="62" y="0"/>
                    <a:pt x="0" y="61"/>
                    <a:pt x="0" y="189"/>
                  </a:cubicBezTo>
                  <a:cubicBezTo>
                    <a:pt x="0" y="316"/>
                    <a:pt x="62" y="382"/>
                    <a:pt x="189" y="382"/>
                  </a:cubicBezTo>
                  <a:cubicBezTo>
                    <a:pt x="316" y="382"/>
                    <a:pt x="382" y="316"/>
                    <a:pt x="382" y="189"/>
                  </a:cubicBezTo>
                  <a:cubicBezTo>
                    <a:pt x="382" y="61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4"/>
            <p:cNvSpPr/>
            <p:nvPr/>
          </p:nvSpPr>
          <p:spPr>
            <a:xfrm>
              <a:off x="1266755" y="4208784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1"/>
                  </a:moveTo>
                  <a:cubicBezTo>
                    <a:pt x="62" y="1"/>
                    <a:pt x="0" y="128"/>
                    <a:pt x="0" y="194"/>
                  </a:cubicBezTo>
                  <a:cubicBezTo>
                    <a:pt x="0" y="321"/>
                    <a:pt x="62" y="382"/>
                    <a:pt x="189" y="382"/>
                  </a:cubicBezTo>
                  <a:cubicBezTo>
                    <a:pt x="316" y="382"/>
                    <a:pt x="382" y="321"/>
                    <a:pt x="382" y="194"/>
                  </a:cubicBezTo>
                  <a:cubicBezTo>
                    <a:pt x="382" y="128"/>
                    <a:pt x="316" y="1"/>
                    <a:pt x="189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4"/>
            <p:cNvSpPr/>
            <p:nvPr/>
          </p:nvSpPr>
          <p:spPr>
            <a:xfrm>
              <a:off x="1266755" y="4270934"/>
              <a:ext cx="20771" cy="20717"/>
            </a:xfrm>
            <a:custGeom>
              <a:avLst/>
              <a:gdLst/>
              <a:ahLst/>
              <a:cxnLst/>
              <a:rect l="l" t="t" r="r" b="b"/>
              <a:pathLst>
                <a:path w="383" h="382" extrusionOk="0">
                  <a:moveTo>
                    <a:pt x="189" y="0"/>
                  </a:moveTo>
                  <a:cubicBezTo>
                    <a:pt x="62" y="0"/>
                    <a:pt x="0" y="66"/>
                    <a:pt x="0" y="194"/>
                  </a:cubicBezTo>
                  <a:cubicBezTo>
                    <a:pt x="0" y="255"/>
                    <a:pt x="62" y="382"/>
                    <a:pt x="189" y="382"/>
                  </a:cubicBezTo>
                  <a:cubicBezTo>
                    <a:pt x="316" y="382"/>
                    <a:pt x="382" y="255"/>
                    <a:pt x="382" y="194"/>
                  </a:cubicBezTo>
                  <a:cubicBezTo>
                    <a:pt x="382" y="66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1266755" y="4329722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0"/>
                  </a:moveTo>
                  <a:cubicBezTo>
                    <a:pt x="62" y="0"/>
                    <a:pt x="0" y="62"/>
                    <a:pt x="0" y="189"/>
                  </a:cubicBezTo>
                  <a:cubicBezTo>
                    <a:pt x="0" y="316"/>
                    <a:pt x="62" y="382"/>
                    <a:pt x="189" y="382"/>
                  </a:cubicBezTo>
                  <a:cubicBezTo>
                    <a:pt x="316" y="382"/>
                    <a:pt x="382" y="316"/>
                    <a:pt x="382" y="189"/>
                  </a:cubicBezTo>
                  <a:cubicBezTo>
                    <a:pt x="382" y="62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2" name="Google Shape;442;p14"/>
          <p:cNvSpPr/>
          <p:nvPr/>
        </p:nvSpPr>
        <p:spPr>
          <a:xfrm>
            <a:off x="-26" y="3870001"/>
            <a:ext cx="720106" cy="720120"/>
          </a:xfrm>
          <a:custGeom>
            <a:avLst/>
            <a:gdLst/>
            <a:ahLst/>
            <a:cxnLst/>
            <a:rect l="l" t="t" r="r" b="b"/>
            <a:pathLst>
              <a:path w="5667" h="5667" extrusionOk="0">
                <a:moveTo>
                  <a:pt x="2994" y="1"/>
                </a:moveTo>
                <a:cubicBezTo>
                  <a:pt x="2994" y="449"/>
                  <a:pt x="2927" y="830"/>
                  <a:pt x="2800" y="1212"/>
                </a:cubicBezTo>
                <a:cubicBezTo>
                  <a:pt x="2546" y="1721"/>
                  <a:pt x="2164" y="2164"/>
                  <a:pt x="1655" y="2546"/>
                </a:cubicBezTo>
                <a:cubicBezTo>
                  <a:pt x="1466" y="2673"/>
                  <a:pt x="1212" y="2801"/>
                  <a:pt x="891" y="2928"/>
                </a:cubicBezTo>
                <a:cubicBezTo>
                  <a:pt x="636" y="2994"/>
                  <a:pt x="321" y="3055"/>
                  <a:pt x="0" y="3055"/>
                </a:cubicBezTo>
                <a:lnTo>
                  <a:pt x="0" y="5667"/>
                </a:lnTo>
                <a:cubicBezTo>
                  <a:pt x="764" y="5667"/>
                  <a:pt x="1527" y="5540"/>
                  <a:pt x="2230" y="5219"/>
                </a:cubicBezTo>
                <a:cubicBezTo>
                  <a:pt x="3182" y="4776"/>
                  <a:pt x="4073" y="4073"/>
                  <a:pt x="4709" y="3183"/>
                </a:cubicBezTo>
                <a:cubicBezTo>
                  <a:pt x="4964" y="2740"/>
                  <a:pt x="5219" y="2230"/>
                  <a:pt x="5412" y="1721"/>
                </a:cubicBezTo>
                <a:cubicBezTo>
                  <a:pt x="5539" y="1146"/>
                  <a:pt x="5667" y="576"/>
                  <a:pt x="56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3" name="Google Shape;443;p14"/>
          <p:cNvGrpSpPr/>
          <p:nvPr/>
        </p:nvGrpSpPr>
        <p:grpSpPr>
          <a:xfrm>
            <a:off x="1572312" y="3870003"/>
            <a:ext cx="1957156" cy="3782590"/>
            <a:chOff x="4128125" y="488675"/>
            <a:chExt cx="1462857" cy="2827259"/>
          </a:xfrm>
        </p:grpSpPr>
        <p:sp>
          <p:nvSpPr>
            <p:cNvPr id="444" name="Google Shape;444;p14"/>
            <p:cNvSpPr/>
            <p:nvPr/>
          </p:nvSpPr>
          <p:spPr>
            <a:xfrm>
              <a:off x="4128125" y="488675"/>
              <a:ext cx="1462857" cy="2827259"/>
            </a:xfrm>
            <a:custGeom>
              <a:avLst/>
              <a:gdLst/>
              <a:ahLst/>
              <a:cxnLst/>
              <a:rect l="l" t="t" r="r" b="b"/>
              <a:pathLst>
                <a:path w="15081" h="29147" extrusionOk="0">
                  <a:moveTo>
                    <a:pt x="7571" y="0"/>
                  </a:moveTo>
                  <a:cubicBezTo>
                    <a:pt x="3437" y="0"/>
                    <a:pt x="0" y="3437"/>
                    <a:pt x="0" y="7571"/>
                  </a:cubicBezTo>
                  <a:lnTo>
                    <a:pt x="0" y="29147"/>
                  </a:lnTo>
                  <a:lnTo>
                    <a:pt x="61" y="29147"/>
                  </a:lnTo>
                  <a:lnTo>
                    <a:pt x="61" y="7571"/>
                  </a:lnTo>
                  <a:cubicBezTo>
                    <a:pt x="61" y="3437"/>
                    <a:pt x="3437" y="61"/>
                    <a:pt x="7571" y="61"/>
                  </a:cubicBezTo>
                  <a:cubicBezTo>
                    <a:pt x="11710" y="61"/>
                    <a:pt x="15019" y="3437"/>
                    <a:pt x="15019" y="7571"/>
                  </a:cubicBezTo>
                  <a:lnTo>
                    <a:pt x="15019" y="29147"/>
                  </a:lnTo>
                  <a:lnTo>
                    <a:pt x="15080" y="29147"/>
                  </a:lnTo>
                  <a:lnTo>
                    <a:pt x="15080" y="7571"/>
                  </a:lnTo>
                  <a:cubicBezTo>
                    <a:pt x="15080" y="3437"/>
                    <a:pt x="11710" y="0"/>
                    <a:pt x="75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4"/>
            <p:cNvSpPr/>
            <p:nvPr/>
          </p:nvSpPr>
          <p:spPr>
            <a:xfrm>
              <a:off x="4239189" y="599739"/>
              <a:ext cx="1247032" cy="2716194"/>
            </a:xfrm>
            <a:custGeom>
              <a:avLst/>
              <a:gdLst/>
              <a:ahLst/>
              <a:cxnLst/>
              <a:rect l="l" t="t" r="r" b="b"/>
              <a:pathLst>
                <a:path w="12856" h="28002" extrusionOk="0">
                  <a:moveTo>
                    <a:pt x="6426" y="1"/>
                  </a:moveTo>
                  <a:cubicBezTo>
                    <a:pt x="2862" y="1"/>
                    <a:pt x="1" y="2862"/>
                    <a:pt x="1" y="6426"/>
                  </a:cubicBezTo>
                  <a:lnTo>
                    <a:pt x="1" y="28002"/>
                  </a:lnTo>
                  <a:lnTo>
                    <a:pt x="62" y="28002"/>
                  </a:lnTo>
                  <a:lnTo>
                    <a:pt x="62" y="6426"/>
                  </a:lnTo>
                  <a:cubicBezTo>
                    <a:pt x="62" y="2928"/>
                    <a:pt x="2928" y="62"/>
                    <a:pt x="6426" y="62"/>
                  </a:cubicBezTo>
                  <a:cubicBezTo>
                    <a:pt x="9929" y="62"/>
                    <a:pt x="12790" y="2928"/>
                    <a:pt x="12790" y="6426"/>
                  </a:cubicBezTo>
                  <a:lnTo>
                    <a:pt x="12790" y="28002"/>
                  </a:lnTo>
                  <a:lnTo>
                    <a:pt x="12856" y="28002"/>
                  </a:lnTo>
                  <a:lnTo>
                    <a:pt x="12856" y="6426"/>
                  </a:lnTo>
                  <a:cubicBezTo>
                    <a:pt x="12856" y="2862"/>
                    <a:pt x="9990" y="1"/>
                    <a:pt x="64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4"/>
            <p:cNvSpPr/>
            <p:nvPr/>
          </p:nvSpPr>
          <p:spPr>
            <a:xfrm>
              <a:off x="4343947" y="704400"/>
              <a:ext cx="1037124" cy="2611531"/>
            </a:xfrm>
            <a:custGeom>
              <a:avLst/>
              <a:gdLst/>
              <a:ahLst/>
              <a:cxnLst/>
              <a:rect l="l" t="t" r="r" b="b"/>
              <a:pathLst>
                <a:path w="10692" h="26923" extrusionOk="0">
                  <a:moveTo>
                    <a:pt x="5346" y="1"/>
                  </a:moveTo>
                  <a:cubicBezTo>
                    <a:pt x="2418" y="1"/>
                    <a:pt x="0" y="2419"/>
                    <a:pt x="0" y="5347"/>
                  </a:cubicBezTo>
                  <a:lnTo>
                    <a:pt x="0" y="26923"/>
                  </a:lnTo>
                  <a:lnTo>
                    <a:pt x="66" y="26923"/>
                  </a:lnTo>
                  <a:lnTo>
                    <a:pt x="66" y="5347"/>
                  </a:lnTo>
                  <a:cubicBezTo>
                    <a:pt x="66" y="2419"/>
                    <a:pt x="2418" y="67"/>
                    <a:pt x="5346" y="67"/>
                  </a:cubicBezTo>
                  <a:cubicBezTo>
                    <a:pt x="8273" y="67"/>
                    <a:pt x="10630" y="2419"/>
                    <a:pt x="10630" y="5347"/>
                  </a:cubicBezTo>
                  <a:lnTo>
                    <a:pt x="10630" y="26923"/>
                  </a:lnTo>
                  <a:lnTo>
                    <a:pt x="10691" y="26923"/>
                  </a:lnTo>
                  <a:lnTo>
                    <a:pt x="10691" y="5347"/>
                  </a:lnTo>
                  <a:cubicBezTo>
                    <a:pt x="10691" y="2419"/>
                    <a:pt x="8273" y="1"/>
                    <a:pt x="5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4"/>
            <p:cNvSpPr/>
            <p:nvPr/>
          </p:nvSpPr>
          <p:spPr>
            <a:xfrm>
              <a:off x="4449094" y="809644"/>
              <a:ext cx="827313" cy="2506286"/>
            </a:xfrm>
            <a:custGeom>
              <a:avLst/>
              <a:gdLst/>
              <a:ahLst/>
              <a:cxnLst/>
              <a:rect l="l" t="t" r="r" b="b"/>
              <a:pathLst>
                <a:path w="8529" h="25838" extrusionOk="0">
                  <a:moveTo>
                    <a:pt x="4262" y="0"/>
                  </a:moveTo>
                  <a:cubicBezTo>
                    <a:pt x="1910" y="0"/>
                    <a:pt x="1" y="1909"/>
                    <a:pt x="1" y="4262"/>
                  </a:cubicBezTo>
                  <a:lnTo>
                    <a:pt x="1" y="25838"/>
                  </a:lnTo>
                  <a:lnTo>
                    <a:pt x="62" y="25838"/>
                  </a:lnTo>
                  <a:lnTo>
                    <a:pt x="62" y="4262"/>
                  </a:lnTo>
                  <a:cubicBezTo>
                    <a:pt x="62" y="1971"/>
                    <a:pt x="1971" y="61"/>
                    <a:pt x="4262" y="61"/>
                  </a:cubicBezTo>
                  <a:cubicBezTo>
                    <a:pt x="6553" y="61"/>
                    <a:pt x="8462" y="1971"/>
                    <a:pt x="8462" y="4262"/>
                  </a:cubicBezTo>
                  <a:lnTo>
                    <a:pt x="8462" y="25838"/>
                  </a:lnTo>
                  <a:lnTo>
                    <a:pt x="8528" y="25838"/>
                  </a:lnTo>
                  <a:lnTo>
                    <a:pt x="8528" y="4262"/>
                  </a:lnTo>
                  <a:cubicBezTo>
                    <a:pt x="8528" y="1909"/>
                    <a:pt x="6619" y="0"/>
                    <a:pt x="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4"/>
            <p:cNvSpPr/>
            <p:nvPr/>
          </p:nvSpPr>
          <p:spPr>
            <a:xfrm>
              <a:off x="4553756" y="914306"/>
              <a:ext cx="617405" cy="2401623"/>
            </a:xfrm>
            <a:custGeom>
              <a:avLst/>
              <a:gdLst/>
              <a:ahLst/>
              <a:cxnLst/>
              <a:rect l="l" t="t" r="r" b="b"/>
              <a:pathLst>
                <a:path w="6365" h="24759" extrusionOk="0">
                  <a:moveTo>
                    <a:pt x="3183" y="1"/>
                  </a:moveTo>
                  <a:cubicBezTo>
                    <a:pt x="1467" y="1"/>
                    <a:pt x="1" y="1401"/>
                    <a:pt x="1" y="3183"/>
                  </a:cubicBezTo>
                  <a:lnTo>
                    <a:pt x="1" y="24759"/>
                  </a:lnTo>
                  <a:lnTo>
                    <a:pt x="67" y="24759"/>
                  </a:lnTo>
                  <a:lnTo>
                    <a:pt x="67" y="3183"/>
                  </a:lnTo>
                  <a:cubicBezTo>
                    <a:pt x="67" y="1467"/>
                    <a:pt x="1467" y="67"/>
                    <a:pt x="3183" y="67"/>
                  </a:cubicBezTo>
                  <a:cubicBezTo>
                    <a:pt x="4904" y="67"/>
                    <a:pt x="6304" y="1467"/>
                    <a:pt x="6304" y="3183"/>
                  </a:cubicBezTo>
                  <a:lnTo>
                    <a:pt x="6304" y="24759"/>
                  </a:lnTo>
                  <a:lnTo>
                    <a:pt x="6365" y="24759"/>
                  </a:lnTo>
                  <a:lnTo>
                    <a:pt x="6365" y="3183"/>
                  </a:lnTo>
                  <a:cubicBezTo>
                    <a:pt x="6365" y="1401"/>
                    <a:pt x="4904" y="1"/>
                    <a:pt x="3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9" name="Google Shape;449;p14"/>
          <p:cNvSpPr/>
          <p:nvPr/>
        </p:nvSpPr>
        <p:spPr>
          <a:xfrm rot="10800000">
            <a:off x="7116708" y="3"/>
            <a:ext cx="1103120" cy="549848"/>
          </a:xfrm>
          <a:custGeom>
            <a:avLst/>
            <a:gdLst/>
            <a:ahLst/>
            <a:cxnLst/>
            <a:rect l="l" t="t" r="r" b="b"/>
            <a:pathLst>
              <a:path w="20941" h="10438" extrusionOk="0">
                <a:moveTo>
                  <a:pt x="10437" y="0"/>
                </a:moveTo>
                <a:cubicBezTo>
                  <a:pt x="8976" y="0"/>
                  <a:pt x="7637" y="316"/>
                  <a:pt x="6364" y="825"/>
                </a:cubicBezTo>
                <a:cubicBezTo>
                  <a:pt x="4521" y="1589"/>
                  <a:pt x="2867" y="2928"/>
                  <a:pt x="1782" y="4582"/>
                </a:cubicBezTo>
                <a:cubicBezTo>
                  <a:pt x="637" y="6298"/>
                  <a:pt x="0" y="8273"/>
                  <a:pt x="0" y="10437"/>
                </a:cubicBezTo>
                <a:lnTo>
                  <a:pt x="2291" y="10437"/>
                </a:lnTo>
                <a:cubicBezTo>
                  <a:pt x="2291" y="9353"/>
                  <a:pt x="2485" y="8273"/>
                  <a:pt x="2928" y="7255"/>
                </a:cubicBezTo>
                <a:cubicBezTo>
                  <a:pt x="3503" y="5789"/>
                  <a:pt x="4582" y="4582"/>
                  <a:pt x="5855" y="3691"/>
                </a:cubicBezTo>
                <a:cubicBezTo>
                  <a:pt x="7194" y="2801"/>
                  <a:pt x="8722" y="2291"/>
                  <a:pt x="10437" y="2291"/>
                </a:cubicBezTo>
                <a:cubicBezTo>
                  <a:pt x="11583" y="2291"/>
                  <a:pt x="12667" y="2546"/>
                  <a:pt x="13619" y="2928"/>
                </a:cubicBezTo>
                <a:cubicBezTo>
                  <a:pt x="15085" y="3564"/>
                  <a:pt x="16358" y="4582"/>
                  <a:pt x="17249" y="5916"/>
                </a:cubicBezTo>
                <a:cubicBezTo>
                  <a:pt x="18074" y="7189"/>
                  <a:pt x="18583" y="8783"/>
                  <a:pt x="18649" y="10437"/>
                </a:cubicBezTo>
                <a:lnTo>
                  <a:pt x="20940" y="10437"/>
                </a:lnTo>
                <a:cubicBezTo>
                  <a:pt x="20940" y="9037"/>
                  <a:pt x="20620" y="7637"/>
                  <a:pt x="20110" y="6364"/>
                </a:cubicBezTo>
                <a:cubicBezTo>
                  <a:pt x="19286" y="4516"/>
                  <a:pt x="17947" y="2928"/>
                  <a:pt x="16292" y="1782"/>
                </a:cubicBezTo>
                <a:cubicBezTo>
                  <a:pt x="14637" y="637"/>
                  <a:pt x="12601" y="0"/>
                  <a:pt x="104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0" name="Google Shape;450;p14"/>
          <p:cNvGrpSpPr/>
          <p:nvPr/>
        </p:nvGrpSpPr>
        <p:grpSpPr>
          <a:xfrm rot="5400000">
            <a:off x="-298920" y="-1499934"/>
            <a:ext cx="1620553" cy="3132038"/>
            <a:chOff x="4128125" y="488675"/>
            <a:chExt cx="1462857" cy="2827259"/>
          </a:xfrm>
        </p:grpSpPr>
        <p:sp>
          <p:nvSpPr>
            <p:cNvPr id="451" name="Google Shape;451;p14"/>
            <p:cNvSpPr/>
            <p:nvPr/>
          </p:nvSpPr>
          <p:spPr>
            <a:xfrm>
              <a:off x="4128125" y="488675"/>
              <a:ext cx="1462857" cy="2827259"/>
            </a:xfrm>
            <a:custGeom>
              <a:avLst/>
              <a:gdLst/>
              <a:ahLst/>
              <a:cxnLst/>
              <a:rect l="l" t="t" r="r" b="b"/>
              <a:pathLst>
                <a:path w="15081" h="29147" extrusionOk="0">
                  <a:moveTo>
                    <a:pt x="7571" y="0"/>
                  </a:moveTo>
                  <a:cubicBezTo>
                    <a:pt x="3437" y="0"/>
                    <a:pt x="0" y="3437"/>
                    <a:pt x="0" y="7571"/>
                  </a:cubicBezTo>
                  <a:lnTo>
                    <a:pt x="0" y="29147"/>
                  </a:lnTo>
                  <a:lnTo>
                    <a:pt x="61" y="29147"/>
                  </a:lnTo>
                  <a:lnTo>
                    <a:pt x="61" y="7571"/>
                  </a:lnTo>
                  <a:cubicBezTo>
                    <a:pt x="61" y="3437"/>
                    <a:pt x="3437" y="61"/>
                    <a:pt x="7571" y="61"/>
                  </a:cubicBezTo>
                  <a:cubicBezTo>
                    <a:pt x="11710" y="61"/>
                    <a:pt x="15019" y="3437"/>
                    <a:pt x="15019" y="7571"/>
                  </a:cubicBezTo>
                  <a:lnTo>
                    <a:pt x="15019" y="29147"/>
                  </a:lnTo>
                  <a:lnTo>
                    <a:pt x="15080" y="29147"/>
                  </a:lnTo>
                  <a:lnTo>
                    <a:pt x="15080" y="7571"/>
                  </a:lnTo>
                  <a:cubicBezTo>
                    <a:pt x="15080" y="3437"/>
                    <a:pt x="11710" y="0"/>
                    <a:pt x="75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4"/>
            <p:cNvSpPr/>
            <p:nvPr/>
          </p:nvSpPr>
          <p:spPr>
            <a:xfrm>
              <a:off x="4239189" y="599739"/>
              <a:ext cx="1247032" cy="2716194"/>
            </a:xfrm>
            <a:custGeom>
              <a:avLst/>
              <a:gdLst/>
              <a:ahLst/>
              <a:cxnLst/>
              <a:rect l="l" t="t" r="r" b="b"/>
              <a:pathLst>
                <a:path w="12856" h="28002" extrusionOk="0">
                  <a:moveTo>
                    <a:pt x="6426" y="1"/>
                  </a:moveTo>
                  <a:cubicBezTo>
                    <a:pt x="2862" y="1"/>
                    <a:pt x="1" y="2862"/>
                    <a:pt x="1" y="6426"/>
                  </a:cubicBezTo>
                  <a:lnTo>
                    <a:pt x="1" y="28002"/>
                  </a:lnTo>
                  <a:lnTo>
                    <a:pt x="62" y="28002"/>
                  </a:lnTo>
                  <a:lnTo>
                    <a:pt x="62" y="6426"/>
                  </a:lnTo>
                  <a:cubicBezTo>
                    <a:pt x="62" y="2928"/>
                    <a:pt x="2928" y="62"/>
                    <a:pt x="6426" y="62"/>
                  </a:cubicBezTo>
                  <a:cubicBezTo>
                    <a:pt x="9929" y="62"/>
                    <a:pt x="12790" y="2928"/>
                    <a:pt x="12790" y="6426"/>
                  </a:cubicBezTo>
                  <a:lnTo>
                    <a:pt x="12790" y="28002"/>
                  </a:lnTo>
                  <a:lnTo>
                    <a:pt x="12856" y="28002"/>
                  </a:lnTo>
                  <a:lnTo>
                    <a:pt x="12856" y="6426"/>
                  </a:lnTo>
                  <a:cubicBezTo>
                    <a:pt x="12856" y="2862"/>
                    <a:pt x="9990" y="1"/>
                    <a:pt x="64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4"/>
            <p:cNvSpPr/>
            <p:nvPr/>
          </p:nvSpPr>
          <p:spPr>
            <a:xfrm>
              <a:off x="4343947" y="704400"/>
              <a:ext cx="1037124" cy="2611531"/>
            </a:xfrm>
            <a:custGeom>
              <a:avLst/>
              <a:gdLst/>
              <a:ahLst/>
              <a:cxnLst/>
              <a:rect l="l" t="t" r="r" b="b"/>
              <a:pathLst>
                <a:path w="10692" h="26923" extrusionOk="0">
                  <a:moveTo>
                    <a:pt x="5346" y="1"/>
                  </a:moveTo>
                  <a:cubicBezTo>
                    <a:pt x="2418" y="1"/>
                    <a:pt x="0" y="2419"/>
                    <a:pt x="0" y="5347"/>
                  </a:cubicBezTo>
                  <a:lnTo>
                    <a:pt x="0" y="26923"/>
                  </a:lnTo>
                  <a:lnTo>
                    <a:pt x="66" y="26923"/>
                  </a:lnTo>
                  <a:lnTo>
                    <a:pt x="66" y="5347"/>
                  </a:lnTo>
                  <a:cubicBezTo>
                    <a:pt x="66" y="2419"/>
                    <a:pt x="2418" y="67"/>
                    <a:pt x="5346" y="67"/>
                  </a:cubicBezTo>
                  <a:cubicBezTo>
                    <a:pt x="8273" y="67"/>
                    <a:pt x="10630" y="2419"/>
                    <a:pt x="10630" y="5347"/>
                  </a:cubicBezTo>
                  <a:lnTo>
                    <a:pt x="10630" y="26923"/>
                  </a:lnTo>
                  <a:lnTo>
                    <a:pt x="10691" y="26923"/>
                  </a:lnTo>
                  <a:lnTo>
                    <a:pt x="10691" y="5347"/>
                  </a:lnTo>
                  <a:cubicBezTo>
                    <a:pt x="10691" y="2419"/>
                    <a:pt x="8273" y="1"/>
                    <a:pt x="5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4"/>
            <p:cNvSpPr/>
            <p:nvPr/>
          </p:nvSpPr>
          <p:spPr>
            <a:xfrm>
              <a:off x="4449094" y="809644"/>
              <a:ext cx="827313" cy="2506286"/>
            </a:xfrm>
            <a:custGeom>
              <a:avLst/>
              <a:gdLst/>
              <a:ahLst/>
              <a:cxnLst/>
              <a:rect l="l" t="t" r="r" b="b"/>
              <a:pathLst>
                <a:path w="8529" h="25838" extrusionOk="0">
                  <a:moveTo>
                    <a:pt x="4262" y="0"/>
                  </a:moveTo>
                  <a:cubicBezTo>
                    <a:pt x="1910" y="0"/>
                    <a:pt x="1" y="1909"/>
                    <a:pt x="1" y="4262"/>
                  </a:cubicBezTo>
                  <a:lnTo>
                    <a:pt x="1" y="25838"/>
                  </a:lnTo>
                  <a:lnTo>
                    <a:pt x="62" y="25838"/>
                  </a:lnTo>
                  <a:lnTo>
                    <a:pt x="62" y="4262"/>
                  </a:lnTo>
                  <a:cubicBezTo>
                    <a:pt x="62" y="1971"/>
                    <a:pt x="1971" y="61"/>
                    <a:pt x="4262" y="61"/>
                  </a:cubicBezTo>
                  <a:cubicBezTo>
                    <a:pt x="6553" y="61"/>
                    <a:pt x="8462" y="1971"/>
                    <a:pt x="8462" y="4262"/>
                  </a:cubicBezTo>
                  <a:lnTo>
                    <a:pt x="8462" y="25838"/>
                  </a:lnTo>
                  <a:lnTo>
                    <a:pt x="8528" y="25838"/>
                  </a:lnTo>
                  <a:lnTo>
                    <a:pt x="8528" y="4262"/>
                  </a:lnTo>
                  <a:cubicBezTo>
                    <a:pt x="8528" y="1909"/>
                    <a:pt x="6619" y="0"/>
                    <a:pt x="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4"/>
            <p:cNvSpPr/>
            <p:nvPr/>
          </p:nvSpPr>
          <p:spPr>
            <a:xfrm>
              <a:off x="4553756" y="914306"/>
              <a:ext cx="617405" cy="2401623"/>
            </a:xfrm>
            <a:custGeom>
              <a:avLst/>
              <a:gdLst/>
              <a:ahLst/>
              <a:cxnLst/>
              <a:rect l="l" t="t" r="r" b="b"/>
              <a:pathLst>
                <a:path w="6365" h="24759" extrusionOk="0">
                  <a:moveTo>
                    <a:pt x="3183" y="1"/>
                  </a:moveTo>
                  <a:cubicBezTo>
                    <a:pt x="1467" y="1"/>
                    <a:pt x="1" y="1401"/>
                    <a:pt x="1" y="3183"/>
                  </a:cubicBezTo>
                  <a:lnTo>
                    <a:pt x="1" y="24759"/>
                  </a:lnTo>
                  <a:lnTo>
                    <a:pt x="67" y="24759"/>
                  </a:lnTo>
                  <a:lnTo>
                    <a:pt x="67" y="3183"/>
                  </a:lnTo>
                  <a:cubicBezTo>
                    <a:pt x="67" y="1467"/>
                    <a:pt x="1467" y="67"/>
                    <a:pt x="3183" y="67"/>
                  </a:cubicBezTo>
                  <a:cubicBezTo>
                    <a:pt x="4904" y="67"/>
                    <a:pt x="6304" y="1467"/>
                    <a:pt x="6304" y="3183"/>
                  </a:cubicBezTo>
                  <a:lnTo>
                    <a:pt x="6304" y="24759"/>
                  </a:lnTo>
                  <a:lnTo>
                    <a:pt x="6365" y="24759"/>
                  </a:lnTo>
                  <a:lnTo>
                    <a:pt x="6365" y="3183"/>
                  </a:lnTo>
                  <a:cubicBezTo>
                    <a:pt x="6365" y="1401"/>
                    <a:pt x="4904" y="1"/>
                    <a:pt x="3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40"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3" name="Google Shape;653;p20"/>
          <p:cNvGrpSpPr/>
          <p:nvPr/>
        </p:nvGrpSpPr>
        <p:grpSpPr>
          <a:xfrm rot="10800000" flipH="1">
            <a:off x="5" y="-11464"/>
            <a:ext cx="8854461" cy="4942884"/>
            <a:chOff x="-9734" y="226147"/>
            <a:chExt cx="8854461" cy="4942884"/>
          </a:xfrm>
        </p:grpSpPr>
        <p:sp>
          <p:nvSpPr>
            <p:cNvPr id="654" name="Google Shape;654;p20"/>
            <p:cNvSpPr/>
            <p:nvPr/>
          </p:nvSpPr>
          <p:spPr>
            <a:xfrm flipH="1">
              <a:off x="-9734" y="4109457"/>
              <a:ext cx="1059575" cy="1059575"/>
            </a:xfrm>
            <a:custGeom>
              <a:avLst/>
              <a:gdLst/>
              <a:ahLst/>
              <a:cxnLst/>
              <a:rect l="l" t="t" r="r" b="b"/>
              <a:pathLst>
                <a:path w="16293" h="16293" extrusionOk="0">
                  <a:moveTo>
                    <a:pt x="16292" y="1"/>
                  </a:moveTo>
                  <a:lnTo>
                    <a:pt x="1" y="16292"/>
                  </a:lnTo>
                  <a:lnTo>
                    <a:pt x="16292" y="16292"/>
                  </a:lnTo>
                  <a:lnTo>
                    <a:pt x="162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8736783" y="41820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2" y="2546"/>
                  </a:lnTo>
                  <a:lnTo>
                    <a:pt x="2674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4" y="0"/>
                  </a:lnTo>
                  <a:lnTo>
                    <a:pt x="1722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227519" y="3492985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227505" y="5671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1" y="2546"/>
                  </a:lnTo>
                  <a:lnTo>
                    <a:pt x="2612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12" y="0"/>
                  </a:lnTo>
                  <a:lnTo>
                    <a:pt x="1721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0"/>
            <p:cNvSpPr/>
            <p:nvPr/>
          </p:nvSpPr>
          <p:spPr>
            <a:xfrm>
              <a:off x="6022983" y="4477714"/>
              <a:ext cx="186397" cy="186451"/>
            </a:xfrm>
            <a:custGeom>
              <a:avLst/>
              <a:gdLst/>
              <a:ahLst/>
              <a:cxnLst/>
              <a:rect l="l" t="t" r="r" b="b"/>
              <a:pathLst>
                <a:path w="3437" h="3438" extrusionOk="0">
                  <a:moveTo>
                    <a:pt x="3437" y="1"/>
                  </a:moveTo>
                  <a:cubicBezTo>
                    <a:pt x="1528" y="1"/>
                    <a:pt x="0" y="1528"/>
                    <a:pt x="0" y="3437"/>
                  </a:cubicBezTo>
                  <a:cubicBezTo>
                    <a:pt x="1909" y="3437"/>
                    <a:pt x="3437" y="1910"/>
                    <a:pt x="3437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0"/>
            <p:cNvSpPr/>
            <p:nvPr/>
          </p:nvSpPr>
          <p:spPr>
            <a:xfrm>
              <a:off x="586563" y="226147"/>
              <a:ext cx="186451" cy="186397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3437" y="0"/>
                  </a:moveTo>
                  <a:cubicBezTo>
                    <a:pt x="1528" y="0"/>
                    <a:pt x="1" y="1528"/>
                    <a:pt x="1" y="3437"/>
                  </a:cubicBezTo>
                  <a:cubicBezTo>
                    <a:pt x="1910" y="3437"/>
                    <a:pt x="3437" y="1910"/>
                    <a:pt x="3437" y="0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0" name="Google Shape;660;p20"/>
            <p:cNvGrpSpPr/>
            <p:nvPr/>
          </p:nvGrpSpPr>
          <p:grpSpPr>
            <a:xfrm>
              <a:off x="4434567" y="2778105"/>
              <a:ext cx="148325" cy="321163"/>
              <a:chOff x="1266755" y="4029330"/>
              <a:chExt cx="148325" cy="321163"/>
            </a:xfrm>
          </p:grpSpPr>
          <p:sp>
            <p:nvSpPr>
              <p:cNvPr id="661" name="Google Shape;661;p20"/>
              <p:cNvSpPr/>
              <p:nvPr/>
            </p:nvSpPr>
            <p:spPr>
              <a:xfrm>
                <a:off x="1394309" y="4029330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1" y="128"/>
                      <a:pt x="1" y="194"/>
                    </a:cubicBezTo>
                    <a:cubicBezTo>
                      <a:pt x="1" y="321"/>
                      <a:pt x="67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20"/>
              <p:cNvSpPr/>
              <p:nvPr/>
            </p:nvSpPr>
            <p:spPr>
              <a:xfrm>
                <a:off x="1394309" y="4091426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7" y="1"/>
                      <a:pt x="1" y="67"/>
                      <a:pt x="1" y="194"/>
                    </a:cubicBezTo>
                    <a:cubicBezTo>
                      <a:pt x="1" y="255"/>
                      <a:pt x="67" y="383"/>
                      <a:pt x="194" y="383"/>
                    </a:cubicBezTo>
                    <a:cubicBezTo>
                      <a:pt x="321" y="383"/>
                      <a:pt x="382" y="255"/>
                      <a:pt x="382" y="194"/>
                    </a:cubicBezTo>
                    <a:cubicBezTo>
                      <a:pt x="382" y="67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20"/>
              <p:cNvSpPr/>
              <p:nvPr/>
            </p:nvSpPr>
            <p:spPr>
              <a:xfrm>
                <a:off x="1394309" y="4150268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1" y="61"/>
                      <a:pt x="1" y="189"/>
                    </a:cubicBezTo>
                    <a:cubicBezTo>
                      <a:pt x="1" y="316"/>
                      <a:pt x="67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61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20"/>
              <p:cNvSpPr/>
              <p:nvPr/>
            </p:nvSpPr>
            <p:spPr>
              <a:xfrm>
                <a:off x="1394309" y="4208784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7" y="1"/>
                      <a:pt x="1" y="128"/>
                      <a:pt x="1" y="194"/>
                    </a:cubicBezTo>
                    <a:cubicBezTo>
                      <a:pt x="1" y="321"/>
                      <a:pt x="67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20"/>
              <p:cNvSpPr/>
              <p:nvPr/>
            </p:nvSpPr>
            <p:spPr>
              <a:xfrm>
                <a:off x="1394309" y="4270934"/>
                <a:ext cx="20771" cy="2071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2" extrusionOk="0">
                    <a:moveTo>
                      <a:pt x="194" y="0"/>
                    </a:moveTo>
                    <a:cubicBezTo>
                      <a:pt x="67" y="0"/>
                      <a:pt x="1" y="66"/>
                      <a:pt x="1" y="194"/>
                    </a:cubicBezTo>
                    <a:cubicBezTo>
                      <a:pt x="1" y="255"/>
                      <a:pt x="67" y="382"/>
                      <a:pt x="194" y="382"/>
                    </a:cubicBezTo>
                    <a:cubicBezTo>
                      <a:pt x="321" y="382"/>
                      <a:pt x="382" y="255"/>
                      <a:pt x="382" y="194"/>
                    </a:cubicBezTo>
                    <a:cubicBezTo>
                      <a:pt x="382" y="66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20"/>
              <p:cNvSpPr/>
              <p:nvPr/>
            </p:nvSpPr>
            <p:spPr>
              <a:xfrm>
                <a:off x="1394309" y="4329722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1" y="62"/>
                      <a:pt x="1" y="189"/>
                    </a:cubicBezTo>
                    <a:cubicBezTo>
                      <a:pt x="1" y="316"/>
                      <a:pt x="67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62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20"/>
              <p:cNvSpPr/>
              <p:nvPr/>
            </p:nvSpPr>
            <p:spPr>
              <a:xfrm>
                <a:off x="1332213" y="4029330"/>
                <a:ext cx="20717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3" y="0"/>
                    </a:moveTo>
                    <a:cubicBezTo>
                      <a:pt x="66" y="0"/>
                      <a:pt x="0" y="128"/>
                      <a:pt x="0" y="194"/>
                    </a:cubicBezTo>
                    <a:cubicBezTo>
                      <a:pt x="0" y="321"/>
                      <a:pt x="66" y="382"/>
                      <a:pt x="193" y="382"/>
                    </a:cubicBezTo>
                    <a:cubicBezTo>
                      <a:pt x="255" y="382"/>
                      <a:pt x="382" y="321"/>
                      <a:pt x="382" y="194"/>
                    </a:cubicBezTo>
                    <a:cubicBezTo>
                      <a:pt x="382" y="128"/>
                      <a:pt x="255" y="0"/>
                      <a:pt x="193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20"/>
              <p:cNvSpPr/>
              <p:nvPr/>
            </p:nvSpPr>
            <p:spPr>
              <a:xfrm>
                <a:off x="1332213" y="4091426"/>
                <a:ext cx="20717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3" y="1"/>
                    </a:moveTo>
                    <a:cubicBezTo>
                      <a:pt x="66" y="1"/>
                      <a:pt x="0" y="67"/>
                      <a:pt x="0" y="194"/>
                    </a:cubicBezTo>
                    <a:cubicBezTo>
                      <a:pt x="0" y="255"/>
                      <a:pt x="66" y="383"/>
                      <a:pt x="193" y="383"/>
                    </a:cubicBezTo>
                    <a:cubicBezTo>
                      <a:pt x="255" y="383"/>
                      <a:pt x="382" y="255"/>
                      <a:pt x="382" y="194"/>
                    </a:cubicBezTo>
                    <a:cubicBezTo>
                      <a:pt x="382" y="67"/>
                      <a:pt x="255" y="1"/>
                      <a:pt x="193" y="1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20"/>
              <p:cNvSpPr/>
              <p:nvPr/>
            </p:nvSpPr>
            <p:spPr>
              <a:xfrm>
                <a:off x="1332213" y="4150268"/>
                <a:ext cx="20717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3" y="0"/>
                    </a:moveTo>
                    <a:cubicBezTo>
                      <a:pt x="66" y="0"/>
                      <a:pt x="0" y="61"/>
                      <a:pt x="0" y="189"/>
                    </a:cubicBezTo>
                    <a:cubicBezTo>
                      <a:pt x="0" y="316"/>
                      <a:pt x="66" y="382"/>
                      <a:pt x="193" y="382"/>
                    </a:cubicBezTo>
                    <a:cubicBezTo>
                      <a:pt x="255" y="382"/>
                      <a:pt x="382" y="316"/>
                      <a:pt x="382" y="189"/>
                    </a:cubicBezTo>
                    <a:cubicBezTo>
                      <a:pt x="382" y="61"/>
                      <a:pt x="255" y="0"/>
                      <a:pt x="193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20"/>
              <p:cNvSpPr/>
              <p:nvPr/>
            </p:nvSpPr>
            <p:spPr>
              <a:xfrm>
                <a:off x="1332213" y="4208784"/>
                <a:ext cx="20717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3" y="1"/>
                    </a:moveTo>
                    <a:cubicBezTo>
                      <a:pt x="66" y="1"/>
                      <a:pt x="0" y="128"/>
                      <a:pt x="0" y="194"/>
                    </a:cubicBezTo>
                    <a:cubicBezTo>
                      <a:pt x="0" y="321"/>
                      <a:pt x="66" y="382"/>
                      <a:pt x="193" y="382"/>
                    </a:cubicBezTo>
                    <a:cubicBezTo>
                      <a:pt x="255" y="382"/>
                      <a:pt x="382" y="321"/>
                      <a:pt x="382" y="194"/>
                    </a:cubicBezTo>
                    <a:cubicBezTo>
                      <a:pt x="382" y="128"/>
                      <a:pt x="255" y="1"/>
                      <a:pt x="193" y="1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20"/>
              <p:cNvSpPr/>
              <p:nvPr/>
            </p:nvSpPr>
            <p:spPr>
              <a:xfrm>
                <a:off x="1332213" y="4270934"/>
                <a:ext cx="20717" cy="2071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93" y="0"/>
                    </a:moveTo>
                    <a:cubicBezTo>
                      <a:pt x="66" y="0"/>
                      <a:pt x="0" y="66"/>
                      <a:pt x="0" y="194"/>
                    </a:cubicBezTo>
                    <a:cubicBezTo>
                      <a:pt x="0" y="255"/>
                      <a:pt x="66" y="382"/>
                      <a:pt x="193" y="382"/>
                    </a:cubicBezTo>
                    <a:cubicBezTo>
                      <a:pt x="255" y="382"/>
                      <a:pt x="382" y="255"/>
                      <a:pt x="382" y="194"/>
                    </a:cubicBezTo>
                    <a:cubicBezTo>
                      <a:pt x="382" y="66"/>
                      <a:pt x="255" y="0"/>
                      <a:pt x="193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20"/>
              <p:cNvSpPr/>
              <p:nvPr/>
            </p:nvSpPr>
            <p:spPr>
              <a:xfrm>
                <a:off x="1332213" y="4329722"/>
                <a:ext cx="20717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3" y="0"/>
                    </a:moveTo>
                    <a:cubicBezTo>
                      <a:pt x="66" y="0"/>
                      <a:pt x="0" y="62"/>
                      <a:pt x="0" y="189"/>
                    </a:cubicBezTo>
                    <a:cubicBezTo>
                      <a:pt x="0" y="316"/>
                      <a:pt x="66" y="382"/>
                      <a:pt x="193" y="382"/>
                    </a:cubicBezTo>
                    <a:cubicBezTo>
                      <a:pt x="255" y="382"/>
                      <a:pt x="382" y="316"/>
                      <a:pt x="382" y="189"/>
                    </a:cubicBezTo>
                    <a:cubicBezTo>
                      <a:pt x="382" y="62"/>
                      <a:pt x="255" y="0"/>
                      <a:pt x="193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20"/>
              <p:cNvSpPr/>
              <p:nvPr/>
            </p:nvSpPr>
            <p:spPr>
              <a:xfrm>
                <a:off x="1266755" y="4029330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0" y="128"/>
                      <a:pt x="0" y="194"/>
                    </a:cubicBezTo>
                    <a:cubicBezTo>
                      <a:pt x="0" y="321"/>
                      <a:pt x="62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20"/>
              <p:cNvSpPr/>
              <p:nvPr/>
            </p:nvSpPr>
            <p:spPr>
              <a:xfrm>
                <a:off x="1266755" y="4091426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62" y="1"/>
                      <a:pt x="0" y="67"/>
                      <a:pt x="0" y="194"/>
                    </a:cubicBezTo>
                    <a:cubicBezTo>
                      <a:pt x="0" y="255"/>
                      <a:pt x="62" y="383"/>
                      <a:pt x="189" y="383"/>
                    </a:cubicBezTo>
                    <a:cubicBezTo>
                      <a:pt x="316" y="383"/>
                      <a:pt x="382" y="255"/>
                      <a:pt x="382" y="194"/>
                    </a:cubicBezTo>
                    <a:cubicBezTo>
                      <a:pt x="382" y="67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20"/>
              <p:cNvSpPr/>
              <p:nvPr/>
            </p:nvSpPr>
            <p:spPr>
              <a:xfrm>
                <a:off x="1266755" y="4150268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0" y="61"/>
                      <a:pt x="0" y="189"/>
                    </a:cubicBezTo>
                    <a:cubicBezTo>
                      <a:pt x="0" y="316"/>
                      <a:pt x="62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20"/>
              <p:cNvSpPr/>
              <p:nvPr/>
            </p:nvSpPr>
            <p:spPr>
              <a:xfrm>
                <a:off x="1266755" y="4208784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62" y="1"/>
                      <a:pt x="0" y="128"/>
                      <a:pt x="0" y="194"/>
                    </a:cubicBezTo>
                    <a:cubicBezTo>
                      <a:pt x="0" y="321"/>
                      <a:pt x="62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20"/>
              <p:cNvSpPr/>
              <p:nvPr/>
            </p:nvSpPr>
            <p:spPr>
              <a:xfrm>
                <a:off x="1266755" y="4270934"/>
                <a:ext cx="20771" cy="2071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2" extrusionOk="0">
                    <a:moveTo>
                      <a:pt x="189" y="0"/>
                    </a:moveTo>
                    <a:cubicBezTo>
                      <a:pt x="62" y="0"/>
                      <a:pt x="0" y="66"/>
                      <a:pt x="0" y="194"/>
                    </a:cubicBezTo>
                    <a:cubicBezTo>
                      <a:pt x="0" y="255"/>
                      <a:pt x="62" y="382"/>
                      <a:pt x="189" y="382"/>
                    </a:cubicBezTo>
                    <a:cubicBezTo>
                      <a:pt x="316" y="382"/>
                      <a:pt x="382" y="255"/>
                      <a:pt x="382" y="194"/>
                    </a:cubicBezTo>
                    <a:cubicBezTo>
                      <a:pt x="382" y="66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20"/>
              <p:cNvSpPr/>
              <p:nvPr/>
            </p:nvSpPr>
            <p:spPr>
              <a:xfrm>
                <a:off x="1266755" y="4329722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0" y="62"/>
                      <a:pt x="0" y="189"/>
                    </a:cubicBezTo>
                    <a:cubicBezTo>
                      <a:pt x="0" y="316"/>
                      <a:pt x="62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62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9" name="Google Shape;679;p20"/>
            <p:cNvSpPr/>
            <p:nvPr/>
          </p:nvSpPr>
          <p:spPr>
            <a:xfrm>
              <a:off x="5192170" y="4837430"/>
              <a:ext cx="644355" cy="321177"/>
            </a:xfrm>
            <a:custGeom>
              <a:avLst/>
              <a:gdLst/>
              <a:ahLst/>
              <a:cxnLst/>
              <a:rect l="l" t="t" r="r" b="b"/>
              <a:pathLst>
                <a:path w="20941" h="10438" extrusionOk="0">
                  <a:moveTo>
                    <a:pt x="10437" y="0"/>
                  </a:moveTo>
                  <a:cubicBezTo>
                    <a:pt x="8976" y="0"/>
                    <a:pt x="7637" y="316"/>
                    <a:pt x="6364" y="825"/>
                  </a:cubicBezTo>
                  <a:cubicBezTo>
                    <a:pt x="4521" y="1589"/>
                    <a:pt x="2867" y="2928"/>
                    <a:pt x="1782" y="4582"/>
                  </a:cubicBezTo>
                  <a:cubicBezTo>
                    <a:pt x="637" y="6298"/>
                    <a:pt x="0" y="8273"/>
                    <a:pt x="0" y="10437"/>
                  </a:cubicBezTo>
                  <a:lnTo>
                    <a:pt x="2291" y="10437"/>
                  </a:lnTo>
                  <a:cubicBezTo>
                    <a:pt x="2291" y="9353"/>
                    <a:pt x="2485" y="8273"/>
                    <a:pt x="2928" y="7255"/>
                  </a:cubicBezTo>
                  <a:cubicBezTo>
                    <a:pt x="3503" y="5789"/>
                    <a:pt x="4582" y="4582"/>
                    <a:pt x="5855" y="3691"/>
                  </a:cubicBezTo>
                  <a:cubicBezTo>
                    <a:pt x="7194" y="2801"/>
                    <a:pt x="8722" y="2291"/>
                    <a:pt x="10437" y="2291"/>
                  </a:cubicBezTo>
                  <a:cubicBezTo>
                    <a:pt x="11583" y="2291"/>
                    <a:pt x="12667" y="2546"/>
                    <a:pt x="13619" y="2928"/>
                  </a:cubicBezTo>
                  <a:cubicBezTo>
                    <a:pt x="15085" y="3564"/>
                    <a:pt x="16358" y="4582"/>
                    <a:pt x="17249" y="5916"/>
                  </a:cubicBezTo>
                  <a:cubicBezTo>
                    <a:pt x="18074" y="7189"/>
                    <a:pt x="18583" y="8783"/>
                    <a:pt x="18649" y="10437"/>
                  </a:cubicBezTo>
                  <a:lnTo>
                    <a:pt x="20940" y="10437"/>
                  </a:lnTo>
                  <a:cubicBezTo>
                    <a:pt x="20940" y="9037"/>
                    <a:pt x="20620" y="7637"/>
                    <a:pt x="20110" y="6364"/>
                  </a:cubicBezTo>
                  <a:cubicBezTo>
                    <a:pt x="19286" y="4516"/>
                    <a:pt x="17947" y="2928"/>
                    <a:pt x="16292" y="1782"/>
                  </a:cubicBezTo>
                  <a:cubicBezTo>
                    <a:pt x="14637" y="637"/>
                    <a:pt x="12601" y="0"/>
                    <a:pt x="10437" y="0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0"/>
            <p:cNvSpPr/>
            <p:nvPr/>
          </p:nvSpPr>
          <p:spPr>
            <a:xfrm>
              <a:off x="5678575" y="478403"/>
              <a:ext cx="644353" cy="145123"/>
            </a:xfrm>
            <a:custGeom>
              <a:avLst/>
              <a:gdLst/>
              <a:ahLst/>
              <a:cxnLst/>
              <a:rect l="l" t="t" r="r" b="b"/>
              <a:pathLst>
                <a:path w="14129" h="3182" extrusionOk="0">
                  <a:moveTo>
                    <a:pt x="7067" y="0"/>
                  </a:moveTo>
                  <a:cubicBezTo>
                    <a:pt x="6619" y="0"/>
                    <a:pt x="6110" y="61"/>
                    <a:pt x="5667" y="255"/>
                  </a:cubicBezTo>
                  <a:cubicBezTo>
                    <a:pt x="5219" y="443"/>
                    <a:pt x="4776" y="698"/>
                    <a:pt x="4394" y="1079"/>
                  </a:cubicBezTo>
                  <a:cubicBezTo>
                    <a:pt x="4139" y="1334"/>
                    <a:pt x="3885" y="1527"/>
                    <a:pt x="3630" y="1588"/>
                  </a:cubicBezTo>
                  <a:cubicBezTo>
                    <a:pt x="3309" y="1716"/>
                    <a:pt x="2994" y="1782"/>
                    <a:pt x="2673" y="1782"/>
                  </a:cubicBezTo>
                  <a:cubicBezTo>
                    <a:pt x="2357" y="1782"/>
                    <a:pt x="2037" y="1716"/>
                    <a:pt x="1782" y="1588"/>
                  </a:cubicBezTo>
                  <a:cubicBezTo>
                    <a:pt x="1466" y="1527"/>
                    <a:pt x="1212" y="1334"/>
                    <a:pt x="957" y="1079"/>
                  </a:cubicBezTo>
                  <a:lnTo>
                    <a:pt x="0" y="2036"/>
                  </a:lnTo>
                  <a:cubicBezTo>
                    <a:pt x="382" y="2418"/>
                    <a:pt x="830" y="2673"/>
                    <a:pt x="1273" y="2861"/>
                  </a:cubicBezTo>
                  <a:cubicBezTo>
                    <a:pt x="1721" y="3055"/>
                    <a:pt x="2230" y="3182"/>
                    <a:pt x="2673" y="3182"/>
                  </a:cubicBezTo>
                  <a:cubicBezTo>
                    <a:pt x="3182" y="3182"/>
                    <a:pt x="3630" y="3055"/>
                    <a:pt x="4139" y="2861"/>
                  </a:cubicBezTo>
                  <a:cubicBezTo>
                    <a:pt x="4582" y="2673"/>
                    <a:pt x="4964" y="2418"/>
                    <a:pt x="5346" y="2036"/>
                  </a:cubicBezTo>
                  <a:cubicBezTo>
                    <a:pt x="5600" y="1782"/>
                    <a:pt x="5855" y="1655"/>
                    <a:pt x="6176" y="1527"/>
                  </a:cubicBezTo>
                  <a:cubicBezTo>
                    <a:pt x="6430" y="1400"/>
                    <a:pt x="6746" y="1334"/>
                    <a:pt x="7067" y="1334"/>
                  </a:cubicBezTo>
                  <a:cubicBezTo>
                    <a:pt x="7382" y="1334"/>
                    <a:pt x="7703" y="1400"/>
                    <a:pt x="8019" y="1527"/>
                  </a:cubicBezTo>
                  <a:cubicBezTo>
                    <a:pt x="8273" y="1655"/>
                    <a:pt x="8528" y="1782"/>
                    <a:pt x="8782" y="2036"/>
                  </a:cubicBezTo>
                  <a:cubicBezTo>
                    <a:pt x="9164" y="2418"/>
                    <a:pt x="9612" y="2673"/>
                    <a:pt x="10055" y="2861"/>
                  </a:cubicBezTo>
                  <a:cubicBezTo>
                    <a:pt x="10503" y="3055"/>
                    <a:pt x="11012" y="3182"/>
                    <a:pt x="11455" y="3182"/>
                  </a:cubicBezTo>
                  <a:cubicBezTo>
                    <a:pt x="11964" y="3182"/>
                    <a:pt x="12412" y="3055"/>
                    <a:pt x="12921" y="2861"/>
                  </a:cubicBezTo>
                  <a:cubicBezTo>
                    <a:pt x="13364" y="2673"/>
                    <a:pt x="13746" y="2418"/>
                    <a:pt x="14128" y="2036"/>
                  </a:cubicBezTo>
                  <a:lnTo>
                    <a:pt x="13176" y="1079"/>
                  </a:lnTo>
                  <a:cubicBezTo>
                    <a:pt x="12921" y="1334"/>
                    <a:pt x="12667" y="1527"/>
                    <a:pt x="12412" y="1588"/>
                  </a:cubicBezTo>
                  <a:cubicBezTo>
                    <a:pt x="12092" y="1716"/>
                    <a:pt x="11776" y="1782"/>
                    <a:pt x="11455" y="1782"/>
                  </a:cubicBezTo>
                  <a:cubicBezTo>
                    <a:pt x="11140" y="1782"/>
                    <a:pt x="10819" y="1716"/>
                    <a:pt x="10564" y="1588"/>
                  </a:cubicBezTo>
                  <a:cubicBezTo>
                    <a:pt x="10249" y="1527"/>
                    <a:pt x="9994" y="1334"/>
                    <a:pt x="9739" y="1079"/>
                  </a:cubicBezTo>
                  <a:cubicBezTo>
                    <a:pt x="9358" y="698"/>
                    <a:pt x="8976" y="443"/>
                    <a:pt x="8528" y="255"/>
                  </a:cubicBezTo>
                  <a:cubicBezTo>
                    <a:pt x="8019" y="61"/>
                    <a:pt x="7576" y="0"/>
                    <a:pt x="7067" y="0"/>
                  </a:cubicBez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1" name="Google Shape;681;p20"/>
          <p:cNvSpPr txBox="1">
            <a:spLocks noGrp="1"/>
          </p:cNvSpPr>
          <p:nvPr>
            <p:ph type="title" hasCustomPrompt="1"/>
          </p:nvPr>
        </p:nvSpPr>
        <p:spPr>
          <a:xfrm>
            <a:off x="6858000" y="998677"/>
            <a:ext cx="1566000" cy="7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72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82" name="Google Shape;682;p20"/>
          <p:cNvSpPr txBox="1">
            <a:spLocks noGrp="1"/>
          </p:cNvSpPr>
          <p:nvPr>
            <p:ph type="subTitle" idx="1"/>
          </p:nvPr>
        </p:nvSpPr>
        <p:spPr>
          <a:xfrm>
            <a:off x="5598600" y="3668725"/>
            <a:ext cx="2825400" cy="50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83" name="Google Shape;683;p20"/>
          <p:cNvSpPr txBox="1">
            <a:spLocks noGrp="1"/>
          </p:cNvSpPr>
          <p:nvPr>
            <p:ph type="ctrTitle" idx="2"/>
          </p:nvPr>
        </p:nvSpPr>
        <p:spPr>
          <a:xfrm>
            <a:off x="4572000" y="2041769"/>
            <a:ext cx="3852000" cy="13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8_1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24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12" name="Google Shape;812;p24"/>
          <p:cNvGrpSpPr/>
          <p:nvPr/>
        </p:nvGrpSpPr>
        <p:grpSpPr>
          <a:xfrm>
            <a:off x="-32476" y="238536"/>
            <a:ext cx="9176465" cy="4925135"/>
            <a:chOff x="-32476" y="238536"/>
            <a:chExt cx="9176465" cy="4925135"/>
          </a:xfrm>
        </p:grpSpPr>
        <p:grpSp>
          <p:nvGrpSpPr>
            <p:cNvPr id="813" name="Google Shape;813;p24"/>
            <p:cNvGrpSpPr/>
            <p:nvPr/>
          </p:nvGrpSpPr>
          <p:grpSpPr>
            <a:xfrm flipH="1">
              <a:off x="-32476" y="4350659"/>
              <a:ext cx="813012" cy="813012"/>
              <a:chOff x="8095266" y="4094158"/>
              <a:chExt cx="1059575" cy="1059575"/>
            </a:xfrm>
          </p:grpSpPr>
          <p:sp>
            <p:nvSpPr>
              <p:cNvPr id="814" name="Google Shape;814;p24"/>
              <p:cNvSpPr/>
              <p:nvPr/>
            </p:nvSpPr>
            <p:spPr>
              <a:xfrm>
                <a:off x="8095266" y="4094158"/>
                <a:ext cx="1059575" cy="1059575"/>
              </a:xfrm>
              <a:custGeom>
                <a:avLst/>
                <a:gdLst/>
                <a:ahLst/>
                <a:cxnLst/>
                <a:rect l="l" t="t" r="r" b="b"/>
                <a:pathLst>
                  <a:path w="16293" h="16293" extrusionOk="0">
                    <a:moveTo>
                      <a:pt x="16292" y="1"/>
                    </a:moveTo>
                    <a:lnTo>
                      <a:pt x="1" y="16292"/>
                    </a:lnTo>
                    <a:lnTo>
                      <a:pt x="16292" y="16292"/>
                    </a:lnTo>
                    <a:lnTo>
                      <a:pt x="162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15" name="Google Shape;815;p24"/>
              <p:cNvGrpSpPr/>
              <p:nvPr/>
            </p:nvGrpSpPr>
            <p:grpSpPr>
              <a:xfrm>
                <a:off x="8877683" y="4245446"/>
                <a:ext cx="177866" cy="385129"/>
                <a:chOff x="8877683" y="4321646"/>
                <a:chExt cx="177866" cy="385129"/>
              </a:xfrm>
            </p:grpSpPr>
            <p:sp>
              <p:nvSpPr>
                <p:cNvPr id="816" name="Google Shape;816;p24"/>
                <p:cNvSpPr/>
                <p:nvPr/>
              </p:nvSpPr>
              <p:spPr>
                <a:xfrm>
                  <a:off x="9030642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6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6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7" name="Google Shape;817;p24"/>
                <p:cNvSpPr/>
                <p:nvPr/>
              </p:nvSpPr>
              <p:spPr>
                <a:xfrm>
                  <a:off x="9030642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6"/>
                        <a:pt x="66" y="382"/>
                        <a:pt x="194" y="382"/>
                      </a:cubicBezTo>
                      <a:cubicBezTo>
                        <a:pt x="321" y="382"/>
                        <a:pt x="382" y="316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8" name="Google Shape;818;p24"/>
                <p:cNvSpPr/>
                <p:nvPr/>
              </p:nvSpPr>
              <p:spPr>
                <a:xfrm>
                  <a:off x="9030642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9" name="Google Shape;819;p24"/>
                <p:cNvSpPr/>
                <p:nvPr/>
              </p:nvSpPr>
              <p:spPr>
                <a:xfrm>
                  <a:off x="9030642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7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7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0" name="Google Shape;820;p24"/>
                <p:cNvSpPr/>
                <p:nvPr/>
              </p:nvSpPr>
              <p:spPr>
                <a:xfrm>
                  <a:off x="9030642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7"/>
                        <a:pt x="66" y="383"/>
                        <a:pt x="194" y="383"/>
                      </a:cubicBezTo>
                      <a:cubicBezTo>
                        <a:pt x="321" y="383"/>
                        <a:pt x="382" y="317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1" name="Google Shape;821;p24"/>
                <p:cNvSpPr/>
                <p:nvPr/>
              </p:nvSpPr>
              <p:spPr>
                <a:xfrm>
                  <a:off x="9030642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" name="Google Shape;822;p24"/>
                <p:cNvSpPr/>
                <p:nvPr/>
              </p:nvSpPr>
              <p:spPr>
                <a:xfrm>
                  <a:off x="8952146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6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3" name="Google Shape;823;p24"/>
                <p:cNvSpPr/>
                <p:nvPr/>
              </p:nvSpPr>
              <p:spPr>
                <a:xfrm>
                  <a:off x="8952146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6"/>
                        <a:pt x="128" y="382"/>
                        <a:pt x="189" y="382"/>
                      </a:cubicBezTo>
                      <a:cubicBezTo>
                        <a:pt x="316" y="382"/>
                        <a:pt x="383" y="316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4" name="Google Shape;824;p24"/>
                <p:cNvSpPr/>
                <p:nvPr/>
              </p:nvSpPr>
              <p:spPr>
                <a:xfrm>
                  <a:off x="8952146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5" name="Google Shape;825;p24"/>
                <p:cNvSpPr/>
                <p:nvPr/>
              </p:nvSpPr>
              <p:spPr>
                <a:xfrm>
                  <a:off x="8952146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7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6" name="Google Shape;826;p24"/>
                <p:cNvSpPr/>
                <p:nvPr/>
              </p:nvSpPr>
              <p:spPr>
                <a:xfrm>
                  <a:off x="8952146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7"/>
                        <a:pt x="128" y="383"/>
                        <a:pt x="189" y="383"/>
                      </a:cubicBezTo>
                      <a:cubicBezTo>
                        <a:pt x="316" y="383"/>
                        <a:pt x="383" y="317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7" name="Google Shape;827;p24"/>
                <p:cNvSpPr/>
                <p:nvPr/>
              </p:nvSpPr>
              <p:spPr>
                <a:xfrm>
                  <a:off x="8952146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8" name="Google Shape;828;p24"/>
                <p:cNvSpPr/>
                <p:nvPr/>
              </p:nvSpPr>
              <p:spPr>
                <a:xfrm>
                  <a:off x="8877683" y="4321646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6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9" name="Google Shape;829;p24"/>
                <p:cNvSpPr/>
                <p:nvPr/>
              </p:nvSpPr>
              <p:spPr>
                <a:xfrm>
                  <a:off x="8877683" y="43921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6"/>
                        <a:pt x="61" y="382"/>
                        <a:pt x="189" y="382"/>
                      </a:cubicBezTo>
                      <a:cubicBezTo>
                        <a:pt x="316" y="382"/>
                        <a:pt x="382" y="316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0" name="Google Shape;830;p24"/>
                <p:cNvSpPr/>
                <p:nvPr/>
              </p:nvSpPr>
              <p:spPr>
                <a:xfrm>
                  <a:off x="8877683" y="4466672"/>
                  <a:ext cx="24842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1" name="Google Shape;831;p24"/>
                <p:cNvSpPr/>
                <p:nvPr/>
              </p:nvSpPr>
              <p:spPr>
                <a:xfrm>
                  <a:off x="8877683" y="45368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7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2" name="Google Shape;832;p24"/>
                <p:cNvSpPr/>
                <p:nvPr/>
              </p:nvSpPr>
              <p:spPr>
                <a:xfrm>
                  <a:off x="8877683" y="4607340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7"/>
                        <a:pt x="61" y="383"/>
                        <a:pt x="189" y="383"/>
                      </a:cubicBezTo>
                      <a:cubicBezTo>
                        <a:pt x="316" y="383"/>
                        <a:pt x="382" y="317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3" name="Google Shape;833;p24"/>
                <p:cNvSpPr/>
                <p:nvPr/>
              </p:nvSpPr>
              <p:spPr>
                <a:xfrm>
                  <a:off x="8877683" y="4681868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834" name="Google Shape;834;p24"/>
            <p:cNvSpPr/>
            <p:nvPr/>
          </p:nvSpPr>
          <p:spPr>
            <a:xfrm flipH="1">
              <a:off x="8836653" y="456088"/>
              <a:ext cx="307336" cy="307336"/>
            </a:xfrm>
            <a:custGeom>
              <a:avLst/>
              <a:gdLst/>
              <a:ahLst/>
              <a:cxnLst/>
              <a:rect l="l" t="t" r="r" b="b"/>
              <a:pathLst>
                <a:path w="5667" h="5667" extrusionOk="0">
                  <a:moveTo>
                    <a:pt x="2994" y="1"/>
                  </a:moveTo>
                  <a:cubicBezTo>
                    <a:pt x="2994" y="449"/>
                    <a:pt x="2927" y="830"/>
                    <a:pt x="2800" y="1212"/>
                  </a:cubicBezTo>
                  <a:cubicBezTo>
                    <a:pt x="2546" y="1721"/>
                    <a:pt x="2164" y="2164"/>
                    <a:pt x="1655" y="2546"/>
                  </a:cubicBezTo>
                  <a:cubicBezTo>
                    <a:pt x="1466" y="2673"/>
                    <a:pt x="1212" y="2801"/>
                    <a:pt x="891" y="2928"/>
                  </a:cubicBezTo>
                  <a:cubicBezTo>
                    <a:pt x="636" y="2994"/>
                    <a:pt x="321" y="3055"/>
                    <a:pt x="0" y="3055"/>
                  </a:cubicBezTo>
                  <a:lnTo>
                    <a:pt x="0" y="5667"/>
                  </a:lnTo>
                  <a:cubicBezTo>
                    <a:pt x="764" y="5667"/>
                    <a:pt x="1527" y="5540"/>
                    <a:pt x="2230" y="5219"/>
                  </a:cubicBezTo>
                  <a:cubicBezTo>
                    <a:pt x="3182" y="4776"/>
                    <a:pt x="4073" y="4073"/>
                    <a:pt x="4709" y="3183"/>
                  </a:cubicBezTo>
                  <a:cubicBezTo>
                    <a:pt x="4964" y="2740"/>
                    <a:pt x="5219" y="2230"/>
                    <a:pt x="5412" y="1721"/>
                  </a:cubicBezTo>
                  <a:cubicBezTo>
                    <a:pt x="5539" y="1146"/>
                    <a:pt x="5667" y="576"/>
                    <a:pt x="5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4"/>
            <p:cNvSpPr/>
            <p:nvPr/>
          </p:nvSpPr>
          <p:spPr>
            <a:xfrm flipH="1">
              <a:off x="8749091" y="238536"/>
              <a:ext cx="118109" cy="118134"/>
            </a:xfrm>
            <a:custGeom>
              <a:avLst/>
              <a:gdLst/>
              <a:ahLst/>
              <a:cxnLst/>
              <a:rect l="l" t="t" r="r" b="b"/>
              <a:pathLst>
                <a:path w="22845" h="22850" extrusionOk="0">
                  <a:moveTo>
                    <a:pt x="11389" y="5092"/>
                  </a:moveTo>
                  <a:cubicBezTo>
                    <a:pt x="14892" y="5092"/>
                    <a:pt x="17753" y="7892"/>
                    <a:pt x="17753" y="11395"/>
                  </a:cubicBezTo>
                  <a:cubicBezTo>
                    <a:pt x="17753" y="14892"/>
                    <a:pt x="14892" y="17692"/>
                    <a:pt x="11389" y="17692"/>
                  </a:cubicBezTo>
                  <a:cubicBezTo>
                    <a:pt x="7892" y="17692"/>
                    <a:pt x="5092" y="14892"/>
                    <a:pt x="5092" y="11395"/>
                  </a:cubicBezTo>
                  <a:cubicBezTo>
                    <a:pt x="5092" y="7892"/>
                    <a:pt x="7892" y="5092"/>
                    <a:pt x="11389" y="5092"/>
                  </a:cubicBezTo>
                  <a:close/>
                  <a:moveTo>
                    <a:pt x="11389" y="1"/>
                  </a:moveTo>
                  <a:cubicBezTo>
                    <a:pt x="5092" y="1"/>
                    <a:pt x="1" y="5092"/>
                    <a:pt x="1" y="11395"/>
                  </a:cubicBezTo>
                  <a:cubicBezTo>
                    <a:pt x="1" y="17692"/>
                    <a:pt x="5092" y="22850"/>
                    <a:pt x="11389" y="22850"/>
                  </a:cubicBezTo>
                  <a:cubicBezTo>
                    <a:pt x="17692" y="22850"/>
                    <a:pt x="22845" y="17692"/>
                    <a:pt x="22845" y="11395"/>
                  </a:cubicBezTo>
                  <a:cubicBezTo>
                    <a:pt x="22845" y="5092"/>
                    <a:pt x="17692" y="1"/>
                    <a:pt x="11389" y="1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4"/>
            <p:cNvSpPr/>
            <p:nvPr/>
          </p:nvSpPr>
          <p:spPr>
            <a:xfrm flipH="1">
              <a:off x="287816" y="1014922"/>
              <a:ext cx="259479" cy="259479"/>
            </a:xfrm>
            <a:custGeom>
              <a:avLst/>
              <a:gdLst/>
              <a:ahLst/>
              <a:cxnLst/>
              <a:rect l="l" t="t" r="r" b="b"/>
              <a:pathLst>
                <a:path w="14322" h="14322" extrusionOk="0">
                  <a:moveTo>
                    <a:pt x="1" y="0"/>
                  </a:moveTo>
                  <a:cubicBezTo>
                    <a:pt x="1" y="764"/>
                    <a:pt x="194" y="1528"/>
                    <a:pt x="449" y="2230"/>
                  </a:cubicBezTo>
                  <a:cubicBezTo>
                    <a:pt x="892" y="3248"/>
                    <a:pt x="1594" y="4073"/>
                    <a:pt x="2546" y="4710"/>
                  </a:cubicBezTo>
                  <a:cubicBezTo>
                    <a:pt x="2994" y="5030"/>
                    <a:pt x="3503" y="5219"/>
                    <a:pt x="4012" y="5412"/>
                  </a:cubicBezTo>
                  <a:cubicBezTo>
                    <a:pt x="4522" y="5601"/>
                    <a:pt x="5092" y="5667"/>
                    <a:pt x="5667" y="5667"/>
                  </a:cubicBezTo>
                  <a:cubicBezTo>
                    <a:pt x="6110" y="5667"/>
                    <a:pt x="6492" y="5728"/>
                    <a:pt x="6874" y="5921"/>
                  </a:cubicBezTo>
                  <a:cubicBezTo>
                    <a:pt x="7383" y="6110"/>
                    <a:pt x="7831" y="6491"/>
                    <a:pt x="8213" y="7001"/>
                  </a:cubicBezTo>
                  <a:lnTo>
                    <a:pt x="8594" y="7764"/>
                  </a:lnTo>
                  <a:cubicBezTo>
                    <a:pt x="8656" y="8085"/>
                    <a:pt x="8722" y="8401"/>
                    <a:pt x="8722" y="8655"/>
                  </a:cubicBezTo>
                  <a:cubicBezTo>
                    <a:pt x="8722" y="9485"/>
                    <a:pt x="8849" y="10183"/>
                    <a:pt x="9165" y="10885"/>
                  </a:cubicBezTo>
                  <a:cubicBezTo>
                    <a:pt x="9546" y="11903"/>
                    <a:pt x="10310" y="12794"/>
                    <a:pt x="11201" y="13364"/>
                  </a:cubicBezTo>
                  <a:cubicBezTo>
                    <a:pt x="11649" y="13685"/>
                    <a:pt x="12158" y="13940"/>
                    <a:pt x="12667" y="14067"/>
                  </a:cubicBezTo>
                  <a:cubicBezTo>
                    <a:pt x="13176" y="14255"/>
                    <a:pt x="13747" y="14322"/>
                    <a:pt x="14322" y="14322"/>
                  </a:cubicBezTo>
                  <a:lnTo>
                    <a:pt x="14322" y="11710"/>
                  </a:lnTo>
                  <a:cubicBezTo>
                    <a:pt x="13940" y="11710"/>
                    <a:pt x="13558" y="11649"/>
                    <a:pt x="13176" y="11455"/>
                  </a:cubicBezTo>
                  <a:cubicBezTo>
                    <a:pt x="12667" y="11267"/>
                    <a:pt x="12158" y="10885"/>
                    <a:pt x="11837" y="10376"/>
                  </a:cubicBezTo>
                  <a:lnTo>
                    <a:pt x="11456" y="9612"/>
                  </a:lnTo>
                  <a:cubicBezTo>
                    <a:pt x="11395" y="9292"/>
                    <a:pt x="11328" y="8976"/>
                    <a:pt x="11328" y="8655"/>
                  </a:cubicBezTo>
                  <a:cubicBezTo>
                    <a:pt x="11328" y="7892"/>
                    <a:pt x="11201" y="7194"/>
                    <a:pt x="10885" y="6491"/>
                  </a:cubicBezTo>
                  <a:cubicBezTo>
                    <a:pt x="10437" y="5473"/>
                    <a:pt x="9740" y="4582"/>
                    <a:pt x="8849" y="4012"/>
                  </a:cubicBezTo>
                  <a:cubicBezTo>
                    <a:pt x="8401" y="3691"/>
                    <a:pt x="7892" y="3437"/>
                    <a:pt x="7383" y="3310"/>
                  </a:cubicBezTo>
                  <a:cubicBezTo>
                    <a:pt x="6813" y="3121"/>
                    <a:pt x="6237" y="3055"/>
                    <a:pt x="5667" y="3055"/>
                  </a:cubicBezTo>
                  <a:cubicBezTo>
                    <a:pt x="5285" y="3055"/>
                    <a:pt x="4837" y="2928"/>
                    <a:pt x="4522" y="2800"/>
                  </a:cubicBezTo>
                  <a:cubicBezTo>
                    <a:pt x="3946" y="2546"/>
                    <a:pt x="3503" y="2164"/>
                    <a:pt x="3183" y="1721"/>
                  </a:cubicBezTo>
                  <a:cubicBezTo>
                    <a:pt x="2994" y="1467"/>
                    <a:pt x="2867" y="1212"/>
                    <a:pt x="2801" y="891"/>
                  </a:cubicBezTo>
                  <a:cubicBezTo>
                    <a:pt x="2740" y="637"/>
                    <a:pt x="2673" y="321"/>
                    <a:pt x="26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4"/>
            <p:cNvSpPr/>
            <p:nvPr/>
          </p:nvSpPr>
          <p:spPr>
            <a:xfrm flipH="1">
              <a:off x="283286" y="763436"/>
              <a:ext cx="118095" cy="118061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3437" y="0"/>
                  </a:moveTo>
                  <a:cubicBezTo>
                    <a:pt x="1528" y="0"/>
                    <a:pt x="1" y="1528"/>
                    <a:pt x="1" y="3437"/>
                  </a:cubicBezTo>
                  <a:cubicBezTo>
                    <a:pt x="1910" y="3437"/>
                    <a:pt x="3437" y="1910"/>
                    <a:pt x="3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4"/>
            <p:cNvSpPr/>
            <p:nvPr/>
          </p:nvSpPr>
          <p:spPr>
            <a:xfrm flipH="1">
              <a:off x="288362" y="3285047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4"/>
            <p:cNvSpPr/>
            <p:nvPr/>
          </p:nvSpPr>
          <p:spPr>
            <a:xfrm flipH="1">
              <a:off x="288345" y="23276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1" y="2546"/>
                  </a:lnTo>
                  <a:lnTo>
                    <a:pt x="2612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12" y="0"/>
                  </a:lnTo>
                  <a:lnTo>
                    <a:pt x="1721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8"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4" name="Google Shape;934;p27"/>
          <p:cNvGrpSpPr/>
          <p:nvPr/>
        </p:nvGrpSpPr>
        <p:grpSpPr>
          <a:xfrm flipH="1">
            <a:off x="-1627906" y="-11597"/>
            <a:ext cx="10771895" cy="5175273"/>
            <a:chOff x="-11444" y="-11597"/>
            <a:chExt cx="10771895" cy="5175273"/>
          </a:xfrm>
        </p:grpSpPr>
        <p:grpSp>
          <p:nvGrpSpPr>
            <p:cNvPr id="935" name="Google Shape;935;p27"/>
            <p:cNvGrpSpPr/>
            <p:nvPr/>
          </p:nvGrpSpPr>
          <p:grpSpPr>
            <a:xfrm>
              <a:off x="1600156" y="4350659"/>
              <a:ext cx="7564864" cy="813016"/>
              <a:chOff x="-704229" y="4094158"/>
              <a:chExt cx="9859069" cy="1059581"/>
            </a:xfrm>
          </p:grpSpPr>
          <p:sp>
            <p:nvSpPr>
              <p:cNvPr id="936" name="Google Shape;936;p27"/>
              <p:cNvSpPr/>
              <p:nvPr/>
            </p:nvSpPr>
            <p:spPr>
              <a:xfrm>
                <a:off x="8095266" y="4094158"/>
                <a:ext cx="1059575" cy="1059575"/>
              </a:xfrm>
              <a:custGeom>
                <a:avLst/>
                <a:gdLst/>
                <a:ahLst/>
                <a:cxnLst/>
                <a:rect l="l" t="t" r="r" b="b"/>
                <a:pathLst>
                  <a:path w="16293" h="16293" extrusionOk="0">
                    <a:moveTo>
                      <a:pt x="16292" y="1"/>
                    </a:moveTo>
                    <a:lnTo>
                      <a:pt x="1" y="16292"/>
                    </a:lnTo>
                    <a:lnTo>
                      <a:pt x="16292" y="16292"/>
                    </a:lnTo>
                    <a:lnTo>
                      <a:pt x="162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27"/>
              <p:cNvSpPr/>
              <p:nvPr/>
            </p:nvSpPr>
            <p:spPr>
              <a:xfrm>
                <a:off x="-704229" y="4715656"/>
                <a:ext cx="878894" cy="438083"/>
              </a:xfrm>
              <a:custGeom>
                <a:avLst/>
                <a:gdLst/>
                <a:ahLst/>
                <a:cxnLst/>
                <a:rect l="l" t="t" r="r" b="b"/>
                <a:pathLst>
                  <a:path w="20941" h="10438" extrusionOk="0">
                    <a:moveTo>
                      <a:pt x="10437" y="0"/>
                    </a:moveTo>
                    <a:cubicBezTo>
                      <a:pt x="8976" y="0"/>
                      <a:pt x="7637" y="316"/>
                      <a:pt x="6364" y="825"/>
                    </a:cubicBezTo>
                    <a:cubicBezTo>
                      <a:pt x="4521" y="1589"/>
                      <a:pt x="2867" y="2928"/>
                      <a:pt x="1782" y="4582"/>
                    </a:cubicBezTo>
                    <a:cubicBezTo>
                      <a:pt x="637" y="6298"/>
                      <a:pt x="0" y="8273"/>
                      <a:pt x="0" y="10437"/>
                    </a:cubicBezTo>
                    <a:lnTo>
                      <a:pt x="2291" y="10437"/>
                    </a:lnTo>
                    <a:cubicBezTo>
                      <a:pt x="2291" y="9353"/>
                      <a:pt x="2485" y="8273"/>
                      <a:pt x="2928" y="7255"/>
                    </a:cubicBezTo>
                    <a:cubicBezTo>
                      <a:pt x="3503" y="5789"/>
                      <a:pt x="4582" y="4582"/>
                      <a:pt x="5855" y="3691"/>
                    </a:cubicBezTo>
                    <a:cubicBezTo>
                      <a:pt x="7194" y="2801"/>
                      <a:pt x="8722" y="2291"/>
                      <a:pt x="10437" y="2291"/>
                    </a:cubicBezTo>
                    <a:cubicBezTo>
                      <a:pt x="11583" y="2291"/>
                      <a:pt x="12667" y="2546"/>
                      <a:pt x="13619" y="2928"/>
                    </a:cubicBezTo>
                    <a:cubicBezTo>
                      <a:pt x="15085" y="3564"/>
                      <a:pt x="16358" y="4582"/>
                      <a:pt x="17249" y="5916"/>
                    </a:cubicBezTo>
                    <a:cubicBezTo>
                      <a:pt x="18074" y="7189"/>
                      <a:pt x="18583" y="8783"/>
                      <a:pt x="18649" y="10437"/>
                    </a:cubicBezTo>
                    <a:lnTo>
                      <a:pt x="20940" y="10437"/>
                    </a:lnTo>
                    <a:cubicBezTo>
                      <a:pt x="20940" y="9037"/>
                      <a:pt x="20620" y="7637"/>
                      <a:pt x="20110" y="6364"/>
                    </a:cubicBezTo>
                    <a:cubicBezTo>
                      <a:pt x="19286" y="4516"/>
                      <a:pt x="17947" y="2928"/>
                      <a:pt x="16292" y="1782"/>
                    </a:cubicBezTo>
                    <a:cubicBezTo>
                      <a:pt x="14637" y="637"/>
                      <a:pt x="12601" y="0"/>
                      <a:pt x="10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38" name="Google Shape;938;p27"/>
              <p:cNvGrpSpPr/>
              <p:nvPr/>
            </p:nvGrpSpPr>
            <p:grpSpPr>
              <a:xfrm>
                <a:off x="8877683" y="4245446"/>
                <a:ext cx="177866" cy="385129"/>
                <a:chOff x="8877683" y="4321646"/>
                <a:chExt cx="177866" cy="385129"/>
              </a:xfrm>
            </p:grpSpPr>
            <p:sp>
              <p:nvSpPr>
                <p:cNvPr id="939" name="Google Shape;939;p27"/>
                <p:cNvSpPr/>
                <p:nvPr/>
              </p:nvSpPr>
              <p:spPr>
                <a:xfrm>
                  <a:off x="9030642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6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6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0" name="Google Shape;940;p27"/>
                <p:cNvSpPr/>
                <p:nvPr/>
              </p:nvSpPr>
              <p:spPr>
                <a:xfrm>
                  <a:off x="9030642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6"/>
                        <a:pt x="66" y="382"/>
                        <a:pt x="194" y="382"/>
                      </a:cubicBezTo>
                      <a:cubicBezTo>
                        <a:pt x="321" y="382"/>
                        <a:pt x="382" y="316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1" name="Google Shape;941;p27"/>
                <p:cNvSpPr/>
                <p:nvPr/>
              </p:nvSpPr>
              <p:spPr>
                <a:xfrm>
                  <a:off x="9030642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2" name="Google Shape;942;p27"/>
                <p:cNvSpPr/>
                <p:nvPr/>
              </p:nvSpPr>
              <p:spPr>
                <a:xfrm>
                  <a:off x="9030642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7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7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3" name="Google Shape;943;p27"/>
                <p:cNvSpPr/>
                <p:nvPr/>
              </p:nvSpPr>
              <p:spPr>
                <a:xfrm>
                  <a:off x="9030642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7"/>
                        <a:pt x="66" y="383"/>
                        <a:pt x="194" y="383"/>
                      </a:cubicBezTo>
                      <a:cubicBezTo>
                        <a:pt x="321" y="383"/>
                        <a:pt x="382" y="317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4" name="Google Shape;944;p27"/>
                <p:cNvSpPr/>
                <p:nvPr/>
              </p:nvSpPr>
              <p:spPr>
                <a:xfrm>
                  <a:off x="9030642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5" name="Google Shape;945;p27"/>
                <p:cNvSpPr/>
                <p:nvPr/>
              </p:nvSpPr>
              <p:spPr>
                <a:xfrm>
                  <a:off x="8952146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6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6" name="Google Shape;946;p27"/>
                <p:cNvSpPr/>
                <p:nvPr/>
              </p:nvSpPr>
              <p:spPr>
                <a:xfrm>
                  <a:off x="8952146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6"/>
                        <a:pt x="128" y="382"/>
                        <a:pt x="189" y="382"/>
                      </a:cubicBezTo>
                      <a:cubicBezTo>
                        <a:pt x="316" y="382"/>
                        <a:pt x="383" y="316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" name="Google Shape;947;p27"/>
                <p:cNvSpPr/>
                <p:nvPr/>
              </p:nvSpPr>
              <p:spPr>
                <a:xfrm>
                  <a:off x="8952146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8" name="Google Shape;948;p27"/>
                <p:cNvSpPr/>
                <p:nvPr/>
              </p:nvSpPr>
              <p:spPr>
                <a:xfrm>
                  <a:off x="8952146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7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9" name="Google Shape;949;p27"/>
                <p:cNvSpPr/>
                <p:nvPr/>
              </p:nvSpPr>
              <p:spPr>
                <a:xfrm>
                  <a:off x="8952146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7"/>
                        <a:pt x="128" y="383"/>
                        <a:pt x="189" y="383"/>
                      </a:cubicBezTo>
                      <a:cubicBezTo>
                        <a:pt x="316" y="383"/>
                        <a:pt x="383" y="317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0" name="Google Shape;950;p27"/>
                <p:cNvSpPr/>
                <p:nvPr/>
              </p:nvSpPr>
              <p:spPr>
                <a:xfrm>
                  <a:off x="8952146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1" name="Google Shape;951;p27"/>
                <p:cNvSpPr/>
                <p:nvPr/>
              </p:nvSpPr>
              <p:spPr>
                <a:xfrm>
                  <a:off x="8877683" y="4321646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6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2" name="Google Shape;952;p27"/>
                <p:cNvSpPr/>
                <p:nvPr/>
              </p:nvSpPr>
              <p:spPr>
                <a:xfrm>
                  <a:off x="8877683" y="43921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6"/>
                        <a:pt x="61" y="382"/>
                        <a:pt x="189" y="382"/>
                      </a:cubicBezTo>
                      <a:cubicBezTo>
                        <a:pt x="316" y="382"/>
                        <a:pt x="382" y="316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3" name="Google Shape;953;p27"/>
                <p:cNvSpPr/>
                <p:nvPr/>
              </p:nvSpPr>
              <p:spPr>
                <a:xfrm>
                  <a:off x="8877683" y="4466672"/>
                  <a:ext cx="24842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4" name="Google Shape;954;p27"/>
                <p:cNvSpPr/>
                <p:nvPr/>
              </p:nvSpPr>
              <p:spPr>
                <a:xfrm>
                  <a:off x="8877683" y="45368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7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5" name="Google Shape;955;p27"/>
                <p:cNvSpPr/>
                <p:nvPr/>
              </p:nvSpPr>
              <p:spPr>
                <a:xfrm>
                  <a:off x="8877683" y="4607340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7"/>
                        <a:pt x="61" y="383"/>
                        <a:pt x="189" y="383"/>
                      </a:cubicBezTo>
                      <a:cubicBezTo>
                        <a:pt x="316" y="383"/>
                        <a:pt x="382" y="317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6" name="Google Shape;956;p27"/>
                <p:cNvSpPr/>
                <p:nvPr/>
              </p:nvSpPr>
              <p:spPr>
                <a:xfrm>
                  <a:off x="8877683" y="4681868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957" name="Google Shape;957;p27"/>
            <p:cNvGrpSpPr/>
            <p:nvPr/>
          </p:nvGrpSpPr>
          <p:grpSpPr>
            <a:xfrm>
              <a:off x="8703849" y="-11597"/>
              <a:ext cx="451002" cy="707619"/>
              <a:chOff x="8703849" y="7849"/>
              <a:chExt cx="451002" cy="707619"/>
            </a:xfrm>
          </p:grpSpPr>
          <p:sp>
            <p:nvSpPr>
              <p:cNvPr id="958" name="Google Shape;958;p27"/>
              <p:cNvSpPr/>
              <p:nvPr/>
            </p:nvSpPr>
            <p:spPr>
              <a:xfrm>
                <a:off x="8803155" y="7849"/>
                <a:ext cx="351696" cy="707619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10881" extrusionOk="0">
                    <a:moveTo>
                      <a:pt x="5407" y="1"/>
                    </a:moveTo>
                    <a:cubicBezTo>
                      <a:pt x="2419" y="1"/>
                      <a:pt x="1" y="2419"/>
                      <a:pt x="1" y="5407"/>
                    </a:cubicBezTo>
                    <a:cubicBezTo>
                      <a:pt x="1" y="8462"/>
                      <a:pt x="2419" y="10880"/>
                      <a:pt x="5407" y="10880"/>
                    </a:cubicBezTo>
                    <a:lnTo>
                      <a:pt x="5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27"/>
              <p:cNvSpPr/>
              <p:nvPr/>
            </p:nvSpPr>
            <p:spPr>
              <a:xfrm>
                <a:off x="90637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89"/>
                    </a:cubicBezTo>
                    <a:cubicBezTo>
                      <a:pt x="0" y="316"/>
                      <a:pt x="67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27"/>
              <p:cNvSpPr/>
              <p:nvPr/>
            </p:nvSpPr>
            <p:spPr>
              <a:xfrm>
                <a:off x="8993573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89"/>
                    </a:cubicBezTo>
                    <a:cubicBezTo>
                      <a:pt x="0" y="316"/>
                      <a:pt x="61" y="382"/>
                      <a:pt x="188" y="382"/>
                    </a:cubicBezTo>
                    <a:cubicBezTo>
                      <a:pt x="255" y="382"/>
                      <a:pt x="382" y="316"/>
                      <a:pt x="382" y="189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27"/>
              <p:cNvSpPr/>
              <p:nvPr/>
            </p:nvSpPr>
            <p:spPr>
              <a:xfrm>
                <a:off x="89190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89"/>
                    </a:cubicBezTo>
                    <a:cubicBezTo>
                      <a:pt x="1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27"/>
              <p:cNvSpPr/>
              <p:nvPr/>
            </p:nvSpPr>
            <p:spPr>
              <a:xfrm>
                <a:off x="8848548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89"/>
                    </a:cubicBezTo>
                    <a:cubicBezTo>
                      <a:pt x="0" y="316"/>
                      <a:pt x="66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27"/>
              <p:cNvSpPr/>
              <p:nvPr/>
            </p:nvSpPr>
            <p:spPr>
              <a:xfrm>
                <a:off x="8778312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89"/>
                    </a:cubicBezTo>
                    <a:cubicBezTo>
                      <a:pt x="1" y="316"/>
                      <a:pt x="62" y="382"/>
                      <a:pt x="189" y="382"/>
                    </a:cubicBezTo>
                    <a:cubicBezTo>
                      <a:pt x="255" y="382"/>
                      <a:pt x="383" y="316"/>
                      <a:pt x="383" y="189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27"/>
              <p:cNvSpPr/>
              <p:nvPr/>
            </p:nvSpPr>
            <p:spPr>
              <a:xfrm>
                <a:off x="8703849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89"/>
                    </a:cubicBezTo>
                    <a:cubicBezTo>
                      <a:pt x="0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27"/>
              <p:cNvSpPr/>
              <p:nvPr/>
            </p:nvSpPr>
            <p:spPr>
              <a:xfrm>
                <a:off x="90637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7" y="1"/>
                      <a:pt x="0" y="62"/>
                      <a:pt x="0" y="189"/>
                    </a:cubicBezTo>
                    <a:cubicBezTo>
                      <a:pt x="0" y="317"/>
                      <a:pt x="67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27"/>
              <p:cNvSpPr/>
              <p:nvPr/>
            </p:nvSpPr>
            <p:spPr>
              <a:xfrm>
                <a:off x="8993573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1"/>
                    </a:moveTo>
                    <a:cubicBezTo>
                      <a:pt x="61" y="1"/>
                      <a:pt x="0" y="62"/>
                      <a:pt x="0" y="189"/>
                    </a:cubicBezTo>
                    <a:cubicBezTo>
                      <a:pt x="0" y="317"/>
                      <a:pt x="61" y="383"/>
                      <a:pt x="188" y="383"/>
                    </a:cubicBezTo>
                    <a:cubicBezTo>
                      <a:pt x="255" y="383"/>
                      <a:pt x="382" y="317"/>
                      <a:pt x="382" y="189"/>
                    </a:cubicBezTo>
                    <a:cubicBezTo>
                      <a:pt x="382" y="62"/>
                      <a:pt x="255" y="1"/>
                      <a:pt x="188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27"/>
              <p:cNvSpPr/>
              <p:nvPr/>
            </p:nvSpPr>
            <p:spPr>
              <a:xfrm>
                <a:off x="89190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62"/>
                      <a:pt x="1" y="189"/>
                    </a:cubicBezTo>
                    <a:cubicBezTo>
                      <a:pt x="1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27"/>
              <p:cNvSpPr/>
              <p:nvPr/>
            </p:nvSpPr>
            <p:spPr>
              <a:xfrm>
                <a:off x="8848548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1"/>
                    </a:moveTo>
                    <a:cubicBezTo>
                      <a:pt x="66" y="1"/>
                      <a:pt x="0" y="62"/>
                      <a:pt x="0" y="189"/>
                    </a:cubicBezTo>
                    <a:cubicBezTo>
                      <a:pt x="0" y="317"/>
                      <a:pt x="66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27"/>
              <p:cNvSpPr/>
              <p:nvPr/>
            </p:nvSpPr>
            <p:spPr>
              <a:xfrm>
                <a:off x="8778312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62" y="1"/>
                      <a:pt x="1" y="62"/>
                      <a:pt x="1" y="189"/>
                    </a:cubicBezTo>
                    <a:cubicBezTo>
                      <a:pt x="1" y="317"/>
                      <a:pt x="62" y="383"/>
                      <a:pt x="189" y="383"/>
                    </a:cubicBezTo>
                    <a:cubicBezTo>
                      <a:pt x="255" y="383"/>
                      <a:pt x="383" y="317"/>
                      <a:pt x="383" y="189"/>
                    </a:cubicBezTo>
                    <a:cubicBezTo>
                      <a:pt x="383" y="62"/>
                      <a:pt x="255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27"/>
              <p:cNvSpPr/>
              <p:nvPr/>
            </p:nvSpPr>
            <p:spPr>
              <a:xfrm>
                <a:off x="8703849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0" y="62"/>
                      <a:pt x="0" y="189"/>
                    </a:cubicBezTo>
                    <a:cubicBezTo>
                      <a:pt x="0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27"/>
              <p:cNvSpPr/>
              <p:nvPr/>
            </p:nvSpPr>
            <p:spPr>
              <a:xfrm>
                <a:off x="90637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94"/>
                    </a:cubicBezTo>
                    <a:cubicBezTo>
                      <a:pt x="0" y="321"/>
                      <a:pt x="67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27"/>
              <p:cNvSpPr/>
              <p:nvPr/>
            </p:nvSpPr>
            <p:spPr>
              <a:xfrm>
                <a:off x="8993573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94"/>
                    </a:cubicBezTo>
                    <a:cubicBezTo>
                      <a:pt x="0" y="321"/>
                      <a:pt x="61" y="382"/>
                      <a:pt x="188" y="382"/>
                    </a:cubicBezTo>
                    <a:cubicBezTo>
                      <a:pt x="255" y="382"/>
                      <a:pt x="382" y="321"/>
                      <a:pt x="382" y="194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27"/>
              <p:cNvSpPr/>
              <p:nvPr/>
            </p:nvSpPr>
            <p:spPr>
              <a:xfrm>
                <a:off x="89190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27"/>
              <p:cNvSpPr/>
              <p:nvPr/>
            </p:nvSpPr>
            <p:spPr>
              <a:xfrm>
                <a:off x="8848548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27"/>
              <p:cNvSpPr/>
              <p:nvPr/>
            </p:nvSpPr>
            <p:spPr>
              <a:xfrm>
                <a:off x="8778312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94"/>
                    </a:cubicBezTo>
                    <a:cubicBezTo>
                      <a:pt x="1" y="321"/>
                      <a:pt x="62" y="382"/>
                      <a:pt x="189" y="382"/>
                    </a:cubicBezTo>
                    <a:cubicBezTo>
                      <a:pt x="255" y="382"/>
                      <a:pt x="383" y="321"/>
                      <a:pt x="383" y="194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27"/>
              <p:cNvSpPr/>
              <p:nvPr/>
            </p:nvSpPr>
            <p:spPr>
              <a:xfrm>
                <a:off x="8703849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94"/>
                    </a:cubicBezTo>
                    <a:cubicBezTo>
                      <a:pt x="0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77" name="Google Shape;977;p27"/>
            <p:cNvSpPr/>
            <p:nvPr/>
          </p:nvSpPr>
          <p:spPr>
            <a:xfrm>
              <a:off x="227519" y="2370647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27505" y="14132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1" y="2546"/>
                  </a:lnTo>
                  <a:lnTo>
                    <a:pt x="2612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12" y="0"/>
                  </a:lnTo>
                  <a:lnTo>
                    <a:pt x="1721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2892530" y="4855593"/>
              <a:ext cx="107896" cy="107927"/>
            </a:xfrm>
            <a:custGeom>
              <a:avLst/>
              <a:gdLst/>
              <a:ahLst/>
              <a:cxnLst/>
              <a:rect l="l" t="t" r="r" b="b"/>
              <a:pathLst>
                <a:path w="3437" h="3438" extrusionOk="0">
                  <a:moveTo>
                    <a:pt x="3437" y="1"/>
                  </a:moveTo>
                  <a:cubicBezTo>
                    <a:pt x="1528" y="1"/>
                    <a:pt x="0" y="1528"/>
                    <a:pt x="0" y="3437"/>
                  </a:cubicBezTo>
                  <a:cubicBezTo>
                    <a:pt x="1909" y="3437"/>
                    <a:pt x="3437" y="1910"/>
                    <a:pt x="3437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7"/>
            <p:cNvSpPr/>
            <p:nvPr/>
          </p:nvSpPr>
          <p:spPr>
            <a:xfrm>
              <a:off x="8756562" y="3543286"/>
              <a:ext cx="118095" cy="118061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3437" y="0"/>
                  </a:moveTo>
                  <a:cubicBezTo>
                    <a:pt x="1528" y="0"/>
                    <a:pt x="1" y="1528"/>
                    <a:pt x="1" y="3437"/>
                  </a:cubicBezTo>
                  <a:cubicBezTo>
                    <a:pt x="1910" y="3437"/>
                    <a:pt x="3437" y="1910"/>
                    <a:pt x="3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7"/>
            <p:cNvSpPr/>
            <p:nvPr/>
          </p:nvSpPr>
          <p:spPr>
            <a:xfrm>
              <a:off x="8585249" y="4170822"/>
              <a:ext cx="259479" cy="259479"/>
            </a:xfrm>
            <a:custGeom>
              <a:avLst/>
              <a:gdLst/>
              <a:ahLst/>
              <a:cxnLst/>
              <a:rect l="l" t="t" r="r" b="b"/>
              <a:pathLst>
                <a:path w="14322" h="14322" extrusionOk="0">
                  <a:moveTo>
                    <a:pt x="1" y="0"/>
                  </a:moveTo>
                  <a:cubicBezTo>
                    <a:pt x="1" y="764"/>
                    <a:pt x="194" y="1528"/>
                    <a:pt x="449" y="2230"/>
                  </a:cubicBezTo>
                  <a:cubicBezTo>
                    <a:pt x="892" y="3248"/>
                    <a:pt x="1594" y="4073"/>
                    <a:pt x="2546" y="4710"/>
                  </a:cubicBezTo>
                  <a:cubicBezTo>
                    <a:pt x="2994" y="5030"/>
                    <a:pt x="3503" y="5219"/>
                    <a:pt x="4012" y="5412"/>
                  </a:cubicBezTo>
                  <a:cubicBezTo>
                    <a:pt x="4522" y="5601"/>
                    <a:pt x="5092" y="5667"/>
                    <a:pt x="5667" y="5667"/>
                  </a:cubicBezTo>
                  <a:cubicBezTo>
                    <a:pt x="6110" y="5667"/>
                    <a:pt x="6492" y="5728"/>
                    <a:pt x="6874" y="5921"/>
                  </a:cubicBezTo>
                  <a:cubicBezTo>
                    <a:pt x="7383" y="6110"/>
                    <a:pt x="7831" y="6491"/>
                    <a:pt x="8213" y="7001"/>
                  </a:cubicBezTo>
                  <a:lnTo>
                    <a:pt x="8594" y="7764"/>
                  </a:lnTo>
                  <a:cubicBezTo>
                    <a:pt x="8656" y="8085"/>
                    <a:pt x="8722" y="8401"/>
                    <a:pt x="8722" y="8655"/>
                  </a:cubicBezTo>
                  <a:cubicBezTo>
                    <a:pt x="8722" y="9485"/>
                    <a:pt x="8849" y="10183"/>
                    <a:pt x="9165" y="10885"/>
                  </a:cubicBezTo>
                  <a:cubicBezTo>
                    <a:pt x="9546" y="11903"/>
                    <a:pt x="10310" y="12794"/>
                    <a:pt x="11201" y="13364"/>
                  </a:cubicBezTo>
                  <a:cubicBezTo>
                    <a:pt x="11649" y="13685"/>
                    <a:pt x="12158" y="13940"/>
                    <a:pt x="12667" y="14067"/>
                  </a:cubicBezTo>
                  <a:cubicBezTo>
                    <a:pt x="13176" y="14255"/>
                    <a:pt x="13747" y="14322"/>
                    <a:pt x="14322" y="14322"/>
                  </a:cubicBezTo>
                  <a:lnTo>
                    <a:pt x="14322" y="11710"/>
                  </a:lnTo>
                  <a:cubicBezTo>
                    <a:pt x="13940" y="11710"/>
                    <a:pt x="13558" y="11649"/>
                    <a:pt x="13176" y="11455"/>
                  </a:cubicBezTo>
                  <a:cubicBezTo>
                    <a:pt x="12667" y="11267"/>
                    <a:pt x="12158" y="10885"/>
                    <a:pt x="11837" y="10376"/>
                  </a:cubicBezTo>
                  <a:lnTo>
                    <a:pt x="11456" y="9612"/>
                  </a:lnTo>
                  <a:cubicBezTo>
                    <a:pt x="11395" y="9292"/>
                    <a:pt x="11328" y="8976"/>
                    <a:pt x="11328" y="8655"/>
                  </a:cubicBezTo>
                  <a:cubicBezTo>
                    <a:pt x="11328" y="7892"/>
                    <a:pt x="11201" y="7194"/>
                    <a:pt x="10885" y="6491"/>
                  </a:cubicBezTo>
                  <a:cubicBezTo>
                    <a:pt x="10437" y="5473"/>
                    <a:pt x="9740" y="4582"/>
                    <a:pt x="8849" y="4012"/>
                  </a:cubicBezTo>
                  <a:cubicBezTo>
                    <a:pt x="8401" y="3691"/>
                    <a:pt x="7892" y="3437"/>
                    <a:pt x="7383" y="3310"/>
                  </a:cubicBezTo>
                  <a:cubicBezTo>
                    <a:pt x="6813" y="3121"/>
                    <a:pt x="6237" y="3055"/>
                    <a:pt x="5667" y="3055"/>
                  </a:cubicBezTo>
                  <a:cubicBezTo>
                    <a:pt x="5285" y="3055"/>
                    <a:pt x="4837" y="2928"/>
                    <a:pt x="4522" y="2800"/>
                  </a:cubicBezTo>
                  <a:cubicBezTo>
                    <a:pt x="3946" y="2546"/>
                    <a:pt x="3503" y="2164"/>
                    <a:pt x="3183" y="1721"/>
                  </a:cubicBezTo>
                  <a:cubicBezTo>
                    <a:pt x="2994" y="1467"/>
                    <a:pt x="2867" y="1212"/>
                    <a:pt x="2801" y="891"/>
                  </a:cubicBezTo>
                  <a:cubicBezTo>
                    <a:pt x="2740" y="637"/>
                    <a:pt x="2673" y="321"/>
                    <a:pt x="26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-11444" y="456088"/>
              <a:ext cx="307336" cy="307336"/>
            </a:xfrm>
            <a:custGeom>
              <a:avLst/>
              <a:gdLst/>
              <a:ahLst/>
              <a:cxnLst/>
              <a:rect l="l" t="t" r="r" b="b"/>
              <a:pathLst>
                <a:path w="5667" h="5667" extrusionOk="0">
                  <a:moveTo>
                    <a:pt x="2994" y="1"/>
                  </a:moveTo>
                  <a:cubicBezTo>
                    <a:pt x="2994" y="449"/>
                    <a:pt x="2927" y="830"/>
                    <a:pt x="2800" y="1212"/>
                  </a:cubicBezTo>
                  <a:cubicBezTo>
                    <a:pt x="2546" y="1721"/>
                    <a:pt x="2164" y="2164"/>
                    <a:pt x="1655" y="2546"/>
                  </a:cubicBezTo>
                  <a:cubicBezTo>
                    <a:pt x="1466" y="2673"/>
                    <a:pt x="1212" y="2801"/>
                    <a:pt x="891" y="2928"/>
                  </a:cubicBezTo>
                  <a:cubicBezTo>
                    <a:pt x="636" y="2994"/>
                    <a:pt x="321" y="3055"/>
                    <a:pt x="0" y="3055"/>
                  </a:cubicBezTo>
                  <a:lnTo>
                    <a:pt x="0" y="5667"/>
                  </a:lnTo>
                  <a:cubicBezTo>
                    <a:pt x="764" y="5667"/>
                    <a:pt x="1527" y="5540"/>
                    <a:pt x="2230" y="5219"/>
                  </a:cubicBezTo>
                  <a:cubicBezTo>
                    <a:pt x="3182" y="4776"/>
                    <a:pt x="4073" y="4073"/>
                    <a:pt x="4709" y="3183"/>
                  </a:cubicBezTo>
                  <a:cubicBezTo>
                    <a:pt x="4964" y="2740"/>
                    <a:pt x="5219" y="2230"/>
                    <a:pt x="5412" y="1721"/>
                  </a:cubicBezTo>
                  <a:cubicBezTo>
                    <a:pt x="5539" y="1146"/>
                    <a:pt x="5667" y="576"/>
                    <a:pt x="56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7"/>
            <p:cNvSpPr/>
            <p:nvPr/>
          </p:nvSpPr>
          <p:spPr>
            <a:xfrm>
              <a:off x="2570967" y="-6008"/>
              <a:ext cx="693634" cy="345190"/>
            </a:xfrm>
            <a:custGeom>
              <a:avLst/>
              <a:gdLst/>
              <a:ahLst/>
              <a:cxnLst/>
              <a:rect l="l" t="t" r="r" b="b"/>
              <a:pathLst>
                <a:path w="12790" h="6365" extrusionOk="0">
                  <a:moveTo>
                    <a:pt x="1" y="1"/>
                  </a:moveTo>
                  <a:cubicBezTo>
                    <a:pt x="1" y="892"/>
                    <a:pt x="189" y="1716"/>
                    <a:pt x="510" y="2480"/>
                  </a:cubicBezTo>
                  <a:cubicBezTo>
                    <a:pt x="953" y="3626"/>
                    <a:pt x="1783" y="4583"/>
                    <a:pt x="2801" y="5280"/>
                  </a:cubicBezTo>
                  <a:cubicBezTo>
                    <a:pt x="3819" y="5983"/>
                    <a:pt x="5092" y="6365"/>
                    <a:pt x="6365" y="6365"/>
                  </a:cubicBezTo>
                  <a:cubicBezTo>
                    <a:pt x="7256" y="6365"/>
                    <a:pt x="8081" y="6171"/>
                    <a:pt x="8844" y="5855"/>
                  </a:cubicBezTo>
                  <a:cubicBezTo>
                    <a:pt x="9990" y="5407"/>
                    <a:pt x="11008" y="4583"/>
                    <a:pt x="11710" y="3564"/>
                  </a:cubicBezTo>
                  <a:cubicBezTo>
                    <a:pt x="12347" y="2546"/>
                    <a:pt x="12790" y="1273"/>
                    <a:pt x="12790" y="1"/>
                  </a:cubicBezTo>
                  <a:lnTo>
                    <a:pt x="10499" y="1"/>
                  </a:lnTo>
                  <a:cubicBezTo>
                    <a:pt x="10499" y="571"/>
                    <a:pt x="10372" y="1080"/>
                    <a:pt x="10183" y="1589"/>
                  </a:cubicBezTo>
                  <a:cubicBezTo>
                    <a:pt x="9862" y="2292"/>
                    <a:pt x="9353" y="2928"/>
                    <a:pt x="8656" y="3371"/>
                  </a:cubicBezTo>
                  <a:cubicBezTo>
                    <a:pt x="8019" y="3819"/>
                    <a:pt x="7256" y="4074"/>
                    <a:pt x="6365" y="4074"/>
                  </a:cubicBezTo>
                  <a:cubicBezTo>
                    <a:pt x="5789" y="4074"/>
                    <a:pt x="5280" y="3946"/>
                    <a:pt x="4771" y="3753"/>
                  </a:cubicBezTo>
                  <a:cubicBezTo>
                    <a:pt x="4074" y="3437"/>
                    <a:pt x="3437" y="2928"/>
                    <a:pt x="2989" y="2292"/>
                  </a:cubicBezTo>
                  <a:cubicBezTo>
                    <a:pt x="2546" y="1589"/>
                    <a:pt x="2292" y="825"/>
                    <a:pt x="2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4" name="Google Shape;984;p27"/>
            <p:cNvGrpSpPr/>
            <p:nvPr/>
          </p:nvGrpSpPr>
          <p:grpSpPr>
            <a:xfrm rot="-5400000">
              <a:off x="9170533" y="1526206"/>
              <a:ext cx="1084270" cy="2095564"/>
              <a:chOff x="4128125" y="488675"/>
              <a:chExt cx="1462857" cy="2827259"/>
            </a:xfrm>
          </p:grpSpPr>
          <p:sp>
            <p:nvSpPr>
              <p:cNvPr id="985" name="Google Shape;985;p27"/>
              <p:cNvSpPr/>
              <p:nvPr/>
            </p:nvSpPr>
            <p:spPr>
              <a:xfrm>
                <a:off x="4128125" y="488675"/>
                <a:ext cx="1462857" cy="2827259"/>
              </a:xfrm>
              <a:custGeom>
                <a:avLst/>
                <a:gdLst/>
                <a:ahLst/>
                <a:cxnLst/>
                <a:rect l="l" t="t" r="r" b="b"/>
                <a:pathLst>
                  <a:path w="15081" h="29147" extrusionOk="0">
                    <a:moveTo>
                      <a:pt x="7571" y="0"/>
                    </a:moveTo>
                    <a:cubicBezTo>
                      <a:pt x="3437" y="0"/>
                      <a:pt x="0" y="3437"/>
                      <a:pt x="0" y="7571"/>
                    </a:cubicBezTo>
                    <a:lnTo>
                      <a:pt x="0" y="29147"/>
                    </a:lnTo>
                    <a:lnTo>
                      <a:pt x="61" y="29147"/>
                    </a:lnTo>
                    <a:lnTo>
                      <a:pt x="61" y="7571"/>
                    </a:lnTo>
                    <a:cubicBezTo>
                      <a:pt x="61" y="3437"/>
                      <a:pt x="3437" y="61"/>
                      <a:pt x="7571" y="61"/>
                    </a:cubicBezTo>
                    <a:cubicBezTo>
                      <a:pt x="11710" y="61"/>
                      <a:pt x="15019" y="3437"/>
                      <a:pt x="15019" y="7571"/>
                    </a:cubicBezTo>
                    <a:lnTo>
                      <a:pt x="15019" y="29147"/>
                    </a:lnTo>
                    <a:lnTo>
                      <a:pt x="15080" y="29147"/>
                    </a:lnTo>
                    <a:lnTo>
                      <a:pt x="15080" y="7571"/>
                    </a:lnTo>
                    <a:cubicBezTo>
                      <a:pt x="15080" y="3437"/>
                      <a:pt x="11710" y="0"/>
                      <a:pt x="7571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27"/>
              <p:cNvSpPr/>
              <p:nvPr/>
            </p:nvSpPr>
            <p:spPr>
              <a:xfrm>
                <a:off x="4239189" y="599739"/>
                <a:ext cx="1247032" cy="2716194"/>
              </a:xfrm>
              <a:custGeom>
                <a:avLst/>
                <a:gdLst/>
                <a:ahLst/>
                <a:cxnLst/>
                <a:rect l="l" t="t" r="r" b="b"/>
                <a:pathLst>
                  <a:path w="12856" h="28002" extrusionOk="0">
                    <a:moveTo>
                      <a:pt x="6426" y="1"/>
                    </a:moveTo>
                    <a:cubicBezTo>
                      <a:pt x="2862" y="1"/>
                      <a:pt x="1" y="2862"/>
                      <a:pt x="1" y="6426"/>
                    </a:cubicBezTo>
                    <a:lnTo>
                      <a:pt x="1" y="28002"/>
                    </a:lnTo>
                    <a:lnTo>
                      <a:pt x="62" y="28002"/>
                    </a:lnTo>
                    <a:lnTo>
                      <a:pt x="62" y="6426"/>
                    </a:lnTo>
                    <a:cubicBezTo>
                      <a:pt x="62" y="2928"/>
                      <a:pt x="2928" y="62"/>
                      <a:pt x="6426" y="62"/>
                    </a:cubicBezTo>
                    <a:cubicBezTo>
                      <a:pt x="9929" y="62"/>
                      <a:pt x="12790" y="2928"/>
                      <a:pt x="12790" y="6426"/>
                    </a:cubicBezTo>
                    <a:lnTo>
                      <a:pt x="12790" y="28002"/>
                    </a:lnTo>
                    <a:lnTo>
                      <a:pt x="12856" y="28002"/>
                    </a:lnTo>
                    <a:lnTo>
                      <a:pt x="12856" y="6426"/>
                    </a:lnTo>
                    <a:cubicBezTo>
                      <a:pt x="12856" y="2862"/>
                      <a:pt x="9990" y="1"/>
                      <a:pt x="642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27"/>
              <p:cNvSpPr/>
              <p:nvPr/>
            </p:nvSpPr>
            <p:spPr>
              <a:xfrm>
                <a:off x="4343947" y="704400"/>
                <a:ext cx="1037124" cy="2611531"/>
              </a:xfrm>
              <a:custGeom>
                <a:avLst/>
                <a:gdLst/>
                <a:ahLst/>
                <a:cxnLst/>
                <a:rect l="l" t="t" r="r" b="b"/>
                <a:pathLst>
                  <a:path w="10692" h="26923" extrusionOk="0">
                    <a:moveTo>
                      <a:pt x="5346" y="1"/>
                    </a:moveTo>
                    <a:cubicBezTo>
                      <a:pt x="2418" y="1"/>
                      <a:pt x="0" y="2419"/>
                      <a:pt x="0" y="5347"/>
                    </a:cubicBezTo>
                    <a:lnTo>
                      <a:pt x="0" y="26923"/>
                    </a:lnTo>
                    <a:lnTo>
                      <a:pt x="66" y="26923"/>
                    </a:lnTo>
                    <a:lnTo>
                      <a:pt x="66" y="5347"/>
                    </a:lnTo>
                    <a:cubicBezTo>
                      <a:pt x="66" y="2419"/>
                      <a:pt x="2418" y="67"/>
                      <a:pt x="5346" y="67"/>
                    </a:cubicBezTo>
                    <a:cubicBezTo>
                      <a:pt x="8273" y="67"/>
                      <a:pt x="10630" y="2419"/>
                      <a:pt x="10630" y="5347"/>
                    </a:cubicBezTo>
                    <a:lnTo>
                      <a:pt x="10630" y="26923"/>
                    </a:lnTo>
                    <a:lnTo>
                      <a:pt x="10691" y="26923"/>
                    </a:lnTo>
                    <a:lnTo>
                      <a:pt x="10691" y="5347"/>
                    </a:lnTo>
                    <a:cubicBezTo>
                      <a:pt x="10691" y="2419"/>
                      <a:pt x="8273" y="1"/>
                      <a:pt x="534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27"/>
              <p:cNvSpPr/>
              <p:nvPr/>
            </p:nvSpPr>
            <p:spPr>
              <a:xfrm>
                <a:off x="4449094" y="809644"/>
                <a:ext cx="827313" cy="2506286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25838" extrusionOk="0">
                    <a:moveTo>
                      <a:pt x="4262" y="0"/>
                    </a:moveTo>
                    <a:cubicBezTo>
                      <a:pt x="1910" y="0"/>
                      <a:pt x="1" y="1909"/>
                      <a:pt x="1" y="4262"/>
                    </a:cubicBezTo>
                    <a:lnTo>
                      <a:pt x="1" y="25838"/>
                    </a:lnTo>
                    <a:lnTo>
                      <a:pt x="62" y="25838"/>
                    </a:lnTo>
                    <a:lnTo>
                      <a:pt x="62" y="4262"/>
                    </a:lnTo>
                    <a:cubicBezTo>
                      <a:pt x="62" y="1971"/>
                      <a:pt x="1971" y="61"/>
                      <a:pt x="4262" y="61"/>
                    </a:cubicBezTo>
                    <a:cubicBezTo>
                      <a:pt x="6553" y="61"/>
                      <a:pt x="8462" y="1971"/>
                      <a:pt x="8462" y="4262"/>
                    </a:cubicBezTo>
                    <a:lnTo>
                      <a:pt x="8462" y="25838"/>
                    </a:lnTo>
                    <a:lnTo>
                      <a:pt x="8528" y="25838"/>
                    </a:lnTo>
                    <a:lnTo>
                      <a:pt x="8528" y="4262"/>
                    </a:lnTo>
                    <a:cubicBezTo>
                      <a:pt x="8528" y="1909"/>
                      <a:pt x="6619" y="0"/>
                      <a:pt x="4262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27"/>
              <p:cNvSpPr/>
              <p:nvPr/>
            </p:nvSpPr>
            <p:spPr>
              <a:xfrm>
                <a:off x="4553756" y="914306"/>
                <a:ext cx="617405" cy="2401623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24759" extrusionOk="0">
                    <a:moveTo>
                      <a:pt x="3183" y="1"/>
                    </a:moveTo>
                    <a:cubicBezTo>
                      <a:pt x="1467" y="1"/>
                      <a:pt x="1" y="1401"/>
                      <a:pt x="1" y="3183"/>
                    </a:cubicBezTo>
                    <a:lnTo>
                      <a:pt x="1" y="24759"/>
                    </a:lnTo>
                    <a:lnTo>
                      <a:pt x="67" y="24759"/>
                    </a:lnTo>
                    <a:lnTo>
                      <a:pt x="67" y="3183"/>
                    </a:lnTo>
                    <a:cubicBezTo>
                      <a:pt x="67" y="1467"/>
                      <a:pt x="1467" y="67"/>
                      <a:pt x="3183" y="67"/>
                    </a:cubicBezTo>
                    <a:cubicBezTo>
                      <a:pt x="4904" y="67"/>
                      <a:pt x="6304" y="1467"/>
                      <a:pt x="6304" y="3183"/>
                    </a:cubicBezTo>
                    <a:lnTo>
                      <a:pt x="6304" y="24759"/>
                    </a:lnTo>
                    <a:lnTo>
                      <a:pt x="6365" y="24759"/>
                    </a:lnTo>
                    <a:lnTo>
                      <a:pt x="6365" y="3183"/>
                    </a:lnTo>
                    <a:cubicBezTo>
                      <a:pt x="6365" y="1401"/>
                      <a:pt x="4904" y="1"/>
                      <a:pt x="3183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90" name="Google Shape;990;p27"/>
            <p:cNvSpPr/>
            <p:nvPr/>
          </p:nvSpPr>
          <p:spPr>
            <a:xfrm>
              <a:off x="265344" y="4467636"/>
              <a:ext cx="118109" cy="118135"/>
            </a:xfrm>
            <a:custGeom>
              <a:avLst/>
              <a:gdLst/>
              <a:ahLst/>
              <a:cxnLst/>
              <a:rect l="l" t="t" r="r" b="b"/>
              <a:pathLst>
                <a:path w="22845" h="22850" extrusionOk="0">
                  <a:moveTo>
                    <a:pt x="11389" y="5092"/>
                  </a:moveTo>
                  <a:cubicBezTo>
                    <a:pt x="14892" y="5092"/>
                    <a:pt x="17753" y="7892"/>
                    <a:pt x="17753" y="11395"/>
                  </a:cubicBezTo>
                  <a:cubicBezTo>
                    <a:pt x="17753" y="14892"/>
                    <a:pt x="14892" y="17692"/>
                    <a:pt x="11389" y="17692"/>
                  </a:cubicBezTo>
                  <a:cubicBezTo>
                    <a:pt x="7892" y="17692"/>
                    <a:pt x="5092" y="14892"/>
                    <a:pt x="5092" y="11395"/>
                  </a:cubicBezTo>
                  <a:cubicBezTo>
                    <a:pt x="5092" y="7892"/>
                    <a:pt x="7892" y="5092"/>
                    <a:pt x="11389" y="5092"/>
                  </a:cubicBezTo>
                  <a:close/>
                  <a:moveTo>
                    <a:pt x="11389" y="1"/>
                  </a:moveTo>
                  <a:cubicBezTo>
                    <a:pt x="5092" y="1"/>
                    <a:pt x="1" y="5092"/>
                    <a:pt x="1" y="11395"/>
                  </a:cubicBezTo>
                  <a:cubicBezTo>
                    <a:pt x="1" y="17692"/>
                    <a:pt x="5092" y="22850"/>
                    <a:pt x="11389" y="22850"/>
                  </a:cubicBezTo>
                  <a:cubicBezTo>
                    <a:pt x="17692" y="22850"/>
                    <a:pt x="22845" y="17692"/>
                    <a:pt x="22845" y="11395"/>
                  </a:cubicBezTo>
                  <a:cubicBezTo>
                    <a:pt x="22845" y="5092"/>
                    <a:pt x="17692" y="1"/>
                    <a:pt x="11389" y="1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1" name="Google Shape;991;p27"/>
          <p:cNvSpPr txBox="1">
            <a:spLocks noGrp="1"/>
          </p:cNvSpPr>
          <p:nvPr>
            <p:ph type="subTitle" idx="1"/>
          </p:nvPr>
        </p:nvSpPr>
        <p:spPr>
          <a:xfrm>
            <a:off x="6194700" y="3189995"/>
            <a:ext cx="22266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92" name="Google Shape;992;p27"/>
          <p:cNvSpPr txBox="1">
            <a:spLocks noGrp="1"/>
          </p:cNvSpPr>
          <p:nvPr>
            <p:ph type="subTitle" idx="2"/>
          </p:nvPr>
        </p:nvSpPr>
        <p:spPr>
          <a:xfrm>
            <a:off x="6194700" y="3459136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3" name="Google Shape;993;p27"/>
          <p:cNvSpPr txBox="1">
            <a:spLocks noGrp="1"/>
          </p:cNvSpPr>
          <p:nvPr>
            <p:ph type="subTitle" idx="3"/>
          </p:nvPr>
        </p:nvSpPr>
        <p:spPr>
          <a:xfrm>
            <a:off x="3463600" y="3189995"/>
            <a:ext cx="22266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94" name="Google Shape;994;p27"/>
          <p:cNvSpPr txBox="1">
            <a:spLocks noGrp="1"/>
          </p:cNvSpPr>
          <p:nvPr>
            <p:ph type="subTitle" idx="4"/>
          </p:nvPr>
        </p:nvSpPr>
        <p:spPr>
          <a:xfrm>
            <a:off x="3463600" y="3459136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5" name="Google Shape;995;p27"/>
          <p:cNvSpPr txBox="1">
            <a:spLocks noGrp="1"/>
          </p:cNvSpPr>
          <p:nvPr>
            <p:ph type="subTitle" idx="5"/>
          </p:nvPr>
        </p:nvSpPr>
        <p:spPr>
          <a:xfrm>
            <a:off x="732500" y="3189995"/>
            <a:ext cx="22266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96" name="Google Shape;996;p27"/>
          <p:cNvSpPr txBox="1">
            <a:spLocks noGrp="1"/>
          </p:cNvSpPr>
          <p:nvPr>
            <p:ph type="subTitle" idx="6"/>
          </p:nvPr>
        </p:nvSpPr>
        <p:spPr>
          <a:xfrm>
            <a:off x="732500" y="3459136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7" name="Google Shape;997;p27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●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○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■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●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○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■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●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○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■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8" r:id="rId4"/>
    <p:sldLayoutId id="2147483659" r:id="rId5"/>
    <p:sldLayoutId id="2147483660" r:id="rId6"/>
    <p:sldLayoutId id="2147483666" r:id="rId7"/>
    <p:sldLayoutId id="2147483670" r:id="rId8"/>
    <p:sldLayoutId id="2147483673" r:id="rId9"/>
    <p:sldLayoutId id="2147483676" r:id="rId10"/>
    <p:sldLayoutId id="2147483677" r:id="rId11"/>
    <p:sldLayoutId id="2147483681" r:id="rId12"/>
    <p:sldLayoutId id="214748368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34"/>
          <p:cNvSpPr txBox="1">
            <a:spLocks noGrp="1"/>
          </p:cNvSpPr>
          <p:nvPr>
            <p:ph type="ctrTitle"/>
          </p:nvPr>
        </p:nvSpPr>
        <p:spPr>
          <a:xfrm>
            <a:off x="404999" y="1896932"/>
            <a:ext cx="4475807" cy="9358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UNIT 1 HOBBIES</a:t>
            </a:r>
            <a:endParaRPr sz="4800" dirty="0"/>
          </a:p>
        </p:txBody>
      </p:sp>
      <p:sp>
        <p:nvSpPr>
          <p:cNvPr id="1173" name="Google Shape;1173;p34"/>
          <p:cNvSpPr txBox="1">
            <a:spLocks noGrp="1"/>
          </p:cNvSpPr>
          <p:nvPr>
            <p:ph type="subTitle" idx="1"/>
          </p:nvPr>
        </p:nvSpPr>
        <p:spPr>
          <a:xfrm>
            <a:off x="500099" y="2760269"/>
            <a:ext cx="3849300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Lesson 6: Skills 2</a:t>
            </a:r>
            <a:endParaRPr sz="2400" b="1" dirty="0"/>
          </a:p>
        </p:txBody>
      </p:sp>
      <p:grpSp>
        <p:nvGrpSpPr>
          <p:cNvPr id="1174" name="Google Shape;1174;p34"/>
          <p:cNvGrpSpPr/>
          <p:nvPr/>
        </p:nvGrpSpPr>
        <p:grpSpPr>
          <a:xfrm>
            <a:off x="4963816" y="1130488"/>
            <a:ext cx="3183941" cy="2921006"/>
            <a:chOff x="5117987" y="1328696"/>
            <a:chExt cx="3004569" cy="2756446"/>
          </a:xfrm>
        </p:grpSpPr>
        <p:sp>
          <p:nvSpPr>
            <p:cNvPr id="1175" name="Google Shape;1175;p34"/>
            <p:cNvSpPr/>
            <p:nvPr/>
          </p:nvSpPr>
          <p:spPr>
            <a:xfrm>
              <a:off x="6701829" y="1472058"/>
              <a:ext cx="495321" cy="664899"/>
            </a:xfrm>
            <a:custGeom>
              <a:avLst/>
              <a:gdLst/>
              <a:ahLst/>
              <a:cxnLst/>
              <a:rect l="l" t="t" r="r" b="b"/>
              <a:pathLst>
                <a:path w="4837" h="6493" extrusionOk="0">
                  <a:moveTo>
                    <a:pt x="4516" y="128"/>
                  </a:moveTo>
                  <a:cubicBezTo>
                    <a:pt x="4643" y="128"/>
                    <a:pt x="4709" y="189"/>
                    <a:pt x="4709" y="317"/>
                  </a:cubicBezTo>
                  <a:lnTo>
                    <a:pt x="4709" y="6238"/>
                  </a:lnTo>
                  <a:cubicBezTo>
                    <a:pt x="4709" y="6299"/>
                    <a:pt x="4643" y="6426"/>
                    <a:pt x="4516" y="6426"/>
                  </a:cubicBezTo>
                  <a:lnTo>
                    <a:pt x="316" y="6426"/>
                  </a:lnTo>
                  <a:cubicBezTo>
                    <a:pt x="188" y="6426"/>
                    <a:pt x="61" y="6299"/>
                    <a:pt x="61" y="6238"/>
                  </a:cubicBezTo>
                  <a:lnTo>
                    <a:pt x="61" y="317"/>
                  </a:lnTo>
                  <a:cubicBezTo>
                    <a:pt x="61" y="189"/>
                    <a:pt x="188" y="128"/>
                    <a:pt x="316" y="128"/>
                  </a:cubicBezTo>
                  <a:close/>
                  <a:moveTo>
                    <a:pt x="316" y="1"/>
                  </a:moveTo>
                  <a:cubicBezTo>
                    <a:pt x="127" y="1"/>
                    <a:pt x="0" y="189"/>
                    <a:pt x="0" y="317"/>
                  </a:cubicBezTo>
                  <a:lnTo>
                    <a:pt x="0" y="6238"/>
                  </a:lnTo>
                  <a:cubicBezTo>
                    <a:pt x="0" y="6365"/>
                    <a:pt x="127" y="6492"/>
                    <a:pt x="316" y="6492"/>
                  </a:cubicBezTo>
                  <a:lnTo>
                    <a:pt x="4516" y="6492"/>
                  </a:lnTo>
                  <a:cubicBezTo>
                    <a:pt x="4643" y="6492"/>
                    <a:pt x="4837" y="6365"/>
                    <a:pt x="4837" y="6238"/>
                  </a:cubicBezTo>
                  <a:lnTo>
                    <a:pt x="4837" y="317"/>
                  </a:lnTo>
                  <a:cubicBezTo>
                    <a:pt x="4837" y="189"/>
                    <a:pt x="4643" y="1"/>
                    <a:pt x="4516" y="1"/>
                  </a:cubicBez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6786208" y="1563297"/>
              <a:ext cx="319701" cy="488665"/>
            </a:xfrm>
            <a:custGeom>
              <a:avLst/>
              <a:gdLst/>
              <a:ahLst/>
              <a:cxnLst/>
              <a:rect l="l" t="t" r="r" b="b"/>
              <a:pathLst>
                <a:path w="3122" h="4772" extrusionOk="0">
                  <a:moveTo>
                    <a:pt x="1" y="1"/>
                  </a:moveTo>
                  <a:lnTo>
                    <a:pt x="1" y="4771"/>
                  </a:lnTo>
                  <a:lnTo>
                    <a:pt x="3122" y="4771"/>
                  </a:lnTo>
                  <a:lnTo>
                    <a:pt x="3122" y="1"/>
                  </a:lnTo>
                  <a:close/>
                </a:path>
              </a:pathLst>
            </a:custGeom>
            <a:solidFill>
              <a:srgbClr val="FFBDC4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7288282" y="1778135"/>
              <a:ext cx="495423" cy="664797"/>
            </a:xfrm>
            <a:custGeom>
              <a:avLst/>
              <a:gdLst/>
              <a:ahLst/>
              <a:cxnLst/>
              <a:rect l="l" t="t" r="r" b="b"/>
              <a:pathLst>
                <a:path w="4838" h="6492" extrusionOk="0">
                  <a:moveTo>
                    <a:pt x="4516" y="67"/>
                  </a:moveTo>
                  <a:cubicBezTo>
                    <a:pt x="4644" y="67"/>
                    <a:pt x="4771" y="194"/>
                    <a:pt x="4771" y="321"/>
                  </a:cubicBezTo>
                  <a:lnTo>
                    <a:pt x="4771" y="6176"/>
                  </a:lnTo>
                  <a:cubicBezTo>
                    <a:pt x="4771" y="6303"/>
                    <a:pt x="4644" y="6430"/>
                    <a:pt x="4516" y="6430"/>
                  </a:cubicBezTo>
                  <a:lnTo>
                    <a:pt x="316" y="6430"/>
                  </a:lnTo>
                  <a:cubicBezTo>
                    <a:pt x="189" y="6430"/>
                    <a:pt x="128" y="6303"/>
                    <a:pt x="128" y="6176"/>
                  </a:cubicBezTo>
                  <a:lnTo>
                    <a:pt x="128" y="321"/>
                  </a:lnTo>
                  <a:cubicBezTo>
                    <a:pt x="128" y="194"/>
                    <a:pt x="189" y="67"/>
                    <a:pt x="316" y="67"/>
                  </a:cubicBezTo>
                  <a:close/>
                  <a:moveTo>
                    <a:pt x="316" y="0"/>
                  </a:moveTo>
                  <a:cubicBezTo>
                    <a:pt x="128" y="0"/>
                    <a:pt x="1" y="128"/>
                    <a:pt x="1" y="321"/>
                  </a:cubicBezTo>
                  <a:lnTo>
                    <a:pt x="1" y="6176"/>
                  </a:lnTo>
                  <a:cubicBezTo>
                    <a:pt x="1" y="6364"/>
                    <a:pt x="128" y="6492"/>
                    <a:pt x="316" y="6492"/>
                  </a:cubicBezTo>
                  <a:lnTo>
                    <a:pt x="4516" y="6492"/>
                  </a:lnTo>
                  <a:cubicBezTo>
                    <a:pt x="4710" y="6492"/>
                    <a:pt x="4837" y="6364"/>
                    <a:pt x="4837" y="6176"/>
                  </a:cubicBezTo>
                  <a:lnTo>
                    <a:pt x="4837" y="321"/>
                  </a:lnTo>
                  <a:cubicBezTo>
                    <a:pt x="4837" y="128"/>
                    <a:pt x="4710" y="0"/>
                    <a:pt x="4516" y="0"/>
                  </a:cubicBez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7379521" y="1863128"/>
              <a:ext cx="319189" cy="495321"/>
            </a:xfrm>
            <a:custGeom>
              <a:avLst/>
              <a:gdLst/>
              <a:ahLst/>
              <a:cxnLst/>
              <a:rect l="l" t="t" r="r" b="b"/>
              <a:pathLst>
                <a:path w="3117" h="4837" extrusionOk="0">
                  <a:moveTo>
                    <a:pt x="1" y="0"/>
                  </a:moveTo>
                  <a:lnTo>
                    <a:pt x="1" y="4837"/>
                  </a:lnTo>
                  <a:lnTo>
                    <a:pt x="3116" y="4837"/>
                  </a:lnTo>
                  <a:lnTo>
                    <a:pt x="3116" y="0"/>
                  </a:lnTo>
                  <a:close/>
                </a:path>
              </a:pathLst>
            </a:custGeom>
            <a:solidFill>
              <a:srgbClr val="FFBDC4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339481" y="1328696"/>
              <a:ext cx="1121000" cy="1876935"/>
            </a:xfrm>
            <a:custGeom>
              <a:avLst/>
              <a:gdLst/>
              <a:ahLst/>
              <a:cxnLst/>
              <a:rect l="l" t="t" r="r" b="b"/>
              <a:pathLst>
                <a:path w="10947" h="18329" extrusionOk="0">
                  <a:moveTo>
                    <a:pt x="10565" y="62"/>
                  </a:moveTo>
                  <a:cubicBezTo>
                    <a:pt x="10758" y="62"/>
                    <a:pt x="10886" y="189"/>
                    <a:pt x="10886" y="383"/>
                  </a:cubicBezTo>
                  <a:lnTo>
                    <a:pt x="10886" y="17947"/>
                  </a:lnTo>
                  <a:cubicBezTo>
                    <a:pt x="10886" y="18074"/>
                    <a:pt x="10758" y="18202"/>
                    <a:pt x="10565" y="18202"/>
                  </a:cubicBezTo>
                  <a:lnTo>
                    <a:pt x="383" y="18202"/>
                  </a:lnTo>
                  <a:cubicBezTo>
                    <a:pt x="194" y="18202"/>
                    <a:pt x="67" y="18074"/>
                    <a:pt x="67" y="17947"/>
                  </a:cubicBezTo>
                  <a:lnTo>
                    <a:pt x="67" y="383"/>
                  </a:lnTo>
                  <a:cubicBezTo>
                    <a:pt x="67" y="189"/>
                    <a:pt x="194" y="62"/>
                    <a:pt x="383" y="62"/>
                  </a:cubicBezTo>
                  <a:close/>
                  <a:moveTo>
                    <a:pt x="383" y="1"/>
                  </a:moveTo>
                  <a:cubicBezTo>
                    <a:pt x="194" y="1"/>
                    <a:pt x="1" y="189"/>
                    <a:pt x="1" y="383"/>
                  </a:cubicBezTo>
                  <a:lnTo>
                    <a:pt x="1" y="17947"/>
                  </a:lnTo>
                  <a:cubicBezTo>
                    <a:pt x="1" y="18135"/>
                    <a:pt x="194" y="18329"/>
                    <a:pt x="383" y="18329"/>
                  </a:cubicBezTo>
                  <a:lnTo>
                    <a:pt x="10565" y="18329"/>
                  </a:lnTo>
                  <a:cubicBezTo>
                    <a:pt x="10758" y="18329"/>
                    <a:pt x="10947" y="18135"/>
                    <a:pt x="10947" y="17947"/>
                  </a:cubicBezTo>
                  <a:lnTo>
                    <a:pt x="10947" y="383"/>
                  </a:lnTo>
                  <a:cubicBezTo>
                    <a:pt x="10947" y="189"/>
                    <a:pt x="10758" y="1"/>
                    <a:pt x="10565" y="1"/>
                  </a:cubicBez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5424475" y="1413177"/>
              <a:ext cx="951626" cy="1701213"/>
            </a:xfrm>
            <a:custGeom>
              <a:avLst/>
              <a:gdLst/>
              <a:ahLst/>
              <a:cxnLst/>
              <a:rect l="l" t="t" r="r" b="b"/>
              <a:pathLst>
                <a:path w="9293" h="16613" extrusionOk="0">
                  <a:moveTo>
                    <a:pt x="1" y="1"/>
                  </a:moveTo>
                  <a:lnTo>
                    <a:pt x="1" y="16613"/>
                  </a:lnTo>
                  <a:lnTo>
                    <a:pt x="9292" y="16613"/>
                  </a:lnTo>
                  <a:lnTo>
                    <a:pt x="9292" y="1"/>
                  </a:lnTo>
                  <a:close/>
                </a:path>
              </a:pathLst>
            </a:custGeom>
            <a:solidFill>
              <a:srgbClr val="FFBDC4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5424475" y="1784894"/>
              <a:ext cx="951626" cy="1049011"/>
            </a:xfrm>
            <a:custGeom>
              <a:avLst/>
              <a:gdLst/>
              <a:ahLst/>
              <a:cxnLst/>
              <a:rect l="l" t="t" r="r" b="b"/>
              <a:pathLst>
                <a:path w="9293" h="10244" extrusionOk="0">
                  <a:moveTo>
                    <a:pt x="9292" y="1"/>
                  </a:moveTo>
                  <a:cubicBezTo>
                    <a:pt x="8335" y="1019"/>
                    <a:pt x="8335" y="2735"/>
                    <a:pt x="8335" y="2735"/>
                  </a:cubicBezTo>
                  <a:cubicBezTo>
                    <a:pt x="8335" y="2735"/>
                    <a:pt x="8078" y="2542"/>
                    <a:pt x="7701" y="2542"/>
                  </a:cubicBezTo>
                  <a:cubicBezTo>
                    <a:pt x="7428" y="2542"/>
                    <a:pt x="7093" y="2643"/>
                    <a:pt x="6747" y="2989"/>
                  </a:cubicBezTo>
                  <a:cubicBezTo>
                    <a:pt x="5983" y="3819"/>
                    <a:pt x="6619" y="5474"/>
                    <a:pt x="6619" y="5535"/>
                  </a:cubicBezTo>
                  <a:cubicBezTo>
                    <a:pt x="6619" y="5535"/>
                    <a:pt x="6339" y="5254"/>
                    <a:pt x="5576" y="5254"/>
                  </a:cubicBezTo>
                  <a:cubicBezTo>
                    <a:pt x="5449" y="5254"/>
                    <a:pt x="5308" y="5262"/>
                    <a:pt x="5153" y="5280"/>
                  </a:cubicBezTo>
                  <a:cubicBezTo>
                    <a:pt x="4008" y="5474"/>
                    <a:pt x="4008" y="7001"/>
                    <a:pt x="4008" y="7001"/>
                  </a:cubicBezTo>
                  <a:cubicBezTo>
                    <a:pt x="4008" y="7001"/>
                    <a:pt x="3946" y="6298"/>
                    <a:pt x="3498" y="6044"/>
                  </a:cubicBezTo>
                  <a:cubicBezTo>
                    <a:pt x="3277" y="5916"/>
                    <a:pt x="2943" y="5885"/>
                    <a:pt x="2665" y="5885"/>
                  </a:cubicBezTo>
                  <a:cubicBezTo>
                    <a:pt x="2387" y="5885"/>
                    <a:pt x="2165" y="5916"/>
                    <a:pt x="2165" y="5916"/>
                  </a:cubicBezTo>
                  <a:cubicBezTo>
                    <a:pt x="2165" y="5916"/>
                    <a:pt x="2928" y="4710"/>
                    <a:pt x="2098" y="4328"/>
                  </a:cubicBezTo>
                  <a:cubicBezTo>
                    <a:pt x="1799" y="4189"/>
                    <a:pt x="1574" y="4143"/>
                    <a:pt x="1410" y="4143"/>
                  </a:cubicBezTo>
                  <a:cubicBezTo>
                    <a:pt x="1122" y="4143"/>
                    <a:pt x="1019" y="4286"/>
                    <a:pt x="1019" y="4328"/>
                  </a:cubicBezTo>
                  <a:cubicBezTo>
                    <a:pt x="1019" y="4262"/>
                    <a:pt x="1207" y="3946"/>
                    <a:pt x="1019" y="3183"/>
                  </a:cubicBezTo>
                  <a:cubicBezTo>
                    <a:pt x="953" y="2801"/>
                    <a:pt x="637" y="2480"/>
                    <a:pt x="1" y="2353"/>
                  </a:cubicBezTo>
                  <a:lnTo>
                    <a:pt x="1" y="10117"/>
                  </a:lnTo>
                  <a:cubicBezTo>
                    <a:pt x="255" y="10183"/>
                    <a:pt x="383" y="10244"/>
                    <a:pt x="383" y="10244"/>
                  </a:cubicBezTo>
                  <a:cubicBezTo>
                    <a:pt x="510" y="10244"/>
                    <a:pt x="6171" y="9801"/>
                    <a:pt x="6171" y="9674"/>
                  </a:cubicBezTo>
                  <a:cubicBezTo>
                    <a:pt x="6171" y="9608"/>
                    <a:pt x="7637" y="9226"/>
                    <a:pt x="9292" y="8844"/>
                  </a:cubicBezTo>
                  <a:lnTo>
                    <a:pt x="9292" y="1"/>
                  </a:lnTo>
                  <a:close/>
                </a:path>
              </a:pathLst>
            </a:custGeom>
            <a:solidFill>
              <a:srgbClr val="378E6D">
                <a:alpha val="5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5424475" y="2214979"/>
              <a:ext cx="951626" cy="899401"/>
            </a:xfrm>
            <a:custGeom>
              <a:avLst/>
              <a:gdLst/>
              <a:ahLst/>
              <a:cxnLst/>
              <a:rect l="l" t="t" r="r" b="b"/>
              <a:pathLst>
                <a:path w="9293" h="8783" extrusionOk="0">
                  <a:moveTo>
                    <a:pt x="9292" y="1"/>
                  </a:moveTo>
                  <a:cubicBezTo>
                    <a:pt x="7256" y="1146"/>
                    <a:pt x="5535" y="3244"/>
                    <a:pt x="3565" y="4898"/>
                  </a:cubicBezTo>
                  <a:cubicBezTo>
                    <a:pt x="2480" y="5789"/>
                    <a:pt x="1335" y="6553"/>
                    <a:pt x="1" y="7062"/>
                  </a:cubicBezTo>
                  <a:lnTo>
                    <a:pt x="1" y="8783"/>
                  </a:lnTo>
                  <a:lnTo>
                    <a:pt x="9292" y="8783"/>
                  </a:lnTo>
                  <a:lnTo>
                    <a:pt x="9292" y="1"/>
                  </a:ln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5424475" y="2501703"/>
              <a:ext cx="951626" cy="612674"/>
            </a:xfrm>
            <a:custGeom>
              <a:avLst/>
              <a:gdLst/>
              <a:ahLst/>
              <a:cxnLst/>
              <a:rect l="l" t="t" r="r" b="b"/>
              <a:pathLst>
                <a:path w="9293" h="5983" extrusionOk="0">
                  <a:moveTo>
                    <a:pt x="1" y="1"/>
                  </a:moveTo>
                  <a:lnTo>
                    <a:pt x="1" y="5983"/>
                  </a:lnTo>
                  <a:lnTo>
                    <a:pt x="9292" y="5983"/>
                  </a:lnTo>
                  <a:lnTo>
                    <a:pt x="9292" y="3946"/>
                  </a:lnTo>
                  <a:cubicBezTo>
                    <a:pt x="8274" y="3819"/>
                    <a:pt x="7062" y="3626"/>
                    <a:pt x="5601" y="3117"/>
                  </a:cubicBezTo>
                  <a:cubicBezTo>
                    <a:pt x="4710" y="2801"/>
                    <a:pt x="4074" y="2480"/>
                    <a:pt x="3565" y="2098"/>
                  </a:cubicBezTo>
                  <a:cubicBezTo>
                    <a:pt x="2480" y="1401"/>
                    <a:pt x="1783" y="637"/>
                    <a:pt x="1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7503120" y="2205149"/>
              <a:ext cx="240031" cy="289901"/>
            </a:xfrm>
            <a:custGeom>
              <a:avLst/>
              <a:gdLst/>
              <a:ahLst/>
              <a:cxnLst/>
              <a:rect l="l" t="t" r="r" b="b"/>
              <a:pathLst>
                <a:path w="2344" h="2831" extrusionOk="0">
                  <a:moveTo>
                    <a:pt x="1006" y="1"/>
                  </a:moveTo>
                  <a:cubicBezTo>
                    <a:pt x="990" y="1"/>
                    <a:pt x="974" y="10"/>
                    <a:pt x="957" y="31"/>
                  </a:cubicBezTo>
                  <a:cubicBezTo>
                    <a:pt x="764" y="285"/>
                    <a:pt x="703" y="2006"/>
                    <a:pt x="703" y="2006"/>
                  </a:cubicBezTo>
                  <a:cubicBezTo>
                    <a:pt x="703" y="2006"/>
                    <a:pt x="194" y="988"/>
                    <a:pt x="127" y="988"/>
                  </a:cubicBezTo>
                  <a:cubicBezTo>
                    <a:pt x="124" y="986"/>
                    <a:pt x="120" y="985"/>
                    <a:pt x="117" y="985"/>
                  </a:cubicBezTo>
                  <a:cubicBezTo>
                    <a:pt x="1" y="985"/>
                    <a:pt x="13" y="2030"/>
                    <a:pt x="448" y="2831"/>
                  </a:cubicBezTo>
                  <a:lnTo>
                    <a:pt x="1655" y="2831"/>
                  </a:lnTo>
                  <a:cubicBezTo>
                    <a:pt x="2091" y="2276"/>
                    <a:pt x="2344" y="1112"/>
                    <a:pt x="2004" y="1112"/>
                  </a:cubicBezTo>
                  <a:cubicBezTo>
                    <a:pt x="1995" y="1112"/>
                    <a:pt x="1986" y="1113"/>
                    <a:pt x="1975" y="1115"/>
                  </a:cubicBezTo>
                  <a:cubicBezTo>
                    <a:pt x="1655" y="1115"/>
                    <a:pt x="1400" y="2006"/>
                    <a:pt x="1400" y="2006"/>
                  </a:cubicBezTo>
                  <a:cubicBezTo>
                    <a:pt x="1400" y="2006"/>
                    <a:pt x="1235" y="1"/>
                    <a:pt x="1006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7490013" y="2494945"/>
              <a:ext cx="234707" cy="176337"/>
            </a:xfrm>
            <a:custGeom>
              <a:avLst/>
              <a:gdLst/>
              <a:ahLst/>
              <a:cxnLst/>
              <a:rect l="l" t="t" r="r" b="b"/>
              <a:pathLst>
                <a:path w="2292" h="1722" extrusionOk="0">
                  <a:moveTo>
                    <a:pt x="1" y="1"/>
                  </a:moveTo>
                  <a:lnTo>
                    <a:pt x="322" y="1721"/>
                  </a:lnTo>
                  <a:lnTo>
                    <a:pt x="1976" y="1721"/>
                  </a:lnTo>
                  <a:lnTo>
                    <a:pt x="2292" y="1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6812320" y="2671178"/>
              <a:ext cx="1023513" cy="866530"/>
            </a:xfrm>
            <a:custGeom>
              <a:avLst/>
              <a:gdLst/>
              <a:ahLst/>
              <a:cxnLst/>
              <a:rect l="l" t="t" r="r" b="b"/>
              <a:pathLst>
                <a:path w="9995" h="8462" extrusionOk="0">
                  <a:moveTo>
                    <a:pt x="9674" y="62"/>
                  </a:moveTo>
                  <a:cubicBezTo>
                    <a:pt x="9801" y="62"/>
                    <a:pt x="9928" y="189"/>
                    <a:pt x="9928" y="316"/>
                  </a:cubicBezTo>
                  <a:lnTo>
                    <a:pt x="9928" y="8146"/>
                  </a:lnTo>
                  <a:cubicBezTo>
                    <a:pt x="9928" y="8274"/>
                    <a:pt x="9801" y="8401"/>
                    <a:pt x="9674" y="8401"/>
                  </a:cubicBezTo>
                  <a:lnTo>
                    <a:pt x="321" y="8401"/>
                  </a:lnTo>
                  <a:cubicBezTo>
                    <a:pt x="194" y="8401"/>
                    <a:pt x="67" y="8274"/>
                    <a:pt x="67" y="8146"/>
                  </a:cubicBezTo>
                  <a:lnTo>
                    <a:pt x="67" y="316"/>
                  </a:lnTo>
                  <a:cubicBezTo>
                    <a:pt x="67" y="189"/>
                    <a:pt x="194" y="62"/>
                    <a:pt x="321" y="62"/>
                  </a:cubicBezTo>
                  <a:close/>
                  <a:moveTo>
                    <a:pt x="321" y="0"/>
                  </a:moveTo>
                  <a:cubicBezTo>
                    <a:pt x="128" y="0"/>
                    <a:pt x="0" y="128"/>
                    <a:pt x="0" y="316"/>
                  </a:cubicBezTo>
                  <a:lnTo>
                    <a:pt x="0" y="8146"/>
                  </a:lnTo>
                  <a:cubicBezTo>
                    <a:pt x="0" y="8335"/>
                    <a:pt x="128" y="8462"/>
                    <a:pt x="321" y="8462"/>
                  </a:cubicBezTo>
                  <a:lnTo>
                    <a:pt x="9674" y="8462"/>
                  </a:lnTo>
                  <a:cubicBezTo>
                    <a:pt x="9867" y="8462"/>
                    <a:pt x="9994" y="8335"/>
                    <a:pt x="9994" y="8146"/>
                  </a:cubicBezTo>
                  <a:lnTo>
                    <a:pt x="9994" y="316"/>
                  </a:lnTo>
                  <a:cubicBezTo>
                    <a:pt x="9994" y="128"/>
                    <a:pt x="9867" y="0"/>
                    <a:pt x="9674" y="0"/>
                  </a:cubicBez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6871201" y="2716541"/>
              <a:ext cx="905648" cy="234707"/>
            </a:xfrm>
            <a:custGeom>
              <a:avLst/>
              <a:gdLst/>
              <a:ahLst/>
              <a:cxnLst/>
              <a:rect l="l" t="t" r="r" b="b"/>
              <a:pathLst>
                <a:path w="8844" h="2292" extrusionOk="0">
                  <a:moveTo>
                    <a:pt x="189" y="0"/>
                  </a:moveTo>
                  <a:cubicBezTo>
                    <a:pt x="62" y="0"/>
                    <a:pt x="1" y="67"/>
                    <a:pt x="1" y="194"/>
                  </a:cubicBezTo>
                  <a:lnTo>
                    <a:pt x="1" y="2037"/>
                  </a:lnTo>
                  <a:cubicBezTo>
                    <a:pt x="1" y="2164"/>
                    <a:pt x="62" y="2291"/>
                    <a:pt x="189" y="2291"/>
                  </a:cubicBezTo>
                  <a:lnTo>
                    <a:pt x="8656" y="2291"/>
                  </a:lnTo>
                  <a:cubicBezTo>
                    <a:pt x="8783" y="2291"/>
                    <a:pt x="8844" y="2164"/>
                    <a:pt x="8844" y="2037"/>
                  </a:cubicBezTo>
                  <a:lnTo>
                    <a:pt x="8844" y="194"/>
                  </a:lnTo>
                  <a:cubicBezTo>
                    <a:pt x="8844" y="67"/>
                    <a:pt x="8783" y="0"/>
                    <a:pt x="8656" y="0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7112049" y="2814539"/>
              <a:ext cx="423946" cy="32462"/>
            </a:xfrm>
            <a:custGeom>
              <a:avLst/>
              <a:gdLst/>
              <a:ahLst/>
              <a:cxnLst/>
              <a:rect l="l" t="t" r="r" b="b"/>
              <a:pathLst>
                <a:path w="4140" h="317" extrusionOk="0">
                  <a:moveTo>
                    <a:pt x="128" y="1"/>
                  </a:moveTo>
                  <a:cubicBezTo>
                    <a:pt x="67" y="1"/>
                    <a:pt x="1" y="62"/>
                    <a:pt x="1" y="189"/>
                  </a:cubicBezTo>
                  <a:cubicBezTo>
                    <a:pt x="1" y="255"/>
                    <a:pt x="67" y="316"/>
                    <a:pt x="128" y="316"/>
                  </a:cubicBezTo>
                  <a:lnTo>
                    <a:pt x="4013" y="316"/>
                  </a:lnTo>
                  <a:cubicBezTo>
                    <a:pt x="4074" y="316"/>
                    <a:pt x="4140" y="255"/>
                    <a:pt x="4140" y="189"/>
                  </a:cubicBezTo>
                  <a:cubicBezTo>
                    <a:pt x="4140" y="62"/>
                    <a:pt x="4074" y="1"/>
                    <a:pt x="4013" y="1"/>
                  </a:cubicBez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6871201" y="2984014"/>
              <a:ext cx="905648" cy="234707"/>
            </a:xfrm>
            <a:custGeom>
              <a:avLst/>
              <a:gdLst/>
              <a:ahLst/>
              <a:cxnLst/>
              <a:rect l="l" t="t" r="r" b="b"/>
              <a:pathLst>
                <a:path w="8844" h="2292" extrusionOk="0">
                  <a:moveTo>
                    <a:pt x="189" y="0"/>
                  </a:moveTo>
                  <a:cubicBezTo>
                    <a:pt x="62" y="0"/>
                    <a:pt x="1" y="127"/>
                    <a:pt x="1" y="255"/>
                  </a:cubicBezTo>
                  <a:lnTo>
                    <a:pt x="1" y="2098"/>
                  </a:lnTo>
                  <a:cubicBezTo>
                    <a:pt x="1" y="2225"/>
                    <a:pt x="62" y="2291"/>
                    <a:pt x="189" y="2291"/>
                  </a:cubicBezTo>
                  <a:lnTo>
                    <a:pt x="8656" y="2291"/>
                  </a:lnTo>
                  <a:cubicBezTo>
                    <a:pt x="8783" y="2291"/>
                    <a:pt x="8844" y="2225"/>
                    <a:pt x="8844" y="2098"/>
                  </a:cubicBezTo>
                  <a:lnTo>
                    <a:pt x="8844" y="255"/>
                  </a:lnTo>
                  <a:cubicBezTo>
                    <a:pt x="8844" y="127"/>
                    <a:pt x="8783" y="0"/>
                    <a:pt x="8656" y="0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7112049" y="3088258"/>
              <a:ext cx="423946" cy="32462"/>
            </a:xfrm>
            <a:custGeom>
              <a:avLst/>
              <a:gdLst/>
              <a:ahLst/>
              <a:cxnLst/>
              <a:rect l="l" t="t" r="r" b="b"/>
              <a:pathLst>
                <a:path w="4140" h="317" extrusionOk="0">
                  <a:moveTo>
                    <a:pt x="128" y="0"/>
                  </a:moveTo>
                  <a:cubicBezTo>
                    <a:pt x="67" y="0"/>
                    <a:pt x="1" y="61"/>
                    <a:pt x="1" y="128"/>
                  </a:cubicBezTo>
                  <a:cubicBezTo>
                    <a:pt x="1" y="255"/>
                    <a:pt x="67" y="316"/>
                    <a:pt x="128" y="316"/>
                  </a:cubicBezTo>
                  <a:lnTo>
                    <a:pt x="4013" y="316"/>
                  </a:lnTo>
                  <a:cubicBezTo>
                    <a:pt x="4074" y="316"/>
                    <a:pt x="4140" y="255"/>
                    <a:pt x="4140" y="128"/>
                  </a:cubicBezTo>
                  <a:cubicBezTo>
                    <a:pt x="4140" y="61"/>
                    <a:pt x="4074" y="0"/>
                    <a:pt x="4013" y="0"/>
                  </a:cubicBez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6871201" y="3257630"/>
              <a:ext cx="905648" cy="234707"/>
            </a:xfrm>
            <a:custGeom>
              <a:avLst/>
              <a:gdLst/>
              <a:ahLst/>
              <a:cxnLst/>
              <a:rect l="l" t="t" r="r" b="b"/>
              <a:pathLst>
                <a:path w="8844" h="2292" extrusionOk="0">
                  <a:moveTo>
                    <a:pt x="189" y="1"/>
                  </a:moveTo>
                  <a:cubicBezTo>
                    <a:pt x="62" y="1"/>
                    <a:pt x="1" y="128"/>
                    <a:pt x="1" y="189"/>
                  </a:cubicBezTo>
                  <a:lnTo>
                    <a:pt x="1" y="2099"/>
                  </a:lnTo>
                  <a:cubicBezTo>
                    <a:pt x="1" y="2165"/>
                    <a:pt x="62" y="2292"/>
                    <a:pt x="189" y="2292"/>
                  </a:cubicBezTo>
                  <a:lnTo>
                    <a:pt x="8656" y="2292"/>
                  </a:lnTo>
                  <a:cubicBezTo>
                    <a:pt x="8783" y="2292"/>
                    <a:pt x="8844" y="2165"/>
                    <a:pt x="8844" y="2099"/>
                  </a:cubicBezTo>
                  <a:lnTo>
                    <a:pt x="8844" y="189"/>
                  </a:lnTo>
                  <a:cubicBezTo>
                    <a:pt x="8844" y="128"/>
                    <a:pt x="8783" y="1"/>
                    <a:pt x="8656" y="1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112049" y="3355219"/>
              <a:ext cx="423946" cy="39118"/>
            </a:xfrm>
            <a:custGeom>
              <a:avLst/>
              <a:gdLst/>
              <a:ahLst/>
              <a:cxnLst/>
              <a:rect l="l" t="t" r="r" b="b"/>
              <a:pathLst>
                <a:path w="4140" h="382" extrusionOk="0">
                  <a:moveTo>
                    <a:pt x="128" y="0"/>
                  </a:moveTo>
                  <a:cubicBezTo>
                    <a:pt x="67" y="0"/>
                    <a:pt x="1" y="127"/>
                    <a:pt x="1" y="193"/>
                  </a:cubicBezTo>
                  <a:cubicBezTo>
                    <a:pt x="1" y="255"/>
                    <a:pt x="67" y="382"/>
                    <a:pt x="128" y="382"/>
                  </a:cubicBezTo>
                  <a:lnTo>
                    <a:pt x="4013" y="382"/>
                  </a:lnTo>
                  <a:cubicBezTo>
                    <a:pt x="4074" y="382"/>
                    <a:pt x="4140" y="255"/>
                    <a:pt x="4140" y="193"/>
                  </a:cubicBezTo>
                  <a:cubicBezTo>
                    <a:pt x="4140" y="127"/>
                    <a:pt x="4074" y="0"/>
                    <a:pt x="4013" y="0"/>
                  </a:cubicBez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5197041" y="2524436"/>
              <a:ext cx="364143" cy="674423"/>
            </a:xfrm>
            <a:custGeom>
              <a:avLst/>
              <a:gdLst/>
              <a:ahLst/>
              <a:cxnLst/>
              <a:rect l="l" t="t" r="r" b="b"/>
              <a:pathLst>
                <a:path w="3556" h="6586" extrusionOk="0">
                  <a:moveTo>
                    <a:pt x="2014" y="0"/>
                  </a:moveTo>
                  <a:cubicBezTo>
                    <a:pt x="1965" y="0"/>
                    <a:pt x="1907" y="11"/>
                    <a:pt x="1840" y="33"/>
                  </a:cubicBezTo>
                  <a:cubicBezTo>
                    <a:pt x="949" y="288"/>
                    <a:pt x="1519" y="1815"/>
                    <a:pt x="1519" y="1815"/>
                  </a:cubicBezTo>
                  <a:cubicBezTo>
                    <a:pt x="1519" y="1815"/>
                    <a:pt x="1198" y="1276"/>
                    <a:pt x="984" y="1276"/>
                  </a:cubicBezTo>
                  <a:cubicBezTo>
                    <a:pt x="913" y="1276"/>
                    <a:pt x="853" y="1336"/>
                    <a:pt x="822" y="1495"/>
                  </a:cubicBezTo>
                  <a:cubicBezTo>
                    <a:pt x="712" y="1821"/>
                    <a:pt x="951" y="2310"/>
                    <a:pt x="1179" y="2672"/>
                  </a:cubicBezTo>
                  <a:lnTo>
                    <a:pt x="1179" y="2672"/>
                  </a:lnTo>
                  <a:cubicBezTo>
                    <a:pt x="1037" y="2498"/>
                    <a:pt x="879" y="2343"/>
                    <a:pt x="768" y="2343"/>
                  </a:cubicBezTo>
                  <a:cubicBezTo>
                    <a:pt x="695" y="2343"/>
                    <a:pt x="643" y="2409"/>
                    <a:pt x="628" y="2579"/>
                  </a:cubicBezTo>
                  <a:cubicBezTo>
                    <a:pt x="539" y="3158"/>
                    <a:pt x="1014" y="3706"/>
                    <a:pt x="1305" y="3982"/>
                  </a:cubicBezTo>
                  <a:lnTo>
                    <a:pt x="1305" y="3982"/>
                  </a:lnTo>
                  <a:cubicBezTo>
                    <a:pt x="1154" y="3866"/>
                    <a:pt x="948" y="3738"/>
                    <a:pt x="778" y="3738"/>
                  </a:cubicBezTo>
                  <a:cubicBezTo>
                    <a:pt x="658" y="3738"/>
                    <a:pt x="555" y="3802"/>
                    <a:pt x="501" y="3979"/>
                  </a:cubicBezTo>
                  <a:cubicBezTo>
                    <a:pt x="419" y="4390"/>
                    <a:pt x="1000" y="4879"/>
                    <a:pt x="1423" y="5174"/>
                  </a:cubicBezTo>
                  <a:lnTo>
                    <a:pt x="1423" y="5174"/>
                  </a:lnTo>
                  <a:cubicBezTo>
                    <a:pt x="1306" y="5123"/>
                    <a:pt x="1167" y="5079"/>
                    <a:pt x="1010" y="5058"/>
                  </a:cubicBezTo>
                  <a:cubicBezTo>
                    <a:pt x="981" y="5051"/>
                    <a:pt x="951" y="5047"/>
                    <a:pt x="921" y="5047"/>
                  </a:cubicBezTo>
                  <a:cubicBezTo>
                    <a:pt x="437" y="5047"/>
                    <a:pt x="1" y="5986"/>
                    <a:pt x="2222" y="6586"/>
                  </a:cubicBezTo>
                  <a:cubicBezTo>
                    <a:pt x="2222" y="6586"/>
                    <a:pt x="3556" y="5440"/>
                    <a:pt x="3174" y="4931"/>
                  </a:cubicBezTo>
                  <a:cubicBezTo>
                    <a:pt x="3114" y="4847"/>
                    <a:pt x="3036" y="4814"/>
                    <a:pt x="2949" y="4814"/>
                  </a:cubicBezTo>
                  <a:cubicBezTo>
                    <a:pt x="2793" y="4814"/>
                    <a:pt x="2607" y="4922"/>
                    <a:pt x="2443" y="5049"/>
                  </a:cubicBezTo>
                  <a:lnTo>
                    <a:pt x="2443" y="5049"/>
                  </a:lnTo>
                  <a:cubicBezTo>
                    <a:pt x="2818" y="4669"/>
                    <a:pt x="3295" y="4103"/>
                    <a:pt x="3174" y="3786"/>
                  </a:cubicBezTo>
                  <a:cubicBezTo>
                    <a:pt x="3130" y="3666"/>
                    <a:pt x="3033" y="3620"/>
                    <a:pt x="2910" y="3620"/>
                  </a:cubicBezTo>
                  <a:cubicBezTo>
                    <a:pt x="2583" y="3620"/>
                    <a:pt x="2074" y="3946"/>
                    <a:pt x="1900" y="4064"/>
                  </a:cubicBezTo>
                  <a:lnTo>
                    <a:pt x="1900" y="4064"/>
                  </a:lnTo>
                  <a:cubicBezTo>
                    <a:pt x="2157" y="3881"/>
                    <a:pt x="3133" y="3141"/>
                    <a:pt x="2858" y="2640"/>
                  </a:cubicBezTo>
                  <a:cubicBezTo>
                    <a:pt x="2800" y="2496"/>
                    <a:pt x="2710" y="2440"/>
                    <a:pt x="2605" y="2440"/>
                  </a:cubicBezTo>
                  <a:cubicBezTo>
                    <a:pt x="2277" y="2440"/>
                    <a:pt x="1806" y="2978"/>
                    <a:pt x="1725" y="3074"/>
                  </a:cubicBezTo>
                  <a:lnTo>
                    <a:pt x="1725" y="3074"/>
                  </a:lnTo>
                  <a:cubicBezTo>
                    <a:pt x="1843" y="2932"/>
                    <a:pt x="2776" y="1795"/>
                    <a:pt x="2537" y="1495"/>
                  </a:cubicBezTo>
                  <a:cubicBezTo>
                    <a:pt x="2470" y="1413"/>
                    <a:pt x="2396" y="1381"/>
                    <a:pt x="2323" y="1381"/>
                  </a:cubicBezTo>
                  <a:cubicBezTo>
                    <a:pt x="2051" y="1381"/>
                    <a:pt x="1774" y="1815"/>
                    <a:pt x="1774" y="1815"/>
                  </a:cubicBezTo>
                  <a:cubicBezTo>
                    <a:pt x="1774" y="1815"/>
                    <a:pt x="2653" y="0"/>
                    <a:pt x="2014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5352589" y="2619055"/>
              <a:ext cx="150224" cy="723166"/>
            </a:xfrm>
            <a:custGeom>
              <a:avLst/>
              <a:gdLst/>
              <a:ahLst/>
              <a:cxnLst/>
              <a:rect l="l" t="t" r="r" b="b"/>
              <a:pathLst>
                <a:path w="1467" h="7062" extrusionOk="0">
                  <a:moveTo>
                    <a:pt x="194" y="0"/>
                  </a:moveTo>
                  <a:cubicBezTo>
                    <a:pt x="127" y="0"/>
                    <a:pt x="127" y="61"/>
                    <a:pt x="127" y="61"/>
                  </a:cubicBezTo>
                  <a:cubicBezTo>
                    <a:pt x="127" y="61"/>
                    <a:pt x="0" y="825"/>
                    <a:pt x="0" y="1910"/>
                  </a:cubicBezTo>
                  <a:cubicBezTo>
                    <a:pt x="0" y="3371"/>
                    <a:pt x="255" y="5407"/>
                    <a:pt x="1400" y="7062"/>
                  </a:cubicBezTo>
                  <a:lnTo>
                    <a:pt x="1466" y="7062"/>
                  </a:lnTo>
                  <a:lnTo>
                    <a:pt x="1466" y="7001"/>
                  </a:lnTo>
                  <a:cubicBezTo>
                    <a:pt x="321" y="5407"/>
                    <a:pt x="66" y="3371"/>
                    <a:pt x="66" y="1910"/>
                  </a:cubicBezTo>
                  <a:cubicBezTo>
                    <a:pt x="66" y="1334"/>
                    <a:pt x="127" y="891"/>
                    <a:pt x="127" y="571"/>
                  </a:cubicBezTo>
                  <a:cubicBezTo>
                    <a:pt x="127" y="443"/>
                    <a:pt x="194" y="316"/>
                    <a:pt x="194" y="189"/>
                  </a:cubicBezTo>
                  <a:lnTo>
                    <a:pt x="194" y="128"/>
                  </a:lnTo>
                  <a:lnTo>
                    <a:pt x="194" y="61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1E7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5521961" y="2565602"/>
              <a:ext cx="365065" cy="659370"/>
            </a:xfrm>
            <a:custGeom>
              <a:avLst/>
              <a:gdLst/>
              <a:ahLst/>
              <a:cxnLst/>
              <a:rect l="l" t="t" r="r" b="b"/>
              <a:pathLst>
                <a:path w="3565" h="6439" extrusionOk="0">
                  <a:moveTo>
                    <a:pt x="2468" y="1"/>
                  </a:moveTo>
                  <a:cubicBezTo>
                    <a:pt x="1970" y="1"/>
                    <a:pt x="2485" y="1856"/>
                    <a:pt x="2485" y="1856"/>
                  </a:cubicBezTo>
                  <a:cubicBezTo>
                    <a:pt x="2485" y="1856"/>
                    <a:pt x="2205" y="1295"/>
                    <a:pt x="1923" y="1295"/>
                  </a:cubicBezTo>
                  <a:cubicBezTo>
                    <a:pt x="1876" y="1295"/>
                    <a:pt x="1829" y="1311"/>
                    <a:pt x="1783" y="1347"/>
                  </a:cubicBezTo>
                  <a:cubicBezTo>
                    <a:pt x="1449" y="1570"/>
                    <a:pt x="2041" y="2765"/>
                    <a:pt x="2195" y="3062"/>
                  </a:cubicBezTo>
                  <a:lnTo>
                    <a:pt x="2195" y="3062"/>
                  </a:lnTo>
                  <a:cubicBezTo>
                    <a:pt x="2086" y="2862"/>
                    <a:pt x="1745" y="2282"/>
                    <a:pt x="1444" y="2282"/>
                  </a:cubicBezTo>
                  <a:cubicBezTo>
                    <a:pt x="1362" y="2282"/>
                    <a:pt x="1283" y="2325"/>
                    <a:pt x="1213" y="2432"/>
                  </a:cubicBezTo>
                  <a:cubicBezTo>
                    <a:pt x="878" y="2878"/>
                    <a:pt x="1666" y="3814"/>
                    <a:pt x="1866" y="4037"/>
                  </a:cubicBezTo>
                  <a:lnTo>
                    <a:pt x="1866" y="4037"/>
                  </a:lnTo>
                  <a:cubicBezTo>
                    <a:pt x="1717" y="3877"/>
                    <a:pt x="1226" y="3375"/>
                    <a:pt x="913" y="3375"/>
                  </a:cubicBezTo>
                  <a:cubicBezTo>
                    <a:pt x="825" y="3375"/>
                    <a:pt x="752" y="3414"/>
                    <a:pt x="703" y="3511"/>
                  </a:cubicBezTo>
                  <a:cubicBezTo>
                    <a:pt x="501" y="3794"/>
                    <a:pt x="860" y="4432"/>
                    <a:pt x="1151" y="4862"/>
                  </a:cubicBezTo>
                  <a:lnTo>
                    <a:pt x="1151" y="4862"/>
                  </a:lnTo>
                  <a:cubicBezTo>
                    <a:pt x="1004" y="4698"/>
                    <a:pt x="826" y="4550"/>
                    <a:pt x="662" y="4550"/>
                  </a:cubicBezTo>
                  <a:cubicBezTo>
                    <a:pt x="586" y="4550"/>
                    <a:pt x="514" y="4581"/>
                    <a:pt x="449" y="4656"/>
                  </a:cubicBezTo>
                  <a:cubicBezTo>
                    <a:pt x="1" y="5038"/>
                    <a:pt x="1085" y="6438"/>
                    <a:pt x="1085" y="6438"/>
                  </a:cubicBezTo>
                  <a:cubicBezTo>
                    <a:pt x="3504" y="6311"/>
                    <a:pt x="3056" y="5165"/>
                    <a:pt x="2546" y="5165"/>
                  </a:cubicBezTo>
                  <a:cubicBezTo>
                    <a:pt x="2367" y="5165"/>
                    <a:pt x="2212" y="5185"/>
                    <a:pt x="2084" y="5211"/>
                  </a:cubicBezTo>
                  <a:lnTo>
                    <a:pt x="2084" y="5211"/>
                  </a:lnTo>
                  <a:cubicBezTo>
                    <a:pt x="2556" y="5025"/>
                    <a:pt x="3249" y="4674"/>
                    <a:pt x="3249" y="4213"/>
                  </a:cubicBezTo>
                  <a:cubicBezTo>
                    <a:pt x="3227" y="3979"/>
                    <a:pt x="3099" y="3901"/>
                    <a:pt x="2938" y="3901"/>
                  </a:cubicBezTo>
                  <a:cubicBezTo>
                    <a:pt x="2797" y="3901"/>
                    <a:pt x="2630" y="3962"/>
                    <a:pt x="2488" y="4029"/>
                  </a:cubicBezTo>
                  <a:lnTo>
                    <a:pt x="2488" y="4029"/>
                  </a:lnTo>
                  <a:cubicBezTo>
                    <a:pt x="2852" y="3796"/>
                    <a:pt x="3397" y="3360"/>
                    <a:pt x="3437" y="2813"/>
                  </a:cubicBezTo>
                  <a:cubicBezTo>
                    <a:pt x="3454" y="2622"/>
                    <a:pt x="3395" y="2551"/>
                    <a:pt x="3297" y="2551"/>
                  </a:cubicBezTo>
                  <a:cubicBezTo>
                    <a:pt x="3159" y="2551"/>
                    <a:pt x="2946" y="2691"/>
                    <a:pt x="2757" y="2841"/>
                  </a:cubicBezTo>
                  <a:lnTo>
                    <a:pt x="2757" y="2841"/>
                  </a:lnTo>
                  <a:cubicBezTo>
                    <a:pt x="3081" y="2523"/>
                    <a:pt x="3477" y="2050"/>
                    <a:pt x="3437" y="1668"/>
                  </a:cubicBezTo>
                  <a:cubicBezTo>
                    <a:pt x="3437" y="1491"/>
                    <a:pt x="3378" y="1427"/>
                    <a:pt x="3293" y="1427"/>
                  </a:cubicBezTo>
                  <a:cubicBezTo>
                    <a:pt x="3071" y="1427"/>
                    <a:pt x="2674" y="1856"/>
                    <a:pt x="2674" y="1856"/>
                  </a:cubicBezTo>
                  <a:cubicBezTo>
                    <a:pt x="2674" y="1856"/>
                    <a:pt x="3565" y="522"/>
                    <a:pt x="2674" y="74"/>
                  </a:cubicBezTo>
                  <a:cubicBezTo>
                    <a:pt x="2591" y="23"/>
                    <a:pt x="2523" y="1"/>
                    <a:pt x="2468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5521961" y="2671178"/>
              <a:ext cx="280583" cy="677802"/>
            </a:xfrm>
            <a:custGeom>
              <a:avLst/>
              <a:gdLst/>
              <a:ahLst/>
              <a:cxnLst/>
              <a:rect l="l" t="t" r="r" b="b"/>
              <a:pathLst>
                <a:path w="2740" h="6619" extrusionOk="0">
                  <a:moveTo>
                    <a:pt x="2674" y="0"/>
                  </a:moveTo>
                  <a:lnTo>
                    <a:pt x="2674" y="62"/>
                  </a:lnTo>
                  <a:cubicBezTo>
                    <a:pt x="2613" y="316"/>
                    <a:pt x="2546" y="1401"/>
                    <a:pt x="2231" y="2673"/>
                  </a:cubicBezTo>
                  <a:cubicBezTo>
                    <a:pt x="1849" y="3946"/>
                    <a:pt x="1213" y="5473"/>
                    <a:pt x="67" y="6553"/>
                  </a:cubicBezTo>
                  <a:cubicBezTo>
                    <a:pt x="1" y="6553"/>
                    <a:pt x="1" y="6553"/>
                    <a:pt x="67" y="6619"/>
                  </a:cubicBezTo>
                  <a:lnTo>
                    <a:pt x="128" y="6619"/>
                  </a:lnTo>
                  <a:cubicBezTo>
                    <a:pt x="1340" y="5407"/>
                    <a:pt x="2037" y="3819"/>
                    <a:pt x="2358" y="2419"/>
                  </a:cubicBezTo>
                  <a:cubicBezTo>
                    <a:pt x="2674" y="1080"/>
                    <a:pt x="2740" y="0"/>
                    <a:pt x="2740" y="0"/>
                  </a:cubicBezTo>
                  <a:close/>
                </a:path>
              </a:pathLst>
            </a:custGeom>
            <a:solidFill>
              <a:srgbClr val="1E7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5346342" y="3289989"/>
              <a:ext cx="378070" cy="319701"/>
            </a:xfrm>
            <a:custGeom>
              <a:avLst/>
              <a:gdLst/>
              <a:ahLst/>
              <a:cxnLst/>
              <a:rect l="l" t="t" r="r" b="b"/>
              <a:pathLst>
                <a:path w="3692" h="3122" extrusionOk="0">
                  <a:moveTo>
                    <a:pt x="0" y="1"/>
                  </a:moveTo>
                  <a:lnTo>
                    <a:pt x="316" y="2546"/>
                  </a:lnTo>
                  <a:cubicBezTo>
                    <a:pt x="382" y="2867"/>
                    <a:pt x="698" y="3121"/>
                    <a:pt x="1018" y="3121"/>
                  </a:cubicBezTo>
                  <a:lnTo>
                    <a:pt x="2607" y="3121"/>
                  </a:lnTo>
                  <a:cubicBezTo>
                    <a:pt x="2989" y="3121"/>
                    <a:pt x="3243" y="2867"/>
                    <a:pt x="3309" y="2546"/>
                  </a:cubicBezTo>
                  <a:lnTo>
                    <a:pt x="3691" y="1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5117987" y="3596579"/>
              <a:ext cx="2887238" cy="456203"/>
            </a:xfrm>
            <a:custGeom>
              <a:avLst/>
              <a:gdLst/>
              <a:ahLst/>
              <a:cxnLst/>
              <a:rect l="l" t="t" r="r" b="b"/>
              <a:pathLst>
                <a:path w="28195" h="4455" extrusionOk="0">
                  <a:moveTo>
                    <a:pt x="14831" y="61"/>
                  </a:moveTo>
                  <a:cubicBezTo>
                    <a:pt x="15722" y="61"/>
                    <a:pt x="16613" y="127"/>
                    <a:pt x="17437" y="127"/>
                  </a:cubicBezTo>
                  <a:cubicBezTo>
                    <a:pt x="17885" y="189"/>
                    <a:pt x="18267" y="189"/>
                    <a:pt x="18710" y="189"/>
                  </a:cubicBezTo>
                  <a:cubicBezTo>
                    <a:pt x="19601" y="255"/>
                    <a:pt x="20492" y="316"/>
                    <a:pt x="21322" y="382"/>
                  </a:cubicBezTo>
                  <a:cubicBezTo>
                    <a:pt x="21765" y="443"/>
                    <a:pt x="22213" y="509"/>
                    <a:pt x="22595" y="509"/>
                  </a:cubicBezTo>
                  <a:cubicBezTo>
                    <a:pt x="23613" y="637"/>
                    <a:pt x="24438" y="764"/>
                    <a:pt x="25201" y="952"/>
                  </a:cubicBezTo>
                  <a:cubicBezTo>
                    <a:pt x="25710" y="1018"/>
                    <a:pt x="26092" y="1146"/>
                    <a:pt x="26474" y="1273"/>
                  </a:cubicBezTo>
                  <a:cubicBezTo>
                    <a:pt x="26983" y="1400"/>
                    <a:pt x="27431" y="1528"/>
                    <a:pt x="27686" y="1716"/>
                  </a:cubicBezTo>
                  <a:cubicBezTo>
                    <a:pt x="27813" y="1782"/>
                    <a:pt x="27940" y="1909"/>
                    <a:pt x="28001" y="1970"/>
                  </a:cubicBezTo>
                  <a:cubicBezTo>
                    <a:pt x="28068" y="2037"/>
                    <a:pt x="28068" y="2164"/>
                    <a:pt x="28068" y="2225"/>
                  </a:cubicBezTo>
                  <a:cubicBezTo>
                    <a:pt x="28068" y="2291"/>
                    <a:pt x="28068" y="2352"/>
                    <a:pt x="28001" y="2480"/>
                  </a:cubicBezTo>
                  <a:cubicBezTo>
                    <a:pt x="27874" y="2607"/>
                    <a:pt x="27686" y="2734"/>
                    <a:pt x="27431" y="2861"/>
                  </a:cubicBezTo>
                  <a:cubicBezTo>
                    <a:pt x="27177" y="2989"/>
                    <a:pt x="26856" y="3055"/>
                    <a:pt x="26474" y="3182"/>
                  </a:cubicBezTo>
                  <a:cubicBezTo>
                    <a:pt x="26092" y="3309"/>
                    <a:pt x="25710" y="3437"/>
                    <a:pt x="25201" y="3498"/>
                  </a:cubicBezTo>
                  <a:cubicBezTo>
                    <a:pt x="24438" y="3625"/>
                    <a:pt x="23613" y="3819"/>
                    <a:pt x="22595" y="3880"/>
                  </a:cubicBezTo>
                  <a:cubicBezTo>
                    <a:pt x="22213" y="3946"/>
                    <a:pt x="21765" y="4007"/>
                    <a:pt x="21322" y="4073"/>
                  </a:cubicBezTo>
                  <a:cubicBezTo>
                    <a:pt x="20492" y="4134"/>
                    <a:pt x="19601" y="4200"/>
                    <a:pt x="18710" y="4261"/>
                  </a:cubicBezTo>
                  <a:lnTo>
                    <a:pt x="17437" y="4261"/>
                  </a:lnTo>
                  <a:cubicBezTo>
                    <a:pt x="16613" y="4328"/>
                    <a:pt x="15722" y="4328"/>
                    <a:pt x="14831" y="4328"/>
                  </a:cubicBezTo>
                  <a:lnTo>
                    <a:pt x="10885" y="4328"/>
                  </a:lnTo>
                  <a:cubicBezTo>
                    <a:pt x="10503" y="4261"/>
                    <a:pt x="10055" y="4261"/>
                    <a:pt x="9612" y="4261"/>
                  </a:cubicBezTo>
                  <a:cubicBezTo>
                    <a:pt x="8721" y="4200"/>
                    <a:pt x="7830" y="4134"/>
                    <a:pt x="7001" y="4073"/>
                  </a:cubicBezTo>
                  <a:cubicBezTo>
                    <a:pt x="6558" y="4007"/>
                    <a:pt x="6176" y="3946"/>
                    <a:pt x="5728" y="3946"/>
                  </a:cubicBezTo>
                  <a:cubicBezTo>
                    <a:pt x="4776" y="3819"/>
                    <a:pt x="3885" y="3691"/>
                    <a:pt x="3121" y="3498"/>
                  </a:cubicBezTo>
                  <a:cubicBezTo>
                    <a:pt x="2612" y="3437"/>
                    <a:pt x="2230" y="3309"/>
                    <a:pt x="1848" y="3243"/>
                  </a:cubicBezTo>
                  <a:cubicBezTo>
                    <a:pt x="1273" y="3055"/>
                    <a:pt x="830" y="2928"/>
                    <a:pt x="575" y="2734"/>
                  </a:cubicBezTo>
                  <a:cubicBezTo>
                    <a:pt x="382" y="2673"/>
                    <a:pt x="321" y="2546"/>
                    <a:pt x="194" y="2480"/>
                  </a:cubicBezTo>
                  <a:cubicBezTo>
                    <a:pt x="127" y="2418"/>
                    <a:pt x="127" y="2291"/>
                    <a:pt x="127" y="2225"/>
                  </a:cubicBezTo>
                  <a:cubicBezTo>
                    <a:pt x="127" y="2164"/>
                    <a:pt x="127" y="2037"/>
                    <a:pt x="194" y="1970"/>
                  </a:cubicBezTo>
                  <a:cubicBezTo>
                    <a:pt x="321" y="1843"/>
                    <a:pt x="509" y="1716"/>
                    <a:pt x="830" y="1589"/>
                  </a:cubicBezTo>
                  <a:cubicBezTo>
                    <a:pt x="1085" y="1461"/>
                    <a:pt x="1400" y="1334"/>
                    <a:pt x="1848" y="1207"/>
                  </a:cubicBezTo>
                  <a:cubicBezTo>
                    <a:pt x="2230" y="1080"/>
                    <a:pt x="2612" y="1018"/>
                    <a:pt x="3121" y="891"/>
                  </a:cubicBezTo>
                  <a:cubicBezTo>
                    <a:pt x="3885" y="764"/>
                    <a:pt x="4776" y="637"/>
                    <a:pt x="5728" y="509"/>
                  </a:cubicBezTo>
                  <a:cubicBezTo>
                    <a:pt x="6176" y="443"/>
                    <a:pt x="6558" y="443"/>
                    <a:pt x="7001" y="382"/>
                  </a:cubicBezTo>
                  <a:cubicBezTo>
                    <a:pt x="7830" y="316"/>
                    <a:pt x="8721" y="255"/>
                    <a:pt x="9612" y="189"/>
                  </a:cubicBezTo>
                  <a:cubicBezTo>
                    <a:pt x="10055" y="189"/>
                    <a:pt x="10503" y="127"/>
                    <a:pt x="10885" y="127"/>
                  </a:cubicBezTo>
                  <a:cubicBezTo>
                    <a:pt x="11776" y="127"/>
                    <a:pt x="12601" y="61"/>
                    <a:pt x="13558" y="61"/>
                  </a:cubicBezTo>
                  <a:close/>
                  <a:moveTo>
                    <a:pt x="13558" y="0"/>
                  </a:moveTo>
                  <a:cubicBezTo>
                    <a:pt x="12601" y="0"/>
                    <a:pt x="11776" y="0"/>
                    <a:pt x="10885" y="61"/>
                  </a:cubicBezTo>
                  <a:cubicBezTo>
                    <a:pt x="10437" y="61"/>
                    <a:pt x="10055" y="61"/>
                    <a:pt x="9612" y="127"/>
                  </a:cubicBezTo>
                  <a:cubicBezTo>
                    <a:pt x="8721" y="189"/>
                    <a:pt x="7830" y="255"/>
                    <a:pt x="7001" y="316"/>
                  </a:cubicBezTo>
                  <a:cubicBezTo>
                    <a:pt x="6558" y="316"/>
                    <a:pt x="6110" y="382"/>
                    <a:pt x="5728" y="443"/>
                  </a:cubicBezTo>
                  <a:cubicBezTo>
                    <a:pt x="4776" y="570"/>
                    <a:pt x="3885" y="698"/>
                    <a:pt x="3121" y="825"/>
                  </a:cubicBezTo>
                  <a:cubicBezTo>
                    <a:pt x="2612" y="891"/>
                    <a:pt x="2164" y="1018"/>
                    <a:pt x="1848" y="1146"/>
                  </a:cubicBezTo>
                  <a:cubicBezTo>
                    <a:pt x="1273" y="1273"/>
                    <a:pt x="830" y="1461"/>
                    <a:pt x="509" y="1655"/>
                  </a:cubicBezTo>
                  <a:cubicBezTo>
                    <a:pt x="382" y="1716"/>
                    <a:pt x="255" y="1782"/>
                    <a:pt x="127" y="1909"/>
                  </a:cubicBezTo>
                  <a:cubicBezTo>
                    <a:pt x="66" y="2037"/>
                    <a:pt x="0" y="2098"/>
                    <a:pt x="0" y="2225"/>
                  </a:cubicBezTo>
                  <a:cubicBezTo>
                    <a:pt x="0" y="2352"/>
                    <a:pt x="66" y="2418"/>
                    <a:pt x="127" y="2546"/>
                  </a:cubicBezTo>
                  <a:cubicBezTo>
                    <a:pt x="255" y="2673"/>
                    <a:pt x="509" y="2800"/>
                    <a:pt x="764" y="2928"/>
                  </a:cubicBezTo>
                  <a:cubicBezTo>
                    <a:pt x="1018" y="3055"/>
                    <a:pt x="1400" y="3182"/>
                    <a:pt x="1848" y="3309"/>
                  </a:cubicBezTo>
                  <a:cubicBezTo>
                    <a:pt x="2164" y="3437"/>
                    <a:pt x="2612" y="3498"/>
                    <a:pt x="3121" y="3625"/>
                  </a:cubicBezTo>
                  <a:cubicBezTo>
                    <a:pt x="3885" y="3752"/>
                    <a:pt x="4776" y="3880"/>
                    <a:pt x="5728" y="4007"/>
                  </a:cubicBezTo>
                  <a:cubicBezTo>
                    <a:pt x="6110" y="4073"/>
                    <a:pt x="6558" y="4073"/>
                    <a:pt x="7001" y="4134"/>
                  </a:cubicBezTo>
                  <a:cubicBezTo>
                    <a:pt x="7830" y="4200"/>
                    <a:pt x="8721" y="4261"/>
                    <a:pt x="9612" y="4328"/>
                  </a:cubicBezTo>
                  <a:cubicBezTo>
                    <a:pt x="10055" y="4328"/>
                    <a:pt x="10437" y="4389"/>
                    <a:pt x="10885" y="4389"/>
                  </a:cubicBezTo>
                  <a:cubicBezTo>
                    <a:pt x="11776" y="4389"/>
                    <a:pt x="12601" y="4455"/>
                    <a:pt x="13558" y="4455"/>
                  </a:cubicBezTo>
                  <a:lnTo>
                    <a:pt x="14831" y="4455"/>
                  </a:lnTo>
                  <a:cubicBezTo>
                    <a:pt x="15722" y="4455"/>
                    <a:pt x="16613" y="4389"/>
                    <a:pt x="17437" y="4389"/>
                  </a:cubicBezTo>
                  <a:cubicBezTo>
                    <a:pt x="17885" y="4389"/>
                    <a:pt x="18267" y="4328"/>
                    <a:pt x="18710" y="4328"/>
                  </a:cubicBezTo>
                  <a:cubicBezTo>
                    <a:pt x="19601" y="4261"/>
                    <a:pt x="20492" y="4200"/>
                    <a:pt x="21322" y="4134"/>
                  </a:cubicBezTo>
                  <a:cubicBezTo>
                    <a:pt x="21765" y="4073"/>
                    <a:pt x="22213" y="4007"/>
                    <a:pt x="22595" y="4007"/>
                  </a:cubicBezTo>
                  <a:cubicBezTo>
                    <a:pt x="23613" y="3880"/>
                    <a:pt x="24504" y="3752"/>
                    <a:pt x="25267" y="3564"/>
                  </a:cubicBezTo>
                  <a:cubicBezTo>
                    <a:pt x="25710" y="3498"/>
                    <a:pt x="26158" y="3371"/>
                    <a:pt x="26540" y="3309"/>
                  </a:cubicBezTo>
                  <a:cubicBezTo>
                    <a:pt x="27049" y="3116"/>
                    <a:pt x="27431" y="2989"/>
                    <a:pt x="27747" y="2800"/>
                  </a:cubicBezTo>
                  <a:cubicBezTo>
                    <a:pt x="27874" y="2673"/>
                    <a:pt x="28001" y="2607"/>
                    <a:pt x="28068" y="2546"/>
                  </a:cubicBezTo>
                  <a:cubicBezTo>
                    <a:pt x="28129" y="2418"/>
                    <a:pt x="28195" y="2352"/>
                    <a:pt x="28195" y="2225"/>
                  </a:cubicBezTo>
                  <a:cubicBezTo>
                    <a:pt x="28195" y="2098"/>
                    <a:pt x="28129" y="2037"/>
                    <a:pt x="28068" y="1909"/>
                  </a:cubicBezTo>
                  <a:cubicBezTo>
                    <a:pt x="27940" y="1782"/>
                    <a:pt x="27747" y="1655"/>
                    <a:pt x="27492" y="1528"/>
                  </a:cubicBezTo>
                  <a:cubicBezTo>
                    <a:pt x="27238" y="1400"/>
                    <a:pt x="26922" y="1273"/>
                    <a:pt x="26540" y="1146"/>
                  </a:cubicBezTo>
                  <a:cubicBezTo>
                    <a:pt x="26158" y="1080"/>
                    <a:pt x="25710" y="952"/>
                    <a:pt x="25267" y="825"/>
                  </a:cubicBezTo>
                  <a:cubicBezTo>
                    <a:pt x="24504" y="698"/>
                    <a:pt x="23613" y="570"/>
                    <a:pt x="22595" y="443"/>
                  </a:cubicBezTo>
                  <a:cubicBezTo>
                    <a:pt x="22213" y="382"/>
                    <a:pt x="21765" y="382"/>
                    <a:pt x="21322" y="316"/>
                  </a:cubicBezTo>
                  <a:cubicBezTo>
                    <a:pt x="20492" y="255"/>
                    <a:pt x="19601" y="189"/>
                    <a:pt x="18710" y="127"/>
                  </a:cubicBezTo>
                  <a:cubicBezTo>
                    <a:pt x="18267" y="127"/>
                    <a:pt x="17885" y="61"/>
                    <a:pt x="17437" y="61"/>
                  </a:cubicBezTo>
                  <a:cubicBezTo>
                    <a:pt x="16613" y="0"/>
                    <a:pt x="15722" y="0"/>
                    <a:pt x="14831" y="0"/>
                  </a:cubicBezTo>
                  <a:close/>
                </a:path>
              </a:pathLst>
            </a:custGeom>
            <a:solidFill>
              <a:srgbClr val="378E6D">
                <a:alpha val="5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6506243" y="3602825"/>
              <a:ext cx="130461" cy="443198"/>
            </a:xfrm>
            <a:custGeom>
              <a:avLst/>
              <a:gdLst/>
              <a:ahLst/>
              <a:cxnLst/>
              <a:rect l="l" t="t" r="r" b="b"/>
              <a:pathLst>
                <a:path w="1274" h="4328" extrusionOk="0">
                  <a:moveTo>
                    <a:pt x="1" y="0"/>
                  </a:moveTo>
                  <a:lnTo>
                    <a:pt x="1" y="4328"/>
                  </a:lnTo>
                  <a:lnTo>
                    <a:pt x="1274" y="4328"/>
                  </a:lnTo>
                  <a:lnTo>
                    <a:pt x="1274" y="0"/>
                  </a:lnTo>
                  <a:close/>
                </a:path>
              </a:pathLst>
            </a:custGeom>
            <a:solidFill>
              <a:srgbClr val="4EA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6903560" y="3609584"/>
              <a:ext cx="130461" cy="430193"/>
            </a:xfrm>
            <a:custGeom>
              <a:avLst/>
              <a:gdLst/>
              <a:ahLst/>
              <a:cxnLst/>
              <a:rect l="l" t="t" r="r" b="b"/>
              <a:pathLst>
                <a:path w="1274" h="4201" extrusionOk="0">
                  <a:moveTo>
                    <a:pt x="0" y="0"/>
                  </a:moveTo>
                  <a:lnTo>
                    <a:pt x="0" y="4201"/>
                  </a:lnTo>
                  <a:cubicBezTo>
                    <a:pt x="448" y="4201"/>
                    <a:pt x="830" y="4201"/>
                    <a:pt x="1273" y="4134"/>
                  </a:cubicBezTo>
                  <a:lnTo>
                    <a:pt x="1273" y="62"/>
                  </a:lnTo>
                  <a:cubicBezTo>
                    <a:pt x="830" y="0"/>
                    <a:pt x="448" y="0"/>
                    <a:pt x="0" y="0"/>
                  </a:cubicBezTo>
                  <a:close/>
                </a:path>
              </a:pathLst>
            </a:custGeom>
            <a:solidFill>
              <a:srgbClr val="4EA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7301287" y="3635696"/>
              <a:ext cx="130461" cy="378070"/>
            </a:xfrm>
            <a:custGeom>
              <a:avLst/>
              <a:gdLst/>
              <a:ahLst/>
              <a:cxnLst/>
              <a:rect l="l" t="t" r="r" b="b"/>
              <a:pathLst>
                <a:path w="1274" h="3692" extrusionOk="0">
                  <a:moveTo>
                    <a:pt x="1" y="0"/>
                  </a:moveTo>
                  <a:lnTo>
                    <a:pt x="1" y="3691"/>
                  </a:lnTo>
                  <a:cubicBezTo>
                    <a:pt x="444" y="3691"/>
                    <a:pt x="892" y="3625"/>
                    <a:pt x="1274" y="3564"/>
                  </a:cubicBezTo>
                  <a:lnTo>
                    <a:pt x="1274" y="127"/>
                  </a:lnTo>
                  <a:cubicBezTo>
                    <a:pt x="892" y="61"/>
                    <a:pt x="444" y="0"/>
                    <a:pt x="1" y="0"/>
                  </a:cubicBezTo>
                  <a:close/>
                </a:path>
              </a:pathLst>
            </a:custGeom>
            <a:solidFill>
              <a:srgbClr val="4EA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7698604" y="3687818"/>
              <a:ext cx="130461" cy="273722"/>
            </a:xfrm>
            <a:custGeom>
              <a:avLst/>
              <a:gdLst/>
              <a:ahLst/>
              <a:cxnLst/>
              <a:rect l="l" t="t" r="r" b="b"/>
              <a:pathLst>
                <a:path w="1274" h="2673" extrusionOk="0">
                  <a:moveTo>
                    <a:pt x="0" y="0"/>
                  </a:moveTo>
                  <a:lnTo>
                    <a:pt x="0" y="2673"/>
                  </a:lnTo>
                  <a:cubicBezTo>
                    <a:pt x="509" y="2546"/>
                    <a:pt x="957" y="2480"/>
                    <a:pt x="1273" y="2352"/>
                  </a:cubicBezTo>
                  <a:lnTo>
                    <a:pt x="1273" y="316"/>
                  </a:lnTo>
                  <a:cubicBezTo>
                    <a:pt x="957" y="189"/>
                    <a:pt x="509" y="127"/>
                    <a:pt x="0" y="0"/>
                  </a:cubicBezTo>
                  <a:close/>
                </a:path>
              </a:pathLst>
            </a:custGeom>
            <a:solidFill>
              <a:srgbClr val="4EA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4"/>
            <p:cNvSpPr/>
            <p:nvPr/>
          </p:nvSpPr>
          <p:spPr>
            <a:xfrm>
              <a:off x="5965154" y="3648701"/>
              <a:ext cx="938519" cy="338952"/>
            </a:xfrm>
            <a:custGeom>
              <a:avLst/>
              <a:gdLst/>
              <a:ahLst/>
              <a:cxnLst/>
              <a:rect l="l" t="t" r="r" b="b"/>
              <a:pathLst>
                <a:path w="9165" h="3310" extrusionOk="0">
                  <a:moveTo>
                    <a:pt x="1339" y="571"/>
                  </a:moveTo>
                  <a:cubicBezTo>
                    <a:pt x="509" y="891"/>
                    <a:pt x="0" y="1273"/>
                    <a:pt x="0" y="1655"/>
                  </a:cubicBezTo>
                  <a:cubicBezTo>
                    <a:pt x="0" y="2037"/>
                    <a:pt x="509" y="2419"/>
                    <a:pt x="1339" y="2673"/>
                  </a:cubicBezTo>
                  <a:lnTo>
                    <a:pt x="1339" y="571"/>
                  </a:lnTo>
                  <a:close/>
                  <a:moveTo>
                    <a:pt x="5285" y="0"/>
                  </a:moveTo>
                  <a:cubicBezTo>
                    <a:pt x="4267" y="0"/>
                    <a:pt x="3376" y="128"/>
                    <a:pt x="2612" y="255"/>
                  </a:cubicBezTo>
                  <a:lnTo>
                    <a:pt x="2612" y="2989"/>
                  </a:lnTo>
                  <a:cubicBezTo>
                    <a:pt x="3376" y="3182"/>
                    <a:pt x="4267" y="3243"/>
                    <a:pt x="5285" y="3310"/>
                  </a:cubicBezTo>
                  <a:lnTo>
                    <a:pt x="5285" y="0"/>
                  </a:lnTo>
                  <a:close/>
                  <a:moveTo>
                    <a:pt x="6558" y="0"/>
                  </a:moveTo>
                  <a:lnTo>
                    <a:pt x="6558" y="3310"/>
                  </a:lnTo>
                  <a:cubicBezTo>
                    <a:pt x="7510" y="3310"/>
                    <a:pt x="8401" y="3182"/>
                    <a:pt x="9164" y="3055"/>
                  </a:cubicBezTo>
                  <a:lnTo>
                    <a:pt x="9164" y="189"/>
                  </a:lnTo>
                  <a:cubicBezTo>
                    <a:pt x="8401" y="61"/>
                    <a:pt x="7510" y="0"/>
                    <a:pt x="6558" y="0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4"/>
            <p:cNvSpPr/>
            <p:nvPr/>
          </p:nvSpPr>
          <p:spPr>
            <a:xfrm>
              <a:off x="6102269" y="3674711"/>
              <a:ext cx="130461" cy="280071"/>
            </a:xfrm>
            <a:custGeom>
              <a:avLst/>
              <a:gdLst/>
              <a:ahLst/>
              <a:cxnLst/>
              <a:rect l="l" t="t" r="r" b="b"/>
              <a:pathLst>
                <a:path w="1274" h="2735" extrusionOk="0">
                  <a:moveTo>
                    <a:pt x="1273" y="1"/>
                  </a:moveTo>
                  <a:cubicBezTo>
                    <a:pt x="825" y="128"/>
                    <a:pt x="382" y="189"/>
                    <a:pt x="0" y="317"/>
                  </a:cubicBezTo>
                  <a:lnTo>
                    <a:pt x="0" y="2419"/>
                  </a:lnTo>
                  <a:cubicBezTo>
                    <a:pt x="382" y="2546"/>
                    <a:pt x="825" y="2674"/>
                    <a:pt x="1273" y="2735"/>
                  </a:cubicBezTo>
                  <a:lnTo>
                    <a:pt x="1273" y="1"/>
                  </a:lnTo>
                  <a:close/>
                </a:path>
              </a:pathLst>
            </a:custGeom>
            <a:solidFill>
              <a:srgbClr val="41A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033917" y="3700823"/>
              <a:ext cx="176235" cy="234707"/>
            </a:xfrm>
            <a:custGeom>
              <a:avLst/>
              <a:gdLst/>
              <a:ahLst/>
              <a:cxnLst/>
              <a:rect l="l" t="t" r="r" b="b"/>
              <a:pathLst>
                <a:path w="1721" h="2292" extrusionOk="0">
                  <a:moveTo>
                    <a:pt x="0" y="0"/>
                  </a:moveTo>
                  <a:lnTo>
                    <a:pt x="0" y="2291"/>
                  </a:lnTo>
                  <a:cubicBezTo>
                    <a:pt x="1085" y="1971"/>
                    <a:pt x="1721" y="1589"/>
                    <a:pt x="1721" y="1146"/>
                  </a:cubicBezTo>
                  <a:cubicBezTo>
                    <a:pt x="1721" y="698"/>
                    <a:pt x="1085" y="255"/>
                    <a:pt x="0" y="0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6" name="Google Shape;1206;p34"/>
            <p:cNvGrpSpPr/>
            <p:nvPr/>
          </p:nvGrpSpPr>
          <p:grpSpPr>
            <a:xfrm>
              <a:off x="5307225" y="3609584"/>
              <a:ext cx="1726796" cy="430193"/>
              <a:chOff x="5307225" y="3609584"/>
              <a:chExt cx="1726796" cy="430193"/>
            </a:xfrm>
          </p:grpSpPr>
          <p:sp>
            <p:nvSpPr>
              <p:cNvPr id="1207" name="Google Shape;1207;p34"/>
              <p:cNvSpPr/>
              <p:nvPr/>
            </p:nvSpPr>
            <p:spPr>
              <a:xfrm>
                <a:off x="5307225" y="3687818"/>
                <a:ext cx="130461" cy="273722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673" extrusionOk="0">
                    <a:moveTo>
                      <a:pt x="1273" y="0"/>
                    </a:moveTo>
                    <a:cubicBezTo>
                      <a:pt x="764" y="61"/>
                      <a:pt x="382" y="189"/>
                      <a:pt x="0" y="255"/>
                    </a:cubicBezTo>
                    <a:lnTo>
                      <a:pt x="0" y="2352"/>
                    </a:lnTo>
                    <a:cubicBezTo>
                      <a:pt x="382" y="2480"/>
                      <a:pt x="764" y="2607"/>
                      <a:pt x="1273" y="2673"/>
                    </a:cubicBezTo>
                    <a:lnTo>
                      <a:pt x="1273" y="0"/>
                    </a:lnTo>
                    <a:close/>
                  </a:path>
                </a:pathLst>
              </a:custGeom>
              <a:solidFill>
                <a:srgbClr val="378E6D">
                  <a:alpha val="59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34"/>
              <p:cNvSpPr/>
              <p:nvPr/>
            </p:nvSpPr>
            <p:spPr>
              <a:xfrm>
                <a:off x="5704440" y="3628835"/>
                <a:ext cx="130461" cy="384931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3759" extrusionOk="0">
                    <a:moveTo>
                      <a:pt x="1274" y="1"/>
                    </a:moveTo>
                    <a:cubicBezTo>
                      <a:pt x="831" y="67"/>
                      <a:pt x="383" y="128"/>
                      <a:pt x="1" y="128"/>
                    </a:cubicBezTo>
                    <a:lnTo>
                      <a:pt x="1" y="3631"/>
                    </a:lnTo>
                    <a:cubicBezTo>
                      <a:pt x="383" y="3692"/>
                      <a:pt x="831" y="3758"/>
                      <a:pt x="1274" y="3758"/>
                    </a:cubicBezTo>
                    <a:lnTo>
                      <a:pt x="1274" y="1"/>
                    </a:lnTo>
                    <a:close/>
                  </a:path>
                </a:pathLst>
              </a:custGeom>
              <a:solidFill>
                <a:srgbClr val="378E6D">
                  <a:alpha val="59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34"/>
              <p:cNvSpPr/>
              <p:nvPr/>
            </p:nvSpPr>
            <p:spPr>
              <a:xfrm>
                <a:off x="6102269" y="3609584"/>
                <a:ext cx="130461" cy="430193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4201" extrusionOk="0">
                    <a:moveTo>
                      <a:pt x="0" y="0"/>
                    </a:moveTo>
                    <a:lnTo>
                      <a:pt x="0" y="4134"/>
                    </a:lnTo>
                    <a:cubicBezTo>
                      <a:pt x="443" y="4201"/>
                      <a:pt x="891" y="4201"/>
                      <a:pt x="1273" y="4201"/>
                    </a:cubicBezTo>
                    <a:lnTo>
                      <a:pt x="1273" y="0"/>
                    </a:lnTo>
                    <a:close/>
                  </a:path>
                </a:pathLst>
              </a:custGeom>
              <a:solidFill>
                <a:srgbClr val="378E6D">
                  <a:alpha val="59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34"/>
              <p:cNvSpPr/>
              <p:nvPr/>
            </p:nvSpPr>
            <p:spPr>
              <a:xfrm>
                <a:off x="6506243" y="3648701"/>
                <a:ext cx="130461" cy="338952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3310" extrusionOk="0">
                    <a:moveTo>
                      <a:pt x="1" y="0"/>
                    </a:moveTo>
                    <a:lnTo>
                      <a:pt x="1" y="3310"/>
                    </a:lnTo>
                    <a:lnTo>
                      <a:pt x="1274" y="3310"/>
                    </a:lnTo>
                    <a:lnTo>
                      <a:pt x="1274" y="0"/>
                    </a:lnTo>
                    <a:close/>
                  </a:path>
                </a:pathLst>
              </a:custGeom>
              <a:solidFill>
                <a:srgbClr val="378E6D">
                  <a:alpha val="59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34"/>
              <p:cNvSpPr/>
              <p:nvPr/>
            </p:nvSpPr>
            <p:spPr>
              <a:xfrm>
                <a:off x="6903560" y="3667952"/>
                <a:ext cx="130461" cy="293588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867" extrusionOk="0">
                    <a:moveTo>
                      <a:pt x="0" y="1"/>
                    </a:moveTo>
                    <a:lnTo>
                      <a:pt x="0" y="2867"/>
                    </a:lnTo>
                    <a:cubicBezTo>
                      <a:pt x="448" y="2801"/>
                      <a:pt x="891" y="2740"/>
                      <a:pt x="1273" y="2612"/>
                    </a:cubicBezTo>
                    <a:lnTo>
                      <a:pt x="1273" y="321"/>
                    </a:lnTo>
                    <a:cubicBezTo>
                      <a:pt x="891" y="194"/>
                      <a:pt x="448" y="67"/>
                      <a:pt x="0" y="1"/>
                    </a:cubicBezTo>
                    <a:close/>
                  </a:path>
                </a:pathLst>
              </a:custGeom>
              <a:solidFill>
                <a:srgbClr val="378E6D">
                  <a:alpha val="59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12" name="Google Shape;1212;p34"/>
            <p:cNvSpPr/>
            <p:nvPr/>
          </p:nvSpPr>
          <p:spPr>
            <a:xfrm>
              <a:off x="6069398" y="2126402"/>
              <a:ext cx="1023513" cy="1106254"/>
            </a:xfrm>
            <a:custGeom>
              <a:avLst/>
              <a:gdLst/>
              <a:ahLst/>
              <a:cxnLst/>
              <a:rect l="l" t="t" r="r" b="b"/>
              <a:pathLst>
                <a:path w="9995" h="10803" extrusionOk="0">
                  <a:moveTo>
                    <a:pt x="4262" y="0"/>
                  </a:moveTo>
                  <a:cubicBezTo>
                    <a:pt x="3396" y="0"/>
                    <a:pt x="2201" y="940"/>
                    <a:pt x="2485" y="2266"/>
                  </a:cubicBezTo>
                  <a:cubicBezTo>
                    <a:pt x="2801" y="4048"/>
                    <a:pt x="958" y="4109"/>
                    <a:pt x="1339" y="5763"/>
                  </a:cubicBezTo>
                  <a:cubicBezTo>
                    <a:pt x="1721" y="7418"/>
                    <a:pt x="1" y="7418"/>
                    <a:pt x="576" y="9200"/>
                  </a:cubicBezTo>
                  <a:cubicBezTo>
                    <a:pt x="972" y="10309"/>
                    <a:pt x="1737" y="10803"/>
                    <a:pt x="2473" y="10803"/>
                  </a:cubicBezTo>
                  <a:cubicBezTo>
                    <a:pt x="2919" y="10803"/>
                    <a:pt x="3355" y="10621"/>
                    <a:pt x="3692" y="10284"/>
                  </a:cubicBezTo>
                  <a:cubicBezTo>
                    <a:pt x="3860" y="10127"/>
                    <a:pt x="4066" y="10066"/>
                    <a:pt x="4298" y="10066"/>
                  </a:cubicBezTo>
                  <a:cubicBezTo>
                    <a:pt x="5102" y="10066"/>
                    <a:pt x="6223" y="10802"/>
                    <a:pt x="7223" y="10802"/>
                  </a:cubicBezTo>
                  <a:cubicBezTo>
                    <a:pt x="7454" y="10802"/>
                    <a:pt x="7679" y="10763"/>
                    <a:pt x="7892" y="10666"/>
                  </a:cubicBezTo>
                  <a:cubicBezTo>
                    <a:pt x="9292" y="10030"/>
                    <a:pt x="8467" y="9139"/>
                    <a:pt x="8401" y="8375"/>
                  </a:cubicBezTo>
                  <a:cubicBezTo>
                    <a:pt x="8401" y="7611"/>
                    <a:pt x="9994" y="7291"/>
                    <a:pt x="8849" y="5575"/>
                  </a:cubicBezTo>
                  <a:cubicBezTo>
                    <a:pt x="7703" y="3854"/>
                    <a:pt x="7322" y="3157"/>
                    <a:pt x="7322" y="2011"/>
                  </a:cubicBezTo>
                  <a:cubicBezTo>
                    <a:pt x="7322" y="1074"/>
                    <a:pt x="6299" y="222"/>
                    <a:pt x="5473" y="222"/>
                  </a:cubicBezTo>
                  <a:cubicBezTo>
                    <a:pt x="5289" y="222"/>
                    <a:pt x="5115" y="264"/>
                    <a:pt x="4964" y="357"/>
                  </a:cubicBezTo>
                  <a:cubicBezTo>
                    <a:pt x="4818" y="112"/>
                    <a:pt x="4560" y="0"/>
                    <a:pt x="4262" y="0"/>
                  </a:cubicBezTo>
                  <a:close/>
                </a:path>
              </a:pathLst>
            </a:custGeom>
            <a:solidFill>
              <a:srgbClr val="54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5998025" y="3329106"/>
              <a:ext cx="1114139" cy="345711"/>
            </a:xfrm>
            <a:custGeom>
              <a:avLst/>
              <a:gdLst/>
              <a:ahLst/>
              <a:cxnLst/>
              <a:rect l="l" t="t" r="r" b="b"/>
              <a:pathLst>
                <a:path w="10880" h="3376" extrusionOk="0">
                  <a:moveTo>
                    <a:pt x="0" y="0"/>
                  </a:moveTo>
                  <a:lnTo>
                    <a:pt x="952" y="2358"/>
                  </a:lnTo>
                  <a:lnTo>
                    <a:pt x="3116" y="3376"/>
                  </a:lnTo>
                  <a:lnTo>
                    <a:pt x="8589" y="3121"/>
                  </a:lnTo>
                  <a:lnTo>
                    <a:pt x="10880" y="0"/>
                  </a:lnTo>
                  <a:lnTo>
                    <a:pt x="10880" y="0"/>
                  </a:lnTo>
                  <a:lnTo>
                    <a:pt x="8207" y="321"/>
                  </a:lnTo>
                  <a:lnTo>
                    <a:pt x="2673" y="3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6128279" y="2606050"/>
              <a:ext cx="443300" cy="756038"/>
            </a:xfrm>
            <a:custGeom>
              <a:avLst/>
              <a:gdLst/>
              <a:ahLst/>
              <a:cxnLst/>
              <a:rect l="l" t="t" r="r" b="b"/>
              <a:pathLst>
                <a:path w="4329" h="7383" extrusionOk="0">
                  <a:moveTo>
                    <a:pt x="1589" y="0"/>
                  </a:moveTo>
                  <a:lnTo>
                    <a:pt x="1" y="1079"/>
                  </a:lnTo>
                  <a:cubicBezTo>
                    <a:pt x="510" y="1909"/>
                    <a:pt x="892" y="2673"/>
                    <a:pt x="1019" y="2927"/>
                  </a:cubicBezTo>
                  <a:cubicBezTo>
                    <a:pt x="1589" y="3946"/>
                    <a:pt x="1528" y="5789"/>
                    <a:pt x="1462" y="6746"/>
                  </a:cubicBezTo>
                  <a:cubicBezTo>
                    <a:pt x="1462" y="6873"/>
                    <a:pt x="1462" y="6934"/>
                    <a:pt x="1401" y="7061"/>
                  </a:cubicBezTo>
                  <a:lnTo>
                    <a:pt x="1401" y="7382"/>
                  </a:lnTo>
                  <a:lnTo>
                    <a:pt x="4328" y="7382"/>
                  </a:lnTo>
                  <a:lnTo>
                    <a:pt x="4328" y="825"/>
                  </a:lnTo>
                  <a:lnTo>
                    <a:pt x="4135" y="764"/>
                  </a:lnTo>
                  <a:lnTo>
                    <a:pt x="3565" y="698"/>
                  </a:lnTo>
                  <a:cubicBezTo>
                    <a:pt x="3565" y="698"/>
                    <a:pt x="3310" y="825"/>
                    <a:pt x="2989" y="891"/>
                  </a:cubicBezTo>
                  <a:cubicBezTo>
                    <a:pt x="2860" y="916"/>
                    <a:pt x="2730" y="931"/>
                    <a:pt x="2604" y="931"/>
                  </a:cubicBezTo>
                  <a:cubicBezTo>
                    <a:pt x="2422" y="931"/>
                    <a:pt x="2249" y="900"/>
                    <a:pt x="2098" y="825"/>
                  </a:cubicBezTo>
                  <a:cubicBezTo>
                    <a:pt x="2037" y="698"/>
                    <a:pt x="1844" y="382"/>
                    <a:pt x="1589" y="0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5939041" y="1699901"/>
              <a:ext cx="612674" cy="1016754"/>
            </a:xfrm>
            <a:custGeom>
              <a:avLst/>
              <a:gdLst/>
              <a:ahLst/>
              <a:cxnLst/>
              <a:rect l="l" t="t" r="r" b="b"/>
              <a:pathLst>
                <a:path w="5983" h="9929" extrusionOk="0">
                  <a:moveTo>
                    <a:pt x="5983" y="1"/>
                  </a:moveTo>
                  <a:cubicBezTo>
                    <a:pt x="5983" y="1"/>
                    <a:pt x="5092" y="1019"/>
                    <a:pt x="5092" y="1528"/>
                  </a:cubicBezTo>
                  <a:cubicBezTo>
                    <a:pt x="5092" y="2037"/>
                    <a:pt x="5219" y="2419"/>
                    <a:pt x="5219" y="2419"/>
                  </a:cubicBezTo>
                  <a:lnTo>
                    <a:pt x="958" y="5031"/>
                  </a:lnTo>
                  <a:cubicBezTo>
                    <a:pt x="255" y="5474"/>
                    <a:pt x="1" y="6365"/>
                    <a:pt x="383" y="7067"/>
                  </a:cubicBezTo>
                  <a:cubicBezTo>
                    <a:pt x="831" y="7892"/>
                    <a:pt x="1401" y="8976"/>
                    <a:pt x="1849" y="9928"/>
                  </a:cubicBezTo>
                  <a:lnTo>
                    <a:pt x="3437" y="8849"/>
                  </a:lnTo>
                  <a:cubicBezTo>
                    <a:pt x="2928" y="7892"/>
                    <a:pt x="2292" y="6431"/>
                    <a:pt x="2292" y="6431"/>
                  </a:cubicBezTo>
                  <a:lnTo>
                    <a:pt x="5983" y="3310"/>
                  </a:lnTo>
                  <a:lnTo>
                    <a:pt x="5983" y="1"/>
                  </a:lnTo>
                  <a:close/>
                </a:path>
              </a:pathLst>
            </a:custGeom>
            <a:solidFill>
              <a:srgbClr val="FE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6538601" y="2606050"/>
              <a:ext cx="436951" cy="756038"/>
            </a:xfrm>
            <a:custGeom>
              <a:avLst/>
              <a:gdLst/>
              <a:ahLst/>
              <a:cxnLst/>
              <a:rect l="l" t="t" r="r" b="b"/>
              <a:pathLst>
                <a:path w="4267" h="7383" extrusionOk="0">
                  <a:moveTo>
                    <a:pt x="2740" y="0"/>
                  </a:moveTo>
                  <a:cubicBezTo>
                    <a:pt x="2485" y="382"/>
                    <a:pt x="2292" y="698"/>
                    <a:pt x="2164" y="825"/>
                  </a:cubicBezTo>
                  <a:cubicBezTo>
                    <a:pt x="2053" y="900"/>
                    <a:pt x="1874" y="931"/>
                    <a:pt x="1694" y="931"/>
                  </a:cubicBezTo>
                  <a:cubicBezTo>
                    <a:pt x="1569" y="931"/>
                    <a:pt x="1444" y="916"/>
                    <a:pt x="1339" y="891"/>
                  </a:cubicBezTo>
                  <a:cubicBezTo>
                    <a:pt x="1019" y="825"/>
                    <a:pt x="764" y="698"/>
                    <a:pt x="764" y="698"/>
                  </a:cubicBezTo>
                  <a:lnTo>
                    <a:pt x="128" y="764"/>
                  </a:lnTo>
                  <a:lnTo>
                    <a:pt x="1" y="825"/>
                  </a:lnTo>
                  <a:lnTo>
                    <a:pt x="1" y="7382"/>
                  </a:lnTo>
                  <a:lnTo>
                    <a:pt x="2928" y="7382"/>
                  </a:lnTo>
                  <a:lnTo>
                    <a:pt x="2928" y="7061"/>
                  </a:lnTo>
                  <a:cubicBezTo>
                    <a:pt x="2867" y="6934"/>
                    <a:pt x="2867" y="6873"/>
                    <a:pt x="2867" y="6746"/>
                  </a:cubicBezTo>
                  <a:cubicBezTo>
                    <a:pt x="2801" y="5789"/>
                    <a:pt x="2740" y="3946"/>
                    <a:pt x="3310" y="2927"/>
                  </a:cubicBezTo>
                  <a:cubicBezTo>
                    <a:pt x="3437" y="2673"/>
                    <a:pt x="3819" y="1909"/>
                    <a:pt x="4267" y="1079"/>
                  </a:cubicBezTo>
                  <a:lnTo>
                    <a:pt x="2740" y="0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6649604" y="2716541"/>
              <a:ext cx="325947" cy="645545"/>
            </a:xfrm>
            <a:custGeom>
              <a:avLst/>
              <a:gdLst/>
              <a:ahLst/>
              <a:cxnLst/>
              <a:rect l="l" t="t" r="r" b="b"/>
              <a:pathLst>
                <a:path w="3183" h="6304" extrusionOk="0">
                  <a:moveTo>
                    <a:pt x="3183" y="0"/>
                  </a:moveTo>
                  <a:cubicBezTo>
                    <a:pt x="3183" y="0"/>
                    <a:pt x="2037" y="510"/>
                    <a:pt x="1401" y="2739"/>
                  </a:cubicBezTo>
                  <a:cubicBezTo>
                    <a:pt x="1019" y="4073"/>
                    <a:pt x="637" y="5346"/>
                    <a:pt x="1" y="6303"/>
                  </a:cubicBezTo>
                  <a:lnTo>
                    <a:pt x="1844" y="6303"/>
                  </a:lnTo>
                  <a:lnTo>
                    <a:pt x="1844" y="5982"/>
                  </a:lnTo>
                  <a:cubicBezTo>
                    <a:pt x="1783" y="5855"/>
                    <a:pt x="1783" y="5794"/>
                    <a:pt x="1783" y="5667"/>
                  </a:cubicBezTo>
                  <a:cubicBezTo>
                    <a:pt x="1717" y="4710"/>
                    <a:pt x="1656" y="2867"/>
                    <a:pt x="2226" y="1848"/>
                  </a:cubicBezTo>
                  <a:cubicBezTo>
                    <a:pt x="2353" y="1594"/>
                    <a:pt x="2735" y="830"/>
                    <a:pt x="3183" y="0"/>
                  </a:cubicBez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6271641" y="3296747"/>
              <a:ext cx="566798" cy="32462"/>
            </a:xfrm>
            <a:custGeom>
              <a:avLst/>
              <a:gdLst/>
              <a:ahLst/>
              <a:cxnLst/>
              <a:rect l="l" t="t" r="r" b="b"/>
              <a:pathLst>
                <a:path w="5535" h="317" extrusionOk="0">
                  <a:moveTo>
                    <a:pt x="62" y="1"/>
                  </a:moveTo>
                  <a:cubicBezTo>
                    <a:pt x="62" y="128"/>
                    <a:pt x="62" y="189"/>
                    <a:pt x="1" y="316"/>
                  </a:cubicBezTo>
                  <a:lnTo>
                    <a:pt x="5535" y="316"/>
                  </a:lnTo>
                  <a:cubicBezTo>
                    <a:pt x="5474" y="189"/>
                    <a:pt x="5474" y="128"/>
                    <a:pt x="5474" y="1"/>
                  </a:cubicBez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6551606" y="1699901"/>
              <a:ext cx="619535" cy="1016754"/>
            </a:xfrm>
            <a:custGeom>
              <a:avLst/>
              <a:gdLst/>
              <a:ahLst/>
              <a:cxnLst/>
              <a:rect l="l" t="t" r="r" b="b"/>
              <a:pathLst>
                <a:path w="6050" h="9929" extrusionOk="0">
                  <a:moveTo>
                    <a:pt x="1" y="1"/>
                  </a:moveTo>
                  <a:lnTo>
                    <a:pt x="1" y="3310"/>
                  </a:lnTo>
                  <a:lnTo>
                    <a:pt x="194" y="3437"/>
                  </a:lnTo>
                  <a:lnTo>
                    <a:pt x="3758" y="6431"/>
                  </a:lnTo>
                  <a:cubicBezTo>
                    <a:pt x="3758" y="6431"/>
                    <a:pt x="3122" y="7892"/>
                    <a:pt x="2613" y="8849"/>
                  </a:cubicBezTo>
                  <a:lnTo>
                    <a:pt x="4140" y="9928"/>
                  </a:lnTo>
                  <a:cubicBezTo>
                    <a:pt x="4649" y="8976"/>
                    <a:pt x="5219" y="7892"/>
                    <a:pt x="5667" y="7067"/>
                  </a:cubicBezTo>
                  <a:cubicBezTo>
                    <a:pt x="6049" y="6365"/>
                    <a:pt x="5795" y="5474"/>
                    <a:pt x="5092" y="5031"/>
                  </a:cubicBezTo>
                  <a:lnTo>
                    <a:pt x="831" y="2419"/>
                  </a:lnTo>
                  <a:cubicBezTo>
                    <a:pt x="831" y="2419"/>
                    <a:pt x="958" y="2037"/>
                    <a:pt x="958" y="1528"/>
                  </a:cubicBezTo>
                  <a:cubicBezTo>
                    <a:pt x="958" y="1146"/>
                    <a:pt x="449" y="449"/>
                    <a:pt x="194" y="128"/>
                  </a:cubicBezTo>
                  <a:cubicBezTo>
                    <a:pt x="67" y="6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6551606" y="1699901"/>
              <a:ext cx="19968" cy="352060"/>
            </a:xfrm>
            <a:custGeom>
              <a:avLst/>
              <a:gdLst/>
              <a:ahLst/>
              <a:cxnLst/>
              <a:rect l="l" t="t" r="r" b="b"/>
              <a:pathLst>
                <a:path w="195" h="3438" extrusionOk="0">
                  <a:moveTo>
                    <a:pt x="1" y="1"/>
                  </a:moveTo>
                  <a:lnTo>
                    <a:pt x="1" y="3310"/>
                  </a:lnTo>
                  <a:lnTo>
                    <a:pt x="194" y="3437"/>
                  </a:lnTo>
                  <a:lnTo>
                    <a:pt x="194" y="128"/>
                  </a:lnTo>
                  <a:cubicBezTo>
                    <a:pt x="67" y="6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18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6434357" y="2677424"/>
              <a:ext cx="241465" cy="137219"/>
            </a:xfrm>
            <a:custGeom>
              <a:avLst/>
              <a:gdLst/>
              <a:ahLst/>
              <a:cxnLst/>
              <a:rect l="l" t="t" r="r" b="b"/>
              <a:pathLst>
                <a:path w="2358" h="1340" extrusionOk="0">
                  <a:moveTo>
                    <a:pt x="576" y="1"/>
                  </a:moveTo>
                  <a:cubicBezTo>
                    <a:pt x="576" y="1"/>
                    <a:pt x="321" y="128"/>
                    <a:pt x="0" y="194"/>
                  </a:cubicBezTo>
                  <a:cubicBezTo>
                    <a:pt x="0" y="830"/>
                    <a:pt x="448" y="1273"/>
                    <a:pt x="1019" y="1340"/>
                  </a:cubicBezTo>
                  <a:lnTo>
                    <a:pt x="1339" y="1340"/>
                  </a:lnTo>
                  <a:cubicBezTo>
                    <a:pt x="1909" y="1273"/>
                    <a:pt x="2357" y="830"/>
                    <a:pt x="2357" y="194"/>
                  </a:cubicBezTo>
                  <a:cubicBezTo>
                    <a:pt x="2037" y="128"/>
                    <a:pt x="1782" y="1"/>
                    <a:pt x="1782" y="1"/>
                  </a:cubicBezTo>
                  <a:lnTo>
                    <a:pt x="1146" y="67"/>
                  </a:lnTo>
                  <a:lnTo>
                    <a:pt x="576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6473474" y="2560174"/>
              <a:ext cx="163230" cy="215352"/>
            </a:xfrm>
            <a:custGeom>
              <a:avLst/>
              <a:gdLst/>
              <a:ahLst/>
              <a:cxnLst/>
              <a:rect l="l" t="t" r="r" b="b"/>
              <a:pathLst>
                <a:path w="1594" h="2103" extrusionOk="0">
                  <a:moveTo>
                    <a:pt x="0" y="0"/>
                  </a:moveTo>
                  <a:lnTo>
                    <a:pt x="0" y="1339"/>
                  </a:lnTo>
                  <a:cubicBezTo>
                    <a:pt x="0" y="1782"/>
                    <a:pt x="382" y="2103"/>
                    <a:pt x="764" y="2103"/>
                  </a:cubicBezTo>
                  <a:cubicBezTo>
                    <a:pt x="1212" y="2103"/>
                    <a:pt x="1594" y="1782"/>
                    <a:pt x="1594" y="1339"/>
                  </a:cubicBezTo>
                  <a:lnTo>
                    <a:pt x="1594" y="0"/>
                  </a:lnTo>
                  <a:close/>
                </a:path>
              </a:pathLst>
            </a:custGeom>
            <a:solidFill>
              <a:srgbClr val="F18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6473474" y="2560174"/>
              <a:ext cx="163230" cy="119709"/>
            </a:xfrm>
            <a:custGeom>
              <a:avLst/>
              <a:gdLst/>
              <a:ahLst/>
              <a:cxnLst/>
              <a:rect l="l" t="t" r="r" b="b"/>
              <a:pathLst>
                <a:path w="1594" h="1169" extrusionOk="0">
                  <a:moveTo>
                    <a:pt x="0" y="0"/>
                  </a:moveTo>
                  <a:lnTo>
                    <a:pt x="0" y="636"/>
                  </a:lnTo>
                  <a:cubicBezTo>
                    <a:pt x="282" y="806"/>
                    <a:pt x="806" y="1168"/>
                    <a:pt x="1361" y="1168"/>
                  </a:cubicBezTo>
                  <a:cubicBezTo>
                    <a:pt x="1438" y="1168"/>
                    <a:pt x="1516" y="1161"/>
                    <a:pt x="1594" y="1146"/>
                  </a:cubicBezTo>
                  <a:lnTo>
                    <a:pt x="1594" y="0"/>
                  </a:lnTo>
                  <a:close/>
                </a:path>
              </a:pathLst>
            </a:custGeom>
            <a:solidFill>
              <a:srgbClr val="D05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6408244" y="2214979"/>
              <a:ext cx="293690" cy="417188"/>
            </a:xfrm>
            <a:custGeom>
              <a:avLst/>
              <a:gdLst/>
              <a:ahLst/>
              <a:cxnLst/>
              <a:rect l="l" t="t" r="r" b="b"/>
              <a:pathLst>
                <a:path w="2868" h="4074" extrusionOk="0">
                  <a:moveTo>
                    <a:pt x="1849" y="1"/>
                  </a:moveTo>
                  <a:cubicBezTo>
                    <a:pt x="1722" y="316"/>
                    <a:pt x="1274" y="1207"/>
                    <a:pt x="1" y="1462"/>
                  </a:cubicBezTo>
                  <a:cubicBezTo>
                    <a:pt x="1" y="1844"/>
                    <a:pt x="1" y="2480"/>
                    <a:pt x="67" y="2928"/>
                  </a:cubicBezTo>
                  <a:cubicBezTo>
                    <a:pt x="67" y="3565"/>
                    <a:pt x="831" y="4074"/>
                    <a:pt x="1401" y="4074"/>
                  </a:cubicBezTo>
                  <a:cubicBezTo>
                    <a:pt x="2037" y="4074"/>
                    <a:pt x="2801" y="3565"/>
                    <a:pt x="2801" y="2928"/>
                  </a:cubicBezTo>
                  <a:cubicBezTo>
                    <a:pt x="2867" y="2480"/>
                    <a:pt x="2867" y="1783"/>
                    <a:pt x="2867" y="1401"/>
                  </a:cubicBezTo>
                  <a:cubicBezTo>
                    <a:pt x="2419" y="1080"/>
                    <a:pt x="2103" y="444"/>
                    <a:pt x="1976" y="128"/>
                  </a:cubicBezTo>
                  <a:lnTo>
                    <a:pt x="1849" y="1"/>
                  </a:lnTo>
                  <a:close/>
                </a:path>
              </a:pathLst>
            </a:custGeom>
            <a:solidFill>
              <a:srgbClr val="FE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6545360" y="2423571"/>
              <a:ext cx="32462" cy="84482"/>
            </a:xfrm>
            <a:custGeom>
              <a:avLst/>
              <a:gdLst/>
              <a:ahLst/>
              <a:cxnLst/>
              <a:rect l="l" t="t" r="r" b="b"/>
              <a:pathLst>
                <a:path w="317" h="825" extrusionOk="0">
                  <a:moveTo>
                    <a:pt x="128" y="0"/>
                  </a:moveTo>
                  <a:lnTo>
                    <a:pt x="316" y="637"/>
                  </a:lnTo>
                  <a:lnTo>
                    <a:pt x="189" y="0"/>
                  </a:lnTo>
                  <a:close/>
                  <a:moveTo>
                    <a:pt x="316" y="637"/>
                  </a:moveTo>
                  <a:lnTo>
                    <a:pt x="316" y="637"/>
                  </a:lnTo>
                  <a:cubicBezTo>
                    <a:pt x="316" y="698"/>
                    <a:pt x="255" y="764"/>
                    <a:pt x="189" y="764"/>
                  </a:cubicBezTo>
                  <a:lnTo>
                    <a:pt x="1" y="764"/>
                  </a:lnTo>
                  <a:lnTo>
                    <a:pt x="1" y="825"/>
                  </a:lnTo>
                  <a:lnTo>
                    <a:pt x="189" y="825"/>
                  </a:lnTo>
                  <a:cubicBezTo>
                    <a:pt x="255" y="825"/>
                    <a:pt x="316" y="764"/>
                    <a:pt x="316" y="637"/>
                  </a:cubicBezTo>
                  <a:close/>
                </a:path>
              </a:pathLst>
            </a:custGeom>
            <a:solidFill>
              <a:srgbClr val="D05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6467228" y="2423571"/>
              <a:ext cx="26113" cy="39220"/>
            </a:xfrm>
            <a:custGeom>
              <a:avLst/>
              <a:gdLst/>
              <a:ahLst/>
              <a:cxnLst/>
              <a:rect l="l" t="t" r="r" b="b"/>
              <a:pathLst>
                <a:path w="255" h="383" extrusionOk="0">
                  <a:moveTo>
                    <a:pt x="127" y="0"/>
                  </a:moveTo>
                  <a:cubicBezTo>
                    <a:pt x="0" y="0"/>
                    <a:pt x="0" y="61"/>
                    <a:pt x="0" y="189"/>
                  </a:cubicBezTo>
                  <a:cubicBezTo>
                    <a:pt x="0" y="316"/>
                    <a:pt x="0" y="382"/>
                    <a:pt x="127" y="382"/>
                  </a:cubicBezTo>
                  <a:cubicBezTo>
                    <a:pt x="188" y="382"/>
                    <a:pt x="255" y="316"/>
                    <a:pt x="255" y="189"/>
                  </a:cubicBezTo>
                  <a:cubicBezTo>
                    <a:pt x="255" y="61"/>
                    <a:pt x="188" y="0"/>
                    <a:pt x="1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6616836" y="2423571"/>
              <a:ext cx="26113" cy="39220"/>
            </a:xfrm>
            <a:custGeom>
              <a:avLst/>
              <a:gdLst/>
              <a:ahLst/>
              <a:cxnLst/>
              <a:rect l="l" t="t" r="r" b="b"/>
              <a:pathLst>
                <a:path w="255" h="383" extrusionOk="0">
                  <a:moveTo>
                    <a:pt x="127" y="0"/>
                  </a:moveTo>
                  <a:cubicBezTo>
                    <a:pt x="66" y="0"/>
                    <a:pt x="0" y="61"/>
                    <a:pt x="0" y="189"/>
                  </a:cubicBezTo>
                  <a:cubicBezTo>
                    <a:pt x="0" y="316"/>
                    <a:pt x="66" y="382"/>
                    <a:pt x="127" y="382"/>
                  </a:cubicBezTo>
                  <a:cubicBezTo>
                    <a:pt x="194" y="382"/>
                    <a:pt x="255" y="316"/>
                    <a:pt x="255" y="189"/>
                  </a:cubicBezTo>
                  <a:cubicBezTo>
                    <a:pt x="255" y="61"/>
                    <a:pt x="194" y="0"/>
                    <a:pt x="1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6447362" y="2375033"/>
              <a:ext cx="58984" cy="22529"/>
            </a:xfrm>
            <a:custGeom>
              <a:avLst/>
              <a:gdLst/>
              <a:ahLst/>
              <a:cxnLst/>
              <a:rect l="l" t="t" r="r" b="b"/>
              <a:pathLst>
                <a:path w="576" h="220" extrusionOk="0">
                  <a:moveTo>
                    <a:pt x="377" y="1"/>
                  </a:moveTo>
                  <a:cubicBezTo>
                    <a:pt x="357" y="1"/>
                    <a:pt x="339" y="8"/>
                    <a:pt x="321" y="26"/>
                  </a:cubicBezTo>
                  <a:cubicBezTo>
                    <a:pt x="255" y="26"/>
                    <a:pt x="128" y="26"/>
                    <a:pt x="128" y="92"/>
                  </a:cubicBezTo>
                  <a:cubicBezTo>
                    <a:pt x="67" y="92"/>
                    <a:pt x="1" y="153"/>
                    <a:pt x="1" y="153"/>
                  </a:cubicBezTo>
                  <a:lnTo>
                    <a:pt x="1" y="220"/>
                  </a:lnTo>
                  <a:lnTo>
                    <a:pt x="67" y="220"/>
                  </a:lnTo>
                  <a:lnTo>
                    <a:pt x="128" y="153"/>
                  </a:lnTo>
                  <a:cubicBezTo>
                    <a:pt x="194" y="92"/>
                    <a:pt x="255" y="92"/>
                    <a:pt x="321" y="92"/>
                  </a:cubicBezTo>
                  <a:cubicBezTo>
                    <a:pt x="382" y="92"/>
                    <a:pt x="449" y="92"/>
                    <a:pt x="510" y="153"/>
                  </a:cubicBezTo>
                  <a:lnTo>
                    <a:pt x="576" y="153"/>
                  </a:lnTo>
                  <a:lnTo>
                    <a:pt x="576" y="92"/>
                  </a:lnTo>
                  <a:cubicBezTo>
                    <a:pt x="486" y="45"/>
                    <a:pt x="426" y="1"/>
                    <a:pt x="377" y="1"/>
                  </a:cubicBezTo>
                  <a:close/>
                </a:path>
              </a:pathLst>
            </a:custGeom>
            <a:solidFill>
              <a:srgbClr val="54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6603729" y="2375033"/>
              <a:ext cx="59086" cy="22529"/>
            </a:xfrm>
            <a:custGeom>
              <a:avLst/>
              <a:gdLst/>
              <a:ahLst/>
              <a:cxnLst/>
              <a:rect l="l" t="t" r="r" b="b"/>
              <a:pathLst>
                <a:path w="577" h="220" extrusionOk="0">
                  <a:moveTo>
                    <a:pt x="189" y="1"/>
                  </a:moveTo>
                  <a:cubicBezTo>
                    <a:pt x="126" y="1"/>
                    <a:pt x="48" y="45"/>
                    <a:pt x="1" y="92"/>
                  </a:cubicBezTo>
                  <a:lnTo>
                    <a:pt x="1" y="153"/>
                  </a:lnTo>
                  <a:lnTo>
                    <a:pt x="67" y="153"/>
                  </a:lnTo>
                  <a:cubicBezTo>
                    <a:pt x="128" y="92"/>
                    <a:pt x="194" y="92"/>
                    <a:pt x="255" y="92"/>
                  </a:cubicBezTo>
                  <a:cubicBezTo>
                    <a:pt x="322" y="92"/>
                    <a:pt x="383" y="92"/>
                    <a:pt x="449" y="153"/>
                  </a:cubicBezTo>
                  <a:lnTo>
                    <a:pt x="510" y="220"/>
                  </a:lnTo>
                  <a:lnTo>
                    <a:pt x="576" y="220"/>
                  </a:lnTo>
                  <a:lnTo>
                    <a:pt x="576" y="153"/>
                  </a:lnTo>
                  <a:cubicBezTo>
                    <a:pt x="576" y="153"/>
                    <a:pt x="510" y="92"/>
                    <a:pt x="449" y="92"/>
                  </a:cubicBezTo>
                  <a:cubicBezTo>
                    <a:pt x="449" y="26"/>
                    <a:pt x="322" y="26"/>
                    <a:pt x="255" y="26"/>
                  </a:cubicBezTo>
                  <a:cubicBezTo>
                    <a:pt x="238" y="8"/>
                    <a:pt x="214" y="1"/>
                    <a:pt x="189" y="1"/>
                  </a:cubicBezTo>
                  <a:close/>
                </a:path>
              </a:pathLst>
            </a:custGeom>
            <a:solidFill>
              <a:srgbClr val="54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6519350" y="2540821"/>
              <a:ext cx="58472" cy="19456"/>
            </a:xfrm>
            <a:custGeom>
              <a:avLst/>
              <a:gdLst/>
              <a:ahLst/>
              <a:cxnLst/>
              <a:rect l="l" t="t" r="r" b="b"/>
              <a:pathLst>
                <a:path w="571" h="190" extrusionOk="0">
                  <a:moveTo>
                    <a:pt x="509" y="1"/>
                  </a:moveTo>
                  <a:cubicBezTo>
                    <a:pt x="443" y="62"/>
                    <a:pt x="316" y="128"/>
                    <a:pt x="255" y="128"/>
                  </a:cubicBezTo>
                  <a:cubicBezTo>
                    <a:pt x="189" y="128"/>
                    <a:pt x="127" y="62"/>
                    <a:pt x="61" y="62"/>
                  </a:cubicBezTo>
                  <a:lnTo>
                    <a:pt x="0" y="62"/>
                  </a:lnTo>
                  <a:lnTo>
                    <a:pt x="255" y="189"/>
                  </a:lnTo>
                  <a:cubicBezTo>
                    <a:pt x="382" y="189"/>
                    <a:pt x="443" y="128"/>
                    <a:pt x="509" y="62"/>
                  </a:cubicBezTo>
                  <a:cubicBezTo>
                    <a:pt x="570" y="62"/>
                    <a:pt x="570" y="62"/>
                    <a:pt x="509" y="1"/>
                  </a:cubicBezTo>
                  <a:close/>
                </a:path>
              </a:pathLst>
            </a:custGeom>
            <a:solidFill>
              <a:srgbClr val="D05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6160638" y="3602825"/>
              <a:ext cx="482316" cy="303828"/>
            </a:xfrm>
            <a:custGeom>
              <a:avLst/>
              <a:gdLst/>
              <a:ahLst/>
              <a:cxnLst/>
              <a:rect l="l" t="t" r="r" b="b"/>
              <a:pathLst>
                <a:path w="4710" h="2967" extrusionOk="0">
                  <a:moveTo>
                    <a:pt x="3055" y="0"/>
                  </a:moveTo>
                  <a:cubicBezTo>
                    <a:pt x="2867" y="66"/>
                    <a:pt x="2612" y="509"/>
                    <a:pt x="2230" y="703"/>
                  </a:cubicBezTo>
                  <a:cubicBezTo>
                    <a:pt x="1849" y="957"/>
                    <a:pt x="255" y="1721"/>
                    <a:pt x="128" y="1976"/>
                  </a:cubicBezTo>
                  <a:cubicBezTo>
                    <a:pt x="0" y="2230"/>
                    <a:pt x="448" y="2103"/>
                    <a:pt x="703" y="2357"/>
                  </a:cubicBezTo>
                  <a:cubicBezTo>
                    <a:pt x="974" y="2519"/>
                    <a:pt x="1388" y="2967"/>
                    <a:pt x="1865" y="2967"/>
                  </a:cubicBezTo>
                  <a:cubicBezTo>
                    <a:pt x="1943" y="2967"/>
                    <a:pt x="2022" y="2955"/>
                    <a:pt x="2103" y="2928"/>
                  </a:cubicBezTo>
                  <a:cubicBezTo>
                    <a:pt x="2673" y="2800"/>
                    <a:pt x="3885" y="1655"/>
                    <a:pt x="4710" y="1594"/>
                  </a:cubicBezTo>
                  <a:lnTo>
                    <a:pt x="4582" y="382"/>
                  </a:lnTo>
                  <a:cubicBezTo>
                    <a:pt x="4582" y="382"/>
                    <a:pt x="3310" y="0"/>
                    <a:pt x="3055" y="0"/>
                  </a:cubicBezTo>
                  <a:close/>
                </a:path>
              </a:pathLst>
            </a:custGeom>
            <a:solidFill>
              <a:srgbClr val="F18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6499484" y="3325113"/>
              <a:ext cx="808161" cy="486309"/>
            </a:xfrm>
            <a:custGeom>
              <a:avLst/>
              <a:gdLst/>
              <a:ahLst/>
              <a:cxnLst/>
              <a:rect l="l" t="t" r="r" b="b"/>
              <a:pathLst>
                <a:path w="7892" h="4749" extrusionOk="0">
                  <a:moveTo>
                    <a:pt x="6189" y="1"/>
                  </a:moveTo>
                  <a:cubicBezTo>
                    <a:pt x="6015" y="1"/>
                    <a:pt x="5838" y="34"/>
                    <a:pt x="5667" y="106"/>
                  </a:cubicBezTo>
                  <a:lnTo>
                    <a:pt x="1" y="2397"/>
                  </a:lnTo>
                  <a:lnTo>
                    <a:pt x="764" y="4749"/>
                  </a:lnTo>
                  <a:lnTo>
                    <a:pt x="6685" y="2840"/>
                  </a:lnTo>
                  <a:cubicBezTo>
                    <a:pt x="7449" y="2585"/>
                    <a:pt x="7892" y="1760"/>
                    <a:pt x="7576" y="997"/>
                  </a:cubicBezTo>
                  <a:cubicBezTo>
                    <a:pt x="7379" y="403"/>
                    <a:pt x="6797" y="1"/>
                    <a:pt x="6189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6467228" y="3602825"/>
              <a:ext cx="482316" cy="303828"/>
            </a:xfrm>
            <a:custGeom>
              <a:avLst/>
              <a:gdLst/>
              <a:ahLst/>
              <a:cxnLst/>
              <a:rect l="l" t="t" r="r" b="b"/>
              <a:pathLst>
                <a:path w="4710" h="2967" extrusionOk="0">
                  <a:moveTo>
                    <a:pt x="1655" y="0"/>
                  </a:moveTo>
                  <a:cubicBezTo>
                    <a:pt x="1400" y="0"/>
                    <a:pt x="127" y="382"/>
                    <a:pt x="127" y="382"/>
                  </a:cubicBezTo>
                  <a:lnTo>
                    <a:pt x="0" y="1528"/>
                  </a:lnTo>
                  <a:lnTo>
                    <a:pt x="0" y="1594"/>
                  </a:lnTo>
                  <a:lnTo>
                    <a:pt x="61" y="1594"/>
                  </a:lnTo>
                  <a:cubicBezTo>
                    <a:pt x="316" y="1594"/>
                    <a:pt x="509" y="1721"/>
                    <a:pt x="764" y="1848"/>
                  </a:cubicBezTo>
                  <a:cubicBezTo>
                    <a:pt x="1461" y="2230"/>
                    <a:pt x="2164" y="2867"/>
                    <a:pt x="2607" y="2928"/>
                  </a:cubicBezTo>
                  <a:cubicBezTo>
                    <a:pt x="2688" y="2955"/>
                    <a:pt x="2767" y="2967"/>
                    <a:pt x="2845" y="2967"/>
                  </a:cubicBezTo>
                  <a:cubicBezTo>
                    <a:pt x="3320" y="2967"/>
                    <a:pt x="3727" y="2519"/>
                    <a:pt x="3946" y="2357"/>
                  </a:cubicBezTo>
                  <a:cubicBezTo>
                    <a:pt x="4261" y="2103"/>
                    <a:pt x="4709" y="2230"/>
                    <a:pt x="4582" y="1976"/>
                  </a:cubicBezTo>
                  <a:cubicBezTo>
                    <a:pt x="4455" y="1721"/>
                    <a:pt x="2861" y="957"/>
                    <a:pt x="2479" y="703"/>
                  </a:cubicBezTo>
                  <a:cubicBezTo>
                    <a:pt x="2352" y="637"/>
                    <a:pt x="2225" y="509"/>
                    <a:pt x="2098" y="382"/>
                  </a:cubicBezTo>
                  <a:cubicBezTo>
                    <a:pt x="1909" y="194"/>
                    <a:pt x="1782" y="66"/>
                    <a:pt x="1655" y="0"/>
                  </a:cubicBezTo>
                  <a:close/>
                </a:path>
              </a:pathLst>
            </a:custGeom>
            <a:solidFill>
              <a:srgbClr val="FE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6467228" y="3602825"/>
              <a:ext cx="214840" cy="189342"/>
            </a:xfrm>
            <a:custGeom>
              <a:avLst/>
              <a:gdLst/>
              <a:ahLst/>
              <a:cxnLst/>
              <a:rect l="l" t="t" r="r" b="b"/>
              <a:pathLst>
                <a:path w="2098" h="1849" extrusionOk="0">
                  <a:moveTo>
                    <a:pt x="1655" y="0"/>
                  </a:moveTo>
                  <a:cubicBezTo>
                    <a:pt x="1400" y="0"/>
                    <a:pt x="127" y="382"/>
                    <a:pt x="127" y="382"/>
                  </a:cubicBezTo>
                  <a:lnTo>
                    <a:pt x="0" y="1528"/>
                  </a:lnTo>
                  <a:lnTo>
                    <a:pt x="61" y="1594"/>
                  </a:lnTo>
                  <a:cubicBezTo>
                    <a:pt x="316" y="1594"/>
                    <a:pt x="509" y="1721"/>
                    <a:pt x="764" y="1848"/>
                  </a:cubicBezTo>
                  <a:cubicBezTo>
                    <a:pt x="1146" y="1085"/>
                    <a:pt x="1716" y="637"/>
                    <a:pt x="2098" y="382"/>
                  </a:cubicBezTo>
                  <a:cubicBezTo>
                    <a:pt x="1909" y="194"/>
                    <a:pt x="1782" y="66"/>
                    <a:pt x="1655" y="0"/>
                  </a:cubicBezTo>
                  <a:close/>
                </a:path>
              </a:pathLst>
            </a:custGeom>
            <a:solidFill>
              <a:srgbClr val="F18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5802438" y="3325113"/>
              <a:ext cx="808263" cy="486309"/>
            </a:xfrm>
            <a:custGeom>
              <a:avLst/>
              <a:gdLst/>
              <a:ahLst/>
              <a:cxnLst/>
              <a:rect l="l" t="t" r="r" b="b"/>
              <a:pathLst>
                <a:path w="7893" h="4749" extrusionOk="0">
                  <a:moveTo>
                    <a:pt x="1679" y="1"/>
                  </a:moveTo>
                  <a:cubicBezTo>
                    <a:pt x="1059" y="1"/>
                    <a:pt x="514" y="403"/>
                    <a:pt x="317" y="997"/>
                  </a:cubicBezTo>
                  <a:cubicBezTo>
                    <a:pt x="1" y="1760"/>
                    <a:pt x="444" y="2585"/>
                    <a:pt x="1207" y="2840"/>
                  </a:cubicBezTo>
                  <a:lnTo>
                    <a:pt x="7128" y="4749"/>
                  </a:lnTo>
                  <a:lnTo>
                    <a:pt x="7892" y="2397"/>
                  </a:lnTo>
                  <a:lnTo>
                    <a:pt x="2226" y="106"/>
                  </a:lnTo>
                  <a:cubicBezTo>
                    <a:pt x="2042" y="34"/>
                    <a:pt x="1857" y="1"/>
                    <a:pt x="1679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6806074" y="4013659"/>
              <a:ext cx="977637" cy="71477"/>
            </a:xfrm>
            <a:custGeom>
              <a:avLst/>
              <a:gdLst/>
              <a:ahLst/>
              <a:cxnLst/>
              <a:rect l="l" t="t" r="r" b="b"/>
              <a:pathLst>
                <a:path w="9547" h="698" extrusionOk="0">
                  <a:moveTo>
                    <a:pt x="316" y="0"/>
                  </a:moveTo>
                  <a:cubicBezTo>
                    <a:pt x="189" y="0"/>
                    <a:pt x="0" y="188"/>
                    <a:pt x="0" y="382"/>
                  </a:cubicBezTo>
                  <a:cubicBezTo>
                    <a:pt x="0" y="570"/>
                    <a:pt x="189" y="698"/>
                    <a:pt x="316" y="698"/>
                  </a:cubicBezTo>
                  <a:lnTo>
                    <a:pt x="9225" y="698"/>
                  </a:lnTo>
                  <a:cubicBezTo>
                    <a:pt x="9419" y="698"/>
                    <a:pt x="9546" y="570"/>
                    <a:pt x="9546" y="382"/>
                  </a:cubicBezTo>
                  <a:cubicBezTo>
                    <a:pt x="9546" y="188"/>
                    <a:pt x="9419" y="0"/>
                    <a:pt x="9225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203289" y="3498581"/>
              <a:ext cx="919267" cy="586562"/>
            </a:xfrm>
            <a:custGeom>
              <a:avLst/>
              <a:gdLst/>
              <a:ahLst/>
              <a:cxnLst/>
              <a:rect l="l" t="t" r="r" b="b"/>
              <a:pathLst>
                <a:path w="8977" h="5728" extrusionOk="0">
                  <a:moveTo>
                    <a:pt x="1401" y="0"/>
                  </a:moveTo>
                  <a:cubicBezTo>
                    <a:pt x="1274" y="0"/>
                    <a:pt x="1085" y="127"/>
                    <a:pt x="1085" y="255"/>
                  </a:cubicBezTo>
                  <a:lnTo>
                    <a:pt x="67" y="5473"/>
                  </a:lnTo>
                  <a:cubicBezTo>
                    <a:pt x="1" y="5600"/>
                    <a:pt x="128" y="5728"/>
                    <a:pt x="255" y="5728"/>
                  </a:cubicBezTo>
                  <a:lnTo>
                    <a:pt x="7576" y="5728"/>
                  </a:lnTo>
                  <a:cubicBezTo>
                    <a:pt x="7765" y="5728"/>
                    <a:pt x="7892" y="5600"/>
                    <a:pt x="7892" y="5473"/>
                  </a:cubicBezTo>
                  <a:lnTo>
                    <a:pt x="8910" y="255"/>
                  </a:lnTo>
                  <a:cubicBezTo>
                    <a:pt x="8976" y="127"/>
                    <a:pt x="8849" y="0"/>
                    <a:pt x="8722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33374" y="3752946"/>
              <a:ext cx="91343" cy="97590"/>
            </a:xfrm>
            <a:custGeom>
              <a:avLst/>
              <a:gdLst/>
              <a:ahLst/>
              <a:cxnLst/>
              <a:rect l="l" t="t" r="r" b="b"/>
              <a:pathLst>
                <a:path w="892" h="953" extrusionOk="0">
                  <a:moveTo>
                    <a:pt x="449" y="1"/>
                  </a:moveTo>
                  <a:cubicBezTo>
                    <a:pt x="194" y="1"/>
                    <a:pt x="1" y="255"/>
                    <a:pt x="1" y="510"/>
                  </a:cubicBezTo>
                  <a:cubicBezTo>
                    <a:pt x="1" y="764"/>
                    <a:pt x="194" y="953"/>
                    <a:pt x="449" y="953"/>
                  </a:cubicBezTo>
                  <a:cubicBezTo>
                    <a:pt x="703" y="953"/>
                    <a:pt x="892" y="764"/>
                    <a:pt x="892" y="510"/>
                  </a:cubicBezTo>
                  <a:cubicBezTo>
                    <a:pt x="892" y="255"/>
                    <a:pt x="703" y="1"/>
                    <a:pt x="449" y="1"/>
                  </a:cubicBez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70899EA-9686-3F88-CEDB-4D95B4C57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10" y="273782"/>
            <a:ext cx="8970380" cy="767939"/>
          </a:xfrm>
        </p:spPr>
        <p:txBody>
          <a:bodyPr/>
          <a:lstStyle/>
          <a:p>
            <a:r>
              <a:rPr lang="en-US" sz="2800" dirty="0"/>
              <a:t>2. Listen to an interview about Trang’s hobby. Fill in each blank in the mind map with </a:t>
            </a:r>
            <a:r>
              <a:rPr lang="en-US" sz="2800" dirty="0">
                <a:solidFill>
                  <a:srgbClr val="FF0000"/>
                </a:solidFill>
              </a:rPr>
              <a:t>ONE</a:t>
            </a:r>
            <a:r>
              <a:rPr lang="en-US" sz="2800" dirty="0"/>
              <a:t> word or number.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833DA2-9F27-AA96-2A59-B6B9B2DDFACA}"/>
              </a:ext>
            </a:extLst>
          </p:cNvPr>
          <p:cNvSpPr/>
          <p:nvPr/>
        </p:nvSpPr>
        <p:spPr>
          <a:xfrm>
            <a:off x="2612572" y="1148714"/>
            <a:ext cx="2569029" cy="94140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1. Her hobby is: building _____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B2C918B-FF92-E0E4-42F5-424785C80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77" y="1486551"/>
            <a:ext cx="2237216" cy="153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953523-D38E-67C8-78F1-62BF89CEE5C4}"/>
              </a:ext>
            </a:extLst>
          </p:cNvPr>
          <p:cNvSpPr/>
          <p:nvPr/>
        </p:nvSpPr>
        <p:spPr>
          <a:xfrm>
            <a:off x="2612573" y="2267301"/>
            <a:ext cx="2569029" cy="94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0E2A47"/>
                </a:solidFill>
              </a:rPr>
              <a:t>Trang’s hobby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B26C4-F951-FA46-0C85-05D4317323A8}"/>
              </a:ext>
            </a:extLst>
          </p:cNvPr>
          <p:cNvSpPr txBox="1"/>
          <p:nvPr/>
        </p:nvSpPr>
        <p:spPr>
          <a:xfrm>
            <a:off x="0" y="3377645"/>
            <a:ext cx="43542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 use </a:t>
            </a:r>
            <a:r>
              <a:rPr lang="en-US" sz="2400" b="1" dirty="0">
                <a:solidFill>
                  <a:srgbClr val="378E6D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cardboard</a:t>
            </a:r>
            <a:r>
              <a:rPr lang="en-US" sz="24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and glue to </a:t>
            </a:r>
            <a:r>
              <a:rPr lang="en-US" sz="2400" b="1" dirty="0">
                <a:solidFill>
                  <a:srgbClr val="378E6D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build the</a:t>
            </a:r>
            <a:r>
              <a:rPr lang="en-US" sz="24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house</a:t>
            </a:r>
            <a:r>
              <a:rPr lang="en-US" sz="24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and make the </a:t>
            </a:r>
            <a:r>
              <a:rPr lang="en-US" sz="2400" b="1" dirty="0">
                <a:solidFill>
                  <a:srgbClr val="378E6D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furniture</a:t>
            </a:r>
            <a:r>
              <a:rPr lang="en-US" sz="24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en-US" sz="24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Then I </a:t>
            </a:r>
            <a:r>
              <a:rPr lang="en-US" sz="2400" b="1" dirty="0">
                <a:solidFill>
                  <a:srgbClr val="378E6D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make the dolls</a:t>
            </a:r>
            <a:r>
              <a:rPr lang="en-US" sz="24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from </a:t>
            </a:r>
            <a:r>
              <a:rPr lang="en-US" sz="2400" b="1" dirty="0">
                <a:solidFill>
                  <a:srgbClr val="FF0000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cloth</a:t>
            </a:r>
            <a:r>
              <a:rPr lang="en-US" sz="24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124202B-4E64-F1F2-2349-2824EE65053C}"/>
              </a:ext>
            </a:extLst>
          </p:cNvPr>
          <p:cNvSpPr txBox="1">
            <a:spLocks/>
          </p:cNvSpPr>
          <p:nvPr/>
        </p:nvSpPr>
        <p:spPr>
          <a:xfrm>
            <a:off x="3697177" y="1544142"/>
            <a:ext cx="1749646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dollhouses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4611036-6D49-ED3D-D474-40395AB5E355}"/>
              </a:ext>
            </a:extLst>
          </p:cNvPr>
          <p:cNvSpPr/>
          <p:nvPr/>
        </p:nvSpPr>
        <p:spPr>
          <a:xfrm>
            <a:off x="5355774" y="1150799"/>
            <a:ext cx="3599818" cy="9414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2. She started her hobby: ______ years ago.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949BB02F-D14D-0FC8-33D4-94225766AB21}"/>
              </a:ext>
            </a:extLst>
          </p:cNvPr>
          <p:cNvSpPr txBox="1">
            <a:spLocks/>
          </p:cNvSpPr>
          <p:nvPr/>
        </p:nvSpPr>
        <p:spPr>
          <a:xfrm>
            <a:off x="5656604" y="1544142"/>
            <a:ext cx="787081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1F70EBE-D1B5-B10E-0C5A-ACD497C32309}"/>
              </a:ext>
            </a:extLst>
          </p:cNvPr>
          <p:cNvSpPr/>
          <p:nvPr/>
        </p:nvSpPr>
        <p:spPr>
          <a:xfrm>
            <a:off x="5355774" y="2267301"/>
            <a:ext cx="3599818" cy="9497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3. She shares her hobby with her _____.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A607ADC9-59D6-F4A0-8A75-1DF1B60AAC62}"/>
              </a:ext>
            </a:extLst>
          </p:cNvPr>
          <p:cNvSpPr txBox="1">
            <a:spLocks/>
          </p:cNvSpPr>
          <p:nvPr/>
        </p:nvSpPr>
        <p:spPr>
          <a:xfrm>
            <a:off x="6487227" y="2654486"/>
            <a:ext cx="1090087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cousin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C06F25B-1217-276E-B077-EFC7F45C4CA0}"/>
              </a:ext>
            </a:extLst>
          </p:cNvPr>
          <p:cNvSpPr/>
          <p:nvPr/>
        </p:nvSpPr>
        <p:spPr>
          <a:xfrm>
            <a:off x="4354286" y="3397604"/>
            <a:ext cx="4601306" cy="159531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4. To do her hobby Trang needs:</a:t>
            </a:r>
          </a:p>
          <a:p>
            <a:r>
              <a:rPr lang="en-US" sz="2300" dirty="0">
                <a:solidFill>
                  <a:srgbClr val="0E2A47"/>
                </a:solidFill>
              </a:rPr>
              <a:t>a) Cardboard and glue to build the _____ and furniture.</a:t>
            </a:r>
          </a:p>
          <a:p>
            <a:r>
              <a:rPr lang="en-US" sz="2300" dirty="0">
                <a:solidFill>
                  <a:srgbClr val="0E2A47"/>
                </a:solidFill>
              </a:rPr>
              <a:t>b) _____ to make some dolls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82FC6329-C81C-91C1-CDDE-BC2DCBC5FF6B}"/>
              </a:ext>
            </a:extLst>
          </p:cNvPr>
          <p:cNvSpPr txBox="1">
            <a:spLocks/>
          </p:cNvSpPr>
          <p:nvPr/>
        </p:nvSpPr>
        <p:spPr>
          <a:xfrm>
            <a:off x="4945543" y="4088503"/>
            <a:ext cx="1090087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house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68C9FEF8-342E-1FF1-B995-F23EB086559D}"/>
              </a:ext>
            </a:extLst>
          </p:cNvPr>
          <p:cNvSpPr txBox="1">
            <a:spLocks/>
          </p:cNvSpPr>
          <p:nvPr/>
        </p:nvSpPr>
        <p:spPr>
          <a:xfrm>
            <a:off x="4875713" y="4450295"/>
            <a:ext cx="1090087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cloth</a:t>
            </a:r>
          </a:p>
        </p:txBody>
      </p:sp>
      <p:pic>
        <p:nvPicPr>
          <p:cNvPr id="2" name="04-4">
            <a:hlinkClick r:id="" action="ppaction://media"/>
            <a:extLst>
              <a:ext uri="{FF2B5EF4-FFF2-40B4-BE49-F238E27FC236}">
                <a16:creationId xmlns:a16="http://schemas.microsoft.com/office/drawing/2014/main" id="{5CCF3118-1CF9-9B1F-C361-04116EFD21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2088" y="8385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2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A8EFE0E-6108-3B54-AD4B-7AAD60865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10" y="273782"/>
            <a:ext cx="8970380" cy="767939"/>
          </a:xfrm>
        </p:spPr>
        <p:txBody>
          <a:bodyPr/>
          <a:lstStyle/>
          <a:p>
            <a:r>
              <a:rPr lang="en-US" sz="2800" dirty="0"/>
              <a:t>2. Listen to an interview about Trang’s hobby. Fill in each blank in the mind map with </a:t>
            </a:r>
            <a:r>
              <a:rPr lang="en-US" sz="2800" dirty="0">
                <a:solidFill>
                  <a:srgbClr val="FF0000"/>
                </a:solidFill>
              </a:rPr>
              <a:t>ONE</a:t>
            </a:r>
            <a:r>
              <a:rPr lang="en-US" sz="2800" dirty="0"/>
              <a:t> word or number.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160A738-87C5-CE74-0136-DF6730CE8CAF}"/>
              </a:ext>
            </a:extLst>
          </p:cNvPr>
          <p:cNvSpPr/>
          <p:nvPr/>
        </p:nvSpPr>
        <p:spPr>
          <a:xfrm>
            <a:off x="2612572" y="1148714"/>
            <a:ext cx="2569029" cy="94140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1. Her hobby is: building _____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C78D042-3EC7-227C-A40F-747BE9A69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77" y="1486551"/>
            <a:ext cx="2237216" cy="153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C37AB91-1B5E-704F-F91C-D6AE49A8EF8A}"/>
              </a:ext>
            </a:extLst>
          </p:cNvPr>
          <p:cNvSpPr/>
          <p:nvPr/>
        </p:nvSpPr>
        <p:spPr>
          <a:xfrm>
            <a:off x="2612573" y="2267301"/>
            <a:ext cx="2569029" cy="94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0E2A47"/>
                </a:solidFill>
              </a:rPr>
              <a:t>Trang’s hobby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91D25859-58DF-FAFE-0611-46FA3D41F357}"/>
              </a:ext>
            </a:extLst>
          </p:cNvPr>
          <p:cNvSpPr txBox="1">
            <a:spLocks/>
          </p:cNvSpPr>
          <p:nvPr/>
        </p:nvSpPr>
        <p:spPr>
          <a:xfrm>
            <a:off x="3697177" y="1544142"/>
            <a:ext cx="1749646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dollhouses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F3DC66-9D4A-B9D9-3F23-5A16B2966BE9}"/>
              </a:ext>
            </a:extLst>
          </p:cNvPr>
          <p:cNvSpPr/>
          <p:nvPr/>
        </p:nvSpPr>
        <p:spPr>
          <a:xfrm>
            <a:off x="5355774" y="1150799"/>
            <a:ext cx="3599818" cy="9414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2. She started her hobby: ______ years ago.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9B79DC29-4BF5-4AD9-DB04-378AF9AE1E07}"/>
              </a:ext>
            </a:extLst>
          </p:cNvPr>
          <p:cNvSpPr txBox="1">
            <a:spLocks/>
          </p:cNvSpPr>
          <p:nvPr/>
        </p:nvSpPr>
        <p:spPr>
          <a:xfrm>
            <a:off x="5656604" y="1544142"/>
            <a:ext cx="787081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C0FB783-CA16-614A-F6D8-2809C224F48B}"/>
              </a:ext>
            </a:extLst>
          </p:cNvPr>
          <p:cNvSpPr/>
          <p:nvPr/>
        </p:nvSpPr>
        <p:spPr>
          <a:xfrm>
            <a:off x="5355774" y="2267301"/>
            <a:ext cx="3599818" cy="9497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3. She shares her hobby with her _____.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B8EF106C-CBD8-6598-4517-D1FBC585A6E7}"/>
              </a:ext>
            </a:extLst>
          </p:cNvPr>
          <p:cNvSpPr txBox="1">
            <a:spLocks/>
          </p:cNvSpPr>
          <p:nvPr/>
        </p:nvSpPr>
        <p:spPr>
          <a:xfrm>
            <a:off x="6487227" y="2654486"/>
            <a:ext cx="1090087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cousin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7904E30-836B-6747-519F-6A17CC0BC522}"/>
              </a:ext>
            </a:extLst>
          </p:cNvPr>
          <p:cNvSpPr/>
          <p:nvPr/>
        </p:nvSpPr>
        <p:spPr>
          <a:xfrm>
            <a:off x="4354286" y="3397604"/>
            <a:ext cx="4601306" cy="159531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4. To do her hobby Trang needs:</a:t>
            </a:r>
          </a:p>
          <a:p>
            <a:r>
              <a:rPr lang="en-US" sz="2300" dirty="0">
                <a:solidFill>
                  <a:srgbClr val="0E2A47"/>
                </a:solidFill>
              </a:rPr>
              <a:t>a) Cardboard and glue to build the _____ and furniture.</a:t>
            </a:r>
          </a:p>
          <a:p>
            <a:r>
              <a:rPr lang="en-US" sz="2300" dirty="0">
                <a:solidFill>
                  <a:srgbClr val="0E2A47"/>
                </a:solidFill>
              </a:rPr>
              <a:t>b) _____ to make some dolls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BDA5EA86-C45B-05B8-9224-C92958F261E3}"/>
              </a:ext>
            </a:extLst>
          </p:cNvPr>
          <p:cNvSpPr txBox="1">
            <a:spLocks/>
          </p:cNvSpPr>
          <p:nvPr/>
        </p:nvSpPr>
        <p:spPr>
          <a:xfrm>
            <a:off x="4945543" y="4088503"/>
            <a:ext cx="1090087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house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C7F66C3B-7344-4920-5E6B-274AA22F3B53}"/>
              </a:ext>
            </a:extLst>
          </p:cNvPr>
          <p:cNvSpPr txBox="1">
            <a:spLocks/>
          </p:cNvSpPr>
          <p:nvPr/>
        </p:nvSpPr>
        <p:spPr>
          <a:xfrm>
            <a:off x="4875713" y="4450295"/>
            <a:ext cx="1090087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cloth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D7BEA4B-BFE2-E1C3-A32C-264ED8D8AF18}"/>
              </a:ext>
            </a:extLst>
          </p:cNvPr>
          <p:cNvSpPr/>
          <p:nvPr/>
        </p:nvSpPr>
        <p:spPr>
          <a:xfrm>
            <a:off x="1955751" y="3383153"/>
            <a:ext cx="2237216" cy="159531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rgbClr val="0E2A47"/>
                </a:solidFill>
              </a:rPr>
              <a:t>5. Benefits:</a:t>
            </a:r>
          </a:p>
          <a:p>
            <a:pPr algn="ctr"/>
            <a:r>
              <a:rPr lang="en-US" sz="2300" dirty="0">
                <a:solidFill>
                  <a:srgbClr val="0E2A47"/>
                </a:solidFill>
              </a:rPr>
              <a:t>She becomes more patient and _____.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9AD269-7221-BB31-5FA6-D0B9873F27F2}"/>
              </a:ext>
            </a:extLst>
          </p:cNvPr>
          <p:cNvSpPr txBox="1"/>
          <p:nvPr/>
        </p:nvSpPr>
        <p:spPr>
          <a:xfrm>
            <a:off x="71439" y="3377645"/>
            <a:ext cx="188592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Trang: Well, I'm </a:t>
            </a:r>
            <a:r>
              <a:rPr lang="en-US" sz="2400" b="1" dirty="0">
                <a:solidFill>
                  <a:schemeClr val="bg2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more patient </a:t>
            </a:r>
            <a:r>
              <a:rPr lang="en-US" sz="24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400" b="1" dirty="0">
                <a:solidFill>
                  <a:srgbClr val="FF0000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creative</a:t>
            </a:r>
            <a:r>
              <a:rPr lang="en-US" sz="24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now. 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3BC236E5-249E-0718-E4A0-3D977889C50F}"/>
              </a:ext>
            </a:extLst>
          </p:cNvPr>
          <p:cNvSpPr txBox="1">
            <a:spLocks/>
          </p:cNvSpPr>
          <p:nvPr/>
        </p:nvSpPr>
        <p:spPr>
          <a:xfrm>
            <a:off x="2807329" y="4414750"/>
            <a:ext cx="1205114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creative</a:t>
            </a:r>
          </a:p>
        </p:txBody>
      </p:sp>
      <p:pic>
        <p:nvPicPr>
          <p:cNvPr id="19" name="05-5">
            <a:hlinkClick r:id="" action="ppaction://media"/>
            <a:extLst>
              <a:ext uri="{FF2B5EF4-FFF2-40B4-BE49-F238E27FC236}">
                <a16:creationId xmlns:a16="http://schemas.microsoft.com/office/drawing/2014/main" id="{CD4C368A-8DE4-5C70-71CD-5408B9D0B3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69474" y="-203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44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0" name="Google Shape;3060;p50"/>
          <p:cNvGrpSpPr/>
          <p:nvPr/>
        </p:nvGrpSpPr>
        <p:grpSpPr>
          <a:xfrm>
            <a:off x="979868" y="1560066"/>
            <a:ext cx="3267010" cy="2059174"/>
            <a:chOff x="5204688" y="204775"/>
            <a:chExt cx="4796668" cy="3022419"/>
          </a:xfrm>
        </p:grpSpPr>
        <p:sp>
          <p:nvSpPr>
            <p:cNvPr id="3061" name="Google Shape;3061;p50"/>
            <p:cNvSpPr/>
            <p:nvPr/>
          </p:nvSpPr>
          <p:spPr>
            <a:xfrm>
              <a:off x="8147952" y="406916"/>
              <a:ext cx="1853404" cy="516891"/>
            </a:xfrm>
            <a:custGeom>
              <a:avLst/>
              <a:gdLst/>
              <a:ahLst/>
              <a:cxnLst/>
              <a:rect l="l" t="t" r="r" b="b"/>
              <a:pathLst>
                <a:path w="8032" h="2240" extrusionOk="0">
                  <a:moveTo>
                    <a:pt x="4429" y="0"/>
                  </a:moveTo>
                  <a:cubicBezTo>
                    <a:pt x="4285" y="0"/>
                    <a:pt x="4090" y="51"/>
                    <a:pt x="3942" y="51"/>
                  </a:cubicBezTo>
                  <a:cubicBezTo>
                    <a:pt x="3650" y="148"/>
                    <a:pt x="3408" y="246"/>
                    <a:pt x="3163" y="487"/>
                  </a:cubicBezTo>
                  <a:cubicBezTo>
                    <a:pt x="2971" y="679"/>
                    <a:pt x="2829" y="919"/>
                    <a:pt x="2776" y="1205"/>
                  </a:cubicBezTo>
                  <a:lnTo>
                    <a:pt x="2776" y="1205"/>
                  </a:lnTo>
                  <a:cubicBezTo>
                    <a:pt x="2750" y="1152"/>
                    <a:pt x="2380" y="1071"/>
                    <a:pt x="2337" y="1071"/>
                  </a:cubicBezTo>
                  <a:lnTo>
                    <a:pt x="2240" y="1071"/>
                  </a:lnTo>
                  <a:cubicBezTo>
                    <a:pt x="2092" y="1071"/>
                    <a:pt x="1948" y="1122"/>
                    <a:pt x="1800" y="1169"/>
                  </a:cubicBezTo>
                  <a:cubicBezTo>
                    <a:pt x="1508" y="1266"/>
                    <a:pt x="1216" y="1414"/>
                    <a:pt x="1118" y="1753"/>
                  </a:cubicBezTo>
                  <a:lnTo>
                    <a:pt x="1072" y="1753"/>
                  </a:lnTo>
                  <a:cubicBezTo>
                    <a:pt x="682" y="1753"/>
                    <a:pt x="293" y="1948"/>
                    <a:pt x="1" y="2240"/>
                  </a:cubicBezTo>
                  <a:lnTo>
                    <a:pt x="4479" y="2240"/>
                  </a:lnTo>
                  <a:lnTo>
                    <a:pt x="4479" y="2193"/>
                  </a:lnTo>
                  <a:cubicBezTo>
                    <a:pt x="4479" y="2142"/>
                    <a:pt x="4526" y="2096"/>
                    <a:pt x="4526" y="2045"/>
                  </a:cubicBezTo>
                  <a:cubicBezTo>
                    <a:pt x="4577" y="1998"/>
                    <a:pt x="4577" y="1998"/>
                    <a:pt x="4577" y="1948"/>
                  </a:cubicBezTo>
                  <a:cubicBezTo>
                    <a:pt x="4577" y="1901"/>
                    <a:pt x="4623" y="1850"/>
                    <a:pt x="4623" y="1850"/>
                  </a:cubicBezTo>
                  <a:cubicBezTo>
                    <a:pt x="4623" y="1804"/>
                    <a:pt x="4577" y="1804"/>
                    <a:pt x="4577" y="1804"/>
                  </a:cubicBezTo>
                  <a:cubicBezTo>
                    <a:pt x="4577" y="1804"/>
                    <a:pt x="4526" y="1753"/>
                    <a:pt x="4526" y="1706"/>
                  </a:cubicBezTo>
                  <a:lnTo>
                    <a:pt x="4577" y="1656"/>
                  </a:lnTo>
                  <a:lnTo>
                    <a:pt x="4623" y="1656"/>
                  </a:lnTo>
                  <a:cubicBezTo>
                    <a:pt x="4577" y="1656"/>
                    <a:pt x="4577" y="1609"/>
                    <a:pt x="4623" y="1558"/>
                  </a:cubicBezTo>
                  <a:lnTo>
                    <a:pt x="4721" y="1558"/>
                  </a:lnTo>
                  <a:cubicBezTo>
                    <a:pt x="4721" y="1512"/>
                    <a:pt x="4771" y="1461"/>
                    <a:pt x="4818" y="1414"/>
                  </a:cubicBezTo>
                  <a:lnTo>
                    <a:pt x="4915" y="1414"/>
                  </a:lnTo>
                  <a:cubicBezTo>
                    <a:pt x="4915" y="1364"/>
                    <a:pt x="4966" y="1317"/>
                    <a:pt x="5013" y="1317"/>
                  </a:cubicBezTo>
                  <a:lnTo>
                    <a:pt x="5063" y="1317"/>
                  </a:lnTo>
                  <a:cubicBezTo>
                    <a:pt x="5110" y="1317"/>
                    <a:pt x="5161" y="1364"/>
                    <a:pt x="5161" y="1414"/>
                  </a:cubicBezTo>
                  <a:lnTo>
                    <a:pt x="5258" y="1317"/>
                  </a:lnTo>
                  <a:lnTo>
                    <a:pt x="5305" y="1317"/>
                  </a:lnTo>
                  <a:cubicBezTo>
                    <a:pt x="5356" y="1364"/>
                    <a:pt x="5402" y="1364"/>
                    <a:pt x="5402" y="1414"/>
                  </a:cubicBezTo>
                  <a:cubicBezTo>
                    <a:pt x="5453" y="1414"/>
                    <a:pt x="5500" y="1364"/>
                    <a:pt x="5550" y="1364"/>
                  </a:cubicBezTo>
                  <a:cubicBezTo>
                    <a:pt x="5597" y="1364"/>
                    <a:pt x="5648" y="1364"/>
                    <a:pt x="5648" y="1414"/>
                  </a:cubicBezTo>
                  <a:cubicBezTo>
                    <a:pt x="5694" y="1461"/>
                    <a:pt x="5694" y="1512"/>
                    <a:pt x="5694" y="1512"/>
                  </a:cubicBezTo>
                  <a:cubicBezTo>
                    <a:pt x="5745" y="1512"/>
                    <a:pt x="5792" y="1558"/>
                    <a:pt x="5792" y="1558"/>
                  </a:cubicBezTo>
                  <a:cubicBezTo>
                    <a:pt x="5792" y="1609"/>
                    <a:pt x="5792" y="1656"/>
                    <a:pt x="5745" y="1706"/>
                  </a:cubicBezTo>
                  <a:cubicBezTo>
                    <a:pt x="5792" y="1706"/>
                    <a:pt x="5792" y="1753"/>
                    <a:pt x="5842" y="1753"/>
                  </a:cubicBezTo>
                  <a:cubicBezTo>
                    <a:pt x="5842" y="1804"/>
                    <a:pt x="5792" y="1804"/>
                    <a:pt x="5792" y="1850"/>
                  </a:cubicBezTo>
                  <a:cubicBezTo>
                    <a:pt x="5842" y="1850"/>
                    <a:pt x="5842" y="1850"/>
                    <a:pt x="5842" y="1901"/>
                  </a:cubicBezTo>
                  <a:cubicBezTo>
                    <a:pt x="5842" y="1948"/>
                    <a:pt x="5842" y="1948"/>
                    <a:pt x="5792" y="1948"/>
                  </a:cubicBezTo>
                  <a:cubicBezTo>
                    <a:pt x="5792" y="1998"/>
                    <a:pt x="5792" y="1998"/>
                    <a:pt x="5745" y="1998"/>
                  </a:cubicBezTo>
                  <a:cubicBezTo>
                    <a:pt x="5745" y="2096"/>
                    <a:pt x="5792" y="2142"/>
                    <a:pt x="5792" y="2240"/>
                  </a:cubicBezTo>
                  <a:lnTo>
                    <a:pt x="8031" y="2240"/>
                  </a:lnTo>
                  <a:cubicBezTo>
                    <a:pt x="7984" y="2142"/>
                    <a:pt x="7836" y="2045"/>
                    <a:pt x="7739" y="1998"/>
                  </a:cubicBezTo>
                  <a:cubicBezTo>
                    <a:pt x="7692" y="1998"/>
                    <a:pt x="7595" y="1998"/>
                    <a:pt x="7544" y="1948"/>
                  </a:cubicBezTo>
                  <a:lnTo>
                    <a:pt x="7447" y="1850"/>
                  </a:lnTo>
                  <a:cubicBezTo>
                    <a:pt x="7303" y="1706"/>
                    <a:pt x="7108" y="1558"/>
                    <a:pt x="6863" y="1512"/>
                  </a:cubicBezTo>
                  <a:cubicBezTo>
                    <a:pt x="6816" y="1512"/>
                    <a:pt x="6765" y="1512"/>
                    <a:pt x="6719" y="1461"/>
                  </a:cubicBezTo>
                  <a:lnTo>
                    <a:pt x="6621" y="1364"/>
                  </a:lnTo>
                  <a:cubicBezTo>
                    <a:pt x="6473" y="1071"/>
                    <a:pt x="6134" y="927"/>
                    <a:pt x="5792" y="927"/>
                  </a:cubicBezTo>
                  <a:lnTo>
                    <a:pt x="5597" y="927"/>
                  </a:lnTo>
                  <a:cubicBezTo>
                    <a:pt x="5500" y="538"/>
                    <a:pt x="5258" y="195"/>
                    <a:pt x="4818" y="51"/>
                  </a:cubicBezTo>
                  <a:cubicBezTo>
                    <a:pt x="4771" y="51"/>
                    <a:pt x="4721" y="51"/>
                    <a:pt x="46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50"/>
            <p:cNvSpPr/>
            <p:nvPr/>
          </p:nvSpPr>
          <p:spPr>
            <a:xfrm>
              <a:off x="5204688" y="204775"/>
              <a:ext cx="1460663" cy="326288"/>
            </a:xfrm>
            <a:custGeom>
              <a:avLst/>
              <a:gdLst/>
              <a:ahLst/>
              <a:cxnLst/>
              <a:rect l="l" t="t" r="r" b="b"/>
              <a:pathLst>
                <a:path w="6330" h="1414" extrusionOk="0">
                  <a:moveTo>
                    <a:pt x="2727" y="0"/>
                  </a:moveTo>
                  <a:cubicBezTo>
                    <a:pt x="2287" y="0"/>
                    <a:pt x="1851" y="195"/>
                    <a:pt x="1559" y="538"/>
                  </a:cubicBezTo>
                  <a:cubicBezTo>
                    <a:pt x="1508" y="538"/>
                    <a:pt x="1508" y="584"/>
                    <a:pt x="1461" y="584"/>
                  </a:cubicBezTo>
                  <a:cubicBezTo>
                    <a:pt x="1461" y="635"/>
                    <a:pt x="1411" y="635"/>
                    <a:pt x="1364" y="635"/>
                  </a:cubicBezTo>
                  <a:lnTo>
                    <a:pt x="1266" y="635"/>
                  </a:lnTo>
                  <a:cubicBezTo>
                    <a:pt x="1021" y="635"/>
                    <a:pt x="780" y="830"/>
                    <a:pt x="729" y="1071"/>
                  </a:cubicBezTo>
                  <a:lnTo>
                    <a:pt x="585" y="1071"/>
                  </a:lnTo>
                  <a:cubicBezTo>
                    <a:pt x="340" y="1071"/>
                    <a:pt x="98" y="1219"/>
                    <a:pt x="1" y="1414"/>
                  </a:cubicBezTo>
                  <a:lnTo>
                    <a:pt x="6329" y="1363"/>
                  </a:lnTo>
                  <a:cubicBezTo>
                    <a:pt x="6181" y="1169"/>
                    <a:pt x="5940" y="1071"/>
                    <a:pt x="5695" y="1071"/>
                  </a:cubicBezTo>
                  <a:cubicBezTo>
                    <a:pt x="5597" y="1071"/>
                    <a:pt x="5453" y="1071"/>
                    <a:pt x="5356" y="1122"/>
                  </a:cubicBezTo>
                  <a:cubicBezTo>
                    <a:pt x="5258" y="876"/>
                    <a:pt x="5013" y="682"/>
                    <a:pt x="4772" y="584"/>
                  </a:cubicBezTo>
                  <a:cubicBezTo>
                    <a:pt x="4674" y="538"/>
                    <a:pt x="4526" y="538"/>
                    <a:pt x="4429" y="538"/>
                  </a:cubicBezTo>
                  <a:cubicBezTo>
                    <a:pt x="4234" y="538"/>
                    <a:pt x="4090" y="538"/>
                    <a:pt x="3942" y="635"/>
                  </a:cubicBezTo>
                  <a:cubicBezTo>
                    <a:pt x="3701" y="246"/>
                    <a:pt x="3214" y="0"/>
                    <a:pt x="27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50"/>
            <p:cNvSpPr/>
            <p:nvPr/>
          </p:nvSpPr>
          <p:spPr>
            <a:xfrm>
              <a:off x="5327911" y="3137200"/>
              <a:ext cx="1348287" cy="89994"/>
            </a:xfrm>
            <a:custGeom>
              <a:avLst/>
              <a:gdLst/>
              <a:ahLst/>
              <a:cxnLst/>
              <a:rect l="l" t="t" r="r" b="b"/>
              <a:pathLst>
                <a:path w="5843" h="390" extrusionOk="0">
                  <a:moveTo>
                    <a:pt x="1219" y="0"/>
                  </a:moveTo>
                  <a:lnTo>
                    <a:pt x="1219" y="47"/>
                  </a:lnTo>
                  <a:lnTo>
                    <a:pt x="1219" y="144"/>
                  </a:lnTo>
                  <a:lnTo>
                    <a:pt x="1071" y="144"/>
                  </a:lnTo>
                  <a:cubicBezTo>
                    <a:pt x="974" y="144"/>
                    <a:pt x="877" y="98"/>
                    <a:pt x="830" y="47"/>
                  </a:cubicBezTo>
                  <a:cubicBezTo>
                    <a:pt x="343" y="98"/>
                    <a:pt x="0" y="144"/>
                    <a:pt x="0" y="195"/>
                  </a:cubicBezTo>
                  <a:cubicBezTo>
                    <a:pt x="0" y="292"/>
                    <a:pt x="1317" y="390"/>
                    <a:pt x="2921" y="390"/>
                  </a:cubicBezTo>
                  <a:cubicBezTo>
                    <a:pt x="4530" y="390"/>
                    <a:pt x="5842" y="292"/>
                    <a:pt x="5842" y="195"/>
                  </a:cubicBezTo>
                  <a:cubicBezTo>
                    <a:pt x="5842" y="47"/>
                    <a:pt x="4530" y="0"/>
                    <a:pt x="29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50"/>
            <p:cNvSpPr/>
            <p:nvPr/>
          </p:nvSpPr>
          <p:spPr>
            <a:xfrm>
              <a:off x="5406828" y="2890293"/>
              <a:ext cx="213446" cy="280367"/>
            </a:xfrm>
            <a:custGeom>
              <a:avLst/>
              <a:gdLst/>
              <a:ahLst/>
              <a:cxnLst/>
              <a:rect l="l" t="t" r="r" b="b"/>
              <a:pathLst>
                <a:path w="925" h="1215" extrusionOk="0">
                  <a:moveTo>
                    <a:pt x="301" y="1"/>
                  </a:moveTo>
                  <a:cubicBezTo>
                    <a:pt x="273" y="1"/>
                    <a:pt x="239" y="14"/>
                    <a:pt x="196" y="46"/>
                  </a:cubicBezTo>
                  <a:cubicBezTo>
                    <a:pt x="145" y="46"/>
                    <a:pt x="98" y="97"/>
                    <a:pt x="48" y="143"/>
                  </a:cubicBezTo>
                  <a:cubicBezTo>
                    <a:pt x="1" y="194"/>
                    <a:pt x="1" y="194"/>
                    <a:pt x="1" y="241"/>
                  </a:cubicBezTo>
                  <a:lnTo>
                    <a:pt x="1" y="291"/>
                  </a:lnTo>
                  <a:cubicBezTo>
                    <a:pt x="48" y="435"/>
                    <a:pt x="145" y="533"/>
                    <a:pt x="242" y="681"/>
                  </a:cubicBezTo>
                  <a:cubicBezTo>
                    <a:pt x="293" y="778"/>
                    <a:pt x="340" y="973"/>
                    <a:pt x="437" y="1070"/>
                  </a:cubicBezTo>
                  <a:cubicBezTo>
                    <a:pt x="535" y="1168"/>
                    <a:pt x="632" y="1168"/>
                    <a:pt x="729" y="1214"/>
                  </a:cubicBezTo>
                  <a:lnTo>
                    <a:pt x="877" y="1214"/>
                  </a:lnTo>
                  <a:cubicBezTo>
                    <a:pt x="877" y="1168"/>
                    <a:pt x="924" y="1117"/>
                    <a:pt x="877" y="1117"/>
                  </a:cubicBezTo>
                  <a:cubicBezTo>
                    <a:pt x="877" y="1070"/>
                    <a:pt x="827" y="1020"/>
                    <a:pt x="827" y="973"/>
                  </a:cubicBezTo>
                  <a:cubicBezTo>
                    <a:pt x="683" y="778"/>
                    <a:pt x="632" y="533"/>
                    <a:pt x="683" y="338"/>
                  </a:cubicBezTo>
                  <a:lnTo>
                    <a:pt x="683" y="241"/>
                  </a:lnTo>
                  <a:cubicBezTo>
                    <a:pt x="632" y="194"/>
                    <a:pt x="585" y="194"/>
                    <a:pt x="535" y="194"/>
                  </a:cubicBezTo>
                  <a:cubicBezTo>
                    <a:pt x="423" y="155"/>
                    <a:pt x="398" y="1"/>
                    <a:pt x="3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50"/>
            <p:cNvSpPr/>
            <p:nvPr/>
          </p:nvSpPr>
          <p:spPr>
            <a:xfrm>
              <a:off x="5406828" y="2923291"/>
              <a:ext cx="202601" cy="247369"/>
            </a:xfrm>
            <a:custGeom>
              <a:avLst/>
              <a:gdLst/>
              <a:ahLst/>
              <a:cxnLst/>
              <a:rect l="l" t="t" r="r" b="b"/>
              <a:pathLst>
                <a:path w="878" h="1072" extrusionOk="0">
                  <a:moveTo>
                    <a:pt x="48" y="0"/>
                  </a:moveTo>
                  <a:cubicBezTo>
                    <a:pt x="1" y="51"/>
                    <a:pt x="1" y="51"/>
                    <a:pt x="1" y="98"/>
                  </a:cubicBezTo>
                  <a:lnTo>
                    <a:pt x="1" y="148"/>
                  </a:lnTo>
                  <a:cubicBezTo>
                    <a:pt x="48" y="292"/>
                    <a:pt x="145" y="390"/>
                    <a:pt x="242" y="538"/>
                  </a:cubicBezTo>
                  <a:cubicBezTo>
                    <a:pt x="293" y="635"/>
                    <a:pt x="340" y="830"/>
                    <a:pt x="437" y="927"/>
                  </a:cubicBezTo>
                  <a:cubicBezTo>
                    <a:pt x="535" y="1025"/>
                    <a:pt x="632" y="1025"/>
                    <a:pt x="729" y="1071"/>
                  </a:cubicBezTo>
                  <a:lnTo>
                    <a:pt x="877" y="1071"/>
                  </a:lnTo>
                  <a:cubicBezTo>
                    <a:pt x="729" y="1071"/>
                    <a:pt x="632" y="1025"/>
                    <a:pt x="535" y="877"/>
                  </a:cubicBezTo>
                  <a:cubicBezTo>
                    <a:pt x="437" y="779"/>
                    <a:pt x="390" y="635"/>
                    <a:pt x="293" y="487"/>
                  </a:cubicBezTo>
                  <a:cubicBezTo>
                    <a:pt x="242" y="440"/>
                    <a:pt x="196" y="343"/>
                    <a:pt x="145" y="292"/>
                  </a:cubicBezTo>
                  <a:cubicBezTo>
                    <a:pt x="98" y="195"/>
                    <a:pt x="48" y="98"/>
                    <a:pt x="48" y="0"/>
                  </a:cubicBezTo>
                  <a:close/>
                </a:path>
              </a:pathLst>
            </a:custGeom>
            <a:solidFill>
              <a:srgbClr val="E55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50"/>
            <p:cNvSpPr/>
            <p:nvPr/>
          </p:nvSpPr>
          <p:spPr>
            <a:xfrm>
              <a:off x="5474439" y="1979506"/>
              <a:ext cx="797250" cy="966402"/>
            </a:xfrm>
            <a:custGeom>
              <a:avLst/>
              <a:gdLst/>
              <a:ahLst/>
              <a:cxnLst/>
              <a:rect l="l" t="t" r="r" b="b"/>
              <a:pathLst>
                <a:path w="3455" h="4188" extrusionOk="0">
                  <a:moveTo>
                    <a:pt x="2384" y="1"/>
                  </a:moveTo>
                  <a:cubicBezTo>
                    <a:pt x="2189" y="585"/>
                    <a:pt x="1994" y="1169"/>
                    <a:pt x="1850" y="1804"/>
                  </a:cubicBezTo>
                  <a:cubicBezTo>
                    <a:pt x="1799" y="1948"/>
                    <a:pt x="1753" y="2096"/>
                    <a:pt x="1702" y="2194"/>
                  </a:cubicBezTo>
                  <a:cubicBezTo>
                    <a:pt x="1605" y="2338"/>
                    <a:pt x="1558" y="2435"/>
                    <a:pt x="1461" y="2532"/>
                  </a:cubicBezTo>
                  <a:cubicBezTo>
                    <a:pt x="1215" y="2778"/>
                    <a:pt x="1020" y="3019"/>
                    <a:pt x="779" y="3265"/>
                  </a:cubicBezTo>
                  <a:cubicBezTo>
                    <a:pt x="534" y="3506"/>
                    <a:pt x="292" y="3798"/>
                    <a:pt x="47" y="3993"/>
                  </a:cubicBezTo>
                  <a:cubicBezTo>
                    <a:pt x="0" y="3993"/>
                    <a:pt x="144" y="4141"/>
                    <a:pt x="195" y="4188"/>
                  </a:cubicBezTo>
                  <a:cubicBezTo>
                    <a:pt x="242" y="4188"/>
                    <a:pt x="339" y="4141"/>
                    <a:pt x="390" y="4090"/>
                  </a:cubicBezTo>
                  <a:cubicBezTo>
                    <a:pt x="487" y="4044"/>
                    <a:pt x="534" y="3993"/>
                    <a:pt x="631" y="3946"/>
                  </a:cubicBezTo>
                  <a:cubicBezTo>
                    <a:pt x="876" y="3798"/>
                    <a:pt x="1168" y="3603"/>
                    <a:pt x="1410" y="3409"/>
                  </a:cubicBezTo>
                  <a:cubicBezTo>
                    <a:pt x="1655" y="3214"/>
                    <a:pt x="1850" y="2973"/>
                    <a:pt x="2045" y="2727"/>
                  </a:cubicBezTo>
                  <a:cubicBezTo>
                    <a:pt x="2189" y="2583"/>
                    <a:pt x="2286" y="2486"/>
                    <a:pt x="2384" y="2338"/>
                  </a:cubicBezTo>
                  <a:cubicBezTo>
                    <a:pt x="2481" y="2194"/>
                    <a:pt x="2532" y="2046"/>
                    <a:pt x="2629" y="1902"/>
                  </a:cubicBezTo>
                  <a:cubicBezTo>
                    <a:pt x="2921" y="1317"/>
                    <a:pt x="3163" y="683"/>
                    <a:pt x="3455" y="98"/>
                  </a:cubicBezTo>
                  <a:lnTo>
                    <a:pt x="2384" y="1"/>
                  </a:lnTo>
                  <a:close/>
                </a:path>
              </a:pathLst>
            </a:custGeom>
            <a:solidFill>
              <a:srgbClr val="F9D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50"/>
            <p:cNvSpPr/>
            <p:nvPr/>
          </p:nvSpPr>
          <p:spPr>
            <a:xfrm>
              <a:off x="5934562" y="1979506"/>
              <a:ext cx="337129" cy="259138"/>
            </a:xfrm>
            <a:custGeom>
              <a:avLst/>
              <a:gdLst/>
              <a:ahLst/>
              <a:cxnLst/>
              <a:rect l="l" t="t" r="r" b="b"/>
              <a:pathLst>
                <a:path w="1461" h="1123" extrusionOk="0">
                  <a:moveTo>
                    <a:pt x="390" y="1"/>
                  </a:moveTo>
                  <a:cubicBezTo>
                    <a:pt x="292" y="293"/>
                    <a:pt x="195" y="636"/>
                    <a:pt x="0" y="975"/>
                  </a:cubicBezTo>
                  <a:cubicBezTo>
                    <a:pt x="97" y="1025"/>
                    <a:pt x="195" y="1072"/>
                    <a:pt x="343" y="1072"/>
                  </a:cubicBezTo>
                  <a:cubicBezTo>
                    <a:pt x="538" y="1072"/>
                    <a:pt x="779" y="1123"/>
                    <a:pt x="974" y="1123"/>
                  </a:cubicBezTo>
                  <a:cubicBezTo>
                    <a:pt x="1024" y="1123"/>
                    <a:pt x="1024" y="1123"/>
                    <a:pt x="1024" y="1072"/>
                  </a:cubicBezTo>
                  <a:cubicBezTo>
                    <a:pt x="1071" y="1072"/>
                    <a:pt x="1071" y="1072"/>
                    <a:pt x="1071" y="1025"/>
                  </a:cubicBezTo>
                  <a:cubicBezTo>
                    <a:pt x="1169" y="928"/>
                    <a:pt x="1169" y="831"/>
                    <a:pt x="1219" y="733"/>
                  </a:cubicBezTo>
                  <a:cubicBezTo>
                    <a:pt x="1266" y="538"/>
                    <a:pt x="1363" y="293"/>
                    <a:pt x="1461" y="98"/>
                  </a:cubicBezTo>
                  <a:lnTo>
                    <a:pt x="390" y="1"/>
                  </a:lnTo>
                  <a:close/>
                </a:path>
              </a:pathLst>
            </a:custGeom>
            <a:solidFill>
              <a:srgbClr val="29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50"/>
            <p:cNvSpPr/>
            <p:nvPr/>
          </p:nvSpPr>
          <p:spPr>
            <a:xfrm>
              <a:off x="5519205" y="3002439"/>
              <a:ext cx="56073" cy="22614"/>
            </a:xfrm>
            <a:custGeom>
              <a:avLst/>
              <a:gdLst/>
              <a:ahLst/>
              <a:cxnLst/>
              <a:rect l="l" t="t" r="r" b="b"/>
              <a:pathLst>
                <a:path w="243" h="98" extrusionOk="0">
                  <a:moveTo>
                    <a:pt x="196" y="0"/>
                  </a:moveTo>
                  <a:cubicBezTo>
                    <a:pt x="145" y="0"/>
                    <a:pt x="98" y="47"/>
                    <a:pt x="98" y="47"/>
                  </a:cubicBezTo>
                  <a:lnTo>
                    <a:pt x="48" y="47"/>
                  </a:lnTo>
                  <a:cubicBezTo>
                    <a:pt x="1" y="47"/>
                    <a:pt x="48" y="97"/>
                    <a:pt x="48" y="97"/>
                  </a:cubicBezTo>
                  <a:lnTo>
                    <a:pt x="98" y="97"/>
                  </a:lnTo>
                  <a:cubicBezTo>
                    <a:pt x="145" y="97"/>
                    <a:pt x="196" y="97"/>
                    <a:pt x="196" y="47"/>
                  </a:cubicBezTo>
                  <a:cubicBezTo>
                    <a:pt x="242" y="47"/>
                    <a:pt x="242" y="47"/>
                    <a:pt x="242" y="0"/>
                  </a:cubicBezTo>
                  <a:close/>
                </a:path>
              </a:pathLst>
            </a:custGeom>
            <a:solidFill>
              <a:srgbClr val="E55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50"/>
            <p:cNvSpPr/>
            <p:nvPr/>
          </p:nvSpPr>
          <p:spPr>
            <a:xfrm>
              <a:off x="5530051" y="3035668"/>
              <a:ext cx="45227" cy="11769"/>
            </a:xfrm>
            <a:custGeom>
              <a:avLst/>
              <a:gdLst/>
              <a:ahLst/>
              <a:cxnLst/>
              <a:rect l="l" t="t" r="r" b="b"/>
              <a:pathLst>
                <a:path w="196" h="51" extrusionOk="0">
                  <a:moveTo>
                    <a:pt x="51" y="0"/>
                  </a:moveTo>
                  <a:cubicBezTo>
                    <a:pt x="1" y="0"/>
                    <a:pt x="1" y="0"/>
                    <a:pt x="1" y="51"/>
                  </a:cubicBezTo>
                  <a:lnTo>
                    <a:pt x="149" y="51"/>
                  </a:lnTo>
                  <a:cubicBezTo>
                    <a:pt x="195" y="51"/>
                    <a:pt x="195" y="51"/>
                    <a:pt x="195" y="0"/>
                  </a:cubicBezTo>
                  <a:close/>
                </a:path>
              </a:pathLst>
            </a:custGeom>
            <a:solidFill>
              <a:srgbClr val="E55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50"/>
            <p:cNvSpPr/>
            <p:nvPr/>
          </p:nvSpPr>
          <p:spPr>
            <a:xfrm>
              <a:off x="5620045" y="2204261"/>
              <a:ext cx="551037" cy="573657"/>
            </a:xfrm>
            <a:custGeom>
              <a:avLst/>
              <a:gdLst/>
              <a:ahLst/>
              <a:cxnLst/>
              <a:rect l="l" t="t" r="r" b="b"/>
              <a:pathLst>
                <a:path w="2388" h="2486" extrusionOk="0">
                  <a:moveTo>
                    <a:pt x="97" y="2337"/>
                  </a:moveTo>
                  <a:cubicBezTo>
                    <a:pt x="51" y="2388"/>
                    <a:pt x="0" y="2435"/>
                    <a:pt x="0" y="2485"/>
                  </a:cubicBezTo>
                  <a:lnTo>
                    <a:pt x="0" y="2485"/>
                  </a:lnTo>
                  <a:cubicBezTo>
                    <a:pt x="0" y="2435"/>
                    <a:pt x="51" y="2388"/>
                    <a:pt x="97" y="2337"/>
                  </a:cubicBezTo>
                  <a:close/>
                  <a:moveTo>
                    <a:pt x="148" y="2337"/>
                  </a:moveTo>
                  <a:lnTo>
                    <a:pt x="97" y="2337"/>
                  </a:lnTo>
                  <a:lnTo>
                    <a:pt x="148" y="2337"/>
                  </a:lnTo>
                  <a:close/>
                  <a:moveTo>
                    <a:pt x="1998" y="928"/>
                  </a:moveTo>
                  <a:cubicBezTo>
                    <a:pt x="1901" y="1072"/>
                    <a:pt x="1850" y="1220"/>
                    <a:pt x="1753" y="1317"/>
                  </a:cubicBezTo>
                  <a:cubicBezTo>
                    <a:pt x="1850" y="1220"/>
                    <a:pt x="1901" y="1072"/>
                    <a:pt x="1998" y="928"/>
                  </a:cubicBezTo>
                  <a:close/>
                  <a:moveTo>
                    <a:pt x="1998" y="877"/>
                  </a:moveTo>
                  <a:lnTo>
                    <a:pt x="1998" y="928"/>
                  </a:lnTo>
                  <a:lnTo>
                    <a:pt x="1998" y="877"/>
                  </a:lnTo>
                  <a:close/>
                  <a:moveTo>
                    <a:pt x="1316" y="441"/>
                  </a:moveTo>
                  <a:cubicBezTo>
                    <a:pt x="1266" y="585"/>
                    <a:pt x="1266" y="682"/>
                    <a:pt x="1219" y="830"/>
                  </a:cubicBezTo>
                  <a:cubicBezTo>
                    <a:pt x="1168" y="974"/>
                    <a:pt x="1122" y="1122"/>
                    <a:pt x="1071" y="1220"/>
                  </a:cubicBezTo>
                  <a:cubicBezTo>
                    <a:pt x="974" y="1364"/>
                    <a:pt x="927" y="1461"/>
                    <a:pt x="830" y="1558"/>
                  </a:cubicBezTo>
                  <a:cubicBezTo>
                    <a:pt x="584" y="1804"/>
                    <a:pt x="389" y="2045"/>
                    <a:pt x="148" y="2291"/>
                  </a:cubicBezTo>
                  <a:lnTo>
                    <a:pt x="148" y="2291"/>
                  </a:lnTo>
                  <a:lnTo>
                    <a:pt x="148" y="2291"/>
                  </a:lnTo>
                  <a:cubicBezTo>
                    <a:pt x="389" y="2045"/>
                    <a:pt x="584" y="1804"/>
                    <a:pt x="830" y="1558"/>
                  </a:cubicBezTo>
                  <a:cubicBezTo>
                    <a:pt x="927" y="1461"/>
                    <a:pt x="974" y="1364"/>
                    <a:pt x="1071" y="1220"/>
                  </a:cubicBezTo>
                  <a:cubicBezTo>
                    <a:pt x="1122" y="1122"/>
                    <a:pt x="1168" y="974"/>
                    <a:pt x="1219" y="830"/>
                  </a:cubicBezTo>
                  <a:cubicBezTo>
                    <a:pt x="1266" y="682"/>
                    <a:pt x="1266" y="585"/>
                    <a:pt x="1316" y="441"/>
                  </a:cubicBezTo>
                  <a:close/>
                  <a:moveTo>
                    <a:pt x="2387" y="98"/>
                  </a:moveTo>
                  <a:lnTo>
                    <a:pt x="2387" y="98"/>
                  </a:lnTo>
                  <a:lnTo>
                    <a:pt x="2387" y="98"/>
                  </a:lnTo>
                  <a:close/>
                  <a:moveTo>
                    <a:pt x="2387" y="98"/>
                  </a:moveTo>
                  <a:lnTo>
                    <a:pt x="2387" y="98"/>
                  </a:lnTo>
                  <a:lnTo>
                    <a:pt x="2387" y="98"/>
                  </a:lnTo>
                  <a:close/>
                  <a:moveTo>
                    <a:pt x="2387" y="98"/>
                  </a:moveTo>
                  <a:lnTo>
                    <a:pt x="2387" y="98"/>
                  </a:lnTo>
                  <a:lnTo>
                    <a:pt x="2387" y="98"/>
                  </a:lnTo>
                  <a:close/>
                  <a:moveTo>
                    <a:pt x="2387" y="98"/>
                  </a:moveTo>
                  <a:lnTo>
                    <a:pt x="2387" y="98"/>
                  </a:lnTo>
                  <a:lnTo>
                    <a:pt x="2387" y="98"/>
                  </a:lnTo>
                  <a:close/>
                  <a:moveTo>
                    <a:pt x="2387" y="98"/>
                  </a:moveTo>
                  <a:lnTo>
                    <a:pt x="2387" y="98"/>
                  </a:lnTo>
                  <a:lnTo>
                    <a:pt x="2387" y="98"/>
                  </a:lnTo>
                  <a:close/>
                  <a:moveTo>
                    <a:pt x="1460" y="51"/>
                  </a:moveTo>
                  <a:cubicBezTo>
                    <a:pt x="1414" y="51"/>
                    <a:pt x="1414" y="51"/>
                    <a:pt x="1414" y="98"/>
                  </a:cubicBezTo>
                  <a:cubicBezTo>
                    <a:pt x="1414" y="51"/>
                    <a:pt x="1414" y="51"/>
                    <a:pt x="1460" y="51"/>
                  </a:cubicBezTo>
                  <a:lnTo>
                    <a:pt x="1460" y="51"/>
                  </a:lnTo>
                  <a:close/>
                  <a:moveTo>
                    <a:pt x="1363" y="1"/>
                  </a:moveTo>
                  <a:lnTo>
                    <a:pt x="1363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50"/>
            <p:cNvSpPr/>
            <p:nvPr/>
          </p:nvSpPr>
          <p:spPr>
            <a:xfrm>
              <a:off x="5485054" y="2777685"/>
              <a:ext cx="135221" cy="337133"/>
            </a:xfrm>
            <a:custGeom>
              <a:avLst/>
              <a:gdLst/>
              <a:ahLst/>
              <a:cxnLst/>
              <a:rect l="l" t="t" r="r" b="b"/>
              <a:pathLst>
                <a:path w="586" h="1461" extrusionOk="0">
                  <a:moveTo>
                    <a:pt x="488" y="1461"/>
                  </a:moveTo>
                  <a:lnTo>
                    <a:pt x="488" y="1461"/>
                  </a:lnTo>
                  <a:lnTo>
                    <a:pt x="488" y="1461"/>
                  </a:lnTo>
                  <a:close/>
                  <a:moveTo>
                    <a:pt x="488" y="1461"/>
                  </a:moveTo>
                  <a:lnTo>
                    <a:pt x="488" y="1461"/>
                  </a:lnTo>
                  <a:lnTo>
                    <a:pt x="488" y="1461"/>
                  </a:lnTo>
                  <a:close/>
                  <a:moveTo>
                    <a:pt x="488" y="1461"/>
                  </a:moveTo>
                  <a:lnTo>
                    <a:pt x="488" y="1461"/>
                  </a:lnTo>
                  <a:lnTo>
                    <a:pt x="488" y="1461"/>
                  </a:lnTo>
                  <a:close/>
                  <a:moveTo>
                    <a:pt x="441" y="1461"/>
                  </a:moveTo>
                  <a:lnTo>
                    <a:pt x="441" y="1461"/>
                  </a:lnTo>
                  <a:lnTo>
                    <a:pt x="441" y="1461"/>
                  </a:lnTo>
                  <a:close/>
                  <a:moveTo>
                    <a:pt x="344" y="1169"/>
                  </a:moveTo>
                  <a:lnTo>
                    <a:pt x="344" y="1169"/>
                  </a:lnTo>
                  <a:cubicBezTo>
                    <a:pt x="344" y="1266"/>
                    <a:pt x="390" y="1363"/>
                    <a:pt x="441" y="1461"/>
                  </a:cubicBezTo>
                  <a:cubicBezTo>
                    <a:pt x="390" y="1363"/>
                    <a:pt x="344" y="1266"/>
                    <a:pt x="344" y="1169"/>
                  </a:cubicBezTo>
                  <a:close/>
                  <a:moveTo>
                    <a:pt x="293" y="1071"/>
                  </a:moveTo>
                  <a:lnTo>
                    <a:pt x="293" y="1071"/>
                  </a:lnTo>
                  <a:cubicBezTo>
                    <a:pt x="293" y="1071"/>
                    <a:pt x="293" y="1118"/>
                    <a:pt x="344" y="1118"/>
                  </a:cubicBezTo>
                  <a:lnTo>
                    <a:pt x="344" y="1118"/>
                  </a:lnTo>
                  <a:lnTo>
                    <a:pt x="344" y="1118"/>
                  </a:lnTo>
                  <a:lnTo>
                    <a:pt x="390" y="1118"/>
                  </a:lnTo>
                  <a:lnTo>
                    <a:pt x="390" y="1169"/>
                  </a:lnTo>
                  <a:lnTo>
                    <a:pt x="390" y="1118"/>
                  </a:lnTo>
                  <a:lnTo>
                    <a:pt x="344" y="1118"/>
                  </a:lnTo>
                  <a:lnTo>
                    <a:pt x="344" y="1118"/>
                  </a:lnTo>
                  <a:lnTo>
                    <a:pt x="344" y="1118"/>
                  </a:lnTo>
                  <a:cubicBezTo>
                    <a:pt x="293" y="1118"/>
                    <a:pt x="293" y="1071"/>
                    <a:pt x="293" y="1071"/>
                  </a:cubicBezTo>
                  <a:close/>
                  <a:moveTo>
                    <a:pt x="344" y="974"/>
                  </a:moveTo>
                  <a:lnTo>
                    <a:pt x="344" y="974"/>
                  </a:lnTo>
                  <a:lnTo>
                    <a:pt x="293" y="974"/>
                  </a:lnTo>
                  <a:lnTo>
                    <a:pt x="293" y="974"/>
                  </a:lnTo>
                  <a:lnTo>
                    <a:pt x="344" y="974"/>
                  </a:lnTo>
                  <a:lnTo>
                    <a:pt x="344" y="974"/>
                  </a:lnTo>
                  <a:lnTo>
                    <a:pt x="390" y="974"/>
                  </a:lnTo>
                  <a:lnTo>
                    <a:pt x="390" y="1021"/>
                  </a:lnTo>
                  <a:lnTo>
                    <a:pt x="390" y="974"/>
                  </a:lnTo>
                  <a:lnTo>
                    <a:pt x="344" y="974"/>
                  </a:lnTo>
                  <a:close/>
                  <a:moveTo>
                    <a:pt x="344" y="826"/>
                  </a:moveTo>
                  <a:cubicBezTo>
                    <a:pt x="293" y="877"/>
                    <a:pt x="293" y="923"/>
                    <a:pt x="293" y="974"/>
                  </a:cubicBezTo>
                  <a:cubicBezTo>
                    <a:pt x="293" y="923"/>
                    <a:pt x="293" y="877"/>
                    <a:pt x="344" y="826"/>
                  </a:cubicBezTo>
                  <a:close/>
                  <a:moveTo>
                    <a:pt x="344" y="729"/>
                  </a:moveTo>
                  <a:lnTo>
                    <a:pt x="344" y="729"/>
                  </a:lnTo>
                  <a:lnTo>
                    <a:pt x="344" y="779"/>
                  </a:lnTo>
                  <a:lnTo>
                    <a:pt x="344" y="729"/>
                  </a:lnTo>
                  <a:lnTo>
                    <a:pt x="344" y="729"/>
                  </a:lnTo>
                  <a:close/>
                  <a:moveTo>
                    <a:pt x="344" y="729"/>
                  </a:moveTo>
                  <a:lnTo>
                    <a:pt x="344" y="729"/>
                  </a:lnTo>
                  <a:lnTo>
                    <a:pt x="344" y="729"/>
                  </a:lnTo>
                  <a:close/>
                  <a:moveTo>
                    <a:pt x="344" y="729"/>
                  </a:moveTo>
                  <a:lnTo>
                    <a:pt x="344" y="729"/>
                  </a:lnTo>
                  <a:lnTo>
                    <a:pt x="344" y="729"/>
                  </a:lnTo>
                  <a:close/>
                  <a:moveTo>
                    <a:pt x="344" y="729"/>
                  </a:moveTo>
                  <a:lnTo>
                    <a:pt x="344" y="729"/>
                  </a:lnTo>
                  <a:lnTo>
                    <a:pt x="344" y="729"/>
                  </a:lnTo>
                  <a:close/>
                  <a:moveTo>
                    <a:pt x="344" y="729"/>
                  </a:moveTo>
                  <a:lnTo>
                    <a:pt x="344" y="729"/>
                  </a:lnTo>
                  <a:lnTo>
                    <a:pt x="344" y="729"/>
                  </a:lnTo>
                  <a:close/>
                  <a:moveTo>
                    <a:pt x="344" y="729"/>
                  </a:moveTo>
                  <a:lnTo>
                    <a:pt x="344" y="729"/>
                  </a:lnTo>
                  <a:lnTo>
                    <a:pt x="344" y="729"/>
                  </a:lnTo>
                  <a:close/>
                  <a:moveTo>
                    <a:pt x="344" y="729"/>
                  </a:moveTo>
                  <a:lnTo>
                    <a:pt x="344" y="729"/>
                  </a:lnTo>
                  <a:lnTo>
                    <a:pt x="344" y="729"/>
                  </a:lnTo>
                  <a:close/>
                  <a:moveTo>
                    <a:pt x="344" y="729"/>
                  </a:moveTo>
                  <a:lnTo>
                    <a:pt x="344" y="729"/>
                  </a:lnTo>
                  <a:lnTo>
                    <a:pt x="344" y="729"/>
                  </a:lnTo>
                  <a:close/>
                  <a:moveTo>
                    <a:pt x="344" y="729"/>
                  </a:moveTo>
                  <a:lnTo>
                    <a:pt x="344" y="729"/>
                  </a:lnTo>
                  <a:lnTo>
                    <a:pt x="344" y="729"/>
                  </a:lnTo>
                  <a:close/>
                  <a:moveTo>
                    <a:pt x="344" y="729"/>
                  </a:moveTo>
                  <a:lnTo>
                    <a:pt x="344" y="729"/>
                  </a:lnTo>
                  <a:lnTo>
                    <a:pt x="344" y="729"/>
                  </a:lnTo>
                  <a:close/>
                  <a:moveTo>
                    <a:pt x="585" y="0"/>
                  </a:moveTo>
                  <a:lnTo>
                    <a:pt x="585" y="0"/>
                  </a:lnTo>
                  <a:cubicBezTo>
                    <a:pt x="390" y="195"/>
                    <a:pt x="196" y="339"/>
                    <a:pt x="1" y="487"/>
                  </a:cubicBezTo>
                  <a:lnTo>
                    <a:pt x="1" y="487"/>
                  </a:lnTo>
                  <a:cubicBezTo>
                    <a:pt x="196" y="339"/>
                    <a:pt x="390" y="195"/>
                    <a:pt x="585" y="0"/>
                  </a:cubicBez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50"/>
            <p:cNvSpPr/>
            <p:nvPr/>
          </p:nvSpPr>
          <p:spPr>
            <a:xfrm>
              <a:off x="5575048" y="3137200"/>
              <a:ext cx="34382" cy="33459"/>
            </a:xfrm>
            <a:custGeom>
              <a:avLst/>
              <a:gdLst/>
              <a:ahLst/>
              <a:cxnLst/>
              <a:rect l="l" t="t" r="r" b="b"/>
              <a:pathLst>
                <a:path w="149" h="145" extrusionOk="0">
                  <a:moveTo>
                    <a:pt x="98" y="144"/>
                  </a:moveTo>
                  <a:lnTo>
                    <a:pt x="98" y="144"/>
                  </a:lnTo>
                  <a:lnTo>
                    <a:pt x="98" y="144"/>
                  </a:lnTo>
                  <a:lnTo>
                    <a:pt x="98" y="144"/>
                  </a:lnTo>
                  <a:close/>
                  <a:moveTo>
                    <a:pt x="51" y="144"/>
                  </a:moveTo>
                  <a:lnTo>
                    <a:pt x="51" y="144"/>
                  </a:lnTo>
                  <a:lnTo>
                    <a:pt x="51" y="144"/>
                  </a:lnTo>
                  <a:close/>
                  <a:moveTo>
                    <a:pt x="148" y="144"/>
                  </a:moveTo>
                  <a:lnTo>
                    <a:pt x="98" y="144"/>
                  </a:lnTo>
                  <a:lnTo>
                    <a:pt x="148" y="144"/>
                  </a:lnTo>
                  <a:close/>
                  <a:moveTo>
                    <a:pt x="0" y="144"/>
                  </a:moveTo>
                  <a:lnTo>
                    <a:pt x="0" y="144"/>
                  </a:lnTo>
                  <a:lnTo>
                    <a:pt x="0" y="144"/>
                  </a:lnTo>
                  <a:close/>
                  <a:moveTo>
                    <a:pt x="148" y="0"/>
                  </a:moveTo>
                  <a:lnTo>
                    <a:pt x="148" y="0"/>
                  </a:lnTo>
                  <a:lnTo>
                    <a:pt x="148" y="47"/>
                  </a:lnTo>
                  <a:lnTo>
                    <a:pt x="148" y="47"/>
                  </a:lnTo>
                  <a:lnTo>
                    <a:pt x="148" y="47"/>
                  </a:ln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50"/>
            <p:cNvSpPr/>
            <p:nvPr/>
          </p:nvSpPr>
          <p:spPr>
            <a:xfrm>
              <a:off x="5417674" y="2890062"/>
              <a:ext cx="191755" cy="280598"/>
            </a:xfrm>
            <a:custGeom>
              <a:avLst/>
              <a:gdLst/>
              <a:ahLst/>
              <a:cxnLst/>
              <a:rect l="l" t="t" r="r" b="b"/>
              <a:pathLst>
                <a:path w="831" h="1216" extrusionOk="0">
                  <a:moveTo>
                    <a:pt x="246" y="0"/>
                  </a:moveTo>
                  <a:cubicBezTo>
                    <a:pt x="246" y="0"/>
                    <a:pt x="195" y="0"/>
                    <a:pt x="149" y="47"/>
                  </a:cubicBezTo>
                  <a:cubicBezTo>
                    <a:pt x="98" y="47"/>
                    <a:pt x="51" y="98"/>
                    <a:pt x="1" y="144"/>
                  </a:cubicBezTo>
                  <a:cubicBezTo>
                    <a:pt x="1" y="242"/>
                    <a:pt x="51" y="339"/>
                    <a:pt x="98" y="436"/>
                  </a:cubicBezTo>
                  <a:cubicBezTo>
                    <a:pt x="149" y="487"/>
                    <a:pt x="195" y="584"/>
                    <a:pt x="246" y="631"/>
                  </a:cubicBezTo>
                  <a:cubicBezTo>
                    <a:pt x="343" y="779"/>
                    <a:pt x="390" y="923"/>
                    <a:pt x="488" y="1021"/>
                  </a:cubicBezTo>
                  <a:cubicBezTo>
                    <a:pt x="585" y="1118"/>
                    <a:pt x="682" y="1215"/>
                    <a:pt x="830" y="1215"/>
                  </a:cubicBezTo>
                  <a:lnTo>
                    <a:pt x="830" y="1118"/>
                  </a:lnTo>
                  <a:lnTo>
                    <a:pt x="830" y="1071"/>
                  </a:lnTo>
                  <a:cubicBezTo>
                    <a:pt x="830" y="1071"/>
                    <a:pt x="780" y="1021"/>
                    <a:pt x="780" y="974"/>
                  </a:cubicBezTo>
                  <a:lnTo>
                    <a:pt x="733" y="974"/>
                  </a:lnTo>
                  <a:cubicBezTo>
                    <a:pt x="682" y="876"/>
                    <a:pt x="636" y="779"/>
                    <a:pt x="636" y="682"/>
                  </a:cubicBezTo>
                  <a:lnTo>
                    <a:pt x="488" y="682"/>
                  </a:lnTo>
                  <a:cubicBezTo>
                    <a:pt x="488" y="631"/>
                    <a:pt x="488" y="631"/>
                    <a:pt x="538" y="631"/>
                  </a:cubicBezTo>
                  <a:lnTo>
                    <a:pt x="636" y="631"/>
                  </a:lnTo>
                  <a:cubicBezTo>
                    <a:pt x="585" y="631"/>
                    <a:pt x="585" y="584"/>
                    <a:pt x="585" y="584"/>
                  </a:cubicBezTo>
                  <a:lnTo>
                    <a:pt x="488" y="584"/>
                  </a:lnTo>
                  <a:cubicBezTo>
                    <a:pt x="488" y="584"/>
                    <a:pt x="441" y="534"/>
                    <a:pt x="488" y="534"/>
                  </a:cubicBezTo>
                  <a:lnTo>
                    <a:pt x="538" y="534"/>
                  </a:lnTo>
                  <a:cubicBezTo>
                    <a:pt x="538" y="534"/>
                    <a:pt x="585" y="534"/>
                    <a:pt x="585" y="487"/>
                  </a:cubicBezTo>
                  <a:cubicBezTo>
                    <a:pt x="585" y="436"/>
                    <a:pt x="585" y="390"/>
                    <a:pt x="636" y="339"/>
                  </a:cubicBezTo>
                  <a:lnTo>
                    <a:pt x="636" y="292"/>
                  </a:lnTo>
                  <a:lnTo>
                    <a:pt x="636" y="242"/>
                  </a:lnTo>
                  <a:cubicBezTo>
                    <a:pt x="585" y="242"/>
                    <a:pt x="585" y="195"/>
                    <a:pt x="538" y="195"/>
                  </a:cubicBezTo>
                  <a:cubicBezTo>
                    <a:pt x="538" y="195"/>
                    <a:pt x="488" y="242"/>
                    <a:pt x="441" y="242"/>
                  </a:cubicBezTo>
                  <a:cubicBezTo>
                    <a:pt x="390" y="195"/>
                    <a:pt x="246" y="47"/>
                    <a:pt x="293" y="47"/>
                  </a:cubicBezTo>
                  <a:lnTo>
                    <a:pt x="2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50"/>
            <p:cNvSpPr/>
            <p:nvPr/>
          </p:nvSpPr>
          <p:spPr>
            <a:xfrm>
              <a:off x="5406828" y="2923291"/>
              <a:ext cx="202601" cy="247369"/>
            </a:xfrm>
            <a:custGeom>
              <a:avLst/>
              <a:gdLst/>
              <a:ahLst/>
              <a:cxnLst/>
              <a:rect l="l" t="t" r="r" b="b"/>
              <a:pathLst>
                <a:path w="878" h="1072" extrusionOk="0">
                  <a:moveTo>
                    <a:pt x="48" y="0"/>
                  </a:moveTo>
                  <a:cubicBezTo>
                    <a:pt x="1" y="51"/>
                    <a:pt x="1" y="51"/>
                    <a:pt x="1" y="98"/>
                  </a:cubicBezTo>
                  <a:lnTo>
                    <a:pt x="1" y="148"/>
                  </a:lnTo>
                  <a:cubicBezTo>
                    <a:pt x="48" y="292"/>
                    <a:pt x="145" y="390"/>
                    <a:pt x="242" y="538"/>
                  </a:cubicBezTo>
                  <a:cubicBezTo>
                    <a:pt x="293" y="635"/>
                    <a:pt x="340" y="830"/>
                    <a:pt x="437" y="927"/>
                  </a:cubicBezTo>
                  <a:cubicBezTo>
                    <a:pt x="535" y="1025"/>
                    <a:pt x="632" y="1025"/>
                    <a:pt x="729" y="1071"/>
                  </a:cubicBezTo>
                  <a:lnTo>
                    <a:pt x="877" y="1071"/>
                  </a:lnTo>
                  <a:cubicBezTo>
                    <a:pt x="729" y="1071"/>
                    <a:pt x="632" y="974"/>
                    <a:pt x="535" y="877"/>
                  </a:cubicBezTo>
                  <a:cubicBezTo>
                    <a:pt x="437" y="779"/>
                    <a:pt x="390" y="635"/>
                    <a:pt x="293" y="487"/>
                  </a:cubicBezTo>
                  <a:cubicBezTo>
                    <a:pt x="242" y="440"/>
                    <a:pt x="196" y="343"/>
                    <a:pt x="145" y="292"/>
                  </a:cubicBezTo>
                  <a:cubicBezTo>
                    <a:pt x="98" y="195"/>
                    <a:pt x="48" y="98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50"/>
            <p:cNvSpPr/>
            <p:nvPr/>
          </p:nvSpPr>
          <p:spPr>
            <a:xfrm>
              <a:off x="5564202" y="2923291"/>
              <a:ext cx="231" cy="89994"/>
            </a:xfrm>
            <a:custGeom>
              <a:avLst/>
              <a:gdLst/>
              <a:ahLst/>
              <a:cxnLst/>
              <a:rect l="l" t="t" r="r" b="b"/>
              <a:pathLst>
                <a:path w="1" h="390" extrusionOk="0">
                  <a:moveTo>
                    <a:pt x="1" y="390"/>
                  </a:moveTo>
                  <a:lnTo>
                    <a:pt x="1" y="390"/>
                  </a:lnTo>
                  <a:lnTo>
                    <a:pt x="1" y="39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50"/>
            <p:cNvSpPr/>
            <p:nvPr/>
          </p:nvSpPr>
          <p:spPr>
            <a:xfrm>
              <a:off x="5474439" y="2216029"/>
              <a:ext cx="684873" cy="729878"/>
            </a:xfrm>
            <a:custGeom>
              <a:avLst/>
              <a:gdLst/>
              <a:ahLst/>
              <a:cxnLst/>
              <a:rect l="l" t="t" r="r" b="b"/>
              <a:pathLst>
                <a:path w="2968" h="3163" extrusionOk="0">
                  <a:moveTo>
                    <a:pt x="2178" y="1558"/>
                  </a:moveTo>
                  <a:lnTo>
                    <a:pt x="2178" y="1558"/>
                  </a:lnTo>
                  <a:cubicBezTo>
                    <a:pt x="2149" y="1593"/>
                    <a:pt x="2120" y="1627"/>
                    <a:pt x="2091" y="1655"/>
                  </a:cubicBezTo>
                  <a:lnTo>
                    <a:pt x="2189" y="1558"/>
                  </a:lnTo>
                  <a:close/>
                  <a:moveTo>
                    <a:pt x="2091" y="0"/>
                  </a:moveTo>
                  <a:cubicBezTo>
                    <a:pt x="2045" y="0"/>
                    <a:pt x="2045" y="0"/>
                    <a:pt x="2045" y="47"/>
                  </a:cubicBezTo>
                  <a:cubicBezTo>
                    <a:pt x="1994" y="144"/>
                    <a:pt x="1994" y="292"/>
                    <a:pt x="1947" y="390"/>
                  </a:cubicBezTo>
                  <a:cubicBezTo>
                    <a:pt x="1897" y="534"/>
                    <a:pt x="1897" y="631"/>
                    <a:pt x="1850" y="779"/>
                  </a:cubicBezTo>
                  <a:cubicBezTo>
                    <a:pt x="1799" y="923"/>
                    <a:pt x="1753" y="1071"/>
                    <a:pt x="1702" y="1169"/>
                  </a:cubicBezTo>
                  <a:cubicBezTo>
                    <a:pt x="1605" y="1313"/>
                    <a:pt x="1558" y="1410"/>
                    <a:pt x="1461" y="1507"/>
                  </a:cubicBezTo>
                  <a:cubicBezTo>
                    <a:pt x="1215" y="1753"/>
                    <a:pt x="1020" y="1994"/>
                    <a:pt x="779" y="2240"/>
                  </a:cubicBezTo>
                  <a:lnTo>
                    <a:pt x="779" y="2286"/>
                  </a:lnTo>
                  <a:lnTo>
                    <a:pt x="728" y="2286"/>
                  </a:lnTo>
                  <a:cubicBezTo>
                    <a:pt x="682" y="2337"/>
                    <a:pt x="631" y="2384"/>
                    <a:pt x="631" y="2434"/>
                  </a:cubicBezTo>
                  <a:cubicBezTo>
                    <a:pt x="436" y="2629"/>
                    <a:pt x="242" y="2773"/>
                    <a:pt x="47" y="2921"/>
                  </a:cubicBezTo>
                  <a:lnTo>
                    <a:pt x="47" y="2968"/>
                  </a:lnTo>
                  <a:cubicBezTo>
                    <a:pt x="0" y="2968"/>
                    <a:pt x="144" y="3116"/>
                    <a:pt x="195" y="3163"/>
                  </a:cubicBezTo>
                  <a:cubicBezTo>
                    <a:pt x="242" y="3163"/>
                    <a:pt x="292" y="3116"/>
                    <a:pt x="292" y="3116"/>
                  </a:cubicBezTo>
                  <a:cubicBezTo>
                    <a:pt x="339" y="3116"/>
                    <a:pt x="339" y="3065"/>
                    <a:pt x="390" y="3065"/>
                  </a:cubicBezTo>
                  <a:cubicBezTo>
                    <a:pt x="487" y="3019"/>
                    <a:pt x="534" y="2968"/>
                    <a:pt x="631" y="2921"/>
                  </a:cubicBezTo>
                  <a:cubicBezTo>
                    <a:pt x="876" y="2773"/>
                    <a:pt x="1168" y="2578"/>
                    <a:pt x="1410" y="2384"/>
                  </a:cubicBezTo>
                  <a:cubicBezTo>
                    <a:pt x="1605" y="2240"/>
                    <a:pt x="1753" y="2045"/>
                    <a:pt x="1947" y="1850"/>
                  </a:cubicBezTo>
                  <a:cubicBezTo>
                    <a:pt x="1897" y="1753"/>
                    <a:pt x="1947" y="1702"/>
                    <a:pt x="1994" y="1605"/>
                  </a:cubicBezTo>
                  <a:cubicBezTo>
                    <a:pt x="2045" y="1605"/>
                    <a:pt x="2091" y="1558"/>
                    <a:pt x="2142" y="1558"/>
                  </a:cubicBezTo>
                  <a:lnTo>
                    <a:pt x="2178" y="1558"/>
                  </a:lnTo>
                  <a:cubicBezTo>
                    <a:pt x="2247" y="1475"/>
                    <a:pt x="2315" y="1381"/>
                    <a:pt x="2384" y="1313"/>
                  </a:cubicBezTo>
                  <a:lnTo>
                    <a:pt x="2384" y="1266"/>
                  </a:lnTo>
                  <a:cubicBezTo>
                    <a:pt x="2481" y="1169"/>
                    <a:pt x="2532" y="1021"/>
                    <a:pt x="2629" y="877"/>
                  </a:cubicBezTo>
                  <a:lnTo>
                    <a:pt x="2629" y="826"/>
                  </a:lnTo>
                  <a:cubicBezTo>
                    <a:pt x="2773" y="584"/>
                    <a:pt x="2870" y="339"/>
                    <a:pt x="2968" y="98"/>
                  </a:cubicBezTo>
                  <a:lnTo>
                    <a:pt x="2870" y="98"/>
                  </a:lnTo>
                  <a:cubicBezTo>
                    <a:pt x="2676" y="98"/>
                    <a:pt x="2481" y="47"/>
                    <a:pt x="2337" y="47"/>
                  </a:cubicBezTo>
                  <a:cubicBezTo>
                    <a:pt x="2239" y="47"/>
                    <a:pt x="2142" y="0"/>
                    <a:pt x="2091" y="0"/>
                  </a:cubicBezTo>
                  <a:close/>
                </a:path>
              </a:pathLst>
            </a:custGeom>
            <a:solidFill>
              <a:srgbClr val="F7CD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50"/>
            <p:cNvSpPr/>
            <p:nvPr/>
          </p:nvSpPr>
          <p:spPr>
            <a:xfrm>
              <a:off x="5934562" y="1979506"/>
              <a:ext cx="292133" cy="259138"/>
            </a:xfrm>
            <a:custGeom>
              <a:avLst/>
              <a:gdLst/>
              <a:ahLst/>
              <a:cxnLst/>
              <a:rect l="l" t="t" r="r" b="b"/>
              <a:pathLst>
                <a:path w="1266" h="1123" extrusionOk="0">
                  <a:moveTo>
                    <a:pt x="390" y="1"/>
                  </a:moveTo>
                  <a:cubicBezTo>
                    <a:pt x="292" y="293"/>
                    <a:pt x="195" y="636"/>
                    <a:pt x="0" y="975"/>
                  </a:cubicBezTo>
                  <a:cubicBezTo>
                    <a:pt x="51" y="975"/>
                    <a:pt x="51" y="975"/>
                    <a:pt x="97" y="1025"/>
                  </a:cubicBezTo>
                  <a:cubicBezTo>
                    <a:pt x="148" y="1025"/>
                    <a:pt x="245" y="1072"/>
                    <a:pt x="343" y="1072"/>
                  </a:cubicBezTo>
                  <a:cubicBezTo>
                    <a:pt x="487" y="1072"/>
                    <a:pt x="682" y="1123"/>
                    <a:pt x="876" y="1123"/>
                  </a:cubicBezTo>
                  <a:lnTo>
                    <a:pt x="974" y="1123"/>
                  </a:lnTo>
                  <a:cubicBezTo>
                    <a:pt x="1024" y="1123"/>
                    <a:pt x="1024" y="1123"/>
                    <a:pt x="1024" y="1072"/>
                  </a:cubicBezTo>
                  <a:cubicBezTo>
                    <a:pt x="1071" y="1072"/>
                    <a:pt x="1071" y="1072"/>
                    <a:pt x="1071" y="1025"/>
                  </a:cubicBezTo>
                  <a:cubicBezTo>
                    <a:pt x="1169" y="928"/>
                    <a:pt x="1169" y="831"/>
                    <a:pt x="1219" y="733"/>
                  </a:cubicBezTo>
                  <a:cubicBezTo>
                    <a:pt x="1266" y="636"/>
                    <a:pt x="1266" y="585"/>
                    <a:pt x="1266" y="488"/>
                  </a:cubicBezTo>
                  <a:cubicBezTo>
                    <a:pt x="1219" y="488"/>
                    <a:pt x="1122" y="488"/>
                    <a:pt x="1024" y="441"/>
                  </a:cubicBezTo>
                  <a:cubicBezTo>
                    <a:pt x="876" y="390"/>
                    <a:pt x="682" y="344"/>
                    <a:pt x="584" y="196"/>
                  </a:cubicBezTo>
                  <a:cubicBezTo>
                    <a:pt x="538" y="149"/>
                    <a:pt x="487" y="52"/>
                    <a:pt x="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50"/>
            <p:cNvSpPr/>
            <p:nvPr/>
          </p:nvSpPr>
          <p:spPr>
            <a:xfrm>
              <a:off x="5519205" y="3002439"/>
              <a:ext cx="56073" cy="22614"/>
            </a:xfrm>
            <a:custGeom>
              <a:avLst/>
              <a:gdLst/>
              <a:ahLst/>
              <a:cxnLst/>
              <a:rect l="l" t="t" r="r" b="b"/>
              <a:pathLst>
                <a:path w="243" h="98" extrusionOk="0">
                  <a:moveTo>
                    <a:pt x="145" y="0"/>
                  </a:moveTo>
                  <a:cubicBezTo>
                    <a:pt x="145" y="47"/>
                    <a:pt x="98" y="47"/>
                    <a:pt x="98" y="47"/>
                  </a:cubicBezTo>
                  <a:lnTo>
                    <a:pt x="48" y="47"/>
                  </a:lnTo>
                  <a:cubicBezTo>
                    <a:pt x="1" y="47"/>
                    <a:pt x="48" y="97"/>
                    <a:pt x="48" y="97"/>
                  </a:cubicBezTo>
                  <a:lnTo>
                    <a:pt x="145" y="97"/>
                  </a:lnTo>
                  <a:lnTo>
                    <a:pt x="196" y="47"/>
                  </a:lnTo>
                  <a:lnTo>
                    <a:pt x="242" y="47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50"/>
            <p:cNvSpPr/>
            <p:nvPr/>
          </p:nvSpPr>
          <p:spPr>
            <a:xfrm>
              <a:off x="5530051" y="3035668"/>
              <a:ext cx="45227" cy="11769"/>
            </a:xfrm>
            <a:custGeom>
              <a:avLst/>
              <a:gdLst/>
              <a:ahLst/>
              <a:cxnLst/>
              <a:rect l="l" t="t" r="r" b="b"/>
              <a:pathLst>
                <a:path w="196" h="51" extrusionOk="0">
                  <a:moveTo>
                    <a:pt x="51" y="0"/>
                  </a:moveTo>
                  <a:cubicBezTo>
                    <a:pt x="1" y="0"/>
                    <a:pt x="1" y="0"/>
                    <a:pt x="1" y="51"/>
                  </a:cubicBezTo>
                  <a:lnTo>
                    <a:pt x="195" y="51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50"/>
            <p:cNvSpPr/>
            <p:nvPr/>
          </p:nvSpPr>
          <p:spPr>
            <a:xfrm>
              <a:off x="5923717" y="2597927"/>
              <a:ext cx="33459" cy="45228"/>
            </a:xfrm>
            <a:custGeom>
              <a:avLst/>
              <a:gdLst/>
              <a:ahLst/>
              <a:cxnLst/>
              <a:rect l="l" t="t" r="r" b="b"/>
              <a:pathLst>
                <a:path w="145" h="196" extrusionOk="0">
                  <a:moveTo>
                    <a:pt x="47" y="98"/>
                  </a:moveTo>
                  <a:cubicBezTo>
                    <a:pt x="47" y="98"/>
                    <a:pt x="0" y="145"/>
                    <a:pt x="0" y="195"/>
                  </a:cubicBezTo>
                  <a:cubicBezTo>
                    <a:pt x="0" y="145"/>
                    <a:pt x="47" y="98"/>
                    <a:pt x="47" y="98"/>
                  </a:cubicBezTo>
                  <a:close/>
                  <a:moveTo>
                    <a:pt x="98" y="98"/>
                  </a:moveTo>
                  <a:lnTo>
                    <a:pt x="47" y="98"/>
                  </a:lnTo>
                  <a:lnTo>
                    <a:pt x="98" y="98"/>
                  </a:lnTo>
                  <a:close/>
                  <a:moveTo>
                    <a:pt x="98" y="47"/>
                  </a:moveTo>
                  <a:lnTo>
                    <a:pt x="98" y="98"/>
                  </a:lnTo>
                  <a:lnTo>
                    <a:pt x="98" y="47"/>
                  </a:lnTo>
                  <a:close/>
                  <a:moveTo>
                    <a:pt x="98" y="47"/>
                  </a:moveTo>
                  <a:lnTo>
                    <a:pt x="98" y="47"/>
                  </a:lnTo>
                  <a:lnTo>
                    <a:pt x="98" y="47"/>
                  </a:lnTo>
                  <a:close/>
                  <a:moveTo>
                    <a:pt x="98" y="47"/>
                  </a:moveTo>
                  <a:lnTo>
                    <a:pt x="98" y="47"/>
                  </a:lnTo>
                  <a:lnTo>
                    <a:pt x="98" y="47"/>
                  </a:lnTo>
                  <a:close/>
                  <a:moveTo>
                    <a:pt x="98" y="47"/>
                  </a:moveTo>
                  <a:lnTo>
                    <a:pt x="98" y="47"/>
                  </a:lnTo>
                  <a:lnTo>
                    <a:pt x="98" y="47"/>
                  </a:lnTo>
                  <a:close/>
                  <a:moveTo>
                    <a:pt x="144" y="0"/>
                  </a:moveTo>
                  <a:lnTo>
                    <a:pt x="144" y="47"/>
                  </a:lnTo>
                  <a:close/>
                </a:path>
              </a:pathLst>
            </a:custGeom>
            <a:solidFill>
              <a:srgbClr val="F8E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50"/>
            <p:cNvSpPr/>
            <p:nvPr/>
          </p:nvSpPr>
          <p:spPr>
            <a:xfrm>
              <a:off x="5911948" y="2575544"/>
              <a:ext cx="67610" cy="67611"/>
            </a:xfrm>
            <a:custGeom>
              <a:avLst/>
              <a:gdLst/>
              <a:ahLst/>
              <a:cxnLst/>
              <a:rect l="l" t="t" r="r" b="b"/>
              <a:pathLst>
                <a:path w="293" h="293" extrusionOk="0">
                  <a:moveTo>
                    <a:pt x="246" y="0"/>
                  </a:moveTo>
                  <a:cubicBezTo>
                    <a:pt x="195" y="0"/>
                    <a:pt x="149" y="47"/>
                    <a:pt x="98" y="47"/>
                  </a:cubicBezTo>
                  <a:cubicBezTo>
                    <a:pt x="51" y="144"/>
                    <a:pt x="1" y="195"/>
                    <a:pt x="51" y="292"/>
                  </a:cubicBezTo>
                  <a:cubicBezTo>
                    <a:pt x="51" y="242"/>
                    <a:pt x="98" y="195"/>
                    <a:pt x="98" y="195"/>
                  </a:cubicBezTo>
                  <a:lnTo>
                    <a:pt x="149" y="195"/>
                  </a:lnTo>
                  <a:lnTo>
                    <a:pt x="149" y="144"/>
                  </a:lnTo>
                  <a:lnTo>
                    <a:pt x="195" y="144"/>
                  </a:lnTo>
                  <a:lnTo>
                    <a:pt x="195" y="97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F0C0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50"/>
            <p:cNvSpPr/>
            <p:nvPr/>
          </p:nvSpPr>
          <p:spPr>
            <a:xfrm>
              <a:off x="5968714" y="1799979"/>
              <a:ext cx="359512" cy="299981"/>
            </a:xfrm>
            <a:custGeom>
              <a:avLst/>
              <a:gdLst/>
              <a:ahLst/>
              <a:cxnLst/>
              <a:rect l="l" t="t" r="r" b="b"/>
              <a:pathLst>
                <a:path w="1558" h="1300" extrusionOk="0">
                  <a:moveTo>
                    <a:pt x="339" y="0"/>
                  </a:moveTo>
                  <a:cubicBezTo>
                    <a:pt x="292" y="0"/>
                    <a:pt x="195" y="97"/>
                    <a:pt x="195" y="148"/>
                  </a:cubicBezTo>
                  <a:cubicBezTo>
                    <a:pt x="144" y="195"/>
                    <a:pt x="144" y="245"/>
                    <a:pt x="97" y="292"/>
                  </a:cubicBezTo>
                  <a:cubicBezTo>
                    <a:pt x="47" y="440"/>
                    <a:pt x="0" y="538"/>
                    <a:pt x="0" y="682"/>
                  </a:cubicBezTo>
                  <a:cubicBezTo>
                    <a:pt x="0" y="927"/>
                    <a:pt x="195" y="1168"/>
                    <a:pt x="436" y="1266"/>
                  </a:cubicBezTo>
                  <a:cubicBezTo>
                    <a:pt x="518" y="1287"/>
                    <a:pt x="608" y="1299"/>
                    <a:pt x="700" y="1299"/>
                  </a:cubicBezTo>
                  <a:cubicBezTo>
                    <a:pt x="828" y="1299"/>
                    <a:pt x="958" y="1276"/>
                    <a:pt x="1071" y="1219"/>
                  </a:cubicBezTo>
                  <a:cubicBezTo>
                    <a:pt x="1168" y="1168"/>
                    <a:pt x="1266" y="1024"/>
                    <a:pt x="1313" y="927"/>
                  </a:cubicBezTo>
                  <a:cubicBezTo>
                    <a:pt x="1410" y="682"/>
                    <a:pt x="1507" y="487"/>
                    <a:pt x="1558" y="245"/>
                  </a:cubicBezTo>
                  <a:lnTo>
                    <a:pt x="339" y="0"/>
                  </a:lnTo>
                  <a:close/>
                </a:path>
              </a:pathLst>
            </a:custGeom>
            <a:solidFill>
              <a:srgbClr val="29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50"/>
            <p:cNvSpPr/>
            <p:nvPr/>
          </p:nvSpPr>
          <p:spPr>
            <a:xfrm>
              <a:off x="5968714" y="1799979"/>
              <a:ext cx="359512" cy="299981"/>
            </a:xfrm>
            <a:custGeom>
              <a:avLst/>
              <a:gdLst/>
              <a:ahLst/>
              <a:cxnLst/>
              <a:rect l="l" t="t" r="r" b="b"/>
              <a:pathLst>
                <a:path w="1558" h="1300" extrusionOk="0">
                  <a:moveTo>
                    <a:pt x="339" y="0"/>
                  </a:moveTo>
                  <a:cubicBezTo>
                    <a:pt x="292" y="0"/>
                    <a:pt x="195" y="97"/>
                    <a:pt x="195" y="148"/>
                  </a:cubicBezTo>
                  <a:cubicBezTo>
                    <a:pt x="144" y="195"/>
                    <a:pt x="144" y="245"/>
                    <a:pt x="97" y="292"/>
                  </a:cubicBezTo>
                  <a:cubicBezTo>
                    <a:pt x="47" y="440"/>
                    <a:pt x="0" y="538"/>
                    <a:pt x="0" y="682"/>
                  </a:cubicBezTo>
                  <a:cubicBezTo>
                    <a:pt x="0" y="927"/>
                    <a:pt x="195" y="1168"/>
                    <a:pt x="436" y="1266"/>
                  </a:cubicBezTo>
                  <a:cubicBezTo>
                    <a:pt x="518" y="1287"/>
                    <a:pt x="608" y="1299"/>
                    <a:pt x="700" y="1299"/>
                  </a:cubicBezTo>
                  <a:cubicBezTo>
                    <a:pt x="828" y="1299"/>
                    <a:pt x="958" y="1276"/>
                    <a:pt x="1071" y="1219"/>
                  </a:cubicBezTo>
                  <a:cubicBezTo>
                    <a:pt x="1168" y="1168"/>
                    <a:pt x="1266" y="1024"/>
                    <a:pt x="1313" y="927"/>
                  </a:cubicBezTo>
                  <a:cubicBezTo>
                    <a:pt x="1410" y="682"/>
                    <a:pt x="1507" y="487"/>
                    <a:pt x="1558" y="245"/>
                  </a:cubicBezTo>
                  <a:lnTo>
                    <a:pt x="339" y="0"/>
                  </a:lnTo>
                  <a:close/>
                </a:path>
              </a:pathLst>
            </a:custGeom>
            <a:solidFill>
              <a:srgbClr val="29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50"/>
            <p:cNvSpPr/>
            <p:nvPr/>
          </p:nvSpPr>
          <p:spPr>
            <a:xfrm>
              <a:off x="6024325" y="1799979"/>
              <a:ext cx="157604" cy="56766"/>
            </a:xfrm>
            <a:custGeom>
              <a:avLst/>
              <a:gdLst/>
              <a:ahLst/>
              <a:cxnLst/>
              <a:rect l="l" t="t" r="r" b="b"/>
              <a:pathLst>
                <a:path w="683" h="246" extrusionOk="0">
                  <a:moveTo>
                    <a:pt x="98" y="0"/>
                  </a:moveTo>
                  <a:cubicBezTo>
                    <a:pt x="51" y="0"/>
                    <a:pt x="51" y="51"/>
                    <a:pt x="1" y="97"/>
                  </a:cubicBezTo>
                  <a:cubicBezTo>
                    <a:pt x="195" y="195"/>
                    <a:pt x="441" y="245"/>
                    <a:pt x="682" y="245"/>
                  </a:cubicBezTo>
                  <a:lnTo>
                    <a:pt x="682" y="97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9D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50"/>
            <p:cNvSpPr/>
            <p:nvPr/>
          </p:nvSpPr>
          <p:spPr>
            <a:xfrm>
              <a:off x="5878720" y="1160098"/>
              <a:ext cx="517116" cy="359516"/>
            </a:xfrm>
            <a:custGeom>
              <a:avLst/>
              <a:gdLst/>
              <a:ahLst/>
              <a:cxnLst/>
              <a:rect l="l" t="t" r="r" b="b"/>
              <a:pathLst>
                <a:path w="2241" h="1558" extrusionOk="0">
                  <a:moveTo>
                    <a:pt x="1851" y="0"/>
                  </a:moveTo>
                  <a:cubicBezTo>
                    <a:pt x="1605" y="47"/>
                    <a:pt x="1411" y="144"/>
                    <a:pt x="1216" y="292"/>
                  </a:cubicBezTo>
                  <a:cubicBezTo>
                    <a:pt x="924" y="534"/>
                    <a:pt x="585" y="779"/>
                    <a:pt x="293" y="1020"/>
                  </a:cubicBezTo>
                  <a:cubicBezTo>
                    <a:pt x="195" y="1118"/>
                    <a:pt x="98" y="1215"/>
                    <a:pt x="47" y="1313"/>
                  </a:cubicBezTo>
                  <a:cubicBezTo>
                    <a:pt x="1" y="1363"/>
                    <a:pt x="1" y="1410"/>
                    <a:pt x="1" y="1410"/>
                  </a:cubicBezTo>
                  <a:cubicBezTo>
                    <a:pt x="1" y="1507"/>
                    <a:pt x="47" y="1558"/>
                    <a:pt x="145" y="1558"/>
                  </a:cubicBezTo>
                  <a:cubicBezTo>
                    <a:pt x="195" y="1558"/>
                    <a:pt x="242" y="1507"/>
                    <a:pt x="293" y="1507"/>
                  </a:cubicBezTo>
                  <a:cubicBezTo>
                    <a:pt x="390" y="1461"/>
                    <a:pt x="437" y="1461"/>
                    <a:pt x="487" y="1410"/>
                  </a:cubicBezTo>
                  <a:cubicBezTo>
                    <a:pt x="729" y="1313"/>
                    <a:pt x="924" y="1215"/>
                    <a:pt x="1118" y="1071"/>
                  </a:cubicBezTo>
                  <a:cubicBezTo>
                    <a:pt x="1364" y="876"/>
                    <a:pt x="1605" y="728"/>
                    <a:pt x="1851" y="584"/>
                  </a:cubicBezTo>
                  <a:cubicBezTo>
                    <a:pt x="1995" y="436"/>
                    <a:pt x="2240" y="195"/>
                    <a:pt x="2045" y="47"/>
                  </a:cubicBezTo>
                  <a:cubicBezTo>
                    <a:pt x="1995" y="0"/>
                    <a:pt x="1897" y="0"/>
                    <a:pt x="1851" y="0"/>
                  </a:cubicBezTo>
                  <a:close/>
                </a:path>
              </a:pathLst>
            </a:custGeom>
            <a:solidFill>
              <a:srgbClr val="F9D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50"/>
            <p:cNvSpPr/>
            <p:nvPr/>
          </p:nvSpPr>
          <p:spPr>
            <a:xfrm>
              <a:off x="5878720" y="1453617"/>
              <a:ext cx="392972" cy="346594"/>
            </a:xfrm>
            <a:custGeom>
              <a:avLst/>
              <a:gdLst/>
              <a:ahLst/>
              <a:cxnLst/>
              <a:rect l="l" t="t" r="r" b="b"/>
              <a:pathLst>
                <a:path w="1703" h="1502" extrusionOk="0">
                  <a:moveTo>
                    <a:pt x="225" y="0"/>
                  </a:moveTo>
                  <a:cubicBezTo>
                    <a:pt x="183" y="0"/>
                    <a:pt x="140" y="12"/>
                    <a:pt x="98" y="41"/>
                  </a:cubicBezTo>
                  <a:cubicBezTo>
                    <a:pt x="47" y="41"/>
                    <a:pt x="1" y="91"/>
                    <a:pt x="1" y="138"/>
                  </a:cubicBezTo>
                  <a:cubicBezTo>
                    <a:pt x="1" y="189"/>
                    <a:pt x="47" y="235"/>
                    <a:pt x="98" y="333"/>
                  </a:cubicBezTo>
                  <a:cubicBezTo>
                    <a:pt x="293" y="578"/>
                    <a:pt x="682" y="675"/>
                    <a:pt x="924" y="967"/>
                  </a:cubicBezTo>
                  <a:cubicBezTo>
                    <a:pt x="924" y="967"/>
                    <a:pt x="924" y="1014"/>
                    <a:pt x="974" y="1014"/>
                  </a:cubicBezTo>
                  <a:cubicBezTo>
                    <a:pt x="974" y="1065"/>
                    <a:pt x="974" y="1112"/>
                    <a:pt x="1021" y="1112"/>
                  </a:cubicBezTo>
                  <a:cubicBezTo>
                    <a:pt x="1072" y="1260"/>
                    <a:pt x="1118" y="1404"/>
                    <a:pt x="1266" y="1454"/>
                  </a:cubicBezTo>
                  <a:cubicBezTo>
                    <a:pt x="1313" y="1501"/>
                    <a:pt x="1313" y="1501"/>
                    <a:pt x="1364" y="1501"/>
                  </a:cubicBezTo>
                  <a:lnTo>
                    <a:pt x="1411" y="1454"/>
                  </a:lnTo>
                  <a:cubicBezTo>
                    <a:pt x="1411" y="1454"/>
                    <a:pt x="1508" y="1454"/>
                    <a:pt x="1508" y="1404"/>
                  </a:cubicBezTo>
                  <a:lnTo>
                    <a:pt x="1605" y="1404"/>
                  </a:lnTo>
                  <a:lnTo>
                    <a:pt x="1605" y="1306"/>
                  </a:lnTo>
                  <a:cubicBezTo>
                    <a:pt x="1605" y="1357"/>
                    <a:pt x="1605" y="1357"/>
                    <a:pt x="1656" y="1357"/>
                  </a:cubicBezTo>
                  <a:cubicBezTo>
                    <a:pt x="1656" y="1357"/>
                    <a:pt x="1703" y="1357"/>
                    <a:pt x="1703" y="1306"/>
                  </a:cubicBezTo>
                  <a:lnTo>
                    <a:pt x="1703" y="1260"/>
                  </a:lnTo>
                  <a:cubicBezTo>
                    <a:pt x="1703" y="1260"/>
                    <a:pt x="1703" y="1209"/>
                    <a:pt x="1656" y="1209"/>
                  </a:cubicBezTo>
                  <a:cubicBezTo>
                    <a:pt x="1617" y="1173"/>
                    <a:pt x="1580" y="1134"/>
                    <a:pt x="1520" y="1097"/>
                  </a:cubicBezTo>
                  <a:lnTo>
                    <a:pt x="1520" y="1097"/>
                  </a:lnTo>
                  <a:cubicBezTo>
                    <a:pt x="1529" y="1092"/>
                    <a:pt x="1541" y="1081"/>
                    <a:pt x="1558" y="1065"/>
                  </a:cubicBezTo>
                  <a:cubicBezTo>
                    <a:pt x="1605" y="1065"/>
                    <a:pt x="1605" y="1065"/>
                    <a:pt x="1605" y="1014"/>
                  </a:cubicBezTo>
                  <a:lnTo>
                    <a:pt x="1461" y="870"/>
                  </a:lnTo>
                  <a:cubicBezTo>
                    <a:pt x="1412" y="845"/>
                    <a:pt x="1364" y="845"/>
                    <a:pt x="1315" y="845"/>
                  </a:cubicBezTo>
                  <a:cubicBezTo>
                    <a:pt x="1266" y="845"/>
                    <a:pt x="1218" y="845"/>
                    <a:pt x="1169" y="820"/>
                  </a:cubicBezTo>
                  <a:cubicBezTo>
                    <a:pt x="1072" y="722"/>
                    <a:pt x="974" y="675"/>
                    <a:pt x="924" y="578"/>
                  </a:cubicBezTo>
                  <a:cubicBezTo>
                    <a:pt x="877" y="527"/>
                    <a:pt x="826" y="481"/>
                    <a:pt x="780" y="383"/>
                  </a:cubicBezTo>
                  <a:cubicBezTo>
                    <a:pt x="682" y="286"/>
                    <a:pt x="632" y="189"/>
                    <a:pt x="534" y="138"/>
                  </a:cubicBezTo>
                  <a:cubicBezTo>
                    <a:pt x="432" y="69"/>
                    <a:pt x="328" y="0"/>
                    <a:pt x="225" y="0"/>
                  </a:cubicBezTo>
                  <a:close/>
                </a:path>
              </a:pathLst>
            </a:custGeom>
            <a:solidFill>
              <a:srgbClr val="F9D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50"/>
            <p:cNvSpPr/>
            <p:nvPr/>
          </p:nvSpPr>
          <p:spPr>
            <a:xfrm>
              <a:off x="5878720" y="1215709"/>
              <a:ext cx="303209" cy="303904"/>
            </a:xfrm>
            <a:custGeom>
              <a:avLst/>
              <a:gdLst/>
              <a:ahLst/>
              <a:cxnLst/>
              <a:rect l="l" t="t" r="r" b="b"/>
              <a:pathLst>
                <a:path w="1314" h="1317" extrusionOk="0">
                  <a:moveTo>
                    <a:pt x="47" y="1317"/>
                  </a:moveTo>
                  <a:lnTo>
                    <a:pt x="47" y="1317"/>
                  </a:lnTo>
                  <a:lnTo>
                    <a:pt x="47" y="1317"/>
                  </a:lnTo>
                  <a:close/>
                  <a:moveTo>
                    <a:pt x="585" y="1220"/>
                  </a:moveTo>
                  <a:lnTo>
                    <a:pt x="585" y="1220"/>
                  </a:lnTo>
                  <a:lnTo>
                    <a:pt x="585" y="1220"/>
                  </a:lnTo>
                  <a:close/>
                  <a:moveTo>
                    <a:pt x="585" y="1220"/>
                  </a:moveTo>
                  <a:lnTo>
                    <a:pt x="585" y="1220"/>
                  </a:lnTo>
                  <a:lnTo>
                    <a:pt x="585" y="1220"/>
                  </a:lnTo>
                  <a:close/>
                  <a:moveTo>
                    <a:pt x="585" y="1220"/>
                  </a:moveTo>
                  <a:lnTo>
                    <a:pt x="585" y="1220"/>
                  </a:lnTo>
                  <a:lnTo>
                    <a:pt x="585" y="1220"/>
                  </a:lnTo>
                  <a:close/>
                  <a:moveTo>
                    <a:pt x="585" y="1169"/>
                  </a:moveTo>
                  <a:lnTo>
                    <a:pt x="585" y="1220"/>
                  </a:lnTo>
                  <a:lnTo>
                    <a:pt x="585" y="1169"/>
                  </a:lnTo>
                  <a:close/>
                  <a:moveTo>
                    <a:pt x="585" y="1169"/>
                  </a:moveTo>
                  <a:lnTo>
                    <a:pt x="585" y="1169"/>
                  </a:lnTo>
                  <a:lnTo>
                    <a:pt x="585" y="1169"/>
                  </a:lnTo>
                  <a:close/>
                  <a:moveTo>
                    <a:pt x="534" y="1169"/>
                  </a:moveTo>
                  <a:lnTo>
                    <a:pt x="534" y="1169"/>
                  </a:lnTo>
                  <a:lnTo>
                    <a:pt x="585" y="1169"/>
                  </a:lnTo>
                  <a:lnTo>
                    <a:pt x="534" y="1169"/>
                  </a:lnTo>
                  <a:close/>
                  <a:moveTo>
                    <a:pt x="1313" y="1"/>
                  </a:moveTo>
                  <a:cubicBezTo>
                    <a:pt x="1266" y="1"/>
                    <a:pt x="1266" y="51"/>
                    <a:pt x="1216" y="51"/>
                  </a:cubicBezTo>
                  <a:cubicBezTo>
                    <a:pt x="924" y="293"/>
                    <a:pt x="585" y="538"/>
                    <a:pt x="293" y="779"/>
                  </a:cubicBezTo>
                  <a:cubicBezTo>
                    <a:pt x="195" y="877"/>
                    <a:pt x="98" y="974"/>
                    <a:pt x="47" y="1072"/>
                  </a:cubicBezTo>
                  <a:cubicBezTo>
                    <a:pt x="1" y="1122"/>
                    <a:pt x="1" y="1122"/>
                    <a:pt x="1" y="1169"/>
                  </a:cubicBezTo>
                  <a:cubicBezTo>
                    <a:pt x="1" y="1122"/>
                    <a:pt x="1" y="1122"/>
                    <a:pt x="47" y="1072"/>
                  </a:cubicBezTo>
                  <a:cubicBezTo>
                    <a:pt x="98" y="974"/>
                    <a:pt x="195" y="877"/>
                    <a:pt x="293" y="779"/>
                  </a:cubicBezTo>
                  <a:cubicBezTo>
                    <a:pt x="585" y="538"/>
                    <a:pt x="924" y="293"/>
                    <a:pt x="1216" y="51"/>
                  </a:cubicBezTo>
                  <a:cubicBezTo>
                    <a:pt x="1266" y="51"/>
                    <a:pt x="1266" y="1"/>
                    <a:pt x="1313" y="1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50"/>
            <p:cNvSpPr/>
            <p:nvPr/>
          </p:nvSpPr>
          <p:spPr>
            <a:xfrm>
              <a:off x="5878720" y="1215709"/>
              <a:ext cx="314746" cy="269753"/>
            </a:xfrm>
            <a:custGeom>
              <a:avLst/>
              <a:gdLst/>
              <a:ahLst/>
              <a:cxnLst/>
              <a:rect l="l" t="t" r="r" b="b"/>
              <a:pathLst>
                <a:path w="1364" h="1169" extrusionOk="0">
                  <a:moveTo>
                    <a:pt x="1313" y="1"/>
                  </a:moveTo>
                  <a:cubicBezTo>
                    <a:pt x="1266" y="1"/>
                    <a:pt x="1266" y="51"/>
                    <a:pt x="1216" y="51"/>
                  </a:cubicBezTo>
                  <a:cubicBezTo>
                    <a:pt x="924" y="293"/>
                    <a:pt x="585" y="538"/>
                    <a:pt x="293" y="779"/>
                  </a:cubicBezTo>
                  <a:cubicBezTo>
                    <a:pt x="195" y="877"/>
                    <a:pt x="98" y="974"/>
                    <a:pt x="47" y="1072"/>
                  </a:cubicBezTo>
                  <a:cubicBezTo>
                    <a:pt x="1" y="1122"/>
                    <a:pt x="1" y="1122"/>
                    <a:pt x="1" y="1169"/>
                  </a:cubicBezTo>
                  <a:cubicBezTo>
                    <a:pt x="1" y="1122"/>
                    <a:pt x="47" y="1072"/>
                    <a:pt x="98" y="1072"/>
                  </a:cubicBezTo>
                  <a:cubicBezTo>
                    <a:pt x="145" y="1025"/>
                    <a:pt x="195" y="1025"/>
                    <a:pt x="242" y="1025"/>
                  </a:cubicBezTo>
                  <a:cubicBezTo>
                    <a:pt x="339" y="1025"/>
                    <a:pt x="437" y="1072"/>
                    <a:pt x="534" y="1169"/>
                  </a:cubicBezTo>
                  <a:cubicBezTo>
                    <a:pt x="729" y="1072"/>
                    <a:pt x="924" y="927"/>
                    <a:pt x="1118" y="830"/>
                  </a:cubicBezTo>
                  <a:cubicBezTo>
                    <a:pt x="1118" y="830"/>
                    <a:pt x="1118" y="779"/>
                    <a:pt x="1169" y="779"/>
                  </a:cubicBezTo>
                  <a:cubicBezTo>
                    <a:pt x="1216" y="635"/>
                    <a:pt x="1266" y="441"/>
                    <a:pt x="1364" y="293"/>
                  </a:cubicBezTo>
                  <a:cubicBezTo>
                    <a:pt x="1313" y="195"/>
                    <a:pt x="1313" y="98"/>
                    <a:pt x="1313" y="1"/>
                  </a:cubicBezTo>
                  <a:close/>
                </a:path>
              </a:pathLst>
            </a:custGeom>
            <a:solidFill>
              <a:srgbClr val="F7CD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50"/>
            <p:cNvSpPr/>
            <p:nvPr/>
          </p:nvSpPr>
          <p:spPr>
            <a:xfrm>
              <a:off x="5878720" y="1452002"/>
              <a:ext cx="202370" cy="190834"/>
            </a:xfrm>
            <a:custGeom>
              <a:avLst/>
              <a:gdLst/>
              <a:ahLst/>
              <a:cxnLst/>
              <a:rect l="l" t="t" r="r" b="b"/>
              <a:pathLst>
                <a:path w="877" h="827" extrusionOk="0">
                  <a:moveTo>
                    <a:pt x="242" y="1"/>
                  </a:moveTo>
                  <a:cubicBezTo>
                    <a:pt x="195" y="1"/>
                    <a:pt x="145" y="1"/>
                    <a:pt x="98" y="48"/>
                  </a:cubicBezTo>
                  <a:cubicBezTo>
                    <a:pt x="47" y="48"/>
                    <a:pt x="1" y="98"/>
                    <a:pt x="1" y="145"/>
                  </a:cubicBezTo>
                  <a:lnTo>
                    <a:pt x="1" y="196"/>
                  </a:lnTo>
                  <a:cubicBezTo>
                    <a:pt x="1" y="242"/>
                    <a:pt x="47" y="293"/>
                    <a:pt x="47" y="293"/>
                  </a:cubicBezTo>
                  <a:cubicBezTo>
                    <a:pt x="47" y="293"/>
                    <a:pt x="98" y="293"/>
                    <a:pt x="98" y="340"/>
                  </a:cubicBezTo>
                  <a:cubicBezTo>
                    <a:pt x="293" y="534"/>
                    <a:pt x="534" y="682"/>
                    <a:pt x="780" y="827"/>
                  </a:cubicBezTo>
                  <a:cubicBezTo>
                    <a:pt x="826" y="729"/>
                    <a:pt x="826" y="632"/>
                    <a:pt x="877" y="534"/>
                  </a:cubicBezTo>
                  <a:cubicBezTo>
                    <a:pt x="826" y="488"/>
                    <a:pt x="780" y="437"/>
                    <a:pt x="780" y="390"/>
                  </a:cubicBezTo>
                  <a:cubicBezTo>
                    <a:pt x="682" y="340"/>
                    <a:pt x="632" y="242"/>
                    <a:pt x="585" y="196"/>
                  </a:cubicBezTo>
                  <a:lnTo>
                    <a:pt x="585" y="145"/>
                  </a:lnTo>
                  <a:lnTo>
                    <a:pt x="534" y="145"/>
                  </a:lnTo>
                  <a:cubicBezTo>
                    <a:pt x="437" y="48"/>
                    <a:pt x="339" y="1"/>
                    <a:pt x="242" y="1"/>
                  </a:cubicBezTo>
                  <a:close/>
                </a:path>
              </a:pathLst>
            </a:custGeom>
            <a:solidFill>
              <a:srgbClr val="F7CD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50"/>
            <p:cNvSpPr/>
            <p:nvPr/>
          </p:nvSpPr>
          <p:spPr>
            <a:xfrm>
              <a:off x="6181699" y="1146714"/>
              <a:ext cx="112376" cy="159221"/>
            </a:xfrm>
            <a:custGeom>
              <a:avLst/>
              <a:gdLst/>
              <a:ahLst/>
              <a:cxnLst/>
              <a:rect l="l" t="t" r="r" b="b"/>
              <a:pathLst>
                <a:path w="487" h="690" extrusionOk="0">
                  <a:moveTo>
                    <a:pt x="440" y="0"/>
                  </a:moveTo>
                  <a:cubicBezTo>
                    <a:pt x="302" y="0"/>
                    <a:pt x="132" y="160"/>
                    <a:pt x="0" y="202"/>
                  </a:cubicBezTo>
                  <a:lnTo>
                    <a:pt x="0" y="253"/>
                  </a:lnTo>
                  <a:cubicBezTo>
                    <a:pt x="0" y="397"/>
                    <a:pt x="51" y="545"/>
                    <a:pt x="98" y="689"/>
                  </a:cubicBezTo>
                  <a:cubicBezTo>
                    <a:pt x="98" y="642"/>
                    <a:pt x="245" y="397"/>
                    <a:pt x="292" y="350"/>
                  </a:cubicBezTo>
                  <a:cubicBezTo>
                    <a:pt x="343" y="202"/>
                    <a:pt x="440" y="105"/>
                    <a:pt x="487" y="7"/>
                  </a:cubicBezTo>
                  <a:cubicBezTo>
                    <a:pt x="472" y="3"/>
                    <a:pt x="456" y="0"/>
                    <a:pt x="4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50"/>
            <p:cNvSpPr/>
            <p:nvPr/>
          </p:nvSpPr>
          <p:spPr>
            <a:xfrm>
              <a:off x="6181699" y="1148329"/>
              <a:ext cx="89993" cy="134992"/>
            </a:xfrm>
            <a:custGeom>
              <a:avLst/>
              <a:gdLst/>
              <a:ahLst/>
              <a:cxnLst/>
              <a:rect l="l" t="t" r="r" b="b"/>
              <a:pathLst>
                <a:path w="390" h="585" extrusionOk="0">
                  <a:moveTo>
                    <a:pt x="390" y="0"/>
                  </a:moveTo>
                  <a:cubicBezTo>
                    <a:pt x="245" y="0"/>
                    <a:pt x="98" y="148"/>
                    <a:pt x="0" y="195"/>
                  </a:cubicBezTo>
                  <a:lnTo>
                    <a:pt x="0" y="246"/>
                  </a:lnTo>
                  <a:cubicBezTo>
                    <a:pt x="0" y="343"/>
                    <a:pt x="0" y="487"/>
                    <a:pt x="51" y="585"/>
                  </a:cubicBezTo>
                  <a:cubicBezTo>
                    <a:pt x="148" y="390"/>
                    <a:pt x="245" y="246"/>
                    <a:pt x="343" y="98"/>
                  </a:cubicBezTo>
                  <a:cubicBezTo>
                    <a:pt x="343" y="51"/>
                    <a:pt x="390" y="0"/>
                    <a:pt x="3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50"/>
            <p:cNvSpPr/>
            <p:nvPr/>
          </p:nvSpPr>
          <p:spPr>
            <a:xfrm>
              <a:off x="5968714" y="1125946"/>
              <a:ext cx="572497" cy="753184"/>
            </a:xfrm>
            <a:custGeom>
              <a:avLst/>
              <a:gdLst/>
              <a:ahLst/>
              <a:cxnLst/>
              <a:rect l="l" t="t" r="r" b="b"/>
              <a:pathLst>
                <a:path w="2481" h="3264" extrusionOk="0">
                  <a:moveTo>
                    <a:pt x="1558" y="0"/>
                  </a:moveTo>
                  <a:cubicBezTo>
                    <a:pt x="1410" y="0"/>
                    <a:pt x="1313" y="51"/>
                    <a:pt x="1266" y="195"/>
                  </a:cubicBezTo>
                  <a:cubicBezTo>
                    <a:pt x="974" y="584"/>
                    <a:pt x="779" y="1071"/>
                    <a:pt x="631" y="1558"/>
                  </a:cubicBezTo>
                  <a:cubicBezTo>
                    <a:pt x="487" y="2095"/>
                    <a:pt x="242" y="2582"/>
                    <a:pt x="0" y="3069"/>
                  </a:cubicBezTo>
                  <a:cubicBezTo>
                    <a:pt x="292" y="3166"/>
                    <a:pt x="584" y="3213"/>
                    <a:pt x="876" y="3213"/>
                  </a:cubicBezTo>
                  <a:cubicBezTo>
                    <a:pt x="1168" y="3213"/>
                    <a:pt x="1410" y="3264"/>
                    <a:pt x="1702" y="3264"/>
                  </a:cubicBezTo>
                  <a:lnTo>
                    <a:pt x="1753" y="3264"/>
                  </a:lnTo>
                  <a:lnTo>
                    <a:pt x="1753" y="3213"/>
                  </a:lnTo>
                  <a:cubicBezTo>
                    <a:pt x="2142" y="2387"/>
                    <a:pt x="2481" y="1558"/>
                    <a:pt x="2384" y="635"/>
                  </a:cubicBezTo>
                  <a:cubicBezTo>
                    <a:pt x="2337" y="487"/>
                    <a:pt x="2337" y="343"/>
                    <a:pt x="2240" y="245"/>
                  </a:cubicBezTo>
                  <a:cubicBezTo>
                    <a:pt x="2045" y="0"/>
                    <a:pt x="1799" y="0"/>
                    <a:pt x="1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50"/>
            <p:cNvSpPr/>
            <p:nvPr/>
          </p:nvSpPr>
          <p:spPr>
            <a:xfrm>
              <a:off x="6305614" y="980340"/>
              <a:ext cx="202370" cy="202372"/>
            </a:xfrm>
            <a:custGeom>
              <a:avLst/>
              <a:gdLst/>
              <a:ahLst/>
              <a:cxnLst/>
              <a:rect l="l" t="t" r="r" b="b"/>
              <a:pathLst>
                <a:path w="877" h="877" extrusionOk="0">
                  <a:moveTo>
                    <a:pt x="195" y="0"/>
                  </a:moveTo>
                  <a:lnTo>
                    <a:pt x="195" y="0"/>
                  </a:lnTo>
                  <a:cubicBezTo>
                    <a:pt x="242" y="242"/>
                    <a:pt x="145" y="534"/>
                    <a:pt x="1" y="682"/>
                  </a:cubicBezTo>
                  <a:cubicBezTo>
                    <a:pt x="145" y="826"/>
                    <a:pt x="390" y="876"/>
                    <a:pt x="585" y="876"/>
                  </a:cubicBezTo>
                  <a:lnTo>
                    <a:pt x="632" y="876"/>
                  </a:lnTo>
                  <a:lnTo>
                    <a:pt x="682" y="826"/>
                  </a:lnTo>
                  <a:cubicBezTo>
                    <a:pt x="780" y="584"/>
                    <a:pt x="877" y="339"/>
                    <a:pt x="877" y="98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rgbClr val="F9D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50"/>
            <p:cNvSpPr/>
            <p:nvPr/>
          </p:nvSpPr>
          <p:spPr>
            <a:xfrm>
              <a:off x="6428837" y="1025106"/>
              <a:ext cx="79148" cy="45228"/>
            </a:xfrm>
            <a:custGeom>
              <a:avLst/>
              <a:gdLst/>
              <a:ahLst/>
              <a:cxnLst/>
              <a:rect l="l" t="t" r="r" b="b"/>
              <a:pathLst>
                <a:path w="343" h="196" extrusionOk="0">
                  <a:moveTo>
                    <a:pt x="0" y="1"/>
                  </a:moveTo>
                  <a:cubicBezTo>
                    <a:pt x="0" y="1"/>
                    <a:pt x="51" y="48"/>
                    <a:pt x="98" y="48"/>
                  </a:cubicBezTo>
                  <a:cubicBezTo>
                    <a:pt x="148" y="98"/>
                    <a:pt x="246" y="145"/>
                    <a:pt x="292" y="196"/>
                  </a:cubicBezTo>
                  <a:cubicBezTo>
                    <a:pt x="292" y="98"/>
                    <a:pt x="343" y="48"/>
                    <a:pt x="343" y="1"/>
                  </a:cubicBezTo>
                  <a:close/>
                </a:path>
              </a:pathLst>
            </a:custGeom>
            <a:solidFill>
              <a:srgbClr val="F7CD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50"/>
            <p:cNvSpPr/>
            <p:nvPr/>
          </p:nvSpPr>
          <p:spPr>
            <a:xfrm>
              <a:off x="6563597" y="766431"/>
              <a:ext cx="89993" cy="101763"/>
            </a:xfrm>
            <a:custGeom>
              <a:avLst/>
              <a:gdLst/>
              <a:ahLst/>
              <a:cxnLst/>
              <a:rect l="l" t="t" r="r" b="b"/>
              <a:pathLst>
                <a:path w="390" h="441" extrusionOk="0">
                  <a:moveTo>
                    <a:pt x="0" y="0"/>
                  </a:moveTo>
                  <a:lnTo>
                    <a:pt x="98" y="440"/>
                  </a:lnTo>
                  <a:cubicBezTo>
                    <a:pt x="195" y="440"/>
                    <a:pt x="246" y="390"/>
                    <a:pt x="292" y="390"/>
                  </a:cubicBezTo>
                  <a:cubicBezTo>
                    <a:pt x="343" y="343"/>
                    <a:pt x="390" y="292"/>
                    <a:pt x="343" y="292"/>
                  </a:cubicBezTo>
                  <a:cubicBezTo>
                    <a:pt x="343" y="246"/>
                    <a:pt x="343" y="246"/>
                    <a:pt x="292" y="246"/>
                  </a:cubicBezTo>
                  <a:cubicBezTo>
                    <a:pt x="195" y="148"/>
                    <a:pt x="98" y="98"/>
                    <a:pt x="0" y="0"/>
                  </a:cubicBezTo>
                  <a:close/>
                </a:path>
              </a:pathLst>
            </a:custGeom>
            <a:solidFill>
              <a:srgbClr val="F9D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50"/>
            <p:cNvSpPr/>
            <p:nvPr/>
          </p:nvSpPr>
          <p:spPr>
            <a:xfrm>
              <a:off x="6575134" y="777969"/>
              <a:ext cx="22844" cy="22845"/>
            </a:xfrm>
            <a:custGeom>
              <a:avLst/>
              <a:gdLst/>
              <a:ahLst/>
              <a:cxnLst/>
              <a:rect l="l" t="t" r="r" b="b"/>
              <a:pathLst>
                <a:path w="99" h="99" extrusionOk="0">
                  <a:moveTo>
                    <a:pt x="1" y="1"/>
                  </a:moveTo>
                  <a:cubicBezTo>
                    <a:pt x="1" y="48"/>
                    <a:pt x="48" y="98"/>
                    <a:pt x="48" y="98"/>
                  </a:cubicBezTo>
                  <a:lnTo>
                    <a:pt x="98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A97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50"/>
            <p:cNvSpPr/>
            <p:nvPr/>
          </p:nvSpPr>
          <p:spPr>
            <a:xfrm>
              <a:off x="6260617" y="662591"/>
              <a:ext cx="359743" cy="362747"/>
            </a:xfrm>
            <a:custGeom>
              <a:avLst/>
              <a:gdLst/>
              <a:ahLst/>
              <a:cxnLst/>
              <a:rect l="l" t="t" r="r" b="b"/>
              <a:pathLst>
                <a:path w="1559" h="1572" extrusionOk="0">
                  <a:moveTo>
                    <a:pt x="782" y="0"/>
                  </a:moveTo>
                  <a:cubicBezTo>
                    <a:pt x="682" y="0"/>
                    <a:pt x="581" y="23"/>
                    <a:pt x="488" y="61"/>
                  </a:cubicBezTo>
                  <a:cubicBezTo>
                    <a:pt x="293" y="111"/>
                    <a:pt x="145" y="209"/>
                    <a:pt x="48" y="353"/>
                  </a:cubicBezTo>
                  <a:cubicBezTo>
                    <a:pt x="1" y="450"/>
                    <a:pt x="1" y="548"/>
                    <a:pt x="1" y="645"/>
                  </a:cubicBezTo>
                  <a:cubicBezTo>
                    <a:pt x="1" y="840"/>
                    <a:pt x="48" y="1085"/>
                    <a:pt x="196" y="1280"/>
                  </a:cubicBezTo>
                  <a:cubicBezTo>
                    <a:pt x="293" y="1424"/>
                    <a:pt x="488" y="1521"/>
                    <a:pt x="682" y="1521"/>
                  </a:cubicBezTo>
                  <a:cubicBezTo>
                    <a:pt x="877" y="1572"/>
                    <a:pt x="1072" y="1572"/>
                    <a:pt x="1267" y="1572"/>
                  </a:cubicBezTo>
                  <a:cubicBezTo>
                    <a:pt x="1313" y="1572"/>
                    <a:pt x="1411" y="1521"/>
                    <a:pt x="1461" y="1521"/>
                  </a:cubicBezTo>
                  <a:cubicBezTo>
                    <a:pt x="1508" y="1475"/>
                    <a:pt x="1559" y="1327"/>
                    <a:pt x="1508" y="1229"/>
                  </a:cubicBezTo>
                  <a:cubicBezTo>
                    <a:pt x="1508" y="890"/>
                    <a:pt x="1411" y="501"/>
                    <a:pt x="1216" y="209"/>
                  </a:cubicBezTo>
                  <a:cubicBezTo>
                    <a:pt x="1097" y="58"/>
                    <a:pt x="940" y="0"/>
                    <a:pt x="782" y="0"/>
                  </a:cubicBezTo>
                  <a:close/>
                </a:path>
              </a:pathLst>
            </a:custGeom>
            <a:solidFill>
              <a:srgbClr val="F9D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50"/>
            <p:cNvSpPr/>
            <p:nvPr/>
          </p:nvSpPr>
          <p:spPr>
            <a:xfrm>
              <a:off x="6485371" y="766431"/>
              <a:ext cx="67610" cy="34382"/>
            </a:xfrm>
            <a:custGeom>
              <a:avLst/>
              <a:gdLst/>
              <a:ahLst/>
              <a:cxnLst/>
              <a:rect l="l" t="t" r="r" b="b"/>
              <a:pathLst>
                <a:path w="293" h="149" extrusionOk="0">
                  <a:moveTo>
                    <a:pt x="145" y="0"/>
                  </a:moveTo>
                  <a:cubicBezTo>
                    <a:pt x="98" y="0"/>
                    <a:pt x="98" y="51"/>
                    <a:pt x="98" y="51"/>
                  </a:cubicBezTo>
                  <a:lnTo>
                    <a:pt x="195" y="51"/>
                  </a:lnTo>
                  <a:cubicBezTo>
                    <a:pt x="195" y="51"/>
                    <a:pt x="195" y="0"/>
                    <a:pt x="145" y="0"/>
                  </a:cubicBezTo>
                  <a:close/>
                  <a:moveTo>
                    <a:pt x="47" y="51"/>
                  </a:moveTo>
                  <a:lnTo>
                    <a:pt x="47" y="98"/>
                  </a:lnTo>
                  <a:lnTo>
                    <a:pt x="98" y="98"/>
                  </a:lnTo>
                  <a:lnTo>
                    <a:pt x="98" y="51"/>
                  </a:lnTo>
                  <a:close/>
                  <a:moveTo>
                    <a:pt x="195" y="51"/>
                  </a:moveTo>
                  <a:lnTo>
                    <a:pt x="195" y="98"/>
                  </a:lnTo>
                  <a:lnTo>
                    <a:pt x="242" y="98"/>
                  </a:lnTo>
                  <a:lnTo>
                    <a:pt x="242" y="51"/>
                  </a:lnTo>
                  <a:close/>
                  <a:moveTo>
                    <a:pt x="1" y="98"/>
                  </a:moveTo>
                  <a:cubicBezTo>
                    <a:pt x="1" y="148"/>
                    <a:pt x="1" y="148"/>
                    <a:pt x="47" y="148"/>
                  </a:cubicBezTo>
                  <a:lnTo>
                    <a:pt x="47" y="98"/>
                  </a:lnTo>
                  <a:close/>
                  <a:moveTo>
                    <a:pt x="242" y="98"/>
                  </a:moveTo>
                  <a:lnTo>
                    <a:pt x="242" y="148"/>
                  </a:lnTo>
                  <a:lnTo>
                    <a:pt x="293" y="148"/>
                  </a:lnTo>
                  <a:lnTo>
                    <a:pt x="242" y="9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50"/>
            <p:cNvSpPr/>
            <p:nvPr/>
          </p:nvSpPr>
          <p:spPr>
            <a:xfrm>
              <a:off x="6473603" y="811428"/>
              <a:ext cx="22844" cy="11769"/>
            </a:xfrm>
            <a:custGeom>
              <a:avLst/>
              <a:gdLst/>
              <a:ahLst/>
              <a:cxnLst/>
              <a:rect l="l" t="t" r="r" b="b"/>
              <a:pathLst>
                <a:path w="99" h="51" extrusionOk="0">
                  <a:moveTo>
                    <a:pt x="1" y="0"/>
                  </a:moveTo>
                  <a:lnTo>
                    <a:pt x="1" y="51"/>
                  </a:lnTo>
                  <a:lnTo>
                    <a:pt x="98" y="5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5C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50"/>
            <p:cNvSpPr/>
            <p:nvPr/>
          </p:nvSpPr>
          <p:spPr>
            <a:xfrm>
              <a:off x="6462988" y="822966"/>
              <a:ext cx="22614" cy="11076"/>
            </a:xfrm>
            <a:custGeom>
              <a:avLst/>
              <a:gdLst/>
              <a:ahLst/>
              <a:cxnLst/>
              <a:rect l="l" t="t" r="r" b="b"/>
              <a:pathLst>
                <a:path w="98" h="48" extrusionOk="0">
                  <a:moveTo>
                    <a:pt x="0" y="1"/>
                  </a:moveTo>
                  <a:lnTo>
                    <a:pt x="0" y="47"/>
                  </a:lnTo>
                  <a:lnTo>
                    <a:pt x="98" y="47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rgbClr val="F5C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50"/>
            <p:cNvSpPr/>
            <p:nvPr/>
          </p:nvSpPr>
          <p:spPr>
            <a:xfrm>
              <a:off x="6473603" y="733202"/>
              <a:ext cx="45227" cy="33459"/>
            </a:xfrm>
            <a:custGeom>
              <a:avLst/>
              <a:gdLst/>
              <a:ahLst/>
              <a:cxnLst/>
              <a:rect l="l" t="t" r="r" b="b"/>
              <a:pathLst>
                <a:path w="196" h="145" extrusionOk="0">
                  <a:moveTo>
                    <a:pt x="52" y="0"/>
                  </a:moveTo>
                  <a:cubicBezTo>
                    <a:pt x="52" y="0"/>
                    <a:pt x="52" y="47"/>
                    <a:pt x="1" y="47"/>
                  </a:cubicBezTo>
                  <a:lnTo>
                    <a:pt x="1" y="98"/>
                  </a:lnTo>
                  <a:lnTo>
                    <a:pt x="1" y="144"/>
                  </a:lnTo>
                  <a:lnTo>
                    <a:pt x="52" y="98"/>
                  </a:lnTo>
                  <a:lnTo>
                    <a:pt x="52" y="47"/>
                  </a:lnTo>
                  <a:lnTo>
                    <a:pt x="196" y="47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50"/>
            <p:cNvSpPr/>
            <p:nvPr/>
          </p:nvSpPr>
          <p:spPr>
            <a:xfrm>
              <a:off x="6226466" y="553445"/>
              <a:ext cx="337360" cy="449511"/>
            </a:xfrm>
            <a:custGeom>
              <a:avLst/>
              <a:gdLst/>
              <a:ahLst/>
              <a:cxnLst/>
              <a:rect l="l" t="t" r="r" b="b"/>
              <a:pathLst>
                <a:path w="1462" h="1948" extrusionOk="0">
                  <a:moveTo>
                    <a:pt x="975" y="0"/>
                  </a:moveTo>
                  <a:cubicBezTo>
                    <a:pt x="877" y="0"/>
                    <a:pt x="830" y="47"/>
                    <a:pt x="733" y="98"/>
                  </a:cubicBezTo>
                  <a:cubicBezTo>
                    <a:pt x="682" y="144"/>
                    <a:pt x="636" y="195"/>
                    <a:pt x="636" y="292"/>
                  </a:cubicBezTo>
                  <a:cubicBezTo>
                    <a:pt x="574" y="271"/>
                    <a:pt x="521" y="259"/>
                    <a:pt x="473" y="259"/>
                  </a:cubicBezTo>
                  <a:cubicBezTo>
                    <a:pt x="406" y="259"/>
                    <a:pt x="350" y="283"/>
                    <a:pt x="293" y="339"/>
                  </a:cubicBezTo>
                  <a:cubicBezTo>
                    <a:pt x="196" y="390"/>
                    <a:pt x="149" y="487"/>
                    <a:pt x="149" y="584"/>
                  </a:cubicBezTo>
                  <a:cubicBezTo>
                    <a:pt x="149" y="729"/>
                    <a:pt x="98" y="826"/>
                    <a:pt x="51" y="923"/>
                  </a:cubicBezTo>
                  <a:cubicBezTo>
                    <a:pt x="51" y="1021"/>
                    <a:pt x="1" y="1118"/>
                    <a:pt x="51" y="1215"/>
                  </a:cubicBezTo>
                  <a:cubicBezTo>
                    <a:pt x="51" y="1461"/>
                    <a:pt x="196" y="1655"/>
                    <a:pt x="344" y="1850"/>
                  </a:cubicBezTo>
                  <a:lnTo>
                    <a:pt x="390" y="1897"/>
                  </a:lnTo>
                  <a:cubicBezTo>
                    <a:pt x="441" y="1948"/>
                    <a:pt x="488" y="1948"/>
                    <a:pt x="538" y="1948"/>
                  </a:cubicBezTo>
                  <a:cubicBezTo>
                    <a:pt x="538" y="1800"/>
                    <a:pt x="585" y="1655"/>
                    <a:pt x="636" y="1558"/>
                  </a:cubicBezTo>
                  <a:cubicBezTo>
                    <a:pt x="585" y="1558"/>
                    <a:pt x="538" y="1558"/>
                    <a:pt x="488" y="1507"/>
                  </a:cubicBezTo>
                  <a:cubicBezTo>
                    <a:pt x="441" y="1461"/>
                    <a:pt x="390" y="1410"/>
                    <a:pt x="390" y="1363"/>
                  </a:cubicBezTo>
                  <a:cubicBezTo>
                    <a:pt x="390" y="1313"/>
                    <a:pt x="390" y="1215"/>
                    <a:pt x="441" y="1215"/>
                  </a:cubicBezTo>
                  <a:cubicBezTo>
                    <a:pt x="441" y="1169"/>
                    <a:pt x="488" y="1118"/>
                    <a:pt x="585" y="1118"/>
                  </a:cubicBezTo>
                  <a:lnTo>
                    <a:pt x="682" y="1215"/>
                  </a:lnTo>
                  <a:cubicBezTo>
                    <a:pt x="682" y="1266"/>
                    <a:pt x="733" y="1266"/>
                    <a:pt x="780" y="1313"/>
                  </a:cubicBezTo>
                  <a:cubicBezTo>
                    <a:pt x="780" y="1363"/>
                    <a:pt x="877" y="1363"/>
                    <a:pt x="928" y="1363"/>
                  </a:cubicBezTo>
                  <a:cubicBezTo>
                    <a:pt x="830" y="1313"/>
                    <a:pt x="733" y="1215"/>
                    <a:pt x="780" y="1071"/>
                  </a:cubicBezTo>
                  <a:lnTo>
                    <a:pt x="780" y="1021"/>
                  </a:lnTo>
                  <a:lnTo>
                    <a:pt x="830" y="1021"/>
                  </a:lnTo>
                  <a:cubicBezTo>
                    <a:pt x="928" y="923"/>
                    <a:pt x="1025" y="826"/>
                    <a:pt x="975" y="682"/>
                  </a:cubicBezTo>
                  <a:cubicBezTo>
                    <a:pt x="1072" y="682"/>
                    <a:pt x="1220" y="682"/>
                    <a:pt x="1317" y="631"/>
                  </a:cubicBezTo>
                  <a:cubicBezTo>
                    <a:pt x="1364" y="584"/>
                    <a:pt x="1415" y="487"/>
                    <a:pt x="1461" y="390"/>
                  </a:cubicBezTo>
                  <a:cubicBezTo>
                    <a:pt x="1461" y="292"/>
                    <a:pt x="1415" y="144"/>
                    <a:pt x="1364" y="98"/>
                  </a:cubicBezTo>
                  <a:cubicBezTo>
                    <a:pt x="1317" y="98"/>
                    <a:pt x="1267" y="47"/>
                    <a:pt x="1220" y="47"/>
                  </a:cubicBezTo>
                  <a:cubicBezTo>
                    <a:pt x="1220" y="47"/>
                    <a:pt x="1169" y="98"/>
                    <a:pt x="1169" y="144"/>
                  </a:cubicBezTo>
                  <a:cubicBezTo>
                    <a:pt x="1123" y="47"/>
                    <a:pt x="1025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50"/>
            <p:cNvSpPr/>
            <p:nvPr/>
          </p:nvSpPr>
          <p:spPr>
            <a:xfrm>
              <a:off x="6316460" y="990955"/>
              <a:ext cx="34382" cy="11999"/>
            </a:xfrm>
            <a:custGeom>
              <a:avLst/>
              <a:gdLst/>
              <a:ahLst/>
              <a:cxnLst/>
              <a:rect l="l" t="t" r="r" b="b"/>
              <a:pathLst>
                <a:path w="149" h="52" extrusionOk="0">
                  <a:moveTo>
                    <a:pt x="98" y="52"/>
                  </a:moveTo>
                  <a:lnTo>
                    <a:pt x="98" y="52"/>
                  </a:lnTo>
                  <a:lnTo>
                    <a:pt x="98" y="52"/>
                  </a:lnTo>
                  <a:lnTo>
                    <a:pt x="98" y="52"/>
                  </a:lnTo>
                  <a:close/>
                  <a:moveTo>
                    <a:pt x="148" y="52"/>
                  </a:moveTo>
                  <a:lnTo>
                    <a:pt x="98" y="52"/>
                  </a:lnTo>
                  <a:lnTo>
                    <a:pt x="148" y="52"/>
                  </a:lnTo>
                  <a:lnTo>
                    <a:pt x="148" y="52"/>
                  </a:lnTo>
                  <a:close/>
                  <a:moveTo>
                    <a:pt x="0" y="1"/>
                  </a:moveTo>
                  <a:lnTo>
                    <a:pt x="0" y="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50"/>
            <p:cNvSpPr/>
            <p:nvPr/>
          </p:nvSpPr>
          <p:spPr>
            <a:xfrm>
              <a:off x="6305845" y="867963"/>
              <a:ext cx="67380" cy="134992"/>
            </a:xfrm>
            <a:custGeom>
              <a:avLst/>
              <a:gdLst/>
              <a:ahLst/>
              <a:cxnLst/>
              <a:rect l="l" t="t" r="r" b="b"/>
              <a:pathLst>
                <a:path w="292" h="585" extrusionOk="0">
                  <a:moveTo>
                    <a:pt x="46" y="0"/>
                  </a:moveTo>
                  <a:cubicBezTo>
                    <a:pt x="46" y="47"/>
                    <a:pt x="46" y="98"/>
                    <a:pt x="97" y="144"/>
                  </a:cubicBezTo>
                  <a:cubicBezTo>
                    <a:pt x="97" y="195"/>
                    <a:pt x="144" y="242"/>
                    <a:pt x="241" y="242"/>
                  </a:cubicBezTo>
                  <a:cubicBezTo>
                    <a:pt x="194" y="242"/>
                    <a:pt x="194" y="292"/>
                    <a:pt x="194" y="292"/>
                  </a:cubicBezTo>
                  <a:cubicBezTo>
                    <a:pt x="144" y="292"/>
                    <a:pt x="144" y="242"/>
                    <a:pt x="97" y="242"/>
                  </a:cubicBezTo>
                  <a:cubicBezTo>
                    <a:pt x="144" y="292"/>
                    <a:pt x="144" y="339"/>
                    <a:pt x="194" y="339"/>
                  </a:cubicBezTo>
                  <a:cubicBezTo>
                    <a:pt x="144" y="390"/>
                    <a:pt x="144" y="390"/>
                    <a:pt x="97" y="390"/>
                  </a:cubicBezTo>
                  <a:lnTo>
                    <a:pt x="46" y="390"/>
                  </a:lnTo>
                  <a:cubicBezTo>
                    <a:pt x="97" y="437"/>
                    <a:pt x="97" y="487"/>
                    <a:pt x="144" y="534"/>
                  </a:cubicBezTo>
                  <a:lnTo>
                    <a:pt x="97" y="534"/>
                  </a:lnTo>
                  <a:cubicBezTo>
                    <a:pt x="47" y="534"/>
                    <a:pt x="46" y="534"/>
                    <a:pt x="1" y="488"/>
                  </a:cubicBezTo>
                  <a:lnTo>
                    <a:pt x="1" y="488"/>
                  </a:lnTo>
                  <a:lnTo>
                    <a:pt x="46" y="534"/>
                  </a:lnTo>
                  <a:lnTo>
                    <a:pt x="46" y="585"/>
                  </a:lnTo>
                  <a:lnTo>
                    <a:pt x="194" y="585"/>
                  </a:lnTo>
                  <a:lnTo>
                    <a:pt x="194" y="487"/>
                  </a:lnTo>
                  <a:cubicBezTo>
                    <a:pt x="194" y="390"/>
                    <a:pt x="241" y="292"/>
                    <a:pt x="292" y="195"/>
                  </a:cubicBezTo>
                  <a:lnTo>
                    <a:pt x="241" y="195"/>
                  </a:lnTo>
                  <a:cubicBezTo>
                    <a:pt x="194" y="195"/>
                    <a:pt x="144" y="195"/>
                    <a:pt x="144" y="144"/>
                  </a:cubicBezTo>
                  <a:cubicBezTo>
                    <a:pt x="97" y="98"/>
                    <a:pt x="46" y="47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50"/>
            <p:cNvSpPr/>
            <p:nvPr/>
          </p:nvSpPr>
          <p:spPr>
            <a:xfrm>
              <a:off x="6361456" y="575828"/>
              <a:ext cx="202370" cy="292367"/>
            </a:xfrm>
            <a:custGeom>
              <a:avLst/>
              <a:gdLst/>
              <a:ahLst/>
              <a:cxnLst/>
              <a:rect l="l" t="t" r="r" b="b"/>
              <a:pathLst>
                <a:path w="877" h="1267" extrusionOk="0">
                  <a:moveTo>
                    <a:pt x="779" y="1"/>
                  </a:moveTo>
                  <a:lnTo>
                    <a:pt x="779" y="242"/>
                  </a:lnTo>
                  <a:cubicBezTo>
                    <a:pt x="732" y="293"/>
                    <a:pt x="732" y="293"/>
                    <a:pt x="732" y="339"/>
                  </a:cubicBezTo>
                  <a:cubicBezTo>
                    <a:pt x="682" y="390"/>
                    <a:pt x="635" y="437"/>
                    <a:pt x="538" y="437"/>
                  </a:cubicBezTo>
                  <a:cubicBezTo>
                    <a:pt x="584" y="390"/>
                    <a:pt x="635" y="339"/>
                    <a:pt x="635" y="293"/>
                  </a:cubicBezTo>
                  <a:cubicBezTo>
                    <a:pt x="635" y="242"/>
                    <a:pt x="635" y="195"/>
                    <a:pt x="584" y="145"/>
                  </a:cubicBezTo>
                  <a:cubicBezTo>
                    <a:pt x="584" y="242"/>
                    <a:pt x="584" y="293"/>
                    <a:pt x="538" y="339"/>
                  </a:cubicBezTo>
                  <a:lnTo>
                    <a:pt x="440" y="437"/>
                  </a:lnTo>
                  <a:lnTo>
                    <a:pt x="390" y="437"/>
                  </a:lnTo>
                  <a:cubicBezTo>
                    <a:pt x="343" y="437"/>
                    <a:pt x="292" y="390"/>
                    <a:pt x="292" y="390"/>
                  </a:cubicBezTo>
                  <a:lnTo>
                    <a:pt x="292" y="487"/>
                  </a:lnTo>
                  <a:cubicBezTo>
                    <a:pt x="292" y="534"/>
                    <a:pt x="245" y="585"/>
                    <a:pt x="195" y="585"/>
                  </a:cubicBezTo>
                  <a:cubicBezTo>
                    <a:pt x="148" y="585"/>
                    <a:pt x="98" y="585"/>
                    <a:pt x="97" y="535"/>
                  </a:cubicBezTo>
                  <a:lnTo>
                    <a:pt x="97" y="535"/>
                  </a:lnTo>
                  <a:cubicBezTo>
                    <a:pt x="98" y="585"/>
                    <a:pt x="148" y="632"/>
                    <a:pt x="195" y="632"/>
                  </a:cubicBezTo>
                  <a:lnTo>
                    <a:pt x="292" y="632"/>
                  </a:lnTo>
                  <a:cubicBezTo>
                    <a:pt x="245" y="780"/>
                    <a:pt x="148" y="877"/>
                    <a:pt x="0" y="877"/>
                  </a:cubicBezTo>
                  <a:lnTo>
                    <a:pt x="148" y="877"/>
                  </a:lnTo>
                  <a:lnTo>
                    <a:pt x="148" y="1021"/>
                  </a:lnTo>
                  <a:lnTo>
                    <a:pt x="195" y="974"/>
                  </a:lnTo>
                  <a:lnTo>
                    <a:pt x="195" y="924"/>
                  </a:lnTo>
                  <a:lnTo>
                    <a:pt x="245" y="924"/>
                  </a:lnTo>
                  <a:cubicBezTo>
                    <a:pt x="343" y="826"/>
                    <a:pt x="390" y="729"/>
                    <a:pt x="390" y="632"/>
                  </a:cubicBezTo>
                  <a:lnTo>
                    <a:pt x="390" y="585"/>
                  </a:lnTo>
                  <a:cubicBezTo>
                    <a:pt x="487" y="585"/>
                    <a:pt x="635" y="585"/>
                    <a:pt x="732" y="534"/>
                  </a:cubicBezTo>
                  <a:cubicBezTo>
                    <a:pt x="779" y="487"/>
                    <a:pt x="830" y="390"/>
                    <a:pt x="876" y="293"/>
                  </a:cubicBezTo>
                  <a:lnTo>
                    <a:pt x="876" y="242"/>
                  </a:lnTo>
                  <a:cubicBezTo>
                    <a:pt x="876" y="145"/>
                    <a:pt x="830" y="47"/>
                    <a:pt x="779" y="1"/>
                  </a:cubicBezTo>
                  <a:close/>
                  <a:moveTo>
                    <a:pt x="148" y="1021"/>
                  </a:moveTo>
                  <a:lnTo>
                    <a:pt x="148" y="1118"/>
                  </a:lnTo>
                  <a:cubicBezTo>
                    <a:pt x="195" y="1216"/>
                    <a:pt x="245" y="1266"/>
                    <a:pt x="343" y="1266"/>
                  </a:cubicBezTo>
                  <a:cubicBezTo>
                    <a:pt x="245" y="1216"/>
                    <a:pt x="148" y="1118"/>
                    <a:pt x="148" y="10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50"/>
            <p:cNvSpPr/>
            <p:nvPr/>
          </p:nvSpPr>
          <p:spPr>
            <a:xfrm>
              <a:off x="6518600" y="609056"/>
              <a:ext cx="11999" cy="22845"/>
            </a:xfrm>
            <a:custGeom>
              <a:avLst/>
              <a:gdLst/>
              <a:ahLst/>
              <a:cxnLst/>
              <a:rect l="l" t="t" r="r" b="b"/>
              <a:pathLst>
                <a:path w="52" h="99" extrusionOk="0">
                  <a:moveTo>
                    <a:pt x="1" y="1"/>
                  </a:moveTo>
                  <a:lnTo>
                    <a:pt x="1" y="51"/>
                  </a:lnTo>
                  <a:lnTo>
                    <a:pt x="1" y="98"/>
                  </a:lnTo>
                  <a:lnTo>
                    <a:pt x="51" y="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50"/>
            <p:cNvSpPr/>
            <p:nvPr/>
          </p:nvSpPr>
          <p:spPr>
            <a:xfrm>
              <a:off x="6440374" y="654054"/>
              <a:ext cx="11076" cy="11999"/>
            </a:xfrm>
            <a:custGeom>
              <a:avLst/>
              <a:gdLst/>
              <a:ahLst/>
              <a:cxnLst/>
              <a:rect l="l" t="t" r="r" b="b"/>
              <a:pathLst>
                <a:path w="48" h="52" extrusionOk="0">
                  <a:moveTo>
                    <a:pt x="1" y="0"/>
                  </a:moveTo>
                  <a:lnTo>
                    <a:pt x="1" y="51"/>
                  </a:lnTo>
                  <a:lnTo>
                    <a:pt x="48" y="5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50"/>
            <p:cNvSpPr/>
            <p:nvPr/>
          </p:nvSpPr>
          <p:spPr>
            <a:xfrm>
              <a:off x="6473603" y="620825"/>
              <a:ext cx="11999" cy="22614"/>
            </a:xfrm>
            <a:custGeom>
              <a:avLst/>
              <a:gdLst/>
              <a:ahLst/>
              <a:cxnLst/>
              <a:rect l="l" t="t" r="r" b="b"/>
              <a:pathLst>
                <a:path w="52" h="98" extrusionOk="0">
                  <a:moveTo>
                    <a:pt x="1" y="0"/>
                  </a:moveTo>
                  <a:lnTo>
                    <a:pt x="1" y="47"/>
                  </a:lnTo>
                  <a:lnTo>
                    <a:pt x="1" y="98"/>
                  </a:lnTo>
                  <a:lnTo>
                    <a:pt x="52" y="47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50"/>
            <p:cNvSpPr/>
            <p:nvPr/>
          </p:nvSpPr>
          <p:spPr>
            <a:xfrm>
              <a:off x="6462988" y="609056"/>
              <a:ext cx="10845" cy="22845"/>
            </a:xfrm>
            <a:custGeom>
              <a:avLst/>
              <a:gdLst/>
              <a:ahLst/>
              <a:cxnLst/>
              <a:rect l="l" t="t" r="r" b="b"/>
              <a:pathLst>
                <a:path w="47" h="99" extrusionOk="0">
                  <a:moveTo>
                    <a:pt x="0" y="1"/>
                  </a:moveTo>
                  <a:lnTo>
                    <a:pt x="0" y="51"/>
                  </a:lnTo>
                  <a:lnTo>
                    <a:pt x="0" y="98"/>
                  </a:lnTo>
                  <a:cubicBezTo>
                    <a:pt x="0" y="51"/>
                    <a:pt x="47" y="51"/>
                    <a:pt x="47" y="51"/>
                  </a:cubicBezTo>
                  <a:cubicBezTo>
                    <a:pt x="47" y="51"/>
                    <a:pt x="0" y="5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50"/>
            <p:cNvSpPr/>
            <p:nvPr/>
          </p:nvSpPr>
          <p:spPr>
            <a:xfrm>
              <a:off x="6507754" y="643208"/>
              <a:ext cx="11076" cy="22845"/>
            </a:xfrm>
            <a:custGeom>
              <a:avLst/>
              <a:gdLst/>
              <a:ahLst/>
              <a:cxnLst/>
              <a:rect l="l" t="t" r="r" b="b"/>
              <a:pathLst>
                <a:path w="48" h="99" extrusionOk="0">
                  <a:moveTo>
                    <a:pt x="48" y="1"/>
                  </a:moveTo>
                  <a:lnTo>
                    <a:pt x="1" y="47"/>
                  </a:lnTo>
                  <a:lnTo>
                    <a:pt x="1" y="98"/>
                  </a:lnTo>
                  <a:lnTo>
                    <a:pt x="48" y="47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50"/>
            <p:cNvSpPr/>
            <p:nvPr/>
          </p:nvSpPr>
          <p:spPr>
            <a:xfrm>
              <a:off x="6462988" y="654054"/>
              <a:ext cx="231" cy="11999"/>
            </a:xfrm>
            <a:custGeom>
              <a:avLst/>
              <a:gdLst/>
              <a:ahLst/>
              <a:cxnLst/>
              <a:rect l="l" t="t" r="r" b="b"/>
              <a:pathLst>
                <a:path w="1" h="52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5F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50"/>
            <p:cNvSpPr/>
            <p:nvPr/>
          </p:nvSpPr>
          <p:spPr>
            <a:xfrm>
              <a:off x="6406223" y="688205"/>
              <a:ext cx="11999" cy="11076"/>
            </a:xfrm>
            <a:custGeom>
              <a:avLst/>
              <a:gdLst/>
              <a:ahLst/>
              <a:cxnLst/>
              <a:rect l="l" t="t" r="r" b="b"/>
              <a:pathLst>
                <a:path w="52" h="48" extrusionOk="0">
                  <a:moveTo>
                    <a:pt x="1" y="0"/>
                  </a:moveTo>
                  <a:lnTo>
                    <a:pt x="1" y="47"/>
                  </a:lnTo>
                  <a:lnTo>
                    <a:pt x="51" y="47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50"/>
            <p:cNvSpPr/>
            <p:nvPr/>
          </p:nvSpPr>
          <p:spPr>
            <a:xfrm>
              <a:off x="6383840" y="733202"/>
              <a:ext cx="34382" cy="22614"/>
            </a:xfrm>
            <a:custGeom>
              <a:avLst/>
              <a:gdLst/>
              <a:ahLst/>
              <a:cxnLst/>
              <a:rect l="l" t="t" r="r" b="b"/>
              <a:pathLst>
                <a:path w="149" h="98" extrusionOk="0">
                  <a:moveTo>
                    <a:pt x="98" y="0"/>
                  </a:moveTo>
                  <a:cubicBezTo>
                    <a:pt x="98" y="47"/>
                    <a:pt x="98" y="47"/>
                    <a:pt x="51" y="47"/>
                  </a:cubicBezTo>
                  <a:lnTo>
                    <a:pt x="0" y="47"/>
                  </a:lnTo>
                  <a:lnTo>
                    <a:pt x="0" y="98"/>
                  </a:lnTo>
                  <a:lnTo>
                    <a:pt x="98" y="98"/>
                  </a:lnTo>
                  <a:lnTo>
                    <a:pt x="98" y="47"/>
                  </a:lnTo>
                  <a:cubicBezTo>
                    <a:pt x="148" y="47"/>
                    <a:pt x="148" y="0"/>
                    <a:pt x="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50"/>
            <p:cNvSpPr/>
            <p:nvPr/>
          </p:nvSpPr>
          <p:spPr>
            <a:xfrm>
              <a:off x="6361456" y="755585"/>
              <a:ext cx="11768" cy="11076"/>
            </a:xfrm>
            <a:custGeom>
              <a:avLst/>
              <a:gdLst/>
              <a:ahLst/>
              <a:cxnLst/>
              <a:rect l="l" t="t" r="r" b="b"/>
              <a:pathLst>
                <a:path w="51" h="48" extrusionOk="0">
                  <a:moveTo>
                    <a:pt x="0" y="1"/>
                  </a:moveTo>
                  <a:lnTo>
                    <a:pt x="0" y="47"/>
                  </a:lnTo>
                  <a:lnTo>
                    <a:pt x="51" y="47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50"/>
            <p:cNvSpPr/>
            <p:nvPr/>
          </p:nvSpPr>
          <p:spPr>
            <a:xfrm>
              <a:off x="6361456" y="788814"/>
              <a:ext cx="22614" cy="11999"/>
            </a:xfrm>
            <a:custGeom>
              <a:avLst/>
              <a:gdLst/>
              <a:ahLst/>
              <a:cxnLst/>
              <a:rect l="l" t="t" r="r" b="b"/>
              <a:pathLst>
                <a:path w="98" h="52" extrusionOk="0">
                  <a:moveTo>
                    <a:pt x="51" y="1"/>
                  </a:moveTo>
                  <a:lnTo>
                    <a:pt x="0" y="51"/>
                  </a:lnTo>
                  <a:lnTo>
                    <a:pt x="97" y="51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50"/>
            <p:cNvSpPr/>
            <p:nvPr/>
          </p:nvSpPr>
          <p:spPr>
            <a:xfrm>
              <a:off x="6305614" y="901191"/>
              <a:ext cx="11076" cy="11999"/>
            </a:xfrm>
            <a:custGeom>
              <a:avLst/>
              <a:gdLst/>
              <a:ahLst/>
              <a:cxnLst/>
              <a:rect l="l" t="t" r="r" b="b"/>
              <a:pathLst>
                <a:path w="48" h="52" extrusionOk="0">
                  <a:moveTo>
                    <a:pt x="1" y="0"/>
                  </a:moveTo>
                  <a:lnTo>
                    <a:pt x="1" y="51"/>
                  </a:lnTo>
                  <a:lnTo>
                    <a:pt x="47" y="5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50"/>
            <p:cNvSpPr/>
            <p:nvPr/>
          </p:nvSpPr>
          <p:spPr>
            <a:xfrm>
              <a:off x="6305614" y="923574"/>
              <a:ext cx="11076" cy="11999"/>
            </a:xfrm>
            <a:custGeom>
              <a:avLst/>
              <a:gdLst/>
              <a:ahLst/>
              <a:cxnLst/>
              <a:rect l="l" t="t" r="r" b="b"/>
              <a:pathLst>
                <a:path w="48" h="52" extrusionOk="0">
                  <a:moveTo>
                    <a:pt x="1" y="1"/>
                  </a:moveTo>
                  <a:lnTo>
                    <a:pt x="1" y="51"/>
                  </a:lnTo>
                  <a:lnTo>
                    <a:pt x="47" y="51"/>
                  </a:lnTo>
                  <a:cubicBezTo>
                    <a:pt x="47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50"/>
            <p:cNvSpPr/>
            <p:nvPr/>
          </p:nvSpPr>
          <p:spPr>
            <a:xfrm>
              <a:off x="6305614" y="957726"/>
              <a:ext cx="11076" cy="11076"/>
            </a:xfrm>
            <a:custGeom>
              <a:avLst/>
              <a:gdLst/>
              <a:ahLst/>
              <a:cxnLst/>
              <a:rect l="l" t="t" r="r" b="b"/>
              <a:pathLst>
                <a:path w="48" h="48" extrusionOk="0">
                  <a:moveTo>
                    <a:pt x="1" y="1"/>
                  </a:move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7" y="48"/>
                  </a:lnTo>
                  <a:lnTo>
                    <a:pt x="47" y="48"/>
                  </a:lnTo>
                  <a:lnTo>
                    <a:pt x="47" y="48"/>
                  </a:lnTo>
                  <a:lnTo>
                    <a:pt x="1" y="4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5F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50"/>
            <p:cNvSpPr/>
            <p:nvPr/>
          </p:nvSpPr>
          <p:spPr>
            <a:xfrm>
              <a:off x="6271463" y="923574"/>
              <a:ext cx="22614" cy="22845"/>
            </a:xfrm>
            <a:custGeom>
              <a:avLst/>
              <a:gdLst/>
              <a:ahLst/>
              <a:cxnLst/>
              <a:rect l="l" t="t" r="r" b="b"/>
              <a:pathLst>
                <a:path w="98" h="99" extrusionOk="0">
                  <a:moveTo>
                    <a:pt x="1" y="1"/>
                  </a:moveTo>
                  <a:cubicBezTo>
                    <a:pt x="1" y="1"/>
                    <a:pt x="1" y="51"/>
                    <a:pt x="51" y="51"/>
                  </a:cubicBezTo>
                  <a:lnTo>
                    <a:pt x="98" y="98"/>
                  </a:lnTo>
                  <a:lnTo>
                    <a:pt x="98" y="51"/>
                  </a:lnTo>
                  <a:cubicBezTo>
                    <a:pt x="98" y="51"/>
                    <a:pt x="51" y="51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50"/>
            <p:cNvSpPr/>
            <p:nvPr/>
          </p:nvSpPr>
          <p:spPr>
            <a:xfrm>
              <a:off x="6283231" y="890346"/>
              <a:ext cx="10845" cy="22845"/>
            </a:xfrm>
            <a:custGeom>
              <a:avLst/>
              <a:gdLst/>
              <a:ahLst/>
              <a:cxnLst/>
              <a:rect l="l" t="t" r="r" b="b"/>
              <a:pathLst>
                <a:path w="47" h="99" extrusionOk="0">
                  <a:moveTo>
                    <a:pt x="0" y="1"/>
                  </a:moveTo>
                  <a:lnTo>
                    <a:pt x="0" y="47"/>
                  </a:lnTo>
                  <a:lnTo>
                    <a:pt x="0" y="98"/>
                  </a:lnTo>
                  <a:lnTo>
                    <a:pt x="47" y="98"/>
                  </a:lnTo>
                  <a:lnTo>
                    <a:pt x="47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50"/>
            <p:cNvSpPr/>
            <p:nvPr/>
          </p:nvSpPr>
          <p:spPr>
            <a:xfrm>
              <a:off x="6372994" y="564290"/>
              <a:ext cx="100839" cy="67611"/>
            </a:xfrm>
            <a:custGeom>
              <a:avLst/>
              <a:gdLst/>
              <a:ahLst/>
              <a:cxnLst/>
              <a:rect l="l" t="t" r="r" b="b"/>
              <a:pathLst>
                <a:path w="437" h="293" extrusionOk="0">
                  <a:moveTo>
                    <a:pt x="293" y="0"/>
                  </a:moveTo>
                  <a:cubicBezTo>
                    <a:pt x="242" y="0"/>
                    <a:pt x="195" y="0"/>
                    <a:pt x="145" y="51"/>
                  </a:cubicBezTo>
                  <a:cubicBezTo>
                    <a:pt x="98" y="97"/>
                    <a:pt x="47" y="195"/>
                    <a:pt x="1" y="245"/>
                  </a:cubicBezTo>
                  <a:cubicBezTo>
                    <a:pt x="47" y="245"/>
                    <a:pt x="145" y="245"/>
                    <a:pt x="195" y="195"/>
                  </a:cubicBezTo>
                  <a:lnTo>
                    <a:pt x="195" y="195"/>
                  </a:lnTo>
                  <a:cubicBezTo>
                    <a:pt x="195" y="245"/>
                    <a:pt x="145" y="245"/>
                    <a:pt x="145" y="292"/>
                  </a:cubicBezTo>
                  <a:cubicBezTo>
                    <a:pt x="242" y="245"/>
                    <a:pt x="340" y="195"/>
                    <a:pt x="390" y="97"/>
                  </a:cubicBezTo>
                  <a:cubicBezTo>
                    <a:pt x="390" y="51"/>
                    <a:pt x="437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50"/>
            <p:cNvSpPr/>
            <p:nvPr/>
          </p:nvSpPr>
          <p:spPr>
            <a:xfrm>
              <a:off x="6271463" y="620825"/>
              <a:ext cx="90224" cy="100840"/>
            </a:xfrm>
            <a:custGeom>
              <a:avLst/>
              <a:gdLst/>
              <a:ahLst/>
              <a:cxnLst/>
              <a:rect l="l" t="t" r="r" b="b"/>
              <a:pathLst>
                <a:path w="391" h="437" extrusionOk="0">
                  <a:moveTo>
                    <a:pt x="293" y="0"/>
                  </a:moveTo>
                  <a:cubicBezTo>
                    <a:pt x="195" y="0"/>
                    <a:pt x="98" y="98"/>
                    <a:pt x="51" y="144"/>
                  </a:cubicBezTo>
                  <a:cubicBezTo>
                    <a:pt x="51" y="144"/>
                    <a:pt x="51" y="195"/>
                    <a:pt x="1" y="242"/>
                  </a:cubicBezTo>
                  <a:lnTo>
                    <a:pt x="1" y="292"/>
                  </a:lnTo>
                  <a:lnTo>
                    <a:pt x="1" y="437"/>
                  </a:lnTo>
                  <a:cubicBezTo>
                    <a:pt x="51" y="390"/>
                    <a:pt x="51" y="339"/>
                    <a:pt x="51" y="339"/>
                  </a:cubicBezTo>
                  <a:lnTo>
                    <a:pt x="51" y="390"/>
                  </a:lnTo>
                  <a:lnTo>
                    <a:pt x="98" y="390"/>
                  </a:lnTo>
                  <a:cubicBezTo>
                    <a:pt x="98" y="390"/>
                    <a:pt x="149" y="339"/>
                    <a:pt x="149" y="292"/>
                  </a:cubicBezTo>
                  <a:lnTo>
                    <a:pt x="149" y="390"/>
                  </a:lnTo>
                  <a:lnTo>
                    <a:pt x="246" y="292"/>
                  </a:lnTo>
                  <a:lnTo>
                    <a:pt x="246" y="339"/>
                  </a:lnTo>
                  <a:cubicBezTo>
                    <a:pt x="293" y="292"/>
                    <a:pt x="343" y="242"/>
                    <a:pt x="343" y="195"/>
                  </a:cubicBezTo>
                  <a:cubicBezTo>
                    <a:pt x="390" y="144"/>
                    <a:pt x="343" y="47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50"/>
            <p:cNvSpPr/>
            <p:nvPr/>
          </p:nvSpPr>
          <p:spPr>
            <a:xfrm>
              <a:off x="6485371" y="553445"/>
              <a:ext cx="11076" cy="44997"/>
            </a:xfrm>
            <a:custGeom>
              <a:avLst/>
              <a:gdLst/>
              <a:ahLst/>
              <a:cxnLst/>
              <a:rect l="l" t="t" r="r" b="b"/>
              <a:pathLst>
                <a:path w="48" h="195" extrusionOk="0">
                  <a:moveTo>
                    <a:pt x="1" y="0"/>
                  </a:moveTo>
                  <a:lnTo>
                    <a:pt x="1" y="47"/>
                  </a:lnTo>
                  <a:lnTo>
                    <a:pt x="1" y="98"/>
                  </a:lnTo>
                  <a:lnTo>
                    <a:pt x="1" y="144"/>
                  </a:lnTo>
                  <a:lnTo>
                    <a:pt x="47" y="195"/>
                  </a:lnTo>
                  <a:lnTo>
                    <a:pt x="47" y="144"/>
                  </a:lnTo>
                  <a:lnTo>
                    <a:pt x="47" y="98"/>
                  </a:lnTo>
                  <a:lnTo>
                    <a:pt x="47" y="47"/>
                  </a:lnTo>
                  <a:cubicBezTo>
                    <a:pt x="1" y="47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50"/>
            <p:cNvSpPr/>
            <p:nvPr/>
          </p:nvSpPr>
          <p:spPr>
            <a:xfrm>
              <a:off x="6350611" y="598211"/>
              <a:ext cx="22614" cy="33690"/>
            </a:xfrm>
            <a:custGeom>
              <a:avLst/>
              <a:gdLst/>
              <a:ahLst/>
              <a:cxnLst/>
              <a:rect l="l" t="t" r="r" b="b"/>
              <a:pathLst>
                <a:path w="98" h="146" extrusionOk="0">
                  <a:moveTo>
                    <a:pt x="98" y="1"/>
                  </a:moveTo>
                  <a:lnTo>
                    <a:pt x="47" y="48"/>
                  </a:lnTo>
                  <a:lnTo>
                    <a:pt x="47" y="98"/>
                  </a:lnTo>
                  <a:lnTo>
                    <a:pt x="0" y="98"/>
                  </a:lnTo>
                  <a:lnTo>
                    <a:pt x="98" y="145"/>
                  </a:lnTo>
                  <a:lnTo>
                    <a:pt x="98" y="98"/>
                  </a:lnTo>
                  <a:lnTo>
                    <a:pt x="98" y="48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50"/>
            <p:cNvSpPr/>
            <p:nvPr/>
          </p:nvSpPr>
          <p:spPr>
            <a:xfrm>
              <a:off x="6249079" y="688205"/>
              <a:ext cx="22614" cy="45228"/>
            </a:xfrm>
            <a:custGeom>
              <a:avLst/>
              <a:gdLst/>
              <a:ahLst/>
              <a:cxnLst/>
              <a:rect l="l" t="t" r="r" b="b"/>
              <a:pathLst>
                <a:path w="98" h="196" extrusionOk="0">
                  <a:moveTo>
                    <a:pt x="51" y="0"/>
                  </a:moveTo>
                  <a:cubicBezTo>
                    <a:pt x="0" y="0"/>
                    <a:pt x="0" y="47"/>
                    <a:pt x="0" y="47"/>
                  </a:cubicBezTo>
                  <a:lnTo>
                    <a:pt x="0" y="98"/>
                  </a:lnTo>
                  <a:cubicBezTo>
                    <a:pt x="0" y="145"/>
                    <a:pt x="51" y="145"/>
                    <a:pt x="51" y="145"/>
                  </a:cubicBezTo>
                  <a:lnTo>
                    <a:pt x="51" y="195"/>
                  </a:lnTo>
                  <a:lnTo>
                    <a:pt x="98" y="145"/>
                  </a:lnTo>
                  <a:lnTo>
                    <a:pt x="98" y="98"/>
                  </a:lnTo>
                  <a:lnTo>
                    <a:pt x="51" y="98"/>
                  </a:lnTo>
                  <a:lnTo>
                    <a:pt x="51" y="47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50"/>
            <p:cNvSpPr/>
            <p:nvPr/>
          </p:nvSpPr>
          <p:spPr>
            <a:xfrm>
              <a:off x="6249079" y="721434"/>
              <a:ext cx="11768" cy="11999"/>
            </a:xfrm>
            <a:custGeom>
              <a:avLst/>
              <a:gdLst/>
              <a:ahLst/>
              <a:cxnLst/>
              <a:rect l="l" t="t" r="r" b="b"/>
              <a:pathLst>
                <a:path w="51" h="52" extrusionOk="0">
                  <a:moveTo>
                    <a:pt x="0" y="1"/>
                  </a:moveTo>
                  <a:lnTo>
                    <a:pt x="0" y="51"/>
                  </a:lnTo>
                  <a:lnTo>
                    <a:pt x="51" y="51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50"/>
            <p:cNvSpPr/>
            <p:nvPr/>
          </p:nvSpPr>
          <p:spPr>
            <a:xfrm>
              <a:off x="6496217" y="800582"/>
              <a:ext cx="179987" cy="213218"/>
            </a:xfrm>
            <a:custGeom>
              <a:avLst/>
              <a:gdLst/>
              <a:ahLst/>
              <a:cxnLst/>
              <a:rect l="l" t="t" r="r" b="b"/>
              <a:pathLst>
                <a:path w="780" h="924" extrusionOk="0">
                  <a:moveTo>
                    <a:pt x="487" y="0"/>
                  </a:moveTo>
                  <a:cubicBezTo>
                    <a:pt x="440" y="0"/>
                    <a:pt x="343" y="47"/>
                    <a:pt x="292" y="98"/>
                  </a:cubicBezTo>
                  <a:cubicBezTo>
                    <a:pt x="195" y="144"/>
                    <a:pt x="98" y="292"/>
                    <a:pt x="0" y="390"/>
                  </a:cubicBezTo>
                  <a:lnTo>
                    <a:pt x="0" y="436"/>
                  </a:lnTo>
                  <a:lnTo>
                    <a:pt x="0" y="487"/>
                  </a:lnTo>
                  <a:cubicBezTo>
                    <a:pt x="98" y="631"/>
                    <a:pt x="195" y="779"/>
                    <a:pt x="343" y="877"/>
                  </a:cubicBezTo>
                  <a:cubicBezTo>
                    <a:pt x="390" y="923"/>
                    <a:pt x="440" y="923"/>
                    <a:pt x="440" y="923"/>
                  </a:cubicBezTo>
                  <a:cubicBezTo>
                    <a:pt x="487" y="923"/>
                    <a:pt x="487" y="877"/>
                    <a:pt x="487" y="877"/>
                  </a:cubicBezTo>
                  <a:cubicBezTo>
                    <a:pt x="538" y="826"/>
                    <a:pt x="584" y="729"/>
                    <a:pt x="635" y="631"/>
                  </a:cubicBezTo>
                  <a:cubicBezTo>
                    <a:pt x="682" y="584"/>
                    <a:pt x="732" y="487"/>
                    <a:pt x="732" y="390"/>
                  </a:cubicBezTo>
                  <a:cubicBezTo>
                    <a:pt x="779" y="242"/>
                    <a:pt x="732" y="144"/>
                    <a:pt x="682" y="98"/>
                  </a:cubicBezTo>
                  <a:cubicBezTo>
                    <a:pt x="635" y="47"/>
                    <a:pt x="538" y="0"/>
                    <a:pt x="4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50"/>
            <p:cNvSpPr/>
            <p:nvPr/>
          </p:nvSpPr>
          <p:spPr>
            <a:xfrm>
              <a:off x="6585980" y="867963"/>
              <a:ext cx="90224" cy="22614"/>
            </a:xfrm>
            <a:custGeom>
              <a:avLst/>
              <a:gdLst/>
              <a:ahLst/>
              <a:cxnLst/>
              <a:rect l="l" t="t" r="r" b="b"/>
              <a:pathLst>
                <a:path w="391" h="98" extrusionOk="0">
                  <a:moveTo>
                    <a:pt x="343" y="0"/>
                  </a:moveTo>
                  <a:cubicBezTo>
                    <a:pt x="246" y="47"/>
                    <a:pt x="149" y="98"/>
                    <a:pt x="1" y="98"/>
                  </a:cubicBezTo>
                  <a:lnTo>
                    <a:pt x="195" y="98"/>
                  </a:lnTo>
                  <a:cubicBezTo>
                    <a:pt x="246" y="98"/>
                    <a:pt x="293" y="98"/>
                    <a:pt x="343" y="47"/>
                  </a:cubicBezTo>
                  <a:lnTo>
                    <a:pt x="390" y="47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50"/>
            <p:cNvSpPr/>
            <p:nvPr/>
          </p:nvSpPr>
          <p:spPr>
            <a:xfrm>
              <a:off x="6575134" y="901191"/>
              <a:ext cx="90224" cy="22614"/>
            </a:xfrm>
            <a:custGeom>
              <a:avLst/>
              <a:gdLst/>
              <a:ahLst/>
              <a:cxnLst/>
              <a:rect l="l" t="t" r="r" b="b"/>
              <a:pathLst>
                <a:path w="391" h="98" extrusionOk="0">
                  <a:moveTo>
                    <a:pt x="390" y="0"/>
                  </a:moveTo>
                  <a:cubicBezTo>
                    <a:pt x="340" y="51"/>
                    <a:pt x="242" y="51"/>
                    <a:pt x="196" y="51"/>
                  </a:cubicBezTo>
                  <a:cubicBezTo>
                    <a:pt x="98" y="51"/>
                    <a:pt x="48" y="98"/>
                    <a:pt x="1" y="98"/>
                  </a:cubicBezTo>
                  <a:lnTo>
                    <a:pt x="196" y="98"/>
                  </a:lnTo>
                  <a:cubicBezTo>
                    <a:pt x="242" y="98"/>
                    <a:pt x="293" y="98"/>
                    <a:pt x="390" y="51"/>
                  </a:cubicBezTo>
                  <a:lnTo>
                    <a:pt x="3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50"/>
            <p:cNvSpPr/>
            <p:nvPr/>
          </p:nvSpPr>
          <p:spPr>
            <a:xfrm>
              <a:off x="6585980" y="935343"/>
              <a:ext cx="67610" cy="11076"/>
            </a:xfrm>
            <a:custGeom>
              <a:avLst/>
              <a:gdLst/>
              <a:ahLst/>
              <a:cxnLst/>
              <a:rect l="l" t="t" r="r" b="b"/>
              <a:pathLst>
                <a:path w="293" h="48" extrusionOk="0">
                  <a:moveTo>
                    <a:pt x="293" y="0"/>
                  </a:moveTo>
                  <a:lnTo>
                    <a:pt x="293" y="0"/>
                  </a:lnTo>
                  <a:cubicBezTo>
                    <a:pt x="195" y="47"/>
                    <a:pt x="98" y="47"/>
                    <a:pt x="1" y="47"/>
                  </a:cubicBezTo>
                  <a:lnTo>
                    <a:pt x="246" y="47"/>
                  </a:lnTo>
                  <a:cubicBezTo>
                    <a:pt x="246" y="47"/>
                    <a:pt x="293" y="47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50"/>
            <p:cNvSpPr/>
            <p:nvPr/>
          </p:nvSpPr>
          <p:spPr>
            <a:xfrm>
              <a:off x="6417991" y="845580"/>
              <a:ext cx="100839" cy="44997"/>
            </a:xfrm>
            <a:custGeom>
              <a:avLst/>
              <a:gdLst/>
              <a:ahLst/>
              <a:cxnLst/>
              <a:rect l="l" t="t" r="r" b="b"/>
              <a:pathLst>
                <a:path w="437" h="195" extrusionOk="0">
                  <a:moveTo>
                    <a:pt x="0" y="0"/>
                  </a:moveTo>
                  <a:cubicBezTo>
                    <a:pt x="47" y="0"/>
                    <a:pt x="98" y="47"/>
                    <a:pt x="145" y="47"/>
                  </a:cubicBezTo>
                  <a:cubicBezTo>
                    <a:pt x="98" y="0"/>
                    <a:pt x="47" y="0"/>
                    <a:pt x="0" y="0"/>
                  </a:cubicBezTo>
                  <a:close/>
                  <a:moveTo>
                    <a:pt x="145" y="47"/>
                  </a:moveTo>
                  <a:lnTo>
                    <a:pt x="437" y="195"/>
                  </a:lnTo>
                  <a:lnTo>
                    <a:pt x="437" y="144"/>
                  </a:lnTo>
                  <a:cubicBezTo>
                    <a:pt x="339" y="97"/>
                    <a:pt x="242" y="47"/>
                    <a:pt x="145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50"/>
            <p:cNvSpPr/>
            <p:nvPr/>
          </p:nvSpPr>
          <p:spPr>
            <a:xfrm>
              <a:off x="6351073" y="912960"/>
              <a:ext cx="167757" cy="22614"/>
            </a:xfrm>
            <a:custGeom>
              <a:avLst/>
              <a:gdLst/>
              <a:ahLst/>
              <a:cxnLst/>
              <a:rect l="l" t="t" r="r" b="b"/>
              <a:pathLst>
                <a:path w="727" h="98" extrusionOk="0">
                  <a:moveTo>
                    <a:pt x="0" y="1"/>
                  </a:moveTo>
                  <a:cubicBezTo>
                    <a:pt x="97" y="47"/>
                    <a:pt x="194" y="47"/>
                    <a:pt x="290" y="97"/>
                  </a:cubicBezTo>
                  <a:lnTo>
                    <a:pt x="485" y="97"/>
                  </a:lnTo>
                  <a:cubicBezTo>
                    <a:pt x="583" y="97"/>
                    <a:pt x="680" y="97"/>
                    <a:pt x="727" y="47"/>
                  </a:cubicBezTo>
                  <a:lnTo>
                    <a:pt x="290" y="47"/>
                  </a:lnTo>
                  <a:cubicBezTo>
                    <a:pt x="194" y="47"/>
                    <a:pt x="97" y="47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50"/>
            <p:cNvSpPr/>
            <p:nvPr/>
          </p:nvSpPr>
          <p:spPr>
            <a:xfrm>
              <a:off x="6316460" y="811428"/>
              <a:ext cx="89993" cy="101763"/>
            </a:xfrm>
            <a:custGeom>
              <a:avLst/>
              <a:gdLst/>
              <a:ahLst/>
              <a:cxnLst/>
              <a:rect l="l" t="t" r="r" b="b"/>
              <a:pathLst>
                <a:path w="390" h="441" extrusionOk="0">
                  <a:moveTo>
                    <a:pt x="195" y="0"/>
                  </a:moveTo>
                  <a:cubicBezTo>
                    <a:pt x="98" y="0"/>
                    <a:pt x="51" y="51"/>
                    <a:pt x="51" y="97"/>
                  </a:cubicBezTo>
                  <a:cubicBezTo>
                    <a:pt x="0" y="97"/>
                    <a:pt x="0" y="195"/>
                    <a:pt x="0" y="245"/>
                  </a:cubicBezTo>
                  <a:cubicBezTo>
                    <a:pt x="0" y="292"/>
                    <a:pt x="51" y="343"/>
                    <a:pt x="98" y="389"/>
                  </a:cubicBezTo>
                  <a:cubicBezTo>
                    <a:pt x="148" y="440"/>
                    <a:pt x="195" y="440"/>
                    <a:pt x="246" y="440"/>
                  </a:cubicBezTo>
                  <a:lnTo>
                    <a:pt x="390" y="195"/>
                  </a:lnTo>
                  <a:cubicBezTo>
                    <a:pt x="343" y="148"/>
                    <a:pt x="292" y="148"/>
                    <a:pt x="292" y="97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rgbClr val="F9D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50"/>
            <p:cNvSpPr/>
            <p:nvPr/>
          </p:nvSpPr>
          <p:spPr>
            <a:xfrm>
              <a:off x="6338843" y="845580"/>
              <a:ext cx="22844" cy="33459"/>
            </a:xfrm>
            <a:custGeom>
              <a:avLst/>
              <a:gdLst/>
              <a:ahLst/>
              <a:cxnLst/>
              <a:rect l="l" t="t" r="r" b="b"/>
              <a:pathLst>
                <a:path w="99" h="145" extrusionOk="0">
                  <a:moveTo>
                    <a:pt x="51" y="0"/>
                  </a:moveTo>
                  <a:cubicBezTo>
                    <a:pt x="1" y="0"/>
                    <a:pt x="1" y="97"/>
                    <a:pt x="1" y="97"/>
                  </a:cubicBezTo>
                  <a:cubicBezTo>
                    <a:pt x="1" y="144"/>
                    <a:pt x="1" y="144"/>
                    <a:pt x="51" y="144"/>
                  </a:cubicBezTo>
                  <a:lnTo>
                    <a:pt x="98" y="144"/>
                  </a:lnTo>
                  <a:lnTo>
                    <a:pt x="98" y="97"/>
                  </a:lnTo>
                  <a:lnTo>
                    <a:pt x="98" y="47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5C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50"/>
            <p:cNvSpPr/>
            <p:nvPr/>
          </p:nvSpPr>
          <p:spPr>
            <a:xfrm>
              <a:off x="6238234" y="1305703"/>
              <a:ext cx="145836" cy="483662"/>
            </a:xfrm>
            <a:custGeom>
              <a:avLst/>
              <a:gdLst/>
              <a:ahLst/>
              <a:cxnLst/>
              <a:rect l="l" t="t" r="r" b="b"/>
              <a:pathLst>
                <a:path w="632" h="2096" extrusionOk="0">
                  <a:moveTo>
                    <a:pt x="195" y="0"/>
                  </a:moveTo>
                  <a:lnTo>
                    <a:pt x="47" y="148"/>
                  </a:lnTo>
                  <a:cubicBezTo>
                    <a:pt x="47" y="343"/>
                    <a:pt x="47" y="487"/>
                    <a:pt x="0" y="682"/>
                  </a:cubicBezTo>
                  <a:cubicBezTo>
                    <a:pt x="47" y="732"/>
                    <a:pt x="98" y="732"/>
                    <a:pt x="98" y="732"/>
                  </a:cubicBezTo>
                  <a:lnTo>
                    <a:pt x="145" y="732"/>
                  </a:lnTo>
                  <a:cubicBezTo>
                    <a:pt x="145" y="927"/>
                    <a:pt x="195" y="1168"/>
                    <a:pt x="242" y="1414"/>
                  </a:cubicBezTo>
                  <a:cubicBezTo>
                    <a:pt x="242" y="1558"/>
                    <a:pt x="293" y="1655"/>
                    <a:pt x="339" y="1753"/>
                  </a:cubicBezTo>
                  <a:cubicBezTo>
                    <a:pt x="390" y="1901"/>
                    <a:pt x="487" y="2045"/>
                    <a:pt x="631" y="2095"/>
                  </a:cubicBezTo>
                  <a:cubicBezTo>
                    <a:pt x="585" y="2045"/>
                    <a:pt x="585" y="2045"/>
                    <a:pt x="585" y="1998"/>
                  </a:cubicBezTo>
                  <a:cubicBezTo>
                    <a:pt x="487" y="1901"/>
                    <a:pt x="437" y="1753"/>
                    <a:pt x="437" y="1608"/>
                  </a:cubicBezTo>
                  <a:cubicBezTo>
                    <a:pt x="339" y="1266"/>
                    <a:pt x="293" y="876"/>
                    <a:pt x="195" y="487"/>
                  </a:cubicBezTo>
                  <a:cubicBezTo>
                    <a:pt x="195" y="343"/>
                    <a:pt x="145" y="148"/>
                    <a:pt x="1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50"/>
            <p:cNvSpPr/>
            <p:nvPr/>
          </p:nvSpPr>
          <p:spPr>
            <a:xfrm>
              <a:off x="6271463" y="1211787"/>
              <a:ext cx="169142" cy="581964"/>
            </a:xfrm>
            <a:custGeom>
              <a:avLst/>
              <a:gdLst/>
              <a:ahLst/>
              <a:cxnLst/>
              <a:rect l="l" t="t" r="r" b="b"/>
              <a:pathLst>
                <a:path w="733" h="2522" extrusionOk="0">
                  <a:moveTo>
                    <a:pt x="314" y="1"/>
                  </a:moveTo>
                  <a:cubicBezTo>
                    <a:pt x="292" y="1"/>
                    <a:pt x="269" y="6"/>
                    <a:pt x="246" y="18"/>
                  </a:cubicBezTo>
                  <a:cubicBezTo>
                    <a:pt x="149" y="68"/>
                    <a:pt x="98" y="115"/>
                    <a:pt x="98" y="212"/>
                  </a:cubicBezTo>
                  <a:cubicBezTo>
                    <a:pt x="1" y="407"/>
                    <a:pt x="51" y="652"/>
                    <a:pt x="51" y="894"/>
                  </a:cubicBezTo>
                  <a:cubicBezTo>
                    <a:pt x="149" y="1283"/>
                    <a:pt x="195" y="1673"/>
                    <a:pt x="293" y="2015"/>
                  </a:cubicBezTo>
                  <a:cubicBezTo>
                    <a:pt x="293" y="2160"/>
                    <a:pt x="343" y="2308"/>
                    <a:pt x="441" y="2405"/>
                  </a:cubicBezTo>
                  <a:cubicBezTo>
                    <a:pt x="441" y="2452"/>
                    <a:pt x="487" y="2502"/>
                    <a:pt x="487" y="2502"/>
                  </a:cubicBezTo>
                  <a:cubicBezTo>
                    <a:pt x="516" y="2516"/>
                    <a:pt x="540" y="2522"/>
                    <a:pt x="561" y="2522"/>
                  </a:cubicBezTo>
                  <a:cubicBezTo>
                    <a:pt x="614" y="2522"/>
                    <a:pt x="649" y="2488"/>
                    <a:pt x="682" y="2452"/>
                  </a:cubicBezTo>
                  <a:cubicBezTo>
                    <a:pt x="733" y="2405"/>
                    <a:pt x="733" y="2308"/>
                    <a:pt x="733" y="2257"/>
                  </a:cubicBezTo>
                  <a:lnTo>
                    <a:pt x="733" y="2062"/>
                  </a:lnTo>
                  <a:cubicBezTo>
                    <a:pt x="733" y="1821"/>
                    <a:pt x="733" y="1575"/>
                    <a:pt x="682" y="1334"/>
                  </a:cubicBezTo>
                  <a:cubicBezTo>
                    <a:pt x="635" y="1042"/>
                    <a:pt x="635" y="750"/>
                    <a:pt x="585" y="458"/>
                  </a:cubicBezTo>
                  <a:cubicBezTo>
                    <a:pt x="585" y="286"/>
                    <a:pt x="473" y="1"/>
                    <a:pt x="314" y="1"/>
                  </a:cubicBezTo>
                  <a:close/>
                </a:path>
              </a:pathLst>
            </a:custGeom>
            <a:solidFill>
              <a:srgbClr val="F9D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50"/>
            <p:cNvSpPr/>
            <p:nvPr/>
          </p:nvSpPr>
          <p:spPr>
            <a:xfrm>
              <a:off x="6249079" y="1204402"/>
              <a:ext cx="191525" cy="243908"/>
            </a:xfrm>
            <a:custGeom>
              <a:avLst/>
              <a:gdLst/>
              <a:ahLst/>
              <a:cxnLst/>
              <a:rect l="l" t="t" r="r" b="b"/>
              <a:pathLst>
                <a:path w="830" h="1057" extrusionOk="0">
                  <a:moveTo>
                    <a:pt x="449" y="0"/>
                  </a:moveTo>
                  <a:cubicBezTo>
                    <a:pt x="303" y="0"/>
                    <a:pt x="160" y="137"/>
                    <a:pt x="98" y="295"/>
                  </a:cubicBezTo>
                  <a:cubicBezTo>
                    <a:pt x="51" y="342"/>
                    <a:pt x="0" y="439"/>
                    <a:pt x="0" y="490"/>
                  </a:cubicBezTo>
                  <a:lnTo>
                    <a:pt x="0" y="1023"/>
                  </a:lnTo>
                  <a:cubicBezTo>
                    <a:pt x="123" y="1044"/>
                    <a:pt x="237" y="1057"/>
                    <a:pt x="350" y="1057"/>
                  </a:cubicBezTo>
                  <a:cubicBezTo>
                    <a:pt x="506" y="1057"/>
                    <a:pt x="660" y="1033"/>
                    <a:pt x="830" y="976"/>
                  </a:cubicBezTo>
                  <a:cubicBezTo>
                    <a:pt x="830" y="828"/>
                    <a:pt x="830" y="634"/>
                    <a:pt x="779" y="439"/>
                  </a:cubicBezTo>
                  <a:cubicBezTo>
                    <a:pt x="779" y="342"/>
                    <a:pt x="732" y="244"/>
                    <a:pt x="682" y="147"/>
                  </a:cubicBezTo>
                  <a:cubicBezTo>
                    <a:pt x="612" y="43"/>
                    <a:pt x="530" y="0"/>
                    <a:pt x="4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50"/>
            <p:cNvSpPr/>
            <p:nvPr/>
          </p:nvSpPr>
          <p:spPr>
            <a:xfrm>
              <a:off x="6372994" y="1552841"/>
              <a:ext cx="437968" cy="239062"/>
            </a:xfrm>
            <a:custGeom>
              <a:avLst/>
              <a:gdLst/>
              <a:ahLst/>
              <a:cxnLst/>
              <a:rect l="l" t="t" r="r" b="b"/>
              <a:pathLst>
                <a:path w="1898" h="1036" extrusionOk="0">
                  <a:moveTo>
                    <a:pt x="1605" y="0"/>
                  </a:moveTo>
                  <a:cubicBezTo>
                    <a:pt x="1508" y="0"/>
                    <a:pt x="1461" y="0"/>
                    <a:pt x="1364" y="51"/>
                  </a:cubicBezTo>
                  <a:cubicBezTo>
                    <a:pt x="1313" y="148"/>
                    <a:pt x="1266" y="245"/>
                    <a:pt x="1169" y="292"/>
                  </a:cubicBezTo>
                  <a:cubicBezTo>
                    <a:pt x="1072" y="343"/>
                    <a:pt x="974" y="390"/>
                    <a:pt x="877" y="390"/>
                  </a:cubicBezTo>
                  <a:cubicBezTo>
                    <a:pt x="780" y="440"/>
                    <a:pt x="729" y="440"/>
                    <a:pt x="632" y="440"/>
                  </a:cubicBezTo>
                  <a:cubicBezTo>
                    <a:pt x="534" y="487"/>
                    <a:pt x="390" y="487"/>
                    <a:pt x="293" y="537"/>
                  </a:cubicBezTo>
                  <a:cubicBezTo>
                    <a:pt x="145" y="584"/>
                    <a:pt x="1" y="682"/>
                    <a:pt x="1" y="876"/>
                  </a:cubicBezTo>
                  <a:cubicBezTo>
                    <a:pt x="1" y="927"/>
                    <a:pt x="1" y="974"/>
                    <a:pt x="47" y="974"/>
                  </a:cubicBezTo>
                  <a:cubicBezTo>
                    <a:pt x="73" y="1023"/>
                    <a:pt x="111" y="1036"/>
                    <a:pt x="148" y="1036"/>
                  </a:cubicBezTo>
                  <a:cubicBezTo>
                    <a:pt x="184" y="1036"/>
                    <a:pt x="219" y="1024"/>
                    <a:pt x="242" y="1024"/>
                  </a:cubicBezTo>
                  <a:cubicBezTo>
                    <a:pt x="585" y="927"/>
                    <a:pt x="877" y="682"/>
                    <a:pt x="1169" y="584"/>
                  </a:cubicBezTo>
                  <a:lnTo>
                    <a:pt x="1411" y="584"/>
                  </a:lnTo>
                  <a:cubicBezTo>
                    <a:pt x="1559" y="584"/>
                    <a:pt x="1703" y="584"/>
                    <a:pt x="1800" y="487"/>
                  </a:cubicBezTo>
                  <a:cubicBezTo>
                    <a:pt x="1851" y="487"/>
                    <a:pt x="1851" y="440"/>
                    <a:pt x="1851" y="440"/>
                  </a:cubicBezTo>
                  <a:cubicBezTo>
                    <a:pt x="1897" y="390"/>
                    <a:pt x="1851" y="390"/>
                    <a:pt x="1851" y="390"/>
                  </a:cubicBezTo>
                  <a:cubicBezTo>
                    <a:pt x="1897" y="343"/>
                    <a:pt x="1897" y="292"/>
                    <a:pt x="1851" y="245"/>
                  </a:cubicBezTo>
                  <a:cubicBezTo>
                    <a:pt x="1897" y="245"/>
                    <a:pt x="1897" y="195"/>
                    <a:pt x="1897" y="148"/>
                  </a:cubicBezTo>
                  <a:lnTo>
                    <a:pt x="1851" y="148"/>
                  </a:lnTo>
                  <a:cubicBezTo>
                    <a:pt x="1851" y="148"/>
                    <a:pt x="1851" y="97"/>
                    <a:pt x="1897" y="97"/>
                  </a:cubicBezTo>
                  <a:lnTo>
                    <a:pt x="1897" y="51"/>
                  </a:lnTo>
                  <a:lnTo>
                    <a:pt x="1851" y="0"/>
                  </a:lnTo>
                  <a:cubicBezTo>
                    <a:pt x="1800" y="0"/>
                    <a:pt x="1800" y="0"/>
                    <a:pt x="1753" y="51"/>
                  </a:cubicBezTo>
                  <a:cubicBezTo>
                    <a:pt x="1703" y="51"/>
                    <a:pt x="1656" y="97"/>
                    <a:pt x="1559" y="148"/>
                  </a:cubicBezTo>
                  <a:cubicBezTo>
                    <a:pt x="1605" y="97"/>
                    <a:pt x="1605" y="97"/>
                    <a:pt x="1605" y="51"/>
                  </a:cubicBezTo>
                  <a:lnTo>
                    <a:pt x="1605" y="0"/>
                  </a:lnTo>
                  <a:close/>
                </a:path>
              </a:pathLst>
            </a:custGeom>
            <a:solidFill>
              <a:srgbClr val="F9D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50"/>
            <p:cNvSpPr/>
            <p:nvPr/>
          </p:nvSpPr>
          <p:spPr>
            <a:xfrm>
              <a:off x="6361456" y="1754982"/>
              <a:ext cx="44997" cy="34382"/>
            </a:xfrm>
            <a:custGeom>
              <a:avLst/>
              <a:gdLst/>
              <a:ahLst/>
              <a:cxnLst/>
              <a:rect l="l" t="t" r="r" b="b"/>
              <a:pathLst>
                <a:path w="195" h="149" extrusionOk="0">
                  <a:moveTo>
                    <a:pt x="0" y="0"/>
                  </a:moveTo>
                  <a:cubicBezTo>
                    <a:pt x="0" y="0"/>
                    <a:pt x="0" y="51"/>
                    <a:pt x="51" y="51"/>
                  </a:cubicBezTo>
                  <a:cubicBezTo>
                    <a:pt x="51" y="98"/>
                    <a:pt x="97" y="148"/>
                    <a:pt x="97" y="148"/>
                  </a:cubicBezTo>
                  <a:lnTo>
                    <a:pt x="195" y="148"/>
                  </a:lnTo>
                  <a:cubicBezTo>
                    <a:pt x="148" y="148"/>
                    <a:pt x="97" y="148"/>
                    <a:pt x="97" y="98"/>
                  </a:cubicBezTo>
                  <a:cubicBezTo>
                    <a:pt x="51" y="98"/>
                    <a:pt x="51" y="51"/>
                    <a:pt x="51" y="0"/>
                  </a:cubicBezTo>
                  <a:close/>
                </a:path>
              </a:pathLst>
            </a:custGeom>
            <a:solidFill>
              <a:srgbClr val="F2C9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50"/>
            <p:cNvSpPr/>
            <p:nvPr/>
          </p:nvSpPr>
          <p:spPr>
            <a:xfrm>
              <a:off x="6372994" y="1754982"/>
              <a:ext cx="45227" cy="34382"/>
            </a:xfrm>
            <a:custGeom>
              <a:avLst/>
              <a:gdLst/>
              <a:ahLst/>
              <a:cxnLst/>
              <a:rect l="l" t="t" r="r" b="b"/>
              <a:pathLst>
                <a:path w="196" h="149" extrusionOk="0">
                  <a:moveTo>
                    <a:pt x="1" y="0"/>
                  </a:moveTo>
                  <a:cubicBezTo>
                    <a:pt x="1" y="51"/>
                    <a:pt x="1" y="98"/>
                    <a:pt x="47" y="98"/>
                  </a:cubicBezTo>
                  <a:cubicBezTo>
                    <a:pt x="47" y="148"/>
                    <a:pt x="98" y="148"/>
                    <a:pt x="145" y="148"/>
                  </a:cubicBezTo>
                  <a:lnTo>
                    <a:pt x="195" y="148"/>
                  </a:lnTo>
                  <a:lnTo>
                    <a:pt x="195" y="98"/>
                  </a:lnTo>
                  <a:cubicBezTo>
                    <a:pt x="195" y="98"/>
                    <a:pt x="98" y="0"/>
                    <a:pt x="1" y="0"/>
                  </a:cubicBezTo>
                  <a:close/>
                </a:path>
              </a:pathLst>
            </a:custGeom>
            <a:solidFill>
              <a:srgbClr val="F2C9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50"/>
            <p:cNvSpPr/>
            <p:nvPr/>
          </p:nvSpPr>
          <p:spPr>
            <a:xfrm>
              <a:off x="6036094" y="1862975"/>
              <a:ext cx="842247" cy="279444"/>
            </a:xfrm>
            <a:custGeom>
              <a:avLst/>
              <a:gdLst/>
              <a:ahLst/>
              <a:cxnLst/>
              <a:rect l="l" t="t" r="r" b="b"/>
              <a:pathLst>
                <a:path w="3650" h="1211" extrusionOk="0">
                  <a:moveTo>
                    <a:pt x="591" y="1"/>
                  </a:moveTo>
                  <a:cubicBezTo>
                    <a:pt x="522" y="1"/>
                    <a:pt x="454" y="7"/>
                    <a:pt x="390" y="19"/>
                  </a:cubicBezTo>
                  <a:cubicBezTo>
                    <a:pt x="195" y="70"/>
                    <a:pt x="47" y="167"/>
                    <a:pt x="0" y="362"/>
                  </a:cubicBezTo>
                  <a:cubicBezTo>
                    <a:pt x="0" y="506"/>
                    <a:pt x="47" y="603"/>
                    <a:pt x="144" y="701"/>
                  </a:cubicBezTo>
                  <a:cubicBezTo>
                    <a:pt x="242" y="849"/>
                    <a:pt x="436" y="895"/>
                    <a:pt x="584" y="946"/>
                  </a:cubicBezTo>
                  <a:cubicBezTo>
                    <a:pt x="826" y="993"/>
                    <a:pt x="1021" y="1043"/>
                    <a:pt x="1215" y="1090"/>
                  </a:cubicBezTo>
                  <a:cubicBezTo>
                    <a:pt x="1461" y="1090"/>
                    <a:pt x="1655" y="1090"/>
                    <a:pt x="1850" y="1141"/>
                  </a:cubicBezTo>
                  <a:cubicBezTo>
                    <a:pt x="2286" y="1141"/>
                    <a:pt x="2726" y="1141"/>
                    <a:pt x="3163" y="1188"/>
                  </a:cubicBezTo>
                  <a:cubicBezTo>
                    <a:pt x="3228" y="1188"/>
                    <a:pt x="3292" y="1210"/>
                    <a:pt x="3357" y="1210"/>
                  </a:cubicBezTo>
                  <a:cubicBezTo>
                    <a:pt x="3390" y="1210"/>
                    <a:pt x="3422" y="1204"/>
                    <a:pt x="3455" y="1188"/>
                  </a:cubicBezTo>
                  <a:cubicBezTo>
                    <a:pt x="3552" y="1141"/>
                    <a:pt x="3649" y="1043"/>
                    <a:pt x="3603" y="946"/>
                  </a:cubicBezTo>
                  <a:cubicBezTo>
                    <a:pt x="3603" y="849"/>
                    <a:pt x="3505" y="798"/>
                    <a:pt x="3455" y="751"/>
                  </a:cubicBezTo>
                  <a:cubicBezTo>
                    <a:pt x="3260" y="654"/>
                    <a:pt x="3019" y="603"/>
                    <a:pt x="2773" y="506"/>
                  </a:cubicBezTo>
                  <a:cubicBezTo>
                    <a:pt x="2240" y="362"/>
                    <a:pt x="1702" y="214"/>
                    <a:pt x="1169" y="117"/>
                  </a:cubicBezTo>
                  <a:cubicBezTo>
                    <a:pt x="989" y="45"/>
                    <a:pt x="783" y="1"/>
                    <a:pt x="591" y="1"/>
                  </a:cubicBezTo>
                  <a:close/>
                </a:path>
              </a:pathLst>
            </a:custGeom>
            <a:solidFill>
              <a:srgbClr val="F9D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50"/>
            <p:cNvSpPr/>
            <p:nvPr/>
          </p:nvSpPr>
          <p:spPr>
            <a:xfrm>
              <a:off x="6383840" y="2036271"/>
              <a:ext cx="506271" cy="494508"/>
            </a:xfrm>
            <a:custGeom>
              <a:avLst/>
              <a:gdLst/>
              <a:ahLst/>
              <a:cxnLst/>
              <a:rect l="l" t="t" r="r" b="b"/>
              <a:pathLst>
                <a:path w="2194" h="2143" extrusionOk="0">
                  <a:moveTo>
                    <a:pt x="1901" y="0"/>
                  </a:moveTo>
                  <a:cubicBezTo>
                    <a:pt x="1753" y="0"/>
                    <a:pt x="1609" y="47"/>
                    <a:pt x="1512" y="98"/>
                  </a:cubicBezTo>
                  <a:cubicBezTo>
                    <a:pt x="1414" y="195"/>
                    <a:pt x="1317" y="292"/>
                    <a:pt x="1266" y="437"/>
                  </a:cubicBezTo>
                  <a:cubicBezTo>
                    <a:pt x="1122" y="631"/>
                    <a:pt x="927" y="779"/>
                    <a:pt x="779" y="974"/>
                  </a:cubicBezTo>
                  <a:cubicBezTo>
                    <a:pt x="733" y="1071"/>
                    <a:pt x="635" y="1169"/>
                    <a:pt x="538" y="1266"/>
                  </a:cubicBezTo>
                  <a:cubicBezTo>
                    <a:pt x="487" y="1363"/>
                    <a:pt x="390" y="1461"/>
                    <a:pt x="343" y="1558"/>
                  </a:cubicBezTo>
                  <a:lnTo>
                    <a:pt x="51" y="1850"/>
                  </a:lnTo>
                  <a:cubicBezTo>
                    <a:pt x="51" y="1850"/>
                    <a:pt x="0" y="1850"/>
                    <a:pt x="0" y="1897"/>
                  </a:cubicBezTo>
                  <a:lnTo>
                    <a:pt x="0" y="1948"/>
                  </a:lnTo>
                  <a:cubicBezTo>
                    <a:pt x="51" y="1994"/>
                    <a:pt x="98" y="2092"/>
                    <a:pt x="195" y="2142"/>
                  </a:cubicBezTo>
                  <a:cubicBezTo>
                    <a:pt x="246" y="2142"/>
                    <a:pt x="246" y="2142"/>
                    <a:pt x="246" y="2092"/>
                  </a:cubicBezTo>
                  <a:cubicBezTo>
                    <a:pt x="487" y="1897"/>
                    <a:pt x="733" y="1702"/>
                    <a:pt x="927" y="1508"/>
                  </a:cubicBezTo>
                  <a:cubicBezTo>
                    <a:pt x="1169" y="1266"/>
                    <a:pt x="1414" y="1071"/>
                    <a:pt x="1609" y="826"/>
                  </a:cubicBezTo>
                  <a:cubicBezTo>
                    <a:pt x="1804" y="682"/>
                    <a:pt x="1948" y="534"/>
                    <a:pt x="2096" y="339"/>
                  </a:cubicBezTo>
                  <a:cubicBezTo>
                    <a:pt x="2193" y="195"/>
                    <a:pt x="2096" y="47"/>
                    <a:pt x="1901" y="0"/>
                  </a:cubicBezTo>
                  <a:close/>
                </a:path>
              </a:pathLst>
            </a:custGeom>
            <a:solidFill>
              <a:srgbClr val="F9D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50"/>
            <p:cNvSpPr/>
            <p:nvPr/>
          </p:nvSpPr>
          <p:spPr>
            <a:xfrm>
              <a:off x="6867269" y="2114497"/>
              <a:ext cx="231" cy="11769"/>
            </a:xfrm>
            <a:custGeom>
              <a:avLst/>
              <a:gdLst/>
              <a:ahLst/>
              <a:cxnLst/>
              <a:rect l="l" t="t" r="r" b="b"/>
              <a:pathLst>
                <a:path w="1" h="51" extrusionOk="0">
                  <a:moveTo>
                    <a:pt x="1" y="0"/>
                  </a:moveTo>
                  <a:lnTo>
                    <a:pt x="1" y="51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8E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50"/>
            <p:cNvSpPr/>
            <p:nvPr/>
          </p:nvSpPr>
          <p:spPr>
            <a:xfrm>
              <a:off x="6844885" y="2047117"/>
              <a:ext cx="33459" cy="89994"/>
            </a:xfrm>
            <a:custGeom>
              <a:avLst/>
              <a:gdLst/>
              <a:ahLst/>
              <a:cxnLst/>
              <a:rect l="l" t="t" r="r" b="b"/>
              <a:pathLst>
                <a:path w="145" h="390" extrusionOk="0">
                  <a:moveTo>
                    <a:pt x="47" y="0"/>
                  </a:moveTo>
                  <a:cubicBezTo>
                    <a:pt x="0" y="51"/>
                    <a:pt x="0" y="148"/>
                    <a:pt x="0" y="195"/>
                  </a:cubicBezTo>
                  <a:lnTo>
                    <a:pt x="0" y="245"/>
                  </a:lnTo>
                  <a:lnTo>
                    <a:pt x="0" y="390"/>
                  </a:lnTo>
                  <a:cubicBezTo>
                    <a:pt x="47" y="390"/>
                    <a:pt x="47" y="343"/>
                    <a:pt x="98" y="343"/>
                  </a:cubicBezTo>
                  <a:lnTo>
                    <a:pt x="98" y="292"/>
                  </a:lnTo>
                  <a:cubicBezTo>
                    <a:pt x="144" y="195"/>
                    <a:pt x="144" y="97"/>
                    <a:pt x="47" y="0"/>
                  </a:cubicBezTo>
                  <a:close/>
                </a:path>
              </a:pathLst>
            </a:custGeom>
            <a:solidFill>
              <a:srgbClr val="F2C9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50"/>
            <p:cNvSpPr/>
            <p:nvPr/>
          </p:nvSpPr>
          <p:spPr>
            <a:xfrm>
              <a:off x="5946100" y="1856514"/>
              <a:ext cx="437968" cy="280598"/>
            </a:xfrm>
            <a:custGeom>
              <a:avLst/>
              <a:gdLst/>
              <a:ahLst/>
              <a:cxnLst/>
              <a:rect l="l" t="t" r="r" b="b"/>
              <a:pathLst>
                <a:path w="1898" h="1216" extrusionOk="0">
                  <a:moveTo>
                    <a:pt x="390" y="0"/>
                  </a:moveTo>
                  <a:cubicBezTo>
                    <a:pt x="390" y="0"/>
                    <a:pt x="340" y="0"/>
                    <a:pt x="293" y="47"/>
                  </a:cubicBezTo>
                  <a:cubicBezTo>
                    <a:pt x="242" y="47"/>
                    <a:pt x="242" y="98"/>
                    <a:pt x="242" y="98"/>
                  </a:cubicBezTo>
                  <a:cubicBezTo>
                    <a:pt x="1" y="390"/>
                    <a:pt x="98" y="779"/>
                    <a:pt x="340" y="974"/>
                  </a:cubicBezTo>
                  <a:cubicBezTo>
                    <a:pt x="488" y="1071"/>
                    <a:pt x="632" y="1118"/>
                    <a:pt x="826" y="1118"/>
                  </a:cubicBezTo>
                  <a:cubicBezTo>
                    <a:pt x="1021" y="1169"/>
                    <a:pt x="1216" y="1216"/>
                    <a:pt x="1411" y="1216"/>
                  </a:cubicBezTo>
                  <a:lnTo>
                    <a:pt x="1461" y="1216"/>
                  </a:lnTo>
                  <a:lnTo>
                    <a:pt x="1508" y="1169"/>
                  </a:lnTo>
                  <a:cubicBezTo>
                    <a:pt x="1703" y="826"/>
                    <a:pt x="1897" y="437"/>
                    <a:pt x="1851" y="47"/>
                  </a:cubicBezTo>
                  <a:cubicBezTo>
                    <a:pt x="1605" y="47"/>
                    <a:pt x="1364" y="47"/>
                    <a:pt x="1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50"/>
            <p:cNvSpPr/>
            <p:nvPr/>
          </p:nvSpPr>
          <p:spPr>
            <a:xfrm>
              <a:off x="6069322" y="1912126"/>
              <a:ext cx="258904" cy="90225"/>
            </a:xfrm>
            <a:custGeom>
              <a:avLst/>
              <a:gdLst/>
              <a:ahLst/>
              <a:cxnLst/>
              <a:rect l="l" t="t" r="r" b="b"/>
              <a:pathLst>
                <a:path w="1122" h="391" extrusionOk="0">
                  <a:moveTo>
                    <a:pt x="0" y="1"/>
                  </a:moveTo>
                  <a:lnTo>
                    <a:pt x="0" y="52"/>
                  </a:lnTo>
                  <a:cubicBezTo>
                    <a:pt x="343" y="246"/>
                    <a:pt x="732" y="344"/>
                    <a:pt x="1122" y="390"/>
                  </a:cubicBezTo>
                  <a:cubicBezTo>
                    <a:pt x="732" y="344"/>
                    <a:pt x="343" y="196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50"/>
            <p:cNvSpPr/>
            <p:nvPr/>
          </p:nvSpPr>
          <p:spPr>
            <a:xfrm>
              <a:off x="6293846" y="2446091"/>
              <a:ext cx="214138" cy="309212"/>
            </a:xfrm>
            <a:custGeom>
              <a:avLst/>
              <a:gdLst/>
              <a:ahLst/>
              <a:cxnLst/>
              <a:rect l="l" t="t" r="r" b="b"/>
              <a:pathLst>
                <a:path w="928" h="1340" extrusionOk="0">
                  <a:moveTo>
                    <a:pt x="356" y="0"/>
                  </a:moveTo>
                  <a:cubicBezTo>
                    <a:pt x="249" y="0"/>
                    <a:pt x="86" y="148"/>
                    <a:pt x="52" y="218"/>
                  </a:cubicBezTo>
                  <a:cubicBezTo>
                    <a:pt x="52" y="218"/>
                    <a:pt x="1" y="218"/>
                    <a:pt x="1" y="269"/>
                  </a:cubicBezTo>
                  <a:cubicBezTo>
                    <a:pt x="1" y="269"/>
                    <a:pt x="1" y="316"/>
                    <a:pt x="52" y="316"/>
                  </a:cubicBezTo>
                  <a:cubicBezTo>
                    <a:pt x="98" y="464"/>
                    <a:pt x="149" y="510"/>
                    <a:pt x="246" y="608"/>
                  </a:cubicBezTo>
                  <a:cubicBezTo>
                    <a:pt x="390" y="803"/>
                    <a:pt x="538" y="997"/>
                    <a:pt x="683" y="1243"/>
                  </a:cubicBezTo>
                  <a:cubicBezTo>
                    <a:pt x="683" y="1289"/>
                    <a:pt x="780" y="1340"/>
                    <a:pt x="831" y="1340"/>
                  </a:cubicBezTo>
                  <a:cubicBezTo>
                    <a:pt x="877" y="1289"/>
                    <a:pt x="928" y="1289"/>
                    <a:pt x="928" y="1243"/>
                  </a:cubicBezTo>
                  <a:lnTo>
                    <a:pt x="928" y="1192"/>
                  </a:lnTo>
                  <a:lnTo>
                    <a:pt x="928" y="997"/>
                  </a:lnTo>
                  <a:cubicBezTo>
                    <a:pt x="877" y="803"/>
                    <a:pt x="877" y="561"/>
                    <a:pt x="831" y="366"/>
                  </a:cubicBezTo>
                  <a:cubicBezTo>
                    <a:pt x="831" y="316"/>
                    <a:pt x="831" y="269"/>
                    <a:pt x="780" y="269"/>
                  </a:cubicBezTo>
                  <a:lnTo>
                    <a:pt x="733" y="269"/>
                  </a:lnTo>
                  <a:cubicBezTo>
                    <a:pt x="707" y="281"/>
                    <a:pt x="681" y="287"/>
                    <a:pt x="656" y="287"/>
                  </a:cubicBezTo>
                  <a:cubicBezTo>
                    <a:pt x="587" y="287"/>
                    <a:pt x="525" y="243"/>
                    <a:pt x="488" y="172"/>
                  </a:cubicBezTo>
                  <a:cubicBezTo>
                    <a:pt x="488" y="121"/>
                    <a:pt x="488" y="74"/>
                    <a:pt x="441" y="74"/>
                  </a:cubicBezTo>
                  <a:cubicBezTo>
                    <a:pt x="427" y="21"/>
                    <a:pt x="395" y="0"/>
                    <a:pt x="3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50"/>
            <p:cNvSpPr/>
            <p:nvPr/>
          </p:nvSpPr>
          <p:spPr>
            <a:xfrm>
              <a:off x="6462988" y="2570237"/>
              <a:ext cx="44997" cy="16153"/>
            </a:xfrm>
            <a:custGeom>
              <a:avLst/>
              <a:gdLst/>
              <a:ahLst/>
              <a:cxnLst/>
              <a:rect l="l" t="t" r="r" b="b"/>
              <a:pathLst>
                <a:path w="195" h="70" extrusionOk="0">
                  <a:moveTo>
                    <a:pt x="157" y="1"/>
                  </a:moveTo>
                  <a:cubicBezTo>
                    <a:pt x="150" y="1"/>
                    <a:pt x="144" y="6"/>
                    <a:pt x="144" y="23"/>
                  </a:cubicBezTo>
                  <a:lnTo>
                    <a:pt x="0" y="23"/>
                  </a:lnTo>
                  <a:lnTo>
                    <a:pt x="0" y="70"/>
                  </a:lnTo>
                  <a:lnTo>
                    <a:pt x="144" y="70"/>
                  </a:lnTo>
                  <a:lnTo>
                    <a:pt x="195" y="23"/>
                  </a:lnTo>
                  <a:cubicBezTo>
                    <a:pt x="195" y="23"/>
                    <a:pt x="172" y="1"/>
                    <a:pt x="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50"/>
            <p:cNvSpPr/>
            <p:nvPr/>
          </p:nvSpPr>
          <p:spPr>
            <a:xfrm>
              <a:off x="6462988" y="2597927"/>
              <a:ext cx="44997" cy="11076"/>
            </a:xfrm>
            <a:custGeom>
              <a:avLst/>
              <a:gdLst/>
              <a:ahLst/>
              <a:cxnLst/>
              <a:rect l="l" t="t" r="r" b="b"/>
              <a:pathLst>
                <a:path w="195" h="48" extrusionOk="0">
                  <a:moveTo>
                    <a:pt x="0" y="0"/>
                  </a:moveTo>
                  <a:lnTo>
                    <a:pt x="0" y="47"/>
                  </a:lnTo>
                  <a:lnTo>
                    <a:pt x="195" y="47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50"/>
            <p:cNvSpPr/>
            <p:nvPr/>
          </p:nvSpPr>
          <p:spPr>
            <a:xfrm>
              <a:off x="6293846" y="2496395"/>
              <a:ext cx="191755" cy="258907"/>
            </a:xfrm>
            <a:custGeom>
              <a:avLst/>
              <a:gdLst/>
              <a:ahLst/>
              <a:cxnLst/>
              <a:rect l="l" t="t" r="r" b="b"/>
              <a:pathLst>
                <a:path w="831" h="1122" extrusionOk="0">
                  <a:moveTo>
                    <a:pt x="52" y="0"/>
                  </a:moveTo>
                  <a:cubicBezTo>
                    <a:pt x="52" y="0"/>
                    <a:pt x="1" y="0"/>
                    <a:pt x="1" y="51"/>
                  </a:cubicBezTo>
                  <a:cubicBezTo>
                    <a:pt x="1" y="51"/>
                    <a:pt x="1" y="98"/>
                    <a:pt x="52" y="98"/>
                  </a:cubicBezTo>
                  <a:cubicBezTo>
                    <a:pt x="98" y="246"/>
                    <a:pt x="149" y="292"/>
                    <a:pt x="246" y="390"/>
                  </a:cubicBezTo>
                  <a:cubicBezTo>
                    <a:pt x="390" y="585"/>
                    <a:pt x="538" y="779"/>
                    <a:pt x="683" y="1025"/>
                  </a:cubicBezTo>
                  <a:cubicBezTo>
                    <a:pt x="683" y="1071"/>
                    <a:pt x="780" y="1122"/>
                    <a:pt x="831" y="1122"/>
                  </a:cubicBezTo>
                  <a:lnTo>
                    <a:pt x="538" y="682"/>
                  </a:lnTo>
                  <a:cubicBezTo>
                    <a:pt x="538" y="635"/>
                    <a:pt x="488" y="585"/>
                    <a:pt x="488" y="585"/>
                  </a:cubicBezTo>
                  <a:cubicBezTo>
                    <a:pt x="344" y="343"/>
                    <a:pt x="149" y="195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50"/>
            <p:cNvSpPr/>
            <p:nvPr/>
          </p:nvSpPr>
          <p:spPr>
            <a:xfrm>
              <a:off x="7305008" y="1699139"/>
              <a:ext cx="831401" cy="1168543"/>
            </a:xfrm>
            <a:custGeom>
              <a:avLst/>
              <a:gdLst/>
              <a:ahLst/>
              <a:cxnLst/>
              <a:rect l="l" t="t" r="r" b="b"/>
              <a:pathLst>
                <a:path w="3603" h="5064" extrusionOk="0">
                  <a:moveTo>
                    <a:pt x="390" y="1"/>
                  </a:moveTo>
                  <a:cubicBezTo>
                    <a:pt x="292" y="196"/>
                    <a:pt x="148" y="390"/>
                    <a:pt x="98" y="585"/>
                  </a:cubicBezTo>
                  <a:cubicBezTo>
                    <a:pt x="0" y="780"/>
                    <a:pt x="0" y="1021"/>
                    <a:pt x="98" y="1216"/>
                  </a:cubicBezTo>
                  <a:cubicBezTo>
                    <a:pt x="148" y="1364"/>
                    <a:pt x="292" y="1461"/>
                    <a:pt x="440" y="1559"/>
                  </a:cubicBezTo>
                  <a:lnTo>
                    <a:pt x="1461" y="2435"/>
                  </a:lnTo>
                  <a:lnTo>
                    <a:pt x="1901" y="2871"/>
                  </a:lnTo>
                  <a:cubicBezTo>
                    <a:pt x="1998" y="2969"/>
                    <a:pt x="2096" y="3117"/>
                    <a:pt x="2193" y="3261"/>
                  </a:cubicBezTo>
                  <a:cubicBezTo>
                    <a:pt x="2532" y="3895"/>
                    <a:pt x="2875" y="4526"/>
                    <a:pt x="3361" y="5064"/>
                  </a:cubicBezTo>
                  <a:cubicBezTo>
                    <a:pt x="3459" y="5064"/>
                    <a:pt x="3556" y="5064"/>
                    <a:pt x="3603" y="4966"/>
                  </a:cubicBezTo>
                  <a:cubicBezTo>
                    <a:pt x="3603" y="4916"/>
                    <a:pt x="3556" y="4916"/>
                    <a:pt x="3556" y="4869"/>
                  </a:cubicBezTo>
                  <a:cubicBezTo>
                    <a:pt x="3361" y="4480"/>
                    <a:pt x="3167" y="4090"/>
                    <a:pt x="2972" y="3650"/>
                  </a:cubicBezTo>
                  <a:cubicBezTo>
                    <a:pt x="2532" y="2727"/>
                    <a:pt x="2096" y="1753"/>
                    <a:pt x="1363" y="975"/>
                  </a:cubicBezTo>
                  <a:lnTo>
                    <a:pt x="1363" y="924"/>
                  </a:lnTo>
                  <a:lnTo>
                    <a:pt x="1363" y="877"/>
                  </a:lnTo>
                  <a:cubicBezTo>
                    <a:pt x="1461" y="682"/>
                    <a:pt x="1511" y="488"/>
                    <a:pt x="1558" y="340"/>
                  </a:cubicBezTo>
                  <a:lnTo>
                    <a:pt x="390" y="1"/>
                  </a:lnTo>
                  <a:close/>
                </a:path>
              </a:pathLst>
            </a:custGeom>
            <a:solidFill>
              <a:srgbClr val="F9D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50"/>
            <p:cNvSpPr/>
            <p:nvPr/>
          </p:nvSpPr>
          <p:spPr>
            <a:xfrm>
              <a:off x="7439769" y="1901511"/>
              <a:ext cx="247367" cy="247369"/>
            </a:xfrm>
            <a:custGeom>
              <a:avLst/>
              <a:gdLst/>
              <a:ahLst/>
              <a:cxnLst/>
              <a:rect l="l" t="t" r="r" b="b"/>
              <a:pathLst>
                <a:path w="1072" h="1072" extrusionOk="0">
                  <a:moveTo>
                    <a:pt x="779" y="0"/>
                  </a:moveTo>
                  <a:cubicBezTo>
                    <a:pt x="733" y="47"/>
                    <a:pt x="635" y="98"/>
                    <a:pt x="585" y="144"/>
                  </a:cubicBezTo>
                  <a:cubicBezTo>
                    <a:pt x="390" y="242"/>
                    <a:pt x="195" y="436"/>
                    <a:pt x="51" y="631"/>
                  </a:cubicBezTo>
                  <a:cubicBezTo>
                    <a:pt x="1" y="631"/>
                    <a:pt x="1" y="682"/>
                    <a:pt x="1" y="728"/>
                  </a:cubicBezTo>
                  <a:lnTo>
                    <a:pt x="1" y="779"/>
                  </a:lnTo>
                  <a:cubicBezTo>
                    <a:pt x="51" y="876"/>
                    <a:pt x="149" y="974"/>
                    <a:pt x="246" y="1071"/>
                  </a:cubicBezTo>
                  <a:cubicBezTo>
                    <a:pt x="343" y="974"/>
                    <a:pt x="487" y="876"/>
                    <a:pt x="538" y="728"/>
                  </a:cubicBezTo>
                  <a:cubicBezTo>
                    <a:pt x="585" y="728"/>
                    <a:pt x="585" y="682"/>
                    <a:pt x="635" y="682"/>
                  </a:cubicBezTo>
                  <a:cubicBezTo>
                    <a:pt x="635" y="631"/>
                    <a:pt x="635" y="631"/>
                    <a:pt x="682" y="631"/>
                  </a:cubicBezTo>
                  <a:cubicBezTo>
                    <a:pt x="830" y="584"/>
                    <a:pt x="974" y="534"/>
                    <a:pt x="1072" y="436"/>
                  </a:cubicBezTo>
                  <a:cubicBezTo>
                    <a:pt x="1025" y="339"/>
                    <a:pt x="974" y="242"/>
                    <a:pt x="877" y="144"/>
                  </a:cubicBezTo>
                  <a:cubicBezTo>
                    <a:pt x="830" y="98"/>
                    <a:pt x="830" y="0"/>
                    <a:pt x="779" y="0"/>
                  </a:cubicBezTo>
                  <a:close/>
                </a:path>
              </a:pathLst>
            </a:custGeom>
            <a:solidFill>
              <a:srgbClr val="E55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50"/>
            <p:cNvSpPr/>
            <p:nvPr/>
          </p:nvSpPr>
          <p:spPr>
            <a:xfrm>
              <a:off x="8024037" y="2777685"/>
              <a:ext cx="326284" cy="186912"/>
            </a:xfrm>
            <a:custGeom>
              <a:avLst/>
              <a:gdLst/>
              <a:ahLst/>
              <a:cxnLst/>
              <a:rect l="l" t="t" r="r" b="b"/>
              <a:pathLst>
                <a:path w="1414" h="810" extrusionOk="0">
                  <a:moveTo>
                    <a:pt x="487" y="0"/>
                  </a:moveTo>
                  <a:cubicBezTo>
                    <a:pt x="440" y="47"/>
                    <a:pt x="390" y="47"/>
                    <a:pt x="390" y="98"/>
                  </a:cubicBezTo>
                  <a:lnTo>
                    <a:pt x="390" y="242"/>
                  </a:lnTo>
                  <a:lnTo>
                    <a:pt x="343" y="242"/>
                  </a:lnTo>
                  <a:cubicBezTo>
                    <a:pt x="302" y="263"/>
                    <a:pt x="261" y="275"/>
                    <a:pt x="220" y="275"/>
                  </a:cubicBezTo>
                  <a:cubicBezTo>
                    <a:pt x="164" y="275"/>
                    <a:pt x="107" y="252"/>
                    <a:pt x="51" y="195"/>
                  </a:cubicBezTo>
                  <a:cubicBezTo>
                    <a:pt x="0" y="292"/>
                    <a:pt x="0" y="487"/>
                    <a:pt x="0" y="585"/>
                  </a:cubicBezTo>
                  <a:cubicBezTo>
                    <a:pt x="51" y="631"/>
                    <a:pt x="51" y="682"/>
                    <a:pt x="97" y="729"/>
                  </a:cubicBezTo>
                  <a:cubicBezTo>
                    <a:pt x="155" y="786"/>
                    <a:pt x="212" y="810"/>
                    <a:pt x="270" y="810"/>
                  </a:cubicBezTo>
                  <a:cubicBezTo>
                    <a:pt x="310" y="810"/>
                    <a:pt x="350" y="798"/>
                    <a:pt x="390" y="779"/>
                  </a:cubicBezTo>
                  <a:cubicBezTo>
                    <a:pt x="487" y="779"/>
                    <a:pt x="584" y="729"/>
                    <a:pt x="682" y="682"/>
                  </a:cubicBezTo>
                  <a:cubicBezTo>
                    <a:pt x="779" y="631"/>
                    <a:pt x="927" y="631"/>
                    <a:pt x="1024" y="585"/>
                  </a:cubicBezTo>
                  <a:cubicBezTo>
                    <a:pt x="1168" y="487"/>
                    <a:pt x="1316" y="390"/>
                    <a:pt x="1363" y="195"/>
                  </a:cubicBezTo>
                  <a:cubicBezTo>
                    <a:pt x="1414" y="144"/>
                    <a:pt x="1414" y="47"/>
                    <a:pt x="1363" y="0"/>
                  </a:cubicBezTo>
                  <a:cubicBezTo>
                    <a:pt x="1223" y="57"/>
                    <a:pt x="1081" y="81"/>
                    <a:pt x="940" y="81"/>
                  </a:cubicBezTo>
                  <a:cubicBezTo>
                    <a:pt x="838" y="81"/>
                    <a:pt x="736" y="68"/>
                    <a:pt x="635" y="47"/>
                  </a:cubicBezTo>
                  <a:cubicBezTo>
                    <a:pt x="584" y="47"/>
                    <a:pt x="538" y="0"/>
                    <a:pt x="487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50"/>
            <p:cNvSpPr/>
            <p:nvPr/>
          </p:nvSpPr>
          <p:spPr>
            <a:xfrm>
              <a:off x="8046420" y="2777685"/>
              <a:ext cx="303901" cy="186912"/>
            </a:xfrm>
            <a:custGeom>
              <a:avLst/>
              <a:gdLst/>
              <a:ahLst/>
              <a:cxnLst/>
              <a:rect l="l" t="t" r="r" b="b"/>
              <a:pathLst>
                <a:path w="1317" h="810" extrusionOk="0">
                  <a:moveTo>
                    <a:pt x="1266" y="0"/>
                  </a:moveTo>
                  <a:lnTo>
                    <a:pt x="1219" y="47"/>
                  </a:lnTo>
                  <a:cubicBezTo>
                    <a:pt x="1219" y="195"/>
                    <a:pt x="1122" y="339"/>
                    <a:pt x="974" y="390"/>
                  </a:cubicBezTo>
                  <a:cubicBezTo>
                    <a:pt x="974" y="437"/>
                    <a:pt x="927" y="437"/>
                    <a:pt x="877" y="437"/>
                  </a:cubicBezTo>
                  <a:cubicBezTo>
                    <a:pt x="830" y="487"/>
                    <a:pt x="733" y="534"/>
                    <a:pt x="635" y="534"/>
                  </a:cubicBezTo>
                  <a:cubicBezTo>
                    <a:pt x="585" y="585"/>
                    <a:pt x="487" y="585"/>
                    <a:pt x="441" y="631"/>
                  </a:cubicBezTo>
                  <a:cubicBezTo>
                    <a:pt x="343" y="631"/>
                    <a:pt x="293" y="682"/>
                    <a:pt x="246" y="682"/>
                  </a:cubicBezTo>
                  <a:cubicBezTo>
                    <a:pt x="177" y="715"/>
                    <a:pt x="132" y="750"/>
                    <a:pt x="77" y="750"/>
                  </a:cubicBezTo>
                  <a:cubicBezTo>
                    <a:pt x="54" y="750"/>
                    <a:pt x="29" y="744"/>
                    <a:pt x="0" y="729"/>
                  </a:cubicBezTo>
                  <a:lnTo>
                    <a:pt x="0" y="729"/>
                  </a:lnTo>
                  <a:cubicBezTo>
                    <a:pt x="58" y="786"/>
                    <a:pt x="115" y="810"/>
                    <a:pt x="173" y="810"/>
                  </a:cubicBezTo>
                  <a:cubicBezTo>
                    <a:pt x="213" y="810"/>
                    <a:pt x="253" y="798"/>
                    <a:pt x="293" y="779"/>
                  </a:cubicBezTo>
                  <a:cubicBezTo>
                    <a:pt x="390" y="779"/>
                    <a:pt x="487" y="729"/>
                    <a:pt x="585" y="682"/>
                  </a:cubicBezTo>
                  <a:cubicBezTo>
                    <a:pt x="682" y="631"/>
                    <a:pt x="830" y="631"/>
                    <a:pt x="927" y="585"/>
                  </a:cubicBezTo>
                  <a:cubicBezTo>
                    <a:pt x="1071" y="487"/>
                    <a:pt x="1219" y="390"/>
                    <a:pt x="1266" y="195"/>
                  </a:cubicBezTo>
                  <a:cubicBezTo>
                    <a:pt x="1317" y="144"/>
                    <a:pt x="1317" y="47"/>
                    <a:pt x="12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50"/>
            <p:cNvSpPr/>
            <p:nvPr/>
          </p:nvSpPr>
          <p:spPr>
            <a:xfrm>
              <a:off x="8181180" y="2788530"/>
              <a:ext cx="11999" cy="44997"/>
            </a:xfrm>
            <a:custGeom>
              <a:avLst/>
              <a:gdLst/>
              <a:ahLst/>
              <a:cxnLst/>
              <a:rect l="l" t="t" r="r" b="b"/>
              <a:pathLst>
                <a:path w="52" h="195" extrusionOk="0">
                  <a:moveTo>
                    <a:pt x="51" y="0"/>
                  </a:moveTo>
                  <a:cubicBezTo>
                    <a:pt x="1" y="51"/>
                    <a:pt x="1" y="97"/>
                    <a:pt x="1" y="148"/>
                  </a:cubicBezTo>
                  <a:lnTo>
                    <a:pt x="1" y="195"/>
                  </a:lnTo>
                  <a:cubicBezTo>
                    <a:pt x="1" y="195"/>
                    <a:pt x="51" y="195"/>
                    <a:pt x="51" y="14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50"/>
            <p:cNvSpPr/>
            <p:nvPr/>
          </p:nvSpPr>
          <p:spPr>
            <a:xfrm>
              <a:off x="8215332" y="2788530"/>
              <a:ext cx="11076" cy="34382"/>
            </a:xfrm>
            <a:custGeom>
              <a:avLst/>
              <a:gdLst/>
              <a:ahLst/>
              <a:cxnLst/>
              <a:rect l="l" t="t" r="r" b="b"/>
              <a:pathLst>
                <a:path w="48" h="149" extrusionOk="0">
                  <a:moveTo>
                    <a:pt x="47" y="0"/>
                  </a:moveTo>
                  <a:lnTo>
                    <a:pt x="47" y="0"/>
                  </a:lnTo>
                  <a:cubicBezTo>
                    <a:pt x="1" y="51"/>
                    <a:pt x="1" y="97"/>
                    <a:pt x="1" y="148"/>
                  </a:cubicBezTo>
                  <a:cubicBezTo>
                    <a:pt x="1" y="97"/>
                    <a:pt x="47" y="51"/>
                    <a:pt x="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50"/>
            <p:cNvSpPr/>
            <p:nvPr/>
          </p:nvSpPr>
          <p:spPr>
            <a:xfrm>
              <a:off x="7496303" y="1901511"/>
              <a:ext cx="325592" cy="584272"/>
            </a:xfrm>
            <a:custGeom>
              <a:avLst/>
              <a:gdLst/>
              <a:ahLst/>
              <a:cxnLst/>
              <a:rect l="l" t="t" r="r" b="b"/>
              <a:pathLst>
                <a:path w="1411" h="2532" extrusionOk="0">
                  <a:moveTo>
                    <a:pt x="1364" y="2384"/>
                  </a:moveTo>
                  <a:cubicBezTo>
                    <a:pt x="1364" y="2434"/>
                    <a:pt x="1411" y="2481"/>
                    <a:pt x="1411" y="2532"/>
                  </a:cubicBezTo>
                  <a:cubicBezTo>
                    <a:pt x="1411" y="2481"/>
                    <a:pt x="1364" y="2434"/>
                    <a:pt x="1364" y="2384"/>
                  </a:cubicBezTo>
                  <a:close/>
                  <a:moveTo>
                    <a:pt x="585" y="1558"/>
                  </a:moveTo>
                  <a:lnTo>
                    <a:pt x="632" y="1558"/>
                  </a:lnTo>
                  <a:lnTo>
                    <a:pt x="585" y="1558"/>
                  </a:lnTo>
                  <a:close/>
                  <a:moveTo>
                    <a:pt x="585" y="1507"/>
                  </a:moveTo>
                  <a:lnTo>
                    <a:pt x="585" y="1507"/>
                  </a:lnTo>
                  <a:lnTo>
                    <a:pt x="585" y="1507"/>
                  </a:lnTo>
                  <a:close/>
                  <a:moveTo>
                    <a:pt x="1" y="1071"/>
                  </a:moveTo>
                  <a:lnTo>
                    <a:pt x="1" y="1071"/>
                  </a:lnTo>
                  <a:lnTo>
                    <a:pt x="1" y="1071"/>
                  </a:lnTo>
                  <a:lnTo>
                    <a:pt x="1" y="1071"/>
                  </a:lnTo>
                  <a:close/>
                  <a:moveTo>
                    <a:pt x="48" y="1021"/>
                  </a:moveTo>
                  <a:lnTo>
                    <a:pt x="1" y="1071"/>
                  </a:lnTo>
                  <a:lnTo>
                    <a:pt x="48" y="1021"/>
                  </a:lnTo>
                  <a:close/>
                  <a:moveTo>
                    <a:pt x="48" y="1021"/>
                  </a:moveTo>
                  <a:lnTo>
                    <a:pt x="48" y="1021"/>
                  </a:lnTo>
                  <a:lnTo>
                    <a:pt x="48" y="1021"/>
                  </a:lnTo>
                  <a:cubicBezTo>
                    <a:pt x="196" y="1169"/>
                    <a:pt x="390" y="1363"/>
                    <a:pt x="585" y="1507"/>
                  </a:cubicBezTo>
                  <a:cubicBezTo>
                    <a:pt x="390" y="1363"/>
                    <a:pt x="196" y="1169"/>
                    <a:pt x="48" y="1021"/>
                  </a:cubicBezTo>
                  <a:close/>
                  <a:moveTo>
                    <a:pt x="632" y="98"/>
                  </a:moveTo>
                  <a:lnTo>
                    <a:pt x="632" y="144"/>
                  </a:lnTo>
                  <a:lnTo>
                    <a:pt x="632" y="144"/>
                  </a:lnTo>
                  <a:lnTo>
                    <a:pt x="632" y="144"/>
                  </a:lnTo>
                  <a:lnTo>
                    <a:pt x="632" y="98"/>
                  </a:lnTo>
                  <a:close/>
                  <a:moveTo>
                    <a:pt x="534" y="0"/>
                  </a:moveTo>
                  <a:lnTo>
                    <a:pt x="534" y="0"/>
                  </a:lnTo>
                  <a:lnTo>
                    <a:pt x="534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50"/>
            <p:cNvSpPr/>
            <p:nvPr/>
          </p:nvSpPr>
          <p:spPr>
            <a:xfrm>
              <a:off x="8024037" y="2822682"/>
              <a:ext cx="34382" cy="44997"/>
            </a:xfrm>
            <a:custGeom>
              <a:avLst/>
              <a:gdLst/>
              <a:ahLst/>
              <a:cxnLst/>
              <a:rect l="l" t="t" r="r" b="b"/>
              <a:pathLst>
                <a:path w="149" h="195" extrusionOk="0">
                  <a:moveTo>
                    <a:pt x="51" y="0"/>
                  </a:moveTo>
                  <a:cubicBezTo>
                    <a:pt x="0" y="47"/>
                    <a:pt x="0" y="144"/>
                    <a:pt x="0" y="195"/>
                  </a:cubicBezTo>
                  <a:cubicBezTo>
                    <a:pt x="0" y="144"/>
                    <a:pt x="0" y="47"/>
                    <a:pt x="51" y="0"/>
                  </a:cubicBezTo>
                  <a:lnTo>
                    <a:pt x="148" y="97"/>
                  </a:lnTo>
                  <a:lnTo>
                    <a:pt x="148" y="97"/>
                  </a:ln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50"/>
            <p:cNvSpPr/>
            <p:nvPr/>
          </p:nvSpPr>
          <p:spPr>
            <a:xfrm>
              <a:off x="7305008" y="1777365"/>
              <a:ext cx="809018" cy="1067934"/>
            </a:xfrm>
            <a:custGeom>
              <a:avLst/>
              <a:gdLst/>
              <a:ahLst/>
              <a:cxnLst/>
              <a:rect l="l" t="t" r="r" b="b"/>
              <a:pathLst>
                <a:path w="3506" h="4628" extrusionOk="0">
                  <a:moveTo>
                    <a:pt x="195" y="1"/>
                  </a:moveTo>
                  <a:cubicBezTo>
                    <a:pt x="148" y="51"/>
                    <a:pt x="98" y="149"/>
                    <a:pt x="98" y="246"/>
                  </a:cubicBezTo>
                  <a:cubicBezTo>
                    <a:pt x="51" y="343"/>
                    <a:pt x="0" y="441"/>
                    <a:pt x="0" y="538"/>
                  </a:cubicBezTo>
                  <a:cubicBezTo>
                    <a:pt x="0" y="636"/>
                    <a:pt x="51" y="733"/>
                    <a:pt x="51" y="780"/>
                  </a:cubicBezTo>
                  <a:cubicBezTo>
                    <a:pt x="98" y="733"/>
                    <a:pt x="148" y="682"/>
                    <a:pt x="246" y="636"/>
                  </a:cubicBezTo>
                  <a:cubicBezTo>
                    <a:pt x="292" y="538"/>
                    <a:pt x="440" y="538"/>
                    <a:pt x="538" y="538"/>
                  </a:cubicBezTo>
                  <a:cubicBezTo>
                    <a:pt x="635" y="538"/>
                    <a:pt x="779" y="585"/>
                    <a:pt x="877" y="636"/>
                  </a:cubicBezTo>
                  <a:lnTo>
                    <a:pt x="1025" y="780"/>
                  </a:lnTo>
                  <a:cubicBezTo>
                    <a:pt x="1071" y="733"/>
                    <a:pt x="1122" y="682"/>
                    <a:pt x="1169" y="682"/>
                  </a:cubicBezTo>
                  <a:cubicBezTo>
                    <a:pt x="1219" y="636"/>
                    <a:pt x="1317" y="585"/>
                    <a:pt x="1363" y="538"/>
                  </a:cubicBezTo>
                  <a:cubicBezTo>
                    <a:pt x="1363" y="488"/>
                    <a:pt x="1363" y="488"/>
                    <a:pt x="1414" y="488"/>
                  </a:cubicBezTo>
                  <a:lnTo>
                    <a:pt x="1317" y="488"/>
                  </a:lnTo>
                  <a:cubicBezTo>
                    <a:pt x="927" y="488"/>
                    <a:pt x="487" y="390"/>
                    <a:pt x="246" y="51"/>
                  </a:cubicBezTo>
                  <a:cubicBezTo>
                    <a:pt x="195" y="51"/>
                    <a:pt x="195" y="51"/>
                    <a:pt x="195" y="1"/>
                  </a:cubicBezTo>
                  <a:close/>
                  <a:moveTo>
                    <a:pt x="2629" y="2532"/>
                  </a:moveTo>
                  <a:cubicBezTo>
                    <a:pt x="2629" y="2532"/>
                    <a:pt x="2629" y="2533"/>
                    <a:pt x="2629" y="2533"/>
                  </a:cubicBezTo>
                  <a:lnTo>
                    <a:pt x="2629" y="2533"/>
                  </a:lnTo>
                  <a:cubicBezTo>
                    <a:pt x="2629" y="2533"/>
                    <a:pt x="2629" y="2533"/>
                    <a:pt x="2629" y="2534"/>
                  </a:cubicBezTo>
                  <a:lnTo>
                    <a:pt x="2629" y="2534"/>
                  </a:lnTo>
                  <a:cubicBezTo>
                    <a:pt x="2629" y="2533"/>
                    <a:pt x="2629" y="2533"/>
                    <a:pt x="2629" y="2532"/>
                  </a:cubicBezTo>
                  <a:close/>
                  <a:moveTo>
                    <a:pt x="1656" y="974"/>
                  </a:moveTo>
                  <a:cubicBezTo>
                    <a:pt x="1558" y="1072"/>
                    <a:pt x="1414" y="1122"/>
                    <a:pt x="1266" y="1169"/>
                  </a:cubicBezTo>
                  <a:cubicBezTo>
                    <a:pt x="1219" y="1169"/>
                    <a:pt x="1219" y="1169"/>
                    <a:pt x="1219" y="1220"/>
                  </a:cubicBezTo>
                  <a:cubicBezTo>
                    <a:pt x="1169" y="1220"/>
                    <a:pt x="1169" y="1266"/>
                    <a:pt x="1122" y="1266"/>
                  </a:cubicBezTo>
                  <a:cubicBezTo>
                    <a:pt x="1071" y="1414"/>
                    <a:pt x="974" y="1512"/>
                    <a:pt x="877" y="1559"/>
                  </a:cubicBezTo>
                  <a:cubicBezTo>
                    <a:pt x="1025" y="1707"/>
                    <a:pt x="1219" y="1901"/>
                    <a:pt x="1414" y="2045"/>
                  </a:cubicBezTo>
                  <a:lnTo>
                    <a:pt x="1414" y="2096"/>
                  </a:lnTo>
                  <a:lnTo>
                    <a:pt x="1461" y="2096"/>
                  </a:lnTo>
                  <a:lnTo>
                    <a:pt x="1901" y="2532"/>
                  </a:lnTo>
                  <a:cubicBezTo>
                    <a:pt x="1998" y="2630"/>
                    <a:pt x="2096" y="2778"/>
                    <a:pt x="2193" y="2922"/>
                  </a:cubicBezTo>
                  <a:cubicBezTo>
                    <a:pt x="2193" y="2972"/>
                    <a:pt x="2240" y="3019"/>
                    <a:pt x="2240" y="3070"/>
                  </a:cubicBezTo>
                  <a:cubicBezTo>
                    <a:pt x="2582" y="3603"/>
                    <a:pt x="2875" y="4141"/>
                    <a:pt x="3264" y="4627"/>
                  </a:cubicBezTo>
                  <a:lnTo>
                    <a:pt x="3361" y="4627"/>
                  </a:lnTo>
                  <a:cubicBezTo>
                    <a:pt x="3408" y="4627"/>
                    <a:pt x="3408" y="4627"/>
                    <a:pt x="3459" y="4577"/>
                  </a:cubicBezTo>
                  <a:lnTo>
                    <a:pt x="3506" y="4577"/>
                  </a:lnTo>
                  <a:lnTo>
                    <a:pt x="3506" y="4433"/>
                  </a:lnTo>
                  <a:cubicBezTo>
                    <a:pt x="3311" y="4043"/>
                    <a:pt x="3167" y="3701"/>
                    <a:pt x="2972" y="3311"/>
                  </a:cubicBezTo>
                  <a:cubicBezTo>
                    <a:pt x="2864" y="3051"/>
                    <a:pt x="2751" y="2790"/>
                    <a:pt x="2629" y="2534"/>
                  </a:cubicBezTo>
                  <a:lnTo>
                    <a:pt x="2629" y="2534"/>
                  </a:lnTo>
                  <a:cubicBezTo>
                    <a:pt x="2630" y="2631"/>
                    <a:pt x="2680" y="2727"/>
                    <a:pt x="2727" y="2778"/>
                  </a:cubicBezTo>
                  <a:lnTo>
                    <a:pt x="2727" y="2824"/>
                  </a:lnTo>
                  <a:lnTo>
                    <a:pt x="2680" y="2824"/>
                  </a:lnTo>
                  <a:cubicBezTo>
                    <a:pt x="2680" y="2778"/>
                    <a:pt x="2629" y="2727"/>
                    <a:pt x="2629" y="2630"/>
                  </a:cubicBezTo>
                  <a:cubicBezTo>
                    <a:pt x="2629" y="2630"/>
                    <a:pt x="2583" y="2583"/>
                    <a:pt x="2629" y="2533"/>
                  </a:cubicBezTo>
                  <a:lnTo>
                    <a:pt x="2629" y="2533"/>
                  </a:lnTo>
                  <a:cubicBezTo>
                    <a:pt x="2364" y="1976"/>
                    <a:pt x="2055" y="1441"/>
                    <a:pt x="1656" y="974"/>
                  </a:cubicBezTo>
                  <a:close/>
                </a:path>
              </a:pathLst>
            </a:custGeom>
            <a:solidFill>
              <a:srgbClr val="F7CD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50"/>
            <p:cNvSpPr/>
            <p:nvPr/>
          </p:nvSpPr>
          <p:spPr>
            <a:xfrm>
              <a:off x="7496303" y="1901511"/>
              <a:ext cx="190832" cy="247369"/>
            </a:xfrm>
            <a:custGeom>
              <a:avLst/>
              <a:gdLst/>
              <a:ahLst/>
              <a:cxnLst/>
              <a:rect l="l" t="t" r="r" b="b"/>
              <a:pathLst>
                <a:path w="827" h="1072" extrusionOk="0">
                  <a:moveTo>
                    <a:pt x="534" y="0"/>
                  </a:moveTo>
                  <a:cubicBezTo>
                    <a:pt x="488" y="47"/>
                    <a:pt x="390" y="98"/>
                    <a:pt x="340" y="144"/>
                  </a:cubicBezTo>
                  <a:cubicBezTo>
                    <a:pt x="293" y="144"/>
                    <a:pt x="242" y="195"/>
                    <a:pt x="196" y="242"/>
                  </a:cubicBezTo>
                  <a:cubicBezTo>
                    <a:pt x="293" y="436"/>
                    <a:pt x="196" y="682"/>
                    <a:pt x="98" y="923"/>
                  </a:cubicBezTo>
                  <a:cubicBezTo>
                    <a:pt x="48" y="974"/>
                    <a:pt x="1" y="1021"/>
                    <a:pt x="1" y="1071"/>
                  </a:cubicBezTo>
                  <a:lnTo>
                    <a:pt x="48" y="1021"/>
                  </a:lnTo>
                  <a:cubicBezTo>
                    <a:pt x="145" y="974"/>
                    <a:pt x="242" y="876"/>
                    <a:pt x="293" y="728"/>
                  </a:cubicBezTo>
                  <a:cubicBezTo>
                    <a:pt x="340" y="728"/>
                    <a:pt x="340" y="682"/>
                    <a:pt x="390" y="682"/>
                  </a:cubicBezTo>
                  <a:cubicBezTo>
                    <a:pt x="390" y="631"/>
                    <a:pt x="390" y="631"/>
                    <a:pt x="437" y="631"/>
                  </a:cubicBezTo>
                  <a:cubicBezTo>
                    <a:pt x="585" y="584"/>
                    <a:pt x="729" y="534"/>
                    <a:pt x="827" y="436"/>
                  </a:cubicBezTo>
                  <a:cubicBezTo>
                    <a:pt x="780" y="339"/>
                    <a:pt x="729" y="195"/>
                    <a:pt x="632" y="144"/>
                  </a:cubicBezTo>
                  <a:lnTo>
                    <a:pt x="632" y="98"/>
                  </a:lnTo>
                  <a:cubicBezTo>
                    <a:pt x="585" y="98"/>
                    <a:pt x="585" y="47"/>
                    <a:pt x="534" y="47"/>
                  </a:cubicBezTo>
                  <a:lnTo>
                    <a:pt x="5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50"/>
            <p:cNvSpPr/>
            <p:nvPr/>
          </p:nvSpPr>
          <p:spPr>
            <a:xfrm>
              <a:off x="8136183" y="2777685"/>
              <a:ext cx="202601" cy="123223"/>
            </a:xfrm>
            <a:custGeom>
              <a:avLst/>
              <a:gdLst/>
              <a:ahLst/>
              <a:cxnLst/>
              <a:rect l="l" t="t" r="r" b="b"/>
              <a:pathLst>
                <a:path w="878" h="534" extrusionOk="0">
                  <a:moveTo>
                    <a:pt x="877" y="195"/>
                  </a:moveTo>
                  <a:cubicBezTo>
                    <a:pt x="830" y="390"/>
                    <a:pt x="682" y="487"/>
                    <a:pt x="538" y="534"/>
                  </a:cubicBezTo>
                  <a:cubicBezTo>
                    <a:pt x="682" y="487"/>
                    <a:pt x="830" y="390"/>
                    <a:pt x="877" y="195"/>
                  </a:cubicBezTo>
                  <a:close/>
                  <a:moveTo>
                    <a:pt x="196" y="47"/>
                  </a:moveTo>
                  <a:lnTo>
                    <a:pt x="246" y="47"/>
                  </a:lnTo>
                  <a:lnTo>
                    <a:pt x="246" y="47"/>
                  </a:lnTo>
                  <a:lnTo>
                    <a:pt x="196" y="47"/>
                  </a:lnTo>
                  <a:close/>
                  <a:moveTo>
                    <a:pt x="196" y="47"/>
                  </a:moveTo>
                  <a:lnTo>
                    <a:pt x="196" y="47"/>
                  </a:lnTo>
                  <a:lnTo>
                    <a:pt x="196" y="47"/>
                  </a:lnTo>
                  <a:close/>
                  <a:moveTo>
                    <a:pt x="149" y="47"/>
                  </a:moveTo>
                  <a:lnTo>
                    <a:pt x="196" y="47"/>
                  </a:lnTo>
                  <a:lnTo>
                    <a:pt x="149" y="47"/>
                  </a:lnTo>
                  <a:close/>
                  <a:moveTo>
                    <a:pt x="149" y="47"/>
                  </a:moveTo>
                  <a:lnTo>
                    <a:pt x="149" y="47"/>
                  </a:lnTo>
                  <a:lnTo>
                    <a:pt x="149" y="47"/>
                  </a:lnTo>
                  <a:close/>
                  <a:moveTo>
                    <a:pt x="149" y="47"/>
                  </a:moveTo>
                  <a:lnTo>
                    <a:pt x="149" y="47"/>
                  </a:lnTo>
                  <a:lnTo>
                    <a:pt x="149" y="47"/>
                  </a:lnTo>
                  <a:close/>
                  <a:moveTo>
                    <a:pt x="246" y="47"/>
                  </a:moveTo>
                  <a:lnTo>
                    <a:pt x="246" y="47"/>
                  </a:lnTo>
                  <a:lnTo>
                    <a:pt x="344" y="47"/>
                  </a:lnTo>
                  <a:lnTo>
                    <a:pt x="344" y="47"/>
                  </a:lnTo>
                  <a:lnTo>
                    <a:pt x="246" y="47"/>
                  </a:lnTo>
                  <a:lnTo>
                    <a:pt x="246" y="47"/>
                  </a:lnTo>
                  <a:close/>
                  <a:moveTo>
                    <a:pt x="149" y="47"/>
                  </a:moveTo>
                  <a:lnTo>
                    <a:pt x="149" y="47"/>
                  </a:lnTo>
                  <a:lnTo>
                    <a:pt x="149" y="47"/>
                  </a:lnTo>
                  <a:close/>
                  <a:moveTo>
                    <a:pt x="390" y="47"/>
                  </a:moveTo>
                  <a:lnTo>
                    <a:pt x="390" y="47"/>
                  </a:lnTo>
                  <a:lnTo>
                    <a:pt x="390" y="47"/>
                  </a:lnTo>
                  <a:lnTo>
                    <a:pt x="390" y="47"/>
                  </a:lnTo>
                  <a:lnTo>
                    <a:pt x="390" y="47"/>
                  </a:lnTo>
                  <a:close/>
                  <a:moveTo>
                    <a:pt x="1" y="47"/>
                  </a:moveTo>
                  <a:lnTo>
                    <a:pt x="1" y="47"/>
                  </a:lnTo>
                  <a:lnTo>
                    <a:pt x="1" y="47"/>
                  </a:lnTo>
                  <a:close/>
                  <a:moveTo>
                    <a:pt x="1" y="0"/>
                  </a:moveTo>
                  <a:lnTo>
                    <a:pt x="1" y="47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390" y="0"/>
                  </a:moveTo>
                  <a:lnTo>
                    <a:pt x="390" y="47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90" y="47"/>
                  </a:lnTo>
                  <a:lnTo>
                    <a:pt x="390" y="0"/>
                  </a:lnTo>
                  <a:lnTo>
                    <a:pt x="390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52" y="0"/>
                    <a:pt x="98" y="47"/>
                    <a:pt x="149" y="47"/>
                  </a:cubicBezTo>
                  <a:lnTo>
                    <a:pt x="149" y="47"/>
                  </a:lnTo>
                  <a:lnTo>
                    <a:pt x="149" y="47"/>
                  </a:lnTo>
                  <a:cubicBezTo>
                    <a:pt x="98" y="47"/>
                    <a:pt x="52" y="0"/>
                    <a:pt x="1" y="0"/>
                  </a:cubicBezTo>
                  <a:close/>
                  <a:moveTo>
                    <a:pt x="246" y="0"/>
                  </a:moveTo>
                  <a:lnTo>
                    <a:pt x="246" y="47"/>
                  </a:lnTo>
                  <a:lnTo>
                    <a:pt x="246" y="47"/>
                  </a:lnTo>
                  <a:lnTo>
                    <a:pt x="246" y="47"/>
                  </a:lnTo>
                  <a:lnTo>
                    <a:pt x="246" y="0"/>
                  </a:lnTo>
                  <a:close/>
                  <a:moveTo>
                    <a:pt x="877" y="0"/>
                  </a:moveTo>
                  <a:cubicBezTo>
                    <a:pt x="733" y="47"/>
                    <a:pt x="585" y="98"/>
                    <a:pt x="441" y="98"/>
                  </a:cubicBezTo>
                  <a:lnTo>
                    <a:pt x="390" y="98"/>
                  </a:lnTo>
                  <a:lnTo>
                    <a:pt x="390" y="47"/>
                  </a:lnTo>
                  <a:lnTo>
                    <a:pt x="390" y="98"/>
                  </a:lnTo>
                  <a:lnTo>
                    <a:pt x="441" y="98"/>
                  </a:lnTo>
                  <a:cubicBezTo>
                    <a:pt x="585" y="98"/>
                    <a:pt x="733" y="47"/>
                    <a:pt x="877" y="0"/>
                  </a:cubicBez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50"/>
            <p:cNvSpPr/>
            <p:nvPr/>
          </p:nvSpPr>
          <p:spPr>
            <a:xfrm>
              <a:off x="8024037" y="2777685"/>
              <a:ext cx="314746" cy="168220"/>
            </a:xfrm>
            <a:custGeom>
              <a:avLst/>
              <a:gdLst/>
              <a:ahLst/>
              <a:cxnLst/>
              <a:rect l="l" t="t" r="r" b="b"/>
              <a:pathLst>
                <a:path w="1364" h="729" extrusionOk="0">
                  <a:moveTo>
                    <a:pt x="487" y="0"/>
                  </a:moveTo>
                  <a:lnTo>
                    <a:pt x="487" y="47"/>
                  </a:lnTo>
                  <a:cubicBezTo>
                    <a:pt x="440" y="47"/>
                    <a:pt x="390" y="47"/>
                    <a:pt x="390" y="98"/>
                  </a:cubicBezTo>
                  <a:lnTo>
                    <a:pt x="390" y="242"/>
                  </a:lnTo>
                  <a:lnTo>
                    <a:pt x="343" y="242"/>
                  </a:lnTo>
                  <a:cubicBezTo>
                    <a:pt x="292" y="292"/>
                    <a:pt x="292" y="292"/>
                    <a:pt x="245" y="292"/>
                  </a:cubicBezTo>
                  <a:lnTo>
                    <a:pt x="148" y="292"/>
                  </a:lnTo>
                  <a:lnTo>
                    <a:pt x="51" y="195"/>
                  </a:lnTo>
                  <a:cubicBezTo>
                    <a:pt x="0" y="242"/>
                    <a:pt x="0" y="339"/>
                    <a:pt x="0" y="390"/>
                  </a:cubicBezTo>
                  <a:lnTo>
                    <a:pt x="0" y="585"/>
                  </a:lnTo>
                  <a:cubicBezTo>
                    <a:pt x="51" y="631"/>
                    <a:pt x="51" y="682"/>
                    <a:pt x="97" y="729"/>
                  </a:cubicBezTo>
                  <a:lnTo>
                    <a:pt x="148" y="729"/>
                  </a:lnTo>
                  <a:cubicBezTo>
                    <a:pt x="195" y="729"/>
                    <a:pt x="245" y="729"/>
                    <a:pt x="343" y="682"/>
                  </a:cubicBezTo>
                  <a:cubicBezTo>
                    <a:pt x="390" y="682"/>
                    <a:pt x="440" y="631"/>
                    <a:pt x="538" y="631"/>
                  </a:cubicBezTo>
                  <a:cubicBezTo>
                    <a:pt x="584" y="585"/>
                    <a:pt x="682" y="585"/>
                    <a:pt x="732" y="534"/>
                  </a:cubicBezTo>
                  <a:cubicBezTo>
                    <a:pt x="830" y="534"/>
                    <a:pt x="927" y="487"/>
                    <a:pt x="974" y="437"/>
                  </a:cubicBezTo>
                  <a:cubicBezTo>
                    <a:pt x="1024" y="437"/>
                    <a:pt x="1071" y="437"/>
                    <a:pt x="1071" y="390"/>
                  </a:cubicBezTo>
                  <a:cubicBezTo>
                    <a:pt x="1219" y="339"/>
                    <a:pt x="1316" y="195"/>
                    <a:pt x="1316" y="47"/>
                  </a:cubicBezTo>
                  <a:lnTo>
                    <a:pt x="1363" y="0"/>
                  </a:lnTo>
                  <a:lnTo>
                    <a:pt x="1363" y="0"/>
                  </a:lnTo>
                  <a:cubicBezTo>
                    <a:pt x="1219" y="47"/>
                    <a:pt x="1071" y="98"/>
                    <a:pt x="927" y="98"/>
                  </a:cubicBezTo>
                  <a:lnTo>
                    <a:pt x="876" y="98"/>
                  </a:lnTo>
                  <a:cubicBezTo>
                    <a:pt x="876" y="98"/>
                    <a:pt x="830" y="144"/>
                    <a:pt x="830" y="195"/>
                  </a:cubicBezTo>
                  <a:lnTo>
                    <a:pt x="830" y="47"/>
                  </a:lnTo>
                  <a:lnTo>
                    <a:pt x="732" y="47"/>
                  </a:lnTo>
                  <a:lnTo>
                    <a:pt x="732" y="195"/>
                  </a:lnTo>
                  <a:cubicBezTo>
                    <a:pt x="732" y="242"/>
                    <a:pt x="682" y="242"/>
                    <a:pt x="682" y="242"/>
                  </a:cubicBezTo>
                  <a:lnTo>
                    <a:pt x="682" y="195"/>
                  </a:lnTo>
                  <a:cubicBezTo>
                    <a:pt x="682" y="144"/>
                    <a:pt x="682" y="98"/>
                    <a:pt x="732" y="47"/>
                  </a:cubicBezTo>
                  <a:lnTo>
                    <a:pt x="635" y="47"/>
                  </a:lnTo>
                  <a:cubicBezTo>
                    <a:pt x="584" y="47"/>
                    <a:pt x="538" y="0"/>
                    <a:pt x="4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50"/>
            <p:cNvSpPr/>
            <p:nvPr/>
          </p:nvSpPr>
          <p:spPr>
            <a:xfrm>
              <a:off x="8046420" y="2777685"/>
              <a:ext cx="303901" cy="190604"/>
            </a:xfrm>
            <a:custGeom>
              <a:avLst/>
              <a:gdLst/>
              <a:ahLst/>
              <a:cxnLst/>
              <a:rect l="l" t="t" r="r" b="b"/>
              <a:pathLst>
                <a:path w="1317" h="826" extrusionOk="0">
                  <a:moveTo>
                    <a:pt x="1266" y="0"/>
                  </a:moveTo>
                  <a:lnTo>
                    <a:pt x="1219" y="47"/>
                  </a:lnTo>
                  <a:cubicBezTo>
                    <a:pt x="1219" y="195"/>
                    <a:pt x="1122" y="339"/>
                    <a:pt x="974" y="390"/>
                  </a:cubicBezTo>
                  <a:cubicBezTo>
                    <a:pt x="974" y="437"/>
                    <a:pt x="927" y="437"/>
                    <a:pt x="877" y="437"/>
                  </a:cubicBezTo>
                  <a:cubicBezTo>
                    <a:pt x="830" y="487"/>
                    <a:pt x="733" y="534"/>
                    <a:pt x="635" y="534"/>
                  </a:cubicBezTo>
                  <a:cubicBezTo>
                    <a:pt x="585" y="585"/>
                    <a:pt x="487" y="585"/>
                    <a:pt x="441" y="631"/>
                  </a:cubicBezTo>
                  <a:cubicBezTo>
                    <a:pt x="343" y="631"/>
                    <a:pt x="293" y="682"/>
                    <a:pt x="246" y="682"/>
                  </a:cubicBezTo>
                  <a:cubicBezTo>
                    <a:pt x="148" y="729"/>
                    <a:pt x="98" y="729"/>
                    <a:pt x="51" y="729"/>
                  </a:cubicBezTo>
                  <a:lnTo>
                    <a:pt x="0" y="729"/>
                  </a:lnTo>
                  <a:cubicBezTo>
                    <a:pt x="51" y="779"/>
                    <a:pt x="51" y="779"/>
                    <a:pt x="98" y="779"/>
                  </a:cubicBezTo>
                  <a:cubicBezTo>
                    <a:pt x="148" y="779"/>
                    <a:pt x="195" y="826"/>
                    <a:pt x="293" y="826"/>
                  </a:cubicBezTo>
                  <a:lnTo>
                    <a:pt x="293" y="779"/>
                  </a:lnTo>
                  <a:cubicBezTo>
                    <a:pt x="390" y="779"/>
                    <a:pt x="487" y="729"/>
                    <a:pt x="585" y="682"/>
                  </a:cubicBezTo>
                  <a:cubicBezTo>
                    <a:pt x="682" y="631"/>
                    <a:pt x="830" y="631"/>
                    <a:pt x="927" y="585"/>
                  </a:cubicBezTo>
                  <a:lnTo>
                    <a:pt x="927" y="534"/>
                  </a:lnTo>
                  <a:cubicBezTo>
                    <a:pt x="1071" y="487"/>
                    <a:pt x="1219" y="390"/>
                    <a:pt x="1266" y="195"/>
                  </a:cubicBezTo>
                  <a:cubicBezTo>
                    <a:pt x="1266" y="195"/>
                    <a:pt x="1317" y="144"/>
                    <a:pt x="1317" y="98"/>
                  </a:cubicBezTo>
                  <a:cubicBezTo>
                    <a:pt x="1317" y="98"/>
                    <a:pt x="1266" y="47"/>
                    <a:pt x="12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50"/>
            <p:cNvSpPr/>
            <p:nvPr/>
          </p:nvSpPr>
          <p:spPr>
            <a:xfrm>
              <a:off x="8181180" y="2788530"/>
              <a:ext cx="11999" cy="44997"/>
            </a:xfrm>
            <a:custGeom>
              <a:avLst/>
              <a:gdLst/>
              <a:ahLst/>
              <a:cxnLst/>
              <a:rect l="l" t="t" r="r" b="b"/>
              <a:pathLst>
                <a:path w="52" h="195" extrusionOk="0">
                  <a:moveTo>
                    <a:pt x="51" y="0"/>
                  </a:moveTo>
                  <a:cubicBezTo>
                    <a:pt x="1" y="51"/>
                    <a:pt x="1" y="97"/>
                    <a:pt x="1" y="148"/>
                  </a:cubicBezTo>
                  <a:lnTo>
                    <a:pt x="1" y="195"/>
                  </a:lnTo>
                  <a:cubicBezTo>
                    <a:pt x="1" y="195"/>
                    <a:pt x="51" y="195"/>
                    <a:pt x="51" y="14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50"/>
            <p:cNvSpPr/>
            <p:nvPr/>
          </p:nvSpPr>
          <p:spPr>
            <a:xfrm>
              <a:off x="8215332" y="2788530"/>
              <a:ext cx="11076" cy="34382"/>
            </a:xfrm>
            <a:custGeom>
              <a:avLst/>
              <a:gdLst/>
              <a:ahLst/>
              <a:cxnLst/>
              <a:rect l="l" t="t" r="r" b="b"/>
              <a:pathLst>
                <a:path w="48" h="149" extrusionOk="0">
                  <a:moveTo>
                    <a:pt x="1" y="0"/>
                  </a:moveTo>
                  <a:lnTo>
                    <a:pt x="1" y="148"/>
                  </a:lnTo>
                  <a:cubicBezTo>
                    <a:pt x="1" y="97"/>
                    <a:pt x="47" y="51"/>
                    <a:pt x="47" y="51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50"/>
            <p:cNvSpPr/>
            <p:nvPr/>
          </p:nvSpPr>
          <p:spPr>
            <a:xfrm>
              <a:off x="7900814" y="2361635"/>
              <a:ext cx="33459" cy="67611"/>
            </a:xfrm>
            <a:custGeom>
              <a:avLst/>
              <a:gdLst/>
              <a:ahLst/>
              <a:cxnLst/>
              <a:rect l="l" t="t" r="r" b="b"/>
              <a:pathLst>
                <a:path w="145" h="293" extrusionOk="0">
                  <a:moveTo>
                    <a:pt x="47" y="0"/>
                  </a:moveTo>
                  <a:cubicBezTo>
                    <a:pt x="0" y="51"/>
                    <a:pt x="47" y="98"/>
                    <a:pt x="47" y="98"/>
                  </a:cubicBezTo>
                  <a:cubicBezTo>
                    <a:pt x="47" y="195"/>
                    <a:pt x="98" y="246"/>
                    <a:pt x="98" y="292"/>
                  </a:cubicBezTo>
                  <a:lnTo>
                    <a:pt x="145" y="292"/>
                  </a:lnTo>
                  <a:lnTo>
                    <a:pt x="145" y="246"/>
                  </a:lnTo>
                  <a:cubicBezTo>
                    <a:pt x="98" y="195"/>
                    <a:pt x="47" y="98"/>
                    <a:pt x="47" y="0"/>
                  </a:cubicBezTo>
                  <a:close/>
                </a:path>
              </a:pathLst>
            </a:custGeom>
            <a:solidFill>
              <a:srgbClr val="F0C0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50"/>
            <p:cNvSpPr/>
            <p:nvPr/>
          </p:nvSpPr>
          <p:spPr>
            <a:xfrm>
              <a:off x="6698357" y="2945674"/>
              <a:ext cx="1651957" cy="112608"/>
            </a:xfrm>
            <a:custGeom>
              <a:avLst/>
              <a:gdLst/>
              <a:ahLst/>
              <a:cxnLst/>
              <a:rect l="l" t="t" r="r" b="b"/>
              <a:pathLst>
                <a:path w="7159" h="488" extrusionOk="0">
                  <a:moveTo>
                    <a:pt x="3556" y="1"/>
                  </a:moveTo>
                  <a:cubicBezTo>
                    <a:pt x="1609" y="1"/>
                    <a:pt x="1" y="98"/>
                    <a:pt x="1" y="246"/>
                  </a:cubicBezTo>
                  <a:cubicBezTo>
                    <a:pt x="1" y="390"/>
                    <a:pt x="1609" y="487"/>
                    <a:pt x="3556" y="487"/>
                  </a:cubicBezTo>
                  <a:cubicBezTo>
                    <a:pt x="5550" y="487"/>
                    <a:pt x="7159" y="390"/>
                    <a:pt x="7159" y="246"/>
                  </a:cubicBezTo>
                  <a:cubicBezTo>
                    <a:pt x="7159" y="195"/>
                    <a:pt x="6769" y="149"/>
                    <a:pt x="6135" y="98"/>
                  </a:cubicBezTo>
                  <a:lnTo>
                    <a:pt x="6037" y="98"/>
                  </a:lnTo>
                  <a:cubicBezTo>
                    <a:pt x="5990" y="98"/>
                    <a:pt x="5940" y="98"/>
                    <a:pt x="5940" y="51"/>
                  </a:cubicBezTo>
                  <a:cubicBezTo>
                    <a:pt x="5309" y="51"/>
                    <a:pt x="4479" y="1"/>
                    <a:pt x="35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50"/>
            <p:cNvSpPr/>
            <p:nvPr/>
          </p:nvSpPr>
          <p:spPr>
            <a:xfrm>
              <a:off x="8068803" y="2957442"/>
              <a:ext cx="22844" cy="10845"/>
            </a:xfrm>
            <a:custGeom>
              <a:avLst/>
              <a:gdLst/>
              <a:ahLst/>
              <a:cxnLst/>
              <a:rect l="l" t="t" r="r" b="b"/>
              <a:pathLst>
                <a:path w="99" h="47" extrusionOk="0">
                  <a:moveTo>
                    <a:pt x="98" y="47"/>
                  </a:moveTo>
                  <a:lnTo>
                    <a:pt x="98" y="47"/>
                  </a:lnTo>
                  <a:lnTo>
                    <a:pt x="98" y="47"/>
                  </a:lnTo>
                  <a:lnTo>
                    <a:pt x="98" y="47"/>
                  </a:lnTo>
                  <a:lnTo>
                    <a:pt x="98" y="47"/>
                  </a:lnTo>
                  <a:lnTo>
                    <a:pt x="98" y="47"/>
                  </a:lnTo>
                  <a:close/>
                  <a:moveTo>
                    <a:pt x="1" y="0"/>
                  </a:moveTo>
                  <a:cubicBezTo>
                    <a:pt x="1" y="47"/>
                    <a:pt x="51" y="47"/>
                    <a:pt x="98" y="47"/>
                  </a:cubicBezTo>
                  <a:lnTo>
                    <a:pt x="98" y="47"/>
                  </a:lnTo>
                  <a:cubicBezTo>
                    <a:pt x="51" y="47"/>
                    <a:pt x="1" y="4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50"/>
            <p:cNvSpPr/>
            <p:nvPr/>
          </p:nvSpPr>
          <p:spPr>
            <a:xfrm>
              <a:off x="8091417" y="2968288"/>
              <a:ext cx="22614" cy="0"/>
            </a:xfrm>
            <a:custGeom>
              <a:avLst/>
              <a:gdLst/>
              <a:ahLst/>
              <a:cxnLst/>
              <a:rect l="l" t="t" r="r" b="b"/>
              <a:pathLst>
                <a:path w="9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98" y="0"/>
                  </a:moveTo>
                  <a:lnTo>
                    <a:pt x="0" y="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1515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50"/>
            <p:cNvSpPr/>
            <p:nvPr/>
          </p:nvSpPr>
          <p:spPr>
            <a:xfrm>
              <a:off x="8068803" y="2957442"/>
              <a:ext cx="45227" cy="10845"/>
            </a:xfrm>
            <a:custGeom>
              <a:avLst/>
              <a:gdLst/>
              <a:ahLst/>
              <a:cxnLst/>
              <a:rect l="l" t="t" r="r" b="b"/>
              <a:pathLst>
                <a:path w="196" h="47" extrusionOk="0">
                  <a:moveTo>
                    <a:pt x="1" y="0"/>
                  </a:moveTo>
                  <a:cubicBezTo>
                    <a:pt x="1" y="47"/>
                    <a:pt x="51" y="47"/>
                    <a:pt x="98" y="47"/>
                  </a:cubicBezTo>
                  <a:lnTo>
                    <a:pt x="196" y="47"/>
                  </a:lnTo>
                  <a:cubicBezTo>
                    <a:pt x="98" y="47"/>
                    <a:pt x="5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50"/>
            <p:cNvSpPr/>
            <p:nvPr/>
          </p:nvSpPr>
          <p:spPr>
            <a:xfrm>
              <a:off x="6720740" y="1898280"/>
              <a:ext cx="854015" cy="902021"/>
            </a:xfrm>
            <a:custGeom>
              <a:avLst/>
              <a:gdLst/>
              <a:ahLst/>
              <a:cxnLst/>
              <a:rect l="l" t="t" r="r" b="b"/>
              <a:pathLst>
                <a:path w="3701" h="3909" extrusionOk="0">
                  <a:moveTo>
                    <a:pt x="3093" y="1"/>
                  </a:moveTo>
                  <a:cubicBezTo>
                    <a:pt x="2984" y="1"/>
                    <a:pt x="2875" y="38"/>
                    <a:pt x="2778" y="112"/>
                  </a:cubicBezTo>
                  <a:cubicBezTo>
                    <a:pt x="2583" y="209"/>
                    <a:pt x="2486" y="450"/>
                    <a:pt x="2435" y="696"/>
                  </a:cubicBezTo>
                  <a:cubicBezTo>
                    <a:pt x="2240" y="1280"/>
                    <a:pt x="2046" y="1864"/>
                    <a:pt x="1851" y="2398"/>
                  </a:cubicBezTo>
                  <a:cubicBezTo>
                    <a:pt x="1804" y="2495"/>
                    <a:pt x="1804" y="2592"/>
                    <a:pt x="1753" y="2643"/>
                  </a:cubicBezTo>
                  <a:cubicBezTo>
                    <a:pt x="1707" y="2690"/>
                    <a:pt x="1609" y="2740"/>
                    <a:pt x="1559" y="2740"/>
                  </a:cubicBezTo>
                  <a:cubicBezTo>
                    <a:pt x="1123" y="2982"/>
                    <a:pt x="636" y="3227"/>
                    <a:pt x="196" y="3469"/>
                  </a:cubicBezTo>
                  <a:cubicBezTo>
                    <a:pt x="149" y="3519"/>
                    <a:pt x="52" y="3566"/>
                    <a:pt x="52" y="3617"/>
                  </a:cubicBezTo>
                  <a:cubicBezTo>
                    <a:pt x="1" y="3714"/>
                    <a:pt x="98" y="3811"/>
                    <a:pt x="149" y="3909"/>
                  </a:cubicBezTo>
                  <a:cubicBezTo>
                    <a:pt x="682" y="3714"/>
                    <a:pt x="1169" y="3469"/>
                    <a:pt x="1656" y="3227"/>
                  </a:cubicBezTo>
                  <a:cubicBezTo>
                    <a:pt x="1804" y="3177"/>
                    <a:pt x="1948" y="3079"/>
                    <a:pt x="2046" y="2982"/>
                  </a:cubicBezTo>
                  <a:cubicBezTo>
                    <a:pt x="2194" y="2884"/>
                    <a:pt x="2291" y="2740"/>
                    <a:pt x="2388" y="2592"/>
                  </a:cubicBezTo>
                  <a:cubicBezTo>
                    <a:pt x="2532" y="2448"/>
                    <a:pt x="2630" y="2203"/>
                    <a:pt x="2778" y="2008"/>
                  </a:cubicBezTo>
                  <a:cubicBezTo>
                    <a:pt x="2972" y="1669"/>
                    <a:pt x="3214" y="1280"/>
                    <a:pt x="3459" y="937"/>
                  </a:cubicBezTo>
                  <a:cubicBezTo>
                    <a:pt x="3603" y="645"/>
                    <a:pt x="3701" y="353"/>
                    <a:pt x="3409" y="112"/>
                  </a:cubicBezTo>
                  <a:cubicBezTo>
                    <a:pt x="3311" y="38"/>
                    <a:pt x="3202" y="1"/>
                    <a:pt x="3093" y="1"/>
                  </a:cubicBezTo>
                  <a:close/>
                </a:path>
              </a:pathLst>
            </a:custGeom>
            <a:solidFill>
              <a:srgbClr val="F9D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50"/>
            <p:cNvSpPr/>
            <p:nvPr/>
          </p:nvSpPr>
          <p:spPr>
            <a:xfrm>
              <a:off x="6608594" y="2704997"/>
              <a:ext cx="224753" cy="308289"/>
            </a:xfrm>
            <a:custGeom>
              <a:avLst/>
              <a:gdLst/>
              <a:ahLst/>
              <a:cxnLst/>
              <a:rect l="l" t="t" r="r" b="b"/>
              <a:pathLst>
                <a:path w="974" h="1336" extrusionOk="0">
                  <a:moveTo>
                    <a:pt x="475" y="1"/>
                  </a:moveTo>
                  <a:cubicBezTo>
                    <a:pt x="396" y="1"/>
                    <a:pt x="310" y="23"/>
                    <a:pt x="245" y="23"/>
                  </a:cubicBezTo>
                  <a:cubicBezTo>
                    <a:pt x="195" y="70"/>
                    <a:pt x="97" y="70"/>
                    <a:pt x="51" y="121"/>
                  </a:cubicBezTo>
                  <a:cubicBezTo>
                    <a:pt x="0" y="218"/>
                    <a:pt x="0" y="315"/>
                    <a:pt x="51" y="413"/>
                  </a:cubicBezTo>
                  <a:lnTo>
                    <a:pt x="195" y="705"/>
                  </a:lnTo>
                  <a:cubicBezTo>
                    <a:pt x="292" y="802"/>
                    <a:pt x="292" y="900"/>
                    <a:pt x="390" y="997"/>
                  </a:cubicBezTo>
                  <a:cubicBezTo>
                    <a:pt x="487" y="1141"/>
                    <a:pt x="584" y="1289"/>
                    <a:pt x="779" y="1336"/>
                  </a:cubicBezTo>
                  <a:cubicBezTo>
                    <a:pt x="830" y="1336"/>
                    <a:pt x="927" y="1336"/>
                    <a:pt x="974" y="1289"/>
                  </a:cubicBezTo>
                  <a:cubicBezTo>
                    <a:pt x="876" y="1044"/>
                    <a:pt x="830" y="802"/>
                    <a:pt x="830" y="557"/>
                  </a:cubicBezTo>
                  <a:lnTo>
                    <a:pt x="830" y="413"/>
                  </a:lnTo>
                  <a:cubicBezTo>
                    <a:pt x="830" y="362"/>
                    <a:pt x="779" y="315"/>
                    <a:pt x="732" y="315"/>
                  </a:cubicBezTo>
                  <a:cubicBezTo>
                    <a:pt x="698" y="315"/>
                    <a:pt x="666" y="336"/>
                    <a:pt x="649" y="336"/>
                  </a:cubicBezTo>
                  <a:cubicBezTo>
                    <a:pt x="640" y="336"/>
                    <a:pt x="635" y="331"/>
                    <a:pt x="635" y="315"/>
                  </a:cubicBezTo>
                  <a:lnTo>
                    <a:pt x="584" y="315"/>
                  </a:lnTo>
                  <a:cubicBezTo>
                    <a:pt x="538" y="218"/>
                    <a:pt x="538" y="121"/>
                    <a:pt x="584" y="23"/>
                  </a:cubicBezTo>
                  <a:cubicBezTo>
                    <a:pt x="552" y="6"/>
                    <a:pt x="514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50"/>
            <p:cNvSpPr/>
            <p:nvPr/>
          </p:nvSpPr>
          <p:spPr>
            <a:xfrm>
              <a:off x="6608594" y="2732688"/>
              <a:ext cx="224753" cy="280598"/>
            </a:xfrm>
            <a:custGeom>
              <a:avLst/>
              <a:gdLst/>
              <a:ahLst/>
              <a:cxnLst/>
              <a:rect l="l" t="t" r="r" b="b"/>
              <a:pathLst>
                <a:path w="974" h="1216" extrusionOk="0">
                  <a:moveTo>
                    <a:pt x="51" y="1"/>
                  </a:moveTo>
                  <a:cubicBezTo>
                    <a:pt x="0" y="98"/>
                    <a:pt x="0" y="195"/>
                    <a:pt x="51" y="293"/>
                  </a:cubicBezTo>
                  <a:lnTo>
                    <a:pt x="195" y="585"/>
                  </a:lnTo>
                  <a:cubicBezTo>
                    <a:pt x="292" y="682"/>
                    <a:pt x="292" y="780"/>
                    <a:pt x="390" y="877"/>
                  </a:cubicBezTo>
                  <a:cubicBezTo>
                    <a:pt x="487" y="1021"/>
                    <a:pt x="584" y="1169"/>
                    <a:pt x="779" y="1216"/>
                  </a:cubicBezTo>
                  <a:cubicBezTo>
                    <a:pt x="830" y="1216"/>
                    <a:pt x="927" y="1216"/>
                    <a:pt x="974" y="1169"/>
                  </a:cubicBezTo>
                  <a:lnTo>
                    <a:pt x="927" y="1118"/>
                  </a:lnTo>
                  <a:cubicBezTo>
                    <a:pt x="779" y="1118"/>
                    <a:pt x="635" y="1072"/>
                    <a:pt x="538" y="924"/>
                  </a:cubicBezTo>
                  <a:cubicBezTo>
                    <a:pt x="538" y="924"/>
                    <a:pt x="487" y="877"/>
                    <a:pt x="487" y="826"/>
                  </a:cubicBezTo>
                  <a:cubicBezTo>
                    <a:pt x="440" y="780"/>
                    <a:pt x="390" y="682"/>
                    <a:pt x="343" y="632"/>
                  </a:cubicBezTo>
                  <a:cubicBezTo>
                    <a:pt x="343" y="534"/>
                    <a:pt x="292" y="487"/>
                    <a:pt x="245" y="390"/>
                  </a:cubicBezTo>
                  <a:cubicBezTo>
                    <a:pt x="195" y="339"/>
                    <a:pt x="195" y="293"/>
                    <a:pt x="148" y="242"/>
                  </a:cubicBezTo>
                  <a:cubicBezTo>
                    <a:pt x="97" y="145"/>
                    <a:pt x="51" y="98"/>
                    <a:pt x="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50"/>
            <p:cNvSpPr/>
            <p:nvPr/>
          </p:nvSpPr>
          <p:spPr>
            <a:xfrm>
              <a:off x="6754892" y="2845065"/>
              <a:ext cx="56073" cy="11076"/>
            </a:xfrm>
            <a:custGeom>
              <a:avLst/>
              <a:gdLst/>
              <a:ahLst/>
              <a:cxnLst/>
              <a:rect l="l" t="t" r="r" b="b"/>
              <a:pathLst>
                <a:path w="243" h="48" extrusionOk="0">
                  <a:moveTo>
                    <a:pt x="48" y="0"/>
                  </a:moveTo>
                  <a:lnTo>
                    <a:pt x="1" y="47"/>
                  </a:lnTo>
                  <a:lnTo>
                    <a:pt x="242" y="47"/>
                  </a:lnTo>
                  <a:cubicBezTo>
                    <a:pt x="196" y="0"/>
                    <a:pt x="145" y="0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50"/>
            <p:cNvSpPr/>
            <p:nvPr/>
          </p:nvSpPr>
          <p:spPr>
            <a:xfrm>
              <a:off x="6765737" y="2878294"/>
              <a:ext cx="45227" cy="11999"/>
            </a:xfrm>
            <a:custGeom>
              <a:avLst/>
              <a:gdLst/>
              <a:ahLst/>
              <a:cxnLst/>
              <a:rect l="l" t="t" r="r" b="b"/>
              <a:pathLst>
                <a:path w="196" h="52" extrusionOk="0">
                  <a:moveTo>
                    <a:pt x="1" y="1"/>
                  </a:moveTo>
                  <a:lnTo>
                    <a:pt x="1" y="51"/>
                  </a:lnTo>
                  <a:lnTo>
                    <a:pt x="195" y="51"/>
                  </a:lnTo>
                  <a:cubicBezTo>
                    <a:pt x="149" y="1"/>
                    <a:pt x="98" y="1"/>
                    <a:pt x="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50"/>
            <p:cNvSpPr/>
            <p:nvPr/>
          </p:nvSpPr>
          <p:spPr>
            <a:xfrm>
              <a:off x="7181786" y="2586159"/>
              <a:ext cx="11076" cy="11999"/>
            </a:xfrm>
            <a:custGeom>
              <a:avLst/>
              <a:gdLst/>
              <a:ahLst/>
              <a:cxnLst/>
              <a:rect l="l" t="t" r="r" b="b"/>
              <a:pathLst>
                <a:path w="48" h="52" extrusionOk="0">
                  <a:moveTo>
                    <a:pt x="1" y="51"/>
                  </a:moveTo>
                  <a:lnTo>
                    <a:pt x="1" y="51"/>
                  </a:lnTo>
                  <a:lnTo>
                    <a:pt x="1" y="51"/>
                  </a:lnTo>
                  <a:close/>
                  <a:moveTo>
                    <a:pt x="1" y="51"/>
                  </a:moveTo>
                  <a:lnTo>
                    <a:pt x="1" y="51"/>
                  </a:lnTo>
                  <a:lnTo>
                    <a:pt x="1" y="51"/>
                  </a:lnTo>
                  <a:close/>
                  <a:moveTo>
                    <a:pt x="48" y="1"/>
                  </a:moveTo>
                  <a:lnTo>
                    <a:pt x="1" y="51"/>
                  </a:lnTo>
                  <a:close/>
                </a:path>
              </a:pathLst>
            </a:custGeom>
            <a:solidFill>
              <a:srgbClr val="F8E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50"/>
            <p:cNvSpPr/>
            <p:nvPr/>
          </p:nvSpPr>
          <p:spPr>
            <a:xfrm>
              <a:off x="7159403" y="2552930"/>
              <a:ext cx="55842" cy="56073"/>
            </a:xfrm>
            <a:custGeom>
              <a:avLst/>
              <a:gdLst/>
              <a:ahLst/>
              <a:cxnLst/>
              <a:rect l="l" t="t" r="r" b="b"/>
              <a:pathLst>
                <a:path w="242" h="243" extrusionOk="0">
                  <a:moveTo>
                    <a:pt x="195" y="1"/>
                  </a:moveTo>
                  <a:cubicBezTo>
                    <a:pt x="98" y="1"/>
                    <a:pt x="0" y="145"/>
                    <a:pt x="0" y="242"/>
                  </a:cubicBezTo>
                  <a:cubicBezTo>
                    <a:pt x="47" y="242"/>
                    <a:pt x="98" y="195"/>
                    <a:pt x="98" y="195"/>
                  </a:cubicBezTo>
                  <a:lnTo>
                    <a:pt x="145" y="145"/>
                  </a:lnTo>
                  <a:cubicBezTo>
                    <a:pt x="195" y="98"/>
                    <a:pt x="242" y="98"/>
                    <a:pt x="242" y="47"/>
                  </a:cubicBezTo>
                  <a:lnTo>
                    <a:pt x="195" y="1"/>
                  </a:lnTo>
                  <a:close/>
                </a:path>
              </a:pathLst>
            </a:custGeom>
            <a:solidFill>
              <a:srgbClr val="F2C9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50"/>
            <p:cNvSpPr/>
            <p:nvPr/>
          </p:nvSpPr>
          <p:spPr>
            <a:xfrm>
              <a:off x="7226783" y="1777365"/>
              <a:ext cx="404740" cy="371516"/>
            </a:xfrm>
            <a:custGeom>
              <a:avLst/>
              <a:gdLst/>
              <a:ahLst/>
              <a:cxnLst/>
              <a:rect l="l" t="t" r="r" b="b"/>
              <a:pathLst>
                <a:path w="1754" h="1610" extrusionOk="0">
                  <a:moveTo>
                    <a:pt x="534" y="1"/>
                  </a:moveTo>
                  <a:cubicBezTo>
                    <a:pt x="487" y="51"/>
                    <a:pt x="390" y="195"/>
                    <a:pt x="339" y="246"/>
                  </a:cubicBezTo>
                  <a:cubicBezTo>
                    <a:pt x="339" y="293"/>
                    <a:pt x="293" y="343"/>
                    <a:pt x="293" y="390"/>
                  </a:cubicBezTo>
                  <a:cubicBezTo>
                    <a:pt x="195" y="488"/>
                    <a:pt x="145" y="585"/>
                    <a:pt x="145" y="682"/>
                  </a:cubicBezTo>
                  <a:cubicBezTo>
                    <a:pt x="98" y="830"/>
                    <a:pt x="47" y="928"/>
                    <a:pt x="47" y="1025"/>
                  </a:cubicBezTo>
                  <a:cubicBezTo>
                    <a:pt x="47" y="1072"/>
                    <a:pt x="1" y="1122"/>
                    <a:pt x="47" y="1122"/>
                  </a:cubicBezTo>
                  <a:cubicBezTo>
                    <a:pt x="47" y="1169"/>
                    <a:pt x="98" y="1220"/>
                    <a:pt x="98" y="1220"/>
                  </a:cubicBezTo>
                  <a:cubicBezTo>
                    <a:pt x="242" y="1266"/>
                    <a:pt x="339" y="1317"/>
                    <a:pt x="487" y="1317"/>
                  </a:cubicBezTo>
                  <a:cubicBezTo>
                    <a:pt x="519" y="1317"/>
                    <a:pt x="551" y="1295"/>
                    <a:pt x="570" y="1295"/>
                  </a:cubicBezTo>
                  <a:cubicBezTo>
                    <a:pt x="579" y="1295"/>
                    <a:pt x="585" y="1300"/>
                    <a:pt x="585" y="1317"/>
                  </a:cubicBezTo>
                  <a:cubicBezTo>
                    <a:pt x="631" y="1317"/>
                    <a:pt x="631" y="1364"/>
                    <a:pt x="682" y="1364"/>
                  </a:cubicBezTo>
                  <a:cubicBezTo>
                    <a:pt x="779" y="1512"/>
                    <a:pt x="974" y="1609"/>
                    <a:pt x="1118" y="1609"/>
                  </a:cubicBezTo>
                  <a:lnTo>
                    <a:pt x="1169" y="1609"/>
                  </a:lnTo>
                  <a:cubicBezTo>
                    <a:pt x="1169" y="1609"/>
                    <a:pt x="1216" y="1609"/>
                    <a:pt x="1216" y="1559"/>
                  </a:cubicBezTo>
                  <a:cubicBezTo>
                    <a:pt x="1410" y="1266"/>
                    <a:pt x="1656" y="830"/>
                    <a:pt x="1753" y="441"/>
                  </a:cubicBezTo>
                  <a:cubicBezTo>
                    <a:pt x="1508" y="441"/>
                    <a:pt x="1266" y="441"/>
                    <a:pt x="1072" y="343"/>
                  </a:cubicBezTo>
                  <a:cubicBezTo>
                    <a:pt x="826" y="293"/>
                    <a:pt x="729" y="51"/>
                    <a:pt x="5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50"/>
            <p:cNvSpPr/>
            <p:nvPr/>
          </p:nvSpPr>
          <p:spPr>
            <a:xfrm>
              <a:off x="7372388" y="1878897"/>
              <a:ext cx="79379" cy="179989"/>
            </a:xfrm>
            <a:custGeom>
              <a:avLst/>
              <a:gdLst/>
              <a:ahLst/>
              <a:cxnLst/>
              <a:rect l="l" t="t" r="r" b="b"/>
              <a:pathLst>
                <a:path w="344" h="780" extrusionOk="0">
                  <a:moveTo>
                    <a:pt x="293" y="1"/>
                  </a:moveTo>
                  <a:cubicBezTo>
                    <a:pt x="246" y="242"/>
                    <a:pt x="148" y="488"/>
                    <a:pt x="0" y="729"/>
                  </a:cubicBezTo>
                  <a:lnTo>
                    <a:pt x="0" y="780"/>
                  </a:lnTo>
                  <a:lnTo>
                    <a:pt x="51" y="780"/>
                  </a:lnTo>
                  <a:cubicBezTo>
                    <a:pt x="195" y="534"/>
                    <a:pt x="293" y="242"/>
                    <a:pt x="3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50"/>
            <p:cNvSpPr/>
            <p:nvPr/>
          </p:nvSpPr>
          <p:spPr>
            <a:xfrm>
              <a:off x="7631294" y="1241092"/>
              <a:ext cx="539269" cy="446742"/>
            </a:xfrm>
            <a:custGeom>
              <a:avLst/>
              <a:gdLst/>
              <a:ahLst/>
              <a:cxnLst/>
              <a:rect l="l" t="t" r="r" b="b"/>
              <a:pathLst>
                <a:path w="2337" h="1936" extrusionOk="0">
                  <a:moveTo>
                    <a:pt x="388" y="1"/>
                  </a:moveTo>
                  <a:cubicBezTo>
                    <a:pt x="352" y="1"/>
                    <a:pt x="316" y="13"/>
                    <a:pt x="292" y="39"/>
                  </a:cubicBezTo>
                  <a:cubicBezTo>
                    <a:pt x="0" y="183"/>
                    <a:pt x="97" y="475"/>
                    <a:pt x="144" y="767"/>
                  </a:cubicBezTo>
                  <a:cubicBezTo>
                    <a:pt x="195" y="1059"/>
                    <a:pt x="242" y="1402"/>
                    <a:pt x="339" y="1694"/>
                  </a:cubicBezTo>
                  <a:cubicBezTo>
                    <a:pt x="390" y="1791"/>
                    <a:pt x="436" y="1935"/>
                    <a:pt x="534" y="1935"/>
                  </a:cubicBezTo>
                  <a:cubicBezTo>
                    <a:pt x="779" y="1935"/>
                    <a:pt x="1071" y="1741"/>
                    <a:pt x="1266" y="1643"/>
                  </a:cubicBezTo>
                  <a:cubicBezTo>
                    <a:pt x="1461" y="1546"/>
                    <a:pt x="1655" y="1448"/>
                    <a:pt x="1799" y="1351"/>
                  </a:cubicBezTo>
                  <a:cubicBezTo>
                    <a:pt x="1897" y="1304"/>
                    <a:pt x="1947" y="1254"/>
                    <a:pt x="2045" y="1254"/>
                  </a:cubicBezTo>
                  <a:cubicBezTo>
                    <a:pt x="2142" y="1207"/>
                    <a:pt x="2189" y="1207"/>
                    <a:pt x="2286" y="1156"/>
                  </a:cubicBezTo>
                  <a:cubicBezTo>
                    <a:pt x="2286" y="1110"/>
                    <a:pt x="2337" y="1059"/>
                    <a:pt x="2286" y="1059"/>
                  </a:cubicBezTo>
                  <a:cubicBezTo>
                    <a:pt x="2286" y="1012"/>
                    <a:pt x="2337" y="1012"/>
                    <a:pt x="2337" y="1012"/>
                  </a:cubicBezTo>
                  <a:cubicBezTo>
                    <a:pt x="2337" y="962"/>
                    <a:pt x="2337" y="915"/>
                    <a:pt x="2286" y="915"/>
                  </a:cubicBezTo>
                  <a:cubicBezTo>
                    <a:pt x="2337" y="915"/>
                    <a:pt x="2286" y="817"/>
                    <a:pt x="2240" y="817"/>
                  </a:cubicBezTo>
                  <a:cubicBezTo>
                    <a:pt x="2286" y="767"/>
                    <a:pt x="2240" y="720"/>
                    <a:pt x="2189" y="720"/>
                  </a:cubicBezTo>
                  <a:cubicBezTo>
                    <a:pt x="2142" y="720"/>
                    <a:pt x="2092" y="767"/>
                    <a:pt x="2045" y="817"/>
                  </a:cubicBezTo>
                  <a:cubicBezTo>
                    <a:pt x="2045" y="767"/>
                    <a:pt x="2045" y="720"/>
                    <a:pt x="1994" y="720"/>
                  </a:cubicBezTo>
                  <a:cubicBezTo>
                    <a:pt x="1947" y="720"/>
                    <a:pt x="1947" y="720"/>
                    <a:pt x="1897" y="767"/>
                  </a:cubicBezTo>
                  <a:cubicBezTo>
                    <a:pt x="1850" y="864"/>
                    <a:pt x="1799" y="915"/>
                    <a:pt x="1753" y="1012"/>
                  </a:cubicBezTo>
                  <a:cubicBezTo>
                    <a:pt x="1702" y="1059"/>
                    <a:pt x="1702" y="1110"/>
                    <a:pt x="1655" y="1156"/>
                  </a:cubicBezTo>
                  <a:cubicBezTo>
                    <a:pt x="1558" y="1207"/>
                    <a:pt x="1507" y="1207"/>
                    <a:pt x="1461" y="1254"/>
                  </a:cubicBezTo>
                  <a:cubicBezTo>
                    <a:pt x="1313" y="1304"/>
                    <a:pt x="1168" y="1351"/>
                    <a:pt x="1020" y="1351"/>
                  </a:cubicBezTo>
                  <a:cubicBezTo>
                    <a:pt x="974" y="1402"/>
                    <a:pt x="923" y="1402"/>
                    <a:pt x="876" y="1402"/>
                  </a:cubicBezTo>
                  <a:cubicBezTo>
                    <a:pt x="779" y="1402"/>
                    <a:pt x="728" y="1448"/>
                    <a:pt x="682" y="1499"/>
                  </a:cubicBezTo>
                  <a:cubicBezTo>
                    <a:pt x="631" y="1402"/>
                    <a:pt x="682" y="1254"/>
                    <a:pt x="682" y="1156"/>
                  </a:cubicBezTo>
                  <a:lnTo>
                    <a:pt x="682" y="817"/>
                  </a:lnTo>
                  <a:cubicBezTo>
                    <a:pt x="682" y="572"/>
                    <a:pt x="631" y="331"/>
                    <a:pt x="534" y="136"/>
                  </a:cubicBezTo>
                  <a:cubicBezTo>
                    <a:pt x="534" y="85"/>
                    <a:pt x="534" y="85"/>
                    <a:pt x="487" y="39"/>
                  </a:cubicBezTo>
                  <a:cubicBezTo>
                    <a:pt x="462" y="13"/>
                    <a:pt x="425" y="1"/>
                    <a:pt x="388" y="1"/>
                  </a:cubicBezTo>
                  <a:close/>
                </a:path>
              </a:pathLst>
            </a:custGeom>
            <a:solidFill>
              <a:srgbClr val="F7E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50"/>
            <p:cNvSpPr/>
            <p:nvPr/>
          </p:nvSpPr>
          <p:spPr>
            <a:xfrm>
              <a:off x="7743440" y="1249861"/>
              <a:ext cx="45227" cy="168220"/>
            </a:xfrm>
            <a:custGeom>
              <a:avLst/>
              <a:gdLst/>
              <a:ahLst/>
              <a:cxnLst/>
              <a:rect l="l" t="t" r="r" b="b"/>
              <a:pathLst>
                <a:path w="196" h="729" extrusionOk="0">
                  <a:moveTo>
                    <a:pt x="1" y="1"/>
                  </a:moveTo>
                  <a:lnTo>
                    <a:pt x="1" y="145"/>
                  </a:lnTo>
                  <a:cubicBezTo>
                    <a:pt x="85" y="273"/>
                    <a:pt x="131" y="363"/>
                    <a:pt x="175" y="478"/>
                  </a:cubicBezTo>
                  <a:lnTo>
                    <a:pt x="175" y="478"/>
                  </a:lnTo>
                  <a:cubicBezTo>
                    <a:pt x="152" y="343"/>
                    <a:pt x="109" y="221"/>
                    <a:pt x="48" y="98"/>
                  </a:cubicBezTo>
                  <a:cubicBezTo>
                    <a:pt x="48" y="47"/>
                    <a:pt x="48" y="47"/>
                    <a:pt x="1" y="1"/>
                  </a:cubicBezTo>
                  <a:close/>
                  <a:moveTo>
                    <a:pt x="175" y="478"/>
                  </a:moveTo>
                  <a:cubicBezTo>
                    <a:pt x="189" y="557"/>
                    <a:pt x="196" y="639"/>
                    <a:pt x="196" y="729"/>
                  </a:cubicBezTo>
                  <a:lnTo>
                    <a:pt x="196" y="534"/>
                  </a:lnTo>
                  <a:cubicBezTo>
                    <a:pt x="189" y="515"/>
                    <a:pt x="182" y="496"/>
                    <a:pt x="175" y="478"/>
                  </a:cubicBezTo>
                  <a:close/>
                </a:path>
              </a:pathLst>
            </a:custGeom>
            <a:solidFill>
              <a:srgbClr val="F5D8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50"/>
            <p:cNvSpPr/>
            <p:nvPr/>
          </p:nvSpPr>
          <p:spPr>
            <a:xfrm>
              <a:off x="7709289" y="1407235"/>
              <a:ext cx="461274" cy="280598"/>
            </a:xfrm>
            <a:custGeom>
              <a:avLst/>
              <a:gdLst/>
              <a:ahLst/>
              <a:cxnLst/>
              <a:rect l="l" t="t" r="r" b="b"/>
              <a:pathLst>
                <a:path w="1999" h="1216" extrusionOk="0">
                  <a:moveTo>
                    <a:pt x="1656" y="0"/>
                  </a:moveTo>
                  <a:cubicBezTo>
                    <a:pt x="1609" y="0"/>
                    <a:pt x="1609" y="0"/>
                    <a:pt x="1559" y="47"/>
                  </a:cubicBezTo>
                  <a:cubicBezTo>
                    <a:pt x="1512" y="144"/>
                    <a:pt x="1461" y="195"/>
                    <a:pt x="1415" y="292"/>
                  </a:cubicBezTo>
                  <a:cubicBezTo>
                    <a:pt x="1364" y="339"/>
                    <a:pt x="1364" y="390"/>
                    <a:pt x="1317" y="436"/>
                  </a:cubicBezTo>
                  <a:cubicBezTo>
                    <a:pt x="1220" y="487"/>
                    <a:pt x="1169" y="487"/>
                    <a:pt x="1123" y="534"/>
                  </a:cubicBezTo>
                  <a:cubicBezTo>
                    <a:pt x="975" y="584"/>
                    <a:pt x="830" y="631"/>
                    <a:pt x="682" y="631"/>
                  </a:cubicBezTo>
                  <a:cubicBezTo>
                    <a:pt x="636" y="682"/>
                    <a:pt x="585" y="682"/>
                    <a:pt x="538" y="682"/>
                  </a:cubicBezTo>
                  <a:cubicBezTo>
                    <a:pt x="441" y="682"/>
                    <a:pt x="390" y="728"/>
                    <a:pt x="344" y="779"/>
                  </a:cubicBezTo>
                  <a:cubicBezTo>
                    <a:pt x="293" y="779"/>
                    <a:pt x="293" y="728"/>
                    <a:pt x="293" y="728"/>
                  </a:cubicBezTo>
                  <a:cubicBezTo>
                    <a:pt x="293" y="631"/>
                    <a:pt x="344" y="534"/>
                    <a:pt x="344" y="436"/>
                  </a:cubicBezTo>
                  <a:lnTo>
                    <a:pt x="344" y="195"/>
                  </a:lnTo>
                  <a:cubicBezTo>
                    <a:pt x="344" y="339"/>
                    <a:pt x="293" y="487"/>
                    <a:pt x="246" y="631"/>
                  </a:cubicBezTo>
                  <a:cubicBezTo>
                    <a:pt x="196" y="728"/>
                    <a:pt x="98" y="876"/>
                    <a:pt x="52" y="1021"/>
                  </a:cubicBezTo>
                  <a:lnTo>
                    <a:pt x="1" y="1021"/>
                  </a:lnTo>
                  <a:cubicBezTo>
                    <a:pt x="52" y="1118"/>
                    <a:pt x="98" y="1215"/>
                    <a:pt x="196" y="1215"/>
                  </a:cubicBezTo>
                  <a:cubicBezTo>
                    <a:pt x="149" y="1215"/>
                    <a:pt x="98" y="1168"/>
                    <a:pt x="98" y="1118"/>
                  </a:cubicBezTo>
                  <a:lnTo>
                    <a:pt x="196" y="1118"/>
                  </a:lnTo>
                  <a:lnTo>
                    <a:pt x="246" y="1168"/>
                  </a:lnTo>
                  <a:lnTo>
                    <a:pt x="246" y="1215"/>
                  </a:lnTo>
                  <a:cubicBezTo>
                    <a:pt x="488" y="1215"/>
                    <a:pt x="733" y="1021"/>
                    <a:pt x="928" y="923"/>
                  </a:cubicBezTo>
                  <a:cubicBezTo>
                    <a:pt x="1123" y="826"/>
                    <a:pt x="1317" y="728"/>
                    <a:pt x="1461" y="631"/>
                  </a:cubicBezTo>
                  <a:cubicBezTo>
                    <a:pt x="1559" y="584"/>
                    <a:pt x="1609" y="534"/>
                    <a:pt x="1707" y="534"/>
                  </a:cubicBezTo>
                  <a:cubicBezTo>
                    <a:pt x="1804" y="487"/>
                    <a:pt x="1851" y="487"/>
                    <a:pt x="1948" y="436"/>
                  </a:cubicBezTo>
                  <a:lnTo>
                    <a:pt x="1948" y="339"/>
                  </a:lnTo>
                  <a:cubicBezTo>
                    <a:pt x="1948" y="292"/>
                    <a:pt x="1999" y="292"/>
                    <a:pt x="1999" y="292"/>
                  </a:cubicBezTo>
                  <a:lnTo>
                    <a:pt x="1999" y="242"/>
                  </a:lnTo>
                  <a:cubicBezTo>
                    <a:pt x="1999" y="242"/>
                    <a:pt x="1999" y="195"/>
                    <a:pt x="1948" y="195"/>
                  </a:cubicBezTo>
                  <a:lnTo>
                    <a:pt x="1948" y="97"/>
                  </a:lnTo>
                  <a:cubicBezTo>
                    <a:pt x="1948" y="47"/>
                    <a:pt x="1902" y="0"/>
                    <a:pt x="1851" y="0"/>
                  </a:cubicBezTo>
                  <a:cubicBezTo>
                    <a:pt x="1804" y="0"/>
                    <a:pt x="1754" y="47"/>
                    <a:pt x="1707" y="97"/>
                  </a:cubicBezTo>
                  <a:lnTo>
                    <a:pt x="1707" y="47"/>
                  </a:lnTo>
                  <a:cubicBezTo>
                    <a:pt x="1707" y="47"/>
                    <a:pt x="1707" y="0"/>
                    <a:pt x="1656" y="0"/>
                  </a:cubicBezTo>
                  <a:close/>
                </a:path>
              </a:pathLst>
            </a:custGeom>
            <a:solidFill>
              <a:srgbClr val="F5D8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50"/>
            <p:cNvSpPr/>
            <p:nvPr/>
          </p:nvSpPr>
          <p:spPr>
            <a:xfrm>
              <a:off x="7731903" y="1664988"/>
              <a:ext cx="34382" cy="22845"/>
            </a:xfrm>
            <a:custGeom>
              <a:avLst/>
              <a:gdLst/>
              <a:ahLst/>
              <a:cxnLst/>
              <a:rect l="l" t="t" r="r" b="b"/>
              <a:pathLst>
                <a:path w="149" h="99" extrusionOk="0">
                  <a:moveTo>
                    <a:pt x="0" y="1"/>
                  </a:moveTo>
                  <a:cubicBezTo>
                    <a:pt x="0" y="51"/>
                    <a:pt x="51" y="98"/>
                    <a:pt x="98" y="98"/>
                  </a:cubicBezTo>
                  <a:lnTo>
                    <a:pt x="148" y="98"/>
                  </a:lnTo>
                  <a:lnTo>
                    <a:pt x="148" y="5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EECA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50"/>
            <p:cNvSpPr/>
            <p:nvPr/>
          </p:nvSpPr>
          <p:spPr>
            <a:xfrm>
              <a:off x="7350005" y="1228632"/>
              <a:ext cx="438661" cy="661344"/>
            </a:xfrm>
            <a:custGeom>
              <a:avLst/>
              <a:gdLst/>
              <a:ahLst/>
              <a:cxnLst/>
              <a:rect l="l" t="t" r="r" b="b"/>
              <a:pathLst>
                <a:path w="1901" h="2866" extrusionOk="0">
                  <a:moveTo>
                    <a:pt x="1233" y="1"/>
                  </a:moveTo>
                  <a:cubicBezTo>
                    <a:pt x="996" y="1"/>
                    <a:pt x="774" y="160"/>
                    <a:pt x="682" y="431"/>
                  </a:cubicBezTo>
                  <a:cubicBezTo>
                    <a:pt x="635" y="529"/>
                    <a:pt x="635" y="677"/>
                    <a:pt x="584" y="821"/>
                  </a:cubicBezTo>
                  <a:cubicBezTo>
                    <a:pt x="538" y="1358"/>
                    <a:pt x="343" y="1845"/>
                    <a:pt x="51" y="2281"/>
                  </a:cubicBezTo>
                  <a:cubicBezTo>
                    <a:pt x="0" y="2281"/>
                    <a:pt x="0" y="2332"/>
                    <a:pt x="0" y="2379"/>
                  </a:cubicBezTo>
                  <a:cubicBezTo>
                    <a:pt x="0" y="2429"/>
                    <a:pt x="0" y="2429"/>
                    <a:pt x="51" y="2429"/>
                  </a:cubicBezTo>
                  <a:cubicBezTo>
                    <a:pt x="292" y="2768"/>
                    <a:pt x="732" y="2866"/>
                    <a:pt x="1122" y="2866"/>
                  </a:cubicBezTo>
                  <a:cubicBezTo>
                    <a:pt x="1168" y="2866"/>
                    <a:pt x="1219" y="2866"/>
                    <a:pt x="1219" y="2819"/>
                  </a:cubicBezTo>
                  <a:cubicBezTo>
                    <a:pt x="1266" y="2819"/>
                    <a:pt x="1316" y="2721"/>
                    <a:pt x="1316" y="2671"/>
                  </a:cubicBezTo>
                  <a:cubicBezTo>
                    <a:pt x="1414" y="2379"/>
                    <a:pt x="1461" y="2040"/>
                    <a:pt x="1609" y="1795"/>
                  </a:cubicBezTo>
                  <a:cubicBezTo>
                    <a:pt x="1655" y="1650"/>
                    <a:pt x="1753" y="1502"/>
                    <a:pt x="1803" y="1405"/>
                  </a:cubicBezTo>
                  <a:cubicBezTo>
                    <a:pt x="1901" y="1164"/>
                    <a:pt x="1901" y="871"/>
                    <a:pt x="1901" y="626"/>
                  </a:cubicBezTo>
                  <a:cubicBezTo>
                    <a:pt x="1850" y="482"/>
                    <a:pt x="1803" y="287"/>
                    <a:pt x="1655" y="190"/>
                  </a:cubicBezTo>
                  <a:cubicBezTo>
                    <a:pt x="1527" y="60"/>
                    <a:pt x="1377" y="1"/>
                    <a:pt x="12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50"/>
            <p:cNvSpPr/>
            <p:nvPr/>
          </p:nvSpPr>
          <p:spPr>
            <a:xfrm>
              <a:off x="7473920" y="1440464"/>
              <a:ext cx="11076" cy="34382"/>
            </a:xfrm>
            <a:custGeom>
              <a:avLst/>
              <a:gdLst/>
              <a:ahLst/>
              <a:cxnLst/>
              <a:rect l="l" t="t" r="r" b="b"/>
              <a:pathLst>
                <a:path w="48" h="149" extrusionOk="0">
                  <a:moveTo>
                    <a:pt x="47" y="0"/>
                  </a:moveTo>
                  <a:lnTo>
                    <a:pt x="47" y="0"/>
                  </a:lnTo>
                  <a:cubicBezTo>
                    <a:pt x="47" y="51"/>
                    <a:pt x="47" y="98"/>
                    <a:pt x="1" y="148"/>
                  </a:cubicBezTo>
                  <a:lnTo>
                    <a:pt x="1" y="148"/>
                  </a:lnTo>
                  <a:cubicBezTo>
                    <a:pt x="47" y="98"/>
                    <a:pt x="47" y="51"/>
                    <a:pt x="47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50"/>
            <p:cNvSpPr/>
            <p:nvPr/>
          </p:nvSpPr>
          <p:spPr>
            <a:xfrm>
              <a:off x="7473920" y="1373084"/>
              <a:ext cx="145836" cy="101763"/>
            </a:xfrm>
            <a:custGeom>
              <a:avLst/>
              <a:gdLst/>
              <a:ahLst/>
              <a:cxnLst/>
              <a:rect l="l" t="t" r="r" b="b"/>
              <a:pathLst>
                <a:path w="632" h="441" extrusionOk="0">
                  <a:moveTo>
                    <a:pt x="631" y="0"/>
                  </a:moveTo>
                  <a:cubicBezTo>
                    <a:pt x="437" y="148"/>
                    <a:pt x="195" y="245"/>
                    <a:pt x="47" y="292"/>
                  </a:cubicBezTo>
                  <a:cubicBezTo>
                    <a:pt x="47" y="343"/>
                    <a:pt x="47" y="390"/>
                    <a:pt x="1" y="440"/>
                  </a:cubicBezTo>
                  <a:cubicBezTo>
                    <a:pt x="47" y="440"/>
                    <a:pt x="98" y="440"/>
                    <a:pt x="98" y="390"/>
                  </a:cubicBezTo>
                  <a:cubicBezTo>
                    <a:pt x="293" y="292"/>
                    <a:pt x="487" y="195"/>
                    <a:pt x="631" y="0"/>
                  </a:cubicBezTo>
                  <a:close/>
                </a:path>
              </a:pathLst>
            </a:custGeom>
            <a:solidFill>
              <a:srgbClr val="F7A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50"/>
            <p:cNvSpPr/>
            <p:nvPr/>
          </p:nvSpPr>
          <p:spPr>
            <a:xfrm>
              <a:off x="7394772" y="1687602"/>
              <a:ext cx="231" cy="11769"/>
            </a:xfrm>
            <a:custGeom>
              <a:avLst/>
              <a:gdLst/>
              <a:ahLst/>
              <a:cxnLst/>
              <a:rect l="l" t="t" r="r" b="b"/>
              <a:pathLst>
                <a:path w="1" h="51" extrusionOk="0">
                  <a:moveTo>
                    <a:pt x="1" y="0"/>
                  </a:moveTo>
                  <a:lnTo>
                    <a:pt x="1" y="51"/>
                  </a:lnTo>
                  <a:lnTo>
                    <a:pt x="1" y="5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50"/>
            <p:cNvSpPr/>
            <p:nvPr/>
          </p:nvSpPr>
          <p:spPr>
            <a:xfrm>
              <a:off x="7394772" y="1687602"/>
              <a:ext cx="191755" cy="134992"/>
            </a:xfrm>
            <a:custGeom>
              <a:avLst/>
              <a:gdLst/>
              <a:ahLst/>
              <a:cxnLst/>
              <a:rect l="l" t="t" r="r" b="b"/>
              <a:pathLst>
                <a:path w="831" h="585" extrusionOk="0">
                  <a:moveTo>
                    <a:pt x="780" y="246"/>
                  </a:moveTo>
                  <a:cubicBezTo>
                    <a:pt x="780" y="246"/>
                    <a:pt x="830" y="246"/>
                    <a:pt x="830" y="292"/>
                  </a:cubicBezTo>
                  <a:lnTo>
                    <a:pt x="830" y="246"/>
                  </a:lnTo>
                  <a:close/>
                  <a:moveTo>
                    <a:pt x="780" y="440"/>
                  </a:moveTo>
                  <a:cubicBezTo>
                    <a:pt x="797" y="456"/>
                    <a:pt x="802" y="472"/>
                    <a:pt x="800" y="487"/>
                  </a:cubicBezTo>
                  <a:lnTo>
                    <a:pt x="800" y="487"/>
                  </a:lnTo>
                  <a:cubicBezTo>
                    <a:pt x="830" y="486"/>
                    <a:pt x="830" y="480"/>
                    <a:pt x="830" y="440"/>
                  </a:cubicBezTo>
                  <a:close/>
                  <a:moveTo>
                    <a:pt x="800" y="487"/>
                  </a:moveTo>
                  <a:cubicBezTo>
                    <a:pt x="795" y="487"/>
                    <a:pt x="788" y="487"/>
                    <a:pt x="780" y="487"/>
                  </a:cubicBezTo>
                  <a:cubicBezTo>
                    <a:pt x="780" y="504"/>
                    <a:pt x="769" y="520"/>
                    <a:pt x="753" y="535"/>
                  </a:cubicBezTo>
                  <a:lnTo>
                    <a:pt x="753" y="535"/>
                  </a:lnTo>
                  <a:cubicBezTo>
                    <a:pt x="777" y="528"/>
                    <a:pt x="797" y="509"/>
                    <a:pt x="800" y="487"/>
                  </a:cubicBezTo>
                  <a:close/>
                  <a:moveTo>
                    <a:pt x="753" y="535"/>
                  </a:moveTo>
                  <a:cubicBezTo>
                    <a:pt x="746" y="537"/>
                    <a:pt x="740" y="538"/>
                    <a:pt x="733" y="538"/>
                  </a:cubicBezTo>
                  <a:lnTo>
                    <a:pt x="701" y="567"/>
                  </a:lnTo>
                  <a:lnTo>
                    <a:pt x="701" y="567"/>
                  </a:lnTo>
                  <a:cubicBezTo>
                    <a:pt x="720" y="559"/>
                    <a:pt x="738" y="548"/>
                    <a:pt x="753" y="535"/>
                  </a:cubicBezTo>
                  <a:close/>
                  <a:moveTo>
                    <a:pt x="1" y="0"/>
                  </a:moveTo>
                  <a:lnTo>
                    <a:pt x="1" y="51"/>
                  </a:lnTo>
                  <a:cubicBezTo>
                    <a:pt x="98" y="195"/>
                    <a:pt x="246" y="343"/>
                    <a:pt x="344" y="487"/>
                  </a:cubicBezTo>
                  <a:cubicBezTo>
                    <a:pt x="390" y="538"/>
                    <a:pt x="441" y="538"/>
                    <a:pt x="488" y="584"/>
                  </a:cubicBezTo>
                  <a:lnTo>
                    <a:pt x="585" y="584"/>
                  </a:lnTo>
                  <a:cubicBezTo>
                    <a:pt x="538" y="584"/>
                    <a:pt x="538" y="584"/>
                    <a:pt x="538" y="538"/>
                  </a:cubicBezTo>
                  <a:cubicBezTo>
                    <a:pt x="441" y="538"/>
                    <a:pt x="390" y="440"/>
                    <a:pt x="344" y="390"/>
                  </a:cubicBezTo>
                  <a:cubicBezTo>
                    <a:pt x="293" y="292"/>
                    <a:pt x="246" y="246"/>
                    <a:pt x="196" y="148"/>
                  </a:cubicBezTo>
                  <a:cubicBezTo>
                    <a:pt x="149" y="98"/>
                    <a:pt x="98" y="51"/>
                    <a:pt x="1" y="0"/>
                  </a:cubicBezTo>
                  <a:close/>
                  <a:moveTo>
                    <a:pt x="585" y="538"/>
                  </a:moveTo>
                  <a:lnTo>
                    <a:pt x="585" y="584"/>
                  </a:lnTo>
                  <a:lnTo>
                    <a:pt x="636" y="584"/>
                  </a:lnTo>
                  <a:cubicBezTo>
                    <a:pt x="643" y="584"/>
                    <a:pt x="652" y="583"/>
                    <a:pt x="662" y="581"/>
                  </a:cubicBezTo>
                  <a:lnTo>
                    <a:pt x="662" y="581"/>
                  </a:lnTo>
                  <a:cubicBezTo>
                    <a:pt x="668" y="583"/>
                    <a:pt x="674" y="584"/>
                    <a:pt x="682" y="584"/>
                  </a:cubicBezTo>
                  <a:lnTo>
                    <a:pt x="701" y="567"/>
                  </a:lnTo>
                  <a:lnTo>
                    <a:pt x="701" y="567"/>
                  </a:lnTo>
                  <a:cubicBezTo>
                    <a:pt x="688" y="573"/>
                    <a:pt x="674" y="578"/>
                    <a:pt x="662" y="581"/>
                  </a:cubicBezTo>
                  <a:lnTo>
                    <a:pt x="662" y="581"/>
                  </a:lnTo>
                  <a:cubicBezTo>
                    <a:pt x="634" y="570"/>
                    <a:pt x="627" y="538"/>
                    <a:pt x="585" y="538"/>
                  </a:cubicBezTo>
                  <a:close/>
                </a:path>
              </a:pathLst>
            </a:custGeom>
            <a:solidFill>
              <a:srgbClr val="F7A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50"/>
            <p:cNvSpPr/>
            <p:nvPr/>
          </p:nvSpPr>
          <p:spPr>
            <a:xfrm>
              <a:off x="7597143" y="1070103"/>
              <a:ext cx="202370" cy="303212"/>
            </a:xfrm>
            <a:custGeom>
              <a:avLst/>
              <a:gdLst/>
              <a:ahLst/>
              <a:cxnLst/>
              <a:rect l="l" t="t" r="r" b="b"/>
              <a:pathLst>
                <a:path w="877" h="1314" extrusionOk="0">
                  <a:moveTo>
                    <a:pt x="343" y="1"/>
                  </a:moveTo>
                  <a:cubicBezTo>
                    <a:pt x="343" y="98"/>
                    <a:pt x="292" y="145"/>
                    <a:pt x="292" y="195"/>
                  </a:cubicBezTo>
                  <a:cubicBezTo>
                    <a:pt x="245" y="293"/>
                    <a:pt x="245" y="390"/>
                    <a:pt x="195" y="437"/>
                  </a:cubicBezTo>
                  <a:cubicBezTo>
                    <a:pt x="148" y="585"/>
                    <a:pt x="51" y="682"/>
                    <a:pt x="0" y="780"/>
                  </a:cubicBezTo>
                  <a:cubicBezTo>
                    <a:pt x="15" y="765"/>
                    <a:pt x="34" y="758"/>
                    <a:pt x="55" y="758"/>
                  </a:cubicBezTo>
                  <a:cubicBezTo>
                    <a:pt x="104" y="758"/>
                    <a:pt x="162" y="793"/>
                    <a:pt x="195" y="826"/>
                  </a:cubicBezTo>
                  <a:cubicBezTo>
                    <a:pt x="245" y="877"/>
                    <a:pt x="292" y="974"/>
                    <a:pt x="343" y="1021"/>
                  </a:cubicBezTo>
                  <a:cubicBezTo>
                    <a:pt x="390" y="1118"/>
                    <a:pt x="538" y="1216"/>
                    <a:pt x="682" y="1313"/>
                  </a:cubicBezTo>
                  <a:lnTo>
                    <a:pt x="732" y="1313"/>
                  </a:lnTo>
                  <a:lnTo>
                    <a:pt x="732" y="1266"/>
                  </a:lnTo>
                  <a:cubicBezTo>
                    <a:pt x="732" y="1216"/>
                    <a:pt x="682" y="1118"/>
                    <a:pt x="682" y="1072"/>
                  </a:cubicBezTo>
                  <a:cubicBezTo>
                    <a:pt x="635" y="974"/>
                    <a:pt x="635" y="877"/>
                    <a:pt x="635" y="780"/>
                  </a:cubicBezTo>
                  <a:cubicBezTo>
                    <a:pt x="635" y="682"/>
                    <a:pt x="682" y="632"/>
                    <a:pt x="732" y="534"/>
                  </a:cubicBezTo>
                  <a:cubicBezTo>
                    <a:pt x="732" y="437"/>
                    <a:pt x="779" y="390"/>
                    <a:pt x="876" y="339"/>
                  </a:cubicBezTo>
                  <a:cubicBezTo>
                    <a:pt x="876" y="339"/>
                    <a:pt x="830" y="293"/>
                    <a:pt x="779" y="293"/>
                  </a:cubicBezTo>
                  <a:lnTo>
                    <a:pt x="732" y="242"/>
                  </a:lnTo>
                  <a:cubicBezTo>
                    <a:pt x="682" y="242"/>
                    <a:pt x="635" y="195"/>
                    <a:pt x="584" y="195"/>
                  </a:cubicBezTo>
                  <a:cubicBezTo>
                    <a:pt x="584" y="145"/>
                    <a:pt x="343" y="47"/>
                    <a:pt x="343" y="1"/>
                  </a:cubicBezTo>
                  <a:close/>
                </a:path>
              </a:pathLst>
            </a:custGeom>
            <a:solidFill>
              <a:srgbClr val="F7E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50"/>
            <p:cNvSpPr/>
            <p:nvPr/>
          </p:nvSpPr>
          <p:spPr>
            <a:xfrm>
              <a:off x="7776900" y="1148329"/>
              <a:ext cx="22614" cy="22614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97" y="0"/>
                  </a:moveTo>
                  <a:cubicBezTo>
                    <a:pt x="51" y="51"/>
                    <a:pt x="0" y="51"/>
                    <a:pt x="0" y="98"/>
                  </a:cubicBezTo>
                  <a:lnTo>
                    <a:pt x="0" y="98"/>
                  </a:lnTo>
                  <a:cubicBezTo>
                    <a:pt x="0" y="51"/>
                    <a:pt x="51" y="51"/>
                    <a:pt x="97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50"/>
            <p:cNvSpPr/>
            <p:nvPr/>
          </p:nvSpPr>
          <p:spPr>
            <a:xfrm>
              <a:off x="7731903" y="1115100"/>
              <a:ext cx="67610" cy="55843"/>
            </a:xfrm>
            <a:custGeom>
              <a:avLst/>
              <a:gdLst/>
              <a:ahLst/>
              <a:cxnLst/>
              <a:rect l="l" t="t" r="r" b="b"/>
              <a:pathLst>
                <a:path w="293" h="242" extrusionOk="0">
                  <a:moveTo>
                    <a:pt x="0" y="0"/>
                  </a:moveTo>
                  <a:lnTo>
                    <a:pt x="0" y="47"/>
                  </a:lnTo>
                  <a:cubicBezTo>
                    <a:pt x="51" y="98"/>
                    <a:pt x="98" y="195"/>
                    <a:pt x="195" y="242"/>
                  </a:cubicBezTo>
                  <a:cubicBezTo>
                    <a:pt x="195" y="195"/>
                    <a:pt x="246" y="195"/>
                    <a:pt x="292" y="144"/>
                  </a:cubicBezTo>
                  <a:cubicBezTo>
                    <a:pt x="195" y="98"/>
                    <a:pt x="98" y="98"/>
                    <a:pt x="0" y="0"/>
                  </a:cubicBezTo>
                  <a:close/>
                </a:path>
              </a:pathLst>
            </a:custGeom>
            <a:solidFill>
              <a:srgbClr val="F5D8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50"/>
            <p:cNvSpPr/>
            <p:nvPr/>
          </p:nvSpPr>
          <p:spPr>
            <a:xfrm>
              <a:off x="7676060" y="901191"/>
              <a:ext cx="247367" cy="261676"/>
            </a:xfrm>
            <a:custGeom>
              <a:avLst/>
              <a:gdLst/>
              <a:ahLst/>
              <a:cxnLst/>
              <a:rect l="l" t="t" r="r" b="b"/>
              <a:pathLst>
                <a:path w="1072" h="1134" extrusionOk="0">
                  <a:moveTo>
                    <a:pt x="632" y="0"/>
                  </a:moveTo>
                  <a:cubicBezTo>
                    <a:pt x="534" y="0"/>
                    <a:pt x="340" y="0"/>
                    <a:pt x="242" y="98"/>
                  </a:cubicBezTo>
                  <a:cubicBezTo>
                    <a:pt x="196" y="148"/>
                    <a:pt x="145" y="246"/>
                    <a:pt x="98" y="343"/>
                  </a:cubicBezTo>
                  <a:cubicBezTo>
                    <a:pt x="48" y="441"/>
                    <a:pt x="1" y="585"/>
                    <a:pt x="1" y="682"/>
                  </a:cubicBezTo>
                  <a:cubicBezTo>
                    <a:pt x="48" y="779"/>
                    <a:pt x="98" y="830"/>
                    <a:pt x="145" y="877"/>
                  </a:cubicBezTo>
                  <a:cubicBezTo>
                    <a:pt x="293" y="974"/>
                    <a:pt x="437" y="1071"/>
                    <a:pt x="632" y="1122"/>
                  </a:cubicBezTo>
                  <a:cubicBezTo>
                    <a:pt x="679" y="1122"/>
                    <a:pt x="727" y="1133"/>
                    <a:pt x="775" y="1133"/>
                  </a:cubicBezTo>
                  <a:cubicBezTo>
                    <a:pt x="825" y="1133"/>
                    <a:pt x="874" y="1121"/>
                    <a:pt x="924" y="1071"/>
                  </a:cubicBezTo>
                  <a:cubicBezTo>
                    <a:pt x="924" y="1071"/>
                    <a:pt x="974" y="1025"/>
                    <a:pt x="974" y="974"/>
                  </a:cubicBezTo>
                  <a:cubicBezTo>
                    <a:pt x="1021" y="877"/>
                    <a:pt x="1072" y="733"/>
                    <a:pt x="1072" y="585"/>
                  </a:cubicBezTo>
                  <a:lnTo>
                    <a:pt x="1072" y="343"/>
                  </a:lnTo>
                  <a:lnTo>
                    <a:pt x="1072" y="148"/>
                  </a:lnTo>
                  <a:cubicBezTo>
                    <a:pt x="1021" y="98"/>
                    <a:pt x="924" y="98"/>
                    <a:pt x="877" y="51"/>
                  </a:cubicBezTo>
                  <a:cubicBezTo>
                    <a:pt x="826" y="51"/>
                    <a:pt x="729" y="0"/>
                    <a:pt x="632" y="0"/>
                  </a:cubicBezTo>
                  <a:close/>
                </a:path>
              </a:pathLst>
            </a:custGeom>
            <a:solidFill>
              <a:srgbClr val="F7E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50"/>
            <p:cNvSpPr/>
            <p:nvPr/>
          </p:nvSpPr>
          <p:spPr>
            <a:xfrm>
              <a:off x="7911660" y="990955"/>
              <a:ext cx="22614" cy="67842"/>
            </a:xfrm>
            <a:custGeom>
              <a:avLst/>
              <a:gdLst/>
              <a:ahLst/>
              <a:cxnLst/>
              <a:rect l="l" t="t" r="r" b="b"/>
              <a:pathLst>
                <a:path w="98" h="294" extrusionOk="0">
                  <a:moveTo>
                    <a:pt x="51" y="1"/>
                  </a:moveTo>
                  <a:lnTo>
                    <a:pt x="0" y="293"/>
                  </a:lnTo>
                  <a:lnTo>
                    <a:pt x="98" y="293"/>
                  </a:lnTo>
                  <a:lnTo>
                    <a:pt x="98" y="246"/>
                  </a:lnTo>
                  <a:cubicBezTo>
                    <a:pt x="98" y="149"/>
                    <a:pt x="51" y="98"/>
                    <a:pt x="51" y="1"/>
                  </a:cubicBezTo>
                  <a:close/>
                </a:path>
              </a:pathLst>
            </a:custGeom>
            <a:solidFill>
              <a:srgbClr val="F7E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50"/>
            <p:cNvSpPr/>
            <p:nvPr/>
          </p:nvSpPr>
          <p:spPr>
            <a:xfrm>
              <a:off x="7911660" y="990955"/>
              <a:ext cx="22614" cy="45228"/>
            </a:xfrm>
            <a:custGeom>
              <a:avLst/>
              <a:gdLst/>
              <a:ahLst/>
              <a:cxnLst/>
              <a:rect l="l" t="t" r="r" b="b"/>
              <a:pathLst>
                <a:path w="98" h="196" extrusionOk="0">
                  <a:moveTo>
                    <a:pt x="51" y="1"/>
                  </a:moveTo>
                  <a:lnTo>
                    <a:pt x="12" y="149"/>
                  </a:lnTo>
                  <a:lnTo>
                    <a:pt x="98" y="149"/>
                  </a:lnTo>
                  <a:cubicBezTo>
                    <a:pt x="51" y="98"/>
                    <a:pt x="51" y="52"/>
                    <a:pt x="51" y="1"/>
                  </a:cubicBezTo>
                  <a:close/>
                  <a:moveTo>
                    <a:pt x="0" y="149"/>
                  </a:moveTo>
                  <a:lnTo>
                    <a:pt x="0" y="196"/>
                  </a:lnTo>
                  <a:lnTo>
                    <a:pt x="12" y="149"/>
                  </a:lnTo>
                  <a:close/>
                </a:path>
              </a:pathLst>
            </a:custGeom>
            <a:solidFill>
              <a:srgbClr val="D89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50"/>
            <p:cNvSpPr/>
            <p:nvPr/>
          </p:nvSpPr>
          <p:spPr>
            <a:xfrm>
              <a:off x="7844280" y="980340"/>
              <a:ext cx="44997" cy="22614"/>
            </a:xfrm>
            <a:custGeom>
              <a:avLst/>
              <a:gdLst/>
              <a:ahLst/>
              <a:cxnLst/>
              <a:rect l="l" t="t" r="r" b="b"/>
              <a:pathLst>
                <a:path w="195" h="98" extrusionOk="0">
                  <a:moveTo>
                    <a:pt x="51" y="0"/>
                  </a:moveTo>
                  <a:lnTo>
                    <a:pt x="0" y="47"/>
                  </a:lnTo>
                  <a:lnTo>
                    <a:pt x="51" y="47"/>
                  </a:lnTo>
                  <a:cubicBezTo>
                    <a:pt x="51" y="47"/>
                    <a:pt x="51" y="0"/>
                    <a:pt x="97" y="0"/>
                  </a:cubicBezTo>
                  <a:close/>
                  <a:moveTo>
                    <a:pt x="148" y="0"/>
                  </a:moveTo>
                  <a:lnTo>
                    <a:pt x="148" y="47"/>
                  </a:lnTo>
                  <a:cubicBezTo>
                    <a:pt x="195" y="47"/>
                    <a:pt x="195" y="47"/>
                    <a:pt x="195" y="98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50"/>
            <p:cNvSpPr/>
            <p:nvPr/>
          </p:nvSpPr>
          <p:spPr>
            <a:xfrm>
              <a:off x="7821666" y="990955"/>
              <a:ext cx="22844" cy="22845"/>
            </a:xfrm>
            <a:custGeom>
              <a:avLst/>
              <a:gdLst/>
              <a:ahLst/>
              <a:cxnLst/>
              <a:rect l="l" t="t" r="r" b="b"/>
              <a:pathLst>
                <a:path w="99" h="99" extrusionOk="0">
                  <a:moveTo>
                    <a:pt x="1" y="1"/>
                  </a:moveTo>
                  <a:lnTo>
                    <a:pt x="1" y="52"/>
                  </a:lnTo>
                  <a:lnTo>
                    <a:pt x="51" y="52"/>
                  </a:lnTo>
                  <a:lnTo>
                    <a:pt x="51" y="1"/>
                  </a:lnTo>
                  <a:close/>
                  <a:moveTo>
                    <a:pt x="51" y="52"/>
                  </a:moveTo>
                  <a:lnTo>
                    <a:pt x="98" y="98"/>
                  </a:lnTo>
                  <a:cubicBezTo>
                    <a:pt x="98" y="98"/>
                    <a:pt x="98" y="52"/>
                    <a:pt x="51" y="52"/>
                  </a:cubicBezTo>
                  <a:close/>
                </a:path>
              </a:pathLst>
            </a:custGeom>
            <a:solidFill>
              <a:srgbClr val="F2CE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50"/>
            <p:cNvSpPr/>
            <p:nvPr/>
          </p:nvSpPr>
          <p:spPr>
            <a:xfrm>
              <a:off x="7811051" y="1002723"/>
              <a:ext cx="22614" cy="11076"/>
            </a:xfrm>
            <a:custGeom>
              <a:avLst/>
              <a:gdLst/>
              <a:ahLst/>
              <a:cxnLst/>
              <a:rect l="l" t="t" r="r" b="b"/>
              <a:pathLst>
                <a:path w="98" h="48" extrusionOk="0">
                  <a:moveTo>
                    <a:pt x="0" y="1"/>
                  </a:moveTo>
                  <a:lnTo>
                    <a:pt x="0" y="47"/>
                  </a:lnTo>
                  <a:lnTo>
                    <a:pt x="97" y="47"/>
                  </a:lnTo>
                  <a:cubicBezTo>
                    <a:pt x="97" y="47"/>
                    <a:pt x="47" y="47"/>
                    <a:pt x="47" y="1"/>
                  </a:cubicBezTo>
                  <a:close/>
                </a:path>
              </a:pathLst>
            </a:custGeom>
            <a:solidFill>
              <a:srgbClr val="F2CE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50"/>
            <p:cNvSpPr/>
            <p:nvPr/>
          </p:nvSpPr>
          <p:spPr>
            <a:xfrm>
              <a:off x="7833434" y="1025106"/>
              <a:ext cx="112607" cy="135222"/>
            </a:xfrm>
            <a:custGeom>
              <a:avLst/>
              <a:gdLst/>
              <a:ahLst/>
              <a:cxnLst/>
              <a:rect l="l" t="t" r="r" b="b"/>
              <a:pathLst>
                <a:path w="488" h="586" extrusionOk="0">
                  <a:moveTo>
                    <a:pt x="339" y="1"/>
                  </a:moveTo>
                  <a:cubicBezTo>
                    <a:pt x="242" y="48"/>
                    <a:pt x="144" y="145"/>
                    <a:pt x="47" y="196"/>
                  </a:cubicBezTo>
                  <a:lnTo>
                    <a:pt x="47" y="242"/>
                  </a:lnTo>
                  <a:cubicBezTo>
                    <a:pt x="0" y="242"/>
                    <a:pt x="0" y="293"/>
                    <a:pt x="0" y="293"/>
                  </a:cubicBezTo>
                  <a:lnTo>
                    <a:pt x="0" y="390"/>
                  </a:lnTo>
                  <a:lnTo>
                    <a:pt x="0" y="437"/>
                  </a:lnTo>
                  <a:lnTo>
                    <a:pt x="47" y="488"/>
                  </a:lnTo>
                  <a:lnTo>
                    <a:pt x="144" y="585"/>
                  </a:lnTo>
                  <a:lnTo>
                    <a:pt x="242" y="585"/>
                  </a:lnTo>
                  <a:cubicBezTo>
                    <a:pt x="390" y="488"/>
                    <a:pt x="437" y="340"/>
                    <a:pt x="487" y="196"/>
                  </a:cubicBezTo>
                  <a:cubicBezTo>
                    <a:pt x="487" y="145"/>
                    <a:pt x="487" y="98"/>
                    <a:pt x="437" y="48"/>
                  </a:cubicBezTo>
                  <a:lnTo>
                    <a:pt x="4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50"/>
            <p:cNvSpPr/>
            <p:nvPr/>
          </p:nvSpPr>
          <p:spPr>
            <a:xfrm>
              <a:off x="7889046" y="1080949"/>
              <a:ext cx="56996" cy="11999"/>
            </a:xfrm>
            <a:custGeom>
              <a:avLst/>
              <a:gdLst/>
              <a:ahLst/>
              <a:cxnLst/>
              <a:rect l="l" t="t" r="r" b="b"/>
              <a:pathLst>
                <a:path w="247" h="52" extrusionOk="0">
                  <a:moveTo>
                    <a:pt x="1" y="0"/>
                  </a:moveTo>
                  <a:cubicBezTo>
                    <a:pt x="51" y="0"/>
                    <a:pt x="98" y="51"/>
                    <a:pt x="149" y="51"/>
                  </a:cubicBezTo>
                  <a:lnTo>
                    <a:pt x="196" y="51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50"/>
            <p:cNvSpPr/>
            <p:nvPr/>
          </p:nvSpPr>
          <p:spPr>
            <a:xfrm>
              <a:off x="7866663" y="1103332"/>
              <a:ext cx="67610" cy="11999"/>
            </a:xfrm>
            <a:custGeom>
              <a:avLst/>
              <a:gdLst/>
              <a:ahLst/>
              <a:cxnLst/>
              <a:rect l="l" t="t" r="r" b="b"/>
              <a:pathLst>
                <a:path w="293" h="52" extrusionOk="0">
                  <a:moveTo>
                    <a:pt x="0" y="1"/>
                  </a:moveTo>
                  <a:cubicBezTo>
                    <a:pt x="98" y="1"/>
                    <a:pt x="195" y="51"/>
                    <a:pt x="246" y="51"/>
                  </a:cubicBezTo>
                  <a:cubicBezTo>
                    <a:pt x="293" y="51"/>
                    <a:pt x="293" y="51"/>
                    <a:pt x="2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50"/>
            <p:cNvSpPr/>
            <p:nvPr/>
          </p:nvSpPr>
          <p:spPr>
            <a:xfrm>
              <a:off x="7878431" y="1125946"/>
              <a:ext cx="33459" cy="11769"/>
            </a:xfrm>
            <a:custGeom>
              <a:avLst/>
              <a:gdLst/>
              <a:ahLst/>
              <a:cxnLst/>
              <a:rect l="l" t="t" r="r" b="b"/>
              <a:pathLst>
                <a:path w="145" h="51" extrusionOk="0">
                  <a:moveTo>
                    <a:pt x="0" y="0"/>
                  </a:moveTo>
                  <a:cubicBezTo>
                    <a:pt x="47" y="51"/>
                    <a:pt x="47" y="51"/>
                    <a:pt x="97" y="51"/>
                  </a:cubicBezTo>
                  <a:lnTo>
                    <a:pt x="144" y="51"/>
                  </a:lnTo>
                  <a:cubicBezTo>
                    <a:pt x="98" y="51"/>
                    <a:pt x="47" y="5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50"/>
            <p:cNvSpPr/>
            <p:nvPr/>
          </p:nvSpPr>
          <p:spPr>
            <a:xfrm>
              <a:off x="7766054" y="1025106"/>
              <a:ext cx="78456" cy="56073"/>
            </a:xfrm>
            <a:custGeom>
              <a:avLst/>
              <a:gdLst/>
              <a:ahLst/>
              <a:cxnLst/>
              <a:rect l="l" t="t" r="r" b="b"/>
              <a:pathLst>
                <a:path w="340" h="243" extrusionOk="0">
                  <a:moveTo>
                    <a:pt x="0" y="1"/>
                  </a:moveTo>
                  <a:lnTo>
                    <a:pt x="0" y="48"/>
                  </a:lnTo>
                  <a:cubicBezTo>
                    <a:pt x="47" y="48"/>
                    <a:pt x="98" y="98"/>
                    <a:pt x="144" y="145"/>
                  </a:cubicBezTo>
                  <a:lnTo>
                    <a:pt x="0" y="1"/>
                  </a:lnTo>
                  <a:close/>
                  <a:moveTo>
                    <a:pt x="144" y="145"/>
                  </a:moveTo>
                  <a:lnTo>
                    <a:pt x="144" y="145"/>
                  </a:lnTo>
                  <a:cubicBezTo>
                    <a:pt x="195" y="196"/>
                    <a:pt x="292" y="242"/>
                    <a:pt x="339" y="242"/>
                  </a:cubicBezTo>
                  <a:cubicBezTo>
                    <a:pt x="292" y="196"/>
                    <a:pt x="195" y="196"/>
                    <a:pt x="144" y="1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50"/>
            <p:cNvSpPr/>
            <p:nvPr/>
          </p:nvSpPr>
          <p:spPr>
            <a:xfrm>
              <a:off x="7754747" y="1081410"/>
              <a:ext cx="89763" cy="44766"/>
            </a:xfrm>
            <a:custGeom>
              <a:avLst/>
              <a:gdLst/>
              <a:ahLst/>
              <a:cxnLst/>
              <a:rect l="l" t="t" r="r" b="b"/>
              <a:pathLst>
                <a:path w="389" h="194" extrusionOk="0">
                  <a:moveTo>
                    <a:pt x="1" y="1"/>
                  </a:moveTo>
                  <a:lnTo>
                    <a:pt x="1" y="1"/>
                  </a:lnTo>
                  <a:cubicBezTo>
                    <a:pt x="98" y="97"/>
                    <a:pt x="245" y="147"/>
                    <a:pt x="341" y="193"/>
                  </a:cubicBezTo>
                  <a:lnTo>
                    <a:pt x="388" y="193"/>
                  </a:lnTo>
                  <a:lnTo>
                    <a:pt x="341" y="146"/>
                  </a:lnTo>
                  <a:cubicBezTo>
                    <a:pt x="245" y="146"/>
                    <a:pt x="98" y="97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50"/>
            <p:cNvSpPr/>
            <p:nvPr/>
          </p:nvSpPr>
          <p:spPr>
            <a:xfrm>
              <a:off x="7507149" y="756508"/>
              <a:ext cx="461274" cy="380977"/>
            </a:xfrm>
            <a:custGeom>
              <a:avLst/>
              <a:gdLst/>
              <a:ahLst/>
              <a:cxnLst/>
              <a:rect l="l" t="t" r="r" b="b"/>
              <a:pathLst>
                <a:path w="1999" h="1651" extrusionOk="0">
                  <a:moveTo>
                    <a:pt x="1213" y="1"/>
                  </a:moveTo>
                  <a:cubicBezTo>
                    <a:pt x="1053" y="1"/>
                    <a:pt x="887" y="40"/>
                    <a:pt x="780" y="94"/>
                  </a:cubicBezTo>
                  <a:cubicBezTo>
                    <a:pt x="585" y="191"/>
                    <a:pt x="441" y="335"/>
                    <a:pt x="390" y="581"/>
                  </a:cubicBezTo>
                  <a:cubicBezTo>
                    <a:pt x="343" y="678"/>
                    <a:pt x="343" y="775"/>
                    <a:pt x="293" y="873"/>
                  </a:cubicBezTo>
                  <a:cubicBezTo>
                    <a:pt x="246" y="1017"/>
                    <a:pt x="149" y="1114"/>
                    <a:pt x="1" y="1165"/>
                  </a:cubicBezTo>
                  <a:cubicBezTo>
                    <a:pt x="98" y="1360"/>
                    <a:pt x="246" y="1554"/>
                    <a:pt x="487" y="1601"/>
                  </a:cubicBezTo>
                  <a:cubicBezTo>
                    <a:pt x="553" y="1634"/>
                    <a:pt x="624" y="1650"/>
                    <a:pt x="695" y="1650"/>
                  </a:cubicBezTo>
                  <a:cubicBezTo>
                    <a:pt x="836" y="1650"/>
                    <a:pt x="976" y="1586"/>
                    <a:pt x="1072" y="1457"/>
                  </a:cubicBezTo>
                  <a:cubicBezTo>
                    <a:pt x="1169" y="1360"/>
                    <a:pt x="1169" y="1262"/>
                    <a:pt x="1220" y="1165"/>
                  </a:cubicBezTo>
                  <a:cubicBezTo>
                    <a:pt x="1220" y="1017"/>
                    <a:pt x="1220" y="920"/>
                    <a:pt x="1317" y="822"/>
                  </a:cubicBezTo>
                  <a:cubicBezTo>
                    <a:pt x="1364" y="775"/>
                    <a:pt x="1461" y="775"/>
                    <a:pt x="1558" y="775"/>
                  </a:cubicBezTo>
                  <a:cubicBezTo>
                    <a:pt x="1706" y="775"/>
                    <a:pt x="1804" y="822"/>
                    <a:pt x="1948" y="822"/>
                  </a:cubicBezTo>
                  <a:cubicBezTo>
                    <a:pt x="1999" y="725"/>
                    <a:pt x="1948" y="627"/>
                    <a:pt x="1948" y="530"/>
                  </a:cubicBezTo>
                  <a:cubicBezTo>
                    <a:pt x="1851" y="335"/>
                    <a:pt x="1706" y="191"/>
                    <a:pt x="1558" y="94"/>
                  </a:cubicBezTo>
                  <a:cubicBezTo>
                    <a:pt x="1471" y="27"/>
                    <a:pt x="1344" y="1"/>
                    <a:pt x="1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50"/>
            <p:cNvSpPr/>
            <p:nvPr/>
          </p:nvSpPr>
          <p:spPr>
            <a:xfrm>
              <a:off x="7507149" y="890346"/>
              <a:ext cx="449506" cy="247369"/>
            </a:xfrm>
            <a:custGeom>
              <a:avLst/>
              <a:gdLst/>
              <a:ahLst/>
              <a:cxnLst/>
              <a:rect l="l" t="t" r="r" b="b"/>
              <a:pathLst>
                <a:path w="1948" h="1072" extrusionOk="0">
                  <a:moveTo>
                    <a:pt x="1771" y="222"/>
                  </a:moveTo>
                  <a:cubicBezTo>
                    <a:pt x="1831" y="235"/>
                    <a:pt x="1890" y="242"/>
                    <a:pt x="1948" y="242"/>
                  </a:cubicBezTo>
                  <a:cubicBezTo>
                    <a:pt x="1883" y="242"/>
                    <a:pt x="1827" y="233"/>
                    <a:pt x="1771" y="222"/>
                  </a:cubicBezTo>
                  <a:close/>
                  <a:moveTo>
                    <a:pt x="1266" y="1"/>
                  </a:moveTo>
                  <a:cubicBezTo>
                    <a:pt x="1266" y="145"/>
                    <a:pt x="1266" y="293"/>
                    <a:pt x="1220" y="390"/>
                  </a:cubicBezTo>
                  <a:cubicBezTo>
                    <a:pt x="1122" y="534"/>
                    <a:pt x="1025" y="632"/>
                    <a:pt x="928" y="682"/>
                  </a:cubicBezTo>
                  <a:lnTo>
                    <a:pt x="974" y="682"/>
                  </a:lnTo>
                  <a:cubicBezTo>
                    <a:pt x="1025" y="682"/>
                    <a:pt x="1072" y="682"/>
                    <a:pt x="1072" y="632"/>
                  </a:cubicBezTo>
                  <a:lnTo>
                    <a:pt x="1072" y="632"/>
                  </a:lnTo>
                  <a:cubicBezTo>
                    <a:pt x="1072" y="780"/>
                    <a:pt x="928" y="826"/>
                    <a:pt x="830" y="826"/>
                  </a:cubicBezTo>
                  <a:cubicBezTo>
                    <a:pt x="780" y="826"/>
                    <a:pt x="780" y="877"/>
                    <a:pt x="733" y="877"/>
                  </a:cubicBezTo>
                  <a:cubicBezTo>
                    <a:pt x="635" y="877"/>
                    <a:pt x="538" y="826"/>
                    <a:pt x="487" y="826"/>
                  </a:cubicBezTo>
                  <a:cubicBezTo>
                    <a:pt x="538" y="877"/>
                    <a:pt x="585" y="924"/>
                    <a:pt x="682" y="924"/>
                  </a:cubicBezTo>
                  <a:cubicBezTo>
                    <a:pt x="682" y="974"/>
                    <a:pt x="682" y="974"/>
                    <a:pt x="635" y="974"/>
                  </a:cubicBezTo>
                  <a:cubicBezTo>
                    <a:pt x="538" y="924"/>
                    <a:pt x="487" y="924"/>
                    <a:pt x="441" y="877"/>
                  </a:cubicBezTo>
                  <a:cubicBezTo>
                    <a:pt x="343" y="877"/>
                    <a:pt x="246" y="826"/>
                    <a:pt x="195" y="780"/>
                  </a:cubicBezTo>
                  <a:cubicBezTo>
                    <a:pt x="149" y="729"/>
                    <a:pt x="51" y="682"/>
                    <a:pt x="1" y="585"/>
                  </a:cubicBezTo>
                  <a:lnTo>
                    <a:pt x="1" y="585"/>
                  </a:lnTo>
                  <a:cubicBezTo>
                    <a:pt x="98" y="780"/>
                    <a:pt x="246" y="974"/>
                    <a:pt x="487" y="1021"/>
                  </a:cubicBezTo>
                  <a:cubicBezTo>
                    <a:pt x="538" y="1072"/>
                    <a:pt x="585" y="1072"/>
                    <a:pt x="682" y="1072"/>
                  </a:cubicBezTo>
                  <a:cubicBezTo>
                    <a:pt x="830" y="1072"/>
                    <a:pt x="974" y="1021"/>
                    <a:pt x="1072" y="877"/>
                  </a:cubicBezTo>
                  <a:cubicBezTo>
                    <a:pt x="1169" y="780"/>
                    <a:pt x="1169" y="682"/>
                    <a:pt x="1220" y="585"/>
                  </a:cubicBezTo>
                  <a:cubicBezTo>
                    <a:pt x="1220" y="437"/>
                    <a:pt x="1220" y="340"/>
                    <a:pt x="1317" y="242"/>
                  </a:cubicBezTo>
                  <a:cubicBezTo>
                    <a:pt x="1364" y="195"/>
                    <a:pt x="1461" y="195"/>
                    <a:pt x="1512" y="195"/>
                  </a:cubicBezTo>
                  <a:lnTo>
                    <a:pt x="1558" y="195"/>
                  </a:lnTo>
                  <a:cubicBezTo>
                    <a:pt x="1639" y="195"/>
                    <a:pt x="1705" y="209"/>
                    <a:pt x="1771" y="222"/>
                  </a:cubicBezTo>
                  <a:lnTo>
                    <a:pt x="1771" y="222"/>
                  </a:lnTo>
                  <a:cubicBezTo>
                    <a:pt x="1685" y="204"/>
                    <a:pt x="1597" y="175"/>
                    <a:pt x="1512" y="145"/>
                  </a:cubicBezTo>
                  <a:lnTo>
                    <a:pt x="1461" y="195"/>
                  </a:lnTo>
                  <a:lnTo>
                    <a:pt x="1414" y="195"/>
                  </a:lnTo>
                  <a:lnTo>
                    <a:pt x="1364" y="145"/>
                  </a:lnTo>
                  <a:cubicBezTo>
                    <a:pt x="1317" y="98"/>
                    <a:pt x="1317" y="47"/>
                    <a:pt x="1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50"/>
            <p:cNvSpPr/>
            <p:nvPr/>
          </p:nvSpPr>
          <p:spPr>
            <a:xfrm>
              <a:off x="7844280" y="946188"/>
              <a:ext cx="44997" cy="11769"/>
            </a:xfrm>
            <a:custGeom>
              <a:avLst/>
              <a:gdLst/>
              <a:ahLst/>
              <a:cxnLst/>
              <a:rect l="l" t="t" r="r" b="b"/>
              <a:pathLst>
                <a:path w="195" h="51" extrusionOk="0">
                  <a:moveTo>
                    <a:pt x="51" y="0"/>
                  </a:moveTo>
                  <a:lnTo>
                    <a:pt x="0" y="51"/>
                  </a:lnTo>
                  <a:lnTo>
                    <a:pt x="51" y="51"/>
                  </a:lnTo>
                  <a:lnTo>
                    <a:pt x="51" y="0"/>
                  </a:lnTo>
                  <a:close/>
                  <a:moveTo>
                    <a:pt x="148" y="0"/>
                  </a:moveTo>
                  <a:cubicBezTo>
                    <a:pt x="195" y="0"/>
                    <a:pt x="195" y="51"/>
                    <a:pt x="195" y="51"/>
                  </a:cubicBezTo>
                  <a:cubicBezTo>
                    <a:pt x="195" y="0"/>
                    <a:pt x="195" y="0"/>
                    <a:pt x="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50"/>
            <p:cNvSpPr/>
            <p:nvPr/>
          </p:nvSpPr>
          <p:spPr>
            <a:xfrm>
              <a:off x="7934043" y="867963"/>
              <a:ext cx="11999" cy="22614"/>
            </a:xfrm>
            <a:custGeom>
              <a:avLst/>
              <a:gdLst/>
              <a:ahLst/>
              <a:cxnLst/>
              <a:rect l="l" t="t" r="r" b="b"/>
              <a:pathLst>
                <a:path w="52" h="98" extrusionOk="0">
                  <a:moveTo>
                    <a:pt x="1" y="0"/>
                  </a:moveTo>
                  <a:lnTo>
                    <a:pt x="1" y="47"/>
                  </a:lnTo>
                  <a:cubicBezTo>
                    <a:pt x="1" y="98"/>
                    <a:pt x="1" y="98"/>
                    <a:pt x="51" y="98"/>
                  </a:cubicBezTo>
                  <a:lnTo>
                    <a:pt x="51" y="47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2D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50"/>
            <p:cNvSpPr/>
            <p:nvPr/>
          </p:nvSpPr>
          <p:spPr>
            <a:xfrm>
              <a:off x="7934043" y="912960"/>
              <a:ext cx="11999" cy="22614"/>
            </a:xfrm>
            <a:custGeom>
              <a:avLst/>
              <a:gdLst/>
              <a:ahLst/>
              <a:cxnLst/>
              <a:rect l="l" t="t" r="r" b="b"/>
              <a:pathLst>
                <a:path w="52" h="98" extrusionOk="0">
                  <a:moveTo>
                    <a:pt x="51" y="0"/>
                  </a:moveTo>
                  <a:cubicBezTo>
                    <a:pt x="51" y="0"/>
                    <a:pt x="51" y="47"/>
                    <a:pt x="1" y="47"/>
                  </a:cubicBezTo>
                  <a:lnTo>
                    <a:pt x="1" y="97"/>
                  </a:lnTo>
                  <a:lnTo>
                    <a:pt x="51" y="97"/>
                  </a:lnTo>
                  <a:lnTo>
                    <a:pt x="51" y="47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2D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50"/>
            <p:cNvSpPr/>
            <p:nvPr/>
          </p:nvSpPr>
          <p:spPr>
            <a:xfrm>
              <a:off x="7911660" y="890346"/>
              <a:ext cx="11768" cy="22845"/>
            </a:xfrm>
            <a:custGeom>
              <a:avLst/>
              <a:gdLst/>
              <a:ahLst/>
              <a:cxnLst/>
              <a:rect l="l" t="t" r="r" b="b"/>
              <a:pathLst>
                <a:path w="51" h="99" extrusionOk="0">
                  <a:moveTo>
                    <a:pt x="51" y="1"/>
                  </a:moveTo>
                  <a:cubicBezTo>
                    <a:pt x="51" y="47"/>
                    <a:pt x="0" y="47"/>
                    <a:pt x="0" y="47"/>
                  </a:cubicBezTo>
                  <a:cubicBezTo>
                    <a:pt x="0" y="47"/>
                    <a:pt x="0" y="98"/>
                    <a:pt x="51" y="98"/>
                  </a:cubicBezTo>
                  <a:lnTo>
                    <a:pt x="51" y="47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2D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50"/>
            <p:cNvSpPr/>
            <p:nvPr/>
          </p:nvSpPr>
          <p:spPr>
            <a:xfrm>
              <a:off x="7889046" y="878808"/>
              <a:ext cx="11999" cy="22614"/>
            </a:xfrm>
            <a:custGeom>
              <a:avLst/>
              <a:gdLst/>
              <a:ahLst/>
              <a:cxnLst/>
              <a:rect l="l" t="t" r="r" b="b"/>
              <a:pathLst>
                <a:path w="52" h="98" extrusionOk="0">
                  <a:moveTo>
                    <a:pt x="1" y="0"/>
                  </a:moveTo>
                  <a:lnTo>
                    <a:pt x="1" y="51"/>
                  </a:lnTo>
                  <a:lnTo>
                    <a:pt x="1" y="97"/>
                  </a:lnTo>
                  <a:lnTo>
                    <a:pt x="51" y="97"/>
                  </a:lnTo>
                  <a:lnTo>
                    <a:pt x="51" y="5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2D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50"/>
            <p:cNvSpPr/>
            <p:nvPr/>
          </p:nvSpPr>
          <p:spPr>
            <a:xfrm>
              <a:off x="7766054" y="957726"/>
              <a:ext cx="11076" cy="22845"/>
            </a:xfrm>
            <a:custGeom>
              <a:avLst/>
              <a:gdLst/>
              <a:ahLst/>
              <a:cxnLst/>
              <a:rect l="l" t="t" r="r" b="b"/>
              <a:pathLst>
                <a:path w="48" h="99" extrusionOk="0">
                  <a:moveTo>
                    <a:pt x="47" y="1"/>
                  </a:moveTo>
                  <a:cubicBezTo>
                    <a:pt x="47" y="48"/>
                    <a:pt x="0" y="48"/>
                    <a:pt x="0" y="48"/>
                  </a:cubicBezTo>
                  <a:lnTo>
                    <a:pt x="0" y="98"/>
                  </a:lnTo>
                  <a:cubicBezTo>
                    <a:pt x="47" y="98"/>
                    <a:pt x="47" y="98"/>
                    <a:pt x="47" y="48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2D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50"/>
            <p:cNvSpPr/>
            <p:nvPr/>
          </p:nvSpPr>
          <p:spPr>
            <a:xfrm>
              <a:off x="7731903" y="1002723"/>
              <a:ext cx="22614" cy="22614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51" y="1"/>
                  </a:moveTo>
                  <a:lnTo>
                    <a:pt x="51" y="47"/>
                  </a:lnTo>
                  <a:cubicBezTo>
                    <a:pt x="51" y="47"/>
                    <a:pt x="98" y="47"/>
                    <a:pt x="98" y="1"/>
                  </a:cubicBezTo>
                  <a:close/>
                  <a:moveTo>
                    <a:pt x="0" y="47"/>
                  </a:moveTo>
                  <a:lnTo>
                    <a:pt x="0" y="98"/>
                  </a:lnTo>
                  <a:lnTo>
                    <a:pt x="51" y="47"/>
                  </a:lnTo>
                  <a:close/>
                </a:path>
              </a:pathLst>
            </a:custGeom>
            <a:solidFill>
              <a:srgbClr val="2D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50"/>
            <p:cNvSpPr/>
            <p:nvPr/>
          </p:nvSpPr>
          <p:spPr>
            <a:xfrm>
              <a:off x="7731903" y="968572"/>
              <a:ext cx="22614" cy="22614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98" y="1"/>
                  </a:moveTo>
                  <a:cubicBezTo>
                    <a:pt x="98" y="1"/>
                    <a:pt x="51" y="1"/>
                    <a:pt x="51" y="51"/>
                  </a:cubicBezTo>
                  <a:cubicBezTo>
                    <a:pt x="98" y="51"/>
                    <a:pt x="98" y="1"/>
                    <a:pt x="98" y="1"/>
                  </a:cubicBezTo>
                  <a:close/>
                  <a:moveTo>
                    <a:pt x="0" y="51"/>
                  </a:moveTo>
                  <a:lnTo>
                    <a:pt x="0" y="98"/>
                  </a:lnTo>
                  <a:lnTo>
                    <a:pt x="51" y="98"/>
                  </a:lnTo>
                  <a:lnTo>
                    <a:pt x="51" y="51"/>
                  </a:lnTo>
                  <a:close/>
                </a:path>
              </a:pathLst>
            </a:custGeom>
            <a:solidFill>
              <a:srgbClr val="2D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50"/>
            <p:cNvSpPr/>
            <p:nvPr/>
          </p:nvSpPr>
          <p:spPr>
            <a:xfrm>
              <a:off x="7686906" y="1013569"/>
              <a:ext cx="22614" cy="11769"/>
            </a:xfrm>
            <a:custGeom>
              <a:avLst/>
              <a:gdLst/>
              <a:ahLst/>
              <a:cxnLst/>
              <a:rect l="l" t="t" r="r" b="b"/>
              <a:pathLst>
                <a:path w="98" h="51" extrusionOk="0">
                  <a:moveTo>
                    <a:pt x="51" y="0"/>
                  </a:moveTo>
                  <a:cubicBezTo>
                    <a:pt x="1" y="0"/>
                    <a:pt x="1" y="51"/>
                    <a:pt x="1" y="51"/>
                  </a:cubicBezTo>
                  <a:lnTo>
                    <a:pt x="98" y="51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2D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50"/>
            <p:cNvSpPr/>
            <p:nvPr/>
          </p:nvSpPr>
          <p:spPr>
            <a:xfrm>
              <a:off x="7676060" y="1058566"/>
              <a:ext cx="45227" cy="11769"/>
            </a:xfrm>
            <a:custGeom>
              <a:avLst/>
              <a:gdLst/>
              <a:ahLst/>
              <a:cxnLst/>
              <a:rect l="l" t="t" r="r" b="b"/>
              <a:pathLst>
                <a:path w="196" h="51" extrusionOk="0">
                  <a:moveTo>
                    <a:pt x="48" y="0"/>
                  </a:moveTo>
                  <a:lnTo>
                    <a:pt x="1" y="51"/>
                  </a:lnTo>
                  <a:lnTo>
                    <a:pt x="196" y="51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rgbClr val="2D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50"/>
            <p:cNvSpPr/>
            <p:nvPr/>
          </p:nvSpPr>
          <p:spPr>
            <a:xfrm>
              <a:off x="7608680" y="1058566"/>
              <a:ext cx="33459" cy="11769"/>
            </a:xfrm>
            <a:custGeom>
              <a:avLst/>
              <a:gdLst/>
              <a:ahLst/>
              <a:cxnLst/>
              <a:rect l="l" t="t" r="r" b="b"/>
              <a:pathLst>
                <a:path w="145" h="51" extrusionOk="0">
                  <a:moveTo>
                    <a:pt x="1" y="0"/>
                  </a:moveTo>
                  <a:lnTo>
                    <a:pt x="47" y="51"/>
                  </a:lnTo>
                  <a:lnTo>
                    <a:pt x="145" y="51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2D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50"/>
            <p:cNvSpPr/>
            <p:nvPr/>
          </p:nvSpPr>
          <p:spPr>
            <a:xfrm>
              <a:off x="7754286" y="766431"/>
              <a:ext cx="134990" cy="67611"/>
            </a:xfrm>
            <a:custGeom>
              <a:avLst/>
              <a:gdLst/>
              <a:ahLst/>
              <a:cxnLst/>
              <a:rect l="l" t="t" r="r" b="b"/>
              <a:pathLst>
                <a:path w="585" h="293" extrusionOk="0">
                  <a:moveTo>
                    <a:pt x="343" y="51"/>
                  </a:moveTo>
                  <a:cubicBezTo>
                    <a:pt x="343" y="51"/>
                    <a:pt x="390" y="51"/>
                    <a:pt x="390" y="98"/>
                  </a:cubicBezTo>
                  <a:cubicBezTo>
                    <a:pt x="441" y="98"/>
                    <a:pt x="441" y="98"/>
                    <a:pt x="441" y="148"/>
                  </a:cubicBezTo>
                  <a:cubicBezTo>
                    <a:pt x="441" y="98"/>
                    <a:pt x="390" y="98"/>
                    <a:pt x="343" y="98"/>
                  </a:cubicBezTo>
                  <a:lnTo>
                    <a:pt x="343" y="148"/>
                  </a:lnTo>
                  <a:lnTo>
                    <a:pt x="293" y="148"/>
                  </a:lnTo>
                  <a:cubicBezTo>
                    <a:pt x="246" y="148"/>
                    <a:pt x="149" y="148"/>
                    <a:pt x="195" y="51"/>
                  </a:cubicBezTo>
                  <a:close/>
                  <a:moveTo>
                    <a:pt x="149" y="0"/>
                  </a:moveTo>
                  <a:cubicBezTo>
                    <a:pt x="98" y="0"/>
                    <a:pt x="51" y="0"/>
                    <a:pt x="51" y="51"/>
                  </a:cubicBezTo>
                  <a:cubicBezTo>
                    <a:pt x="1" y="98"/>
                    <a:pt x="98" y="148"/>
                    <a:pt x="149" y="148"/>
                  </a:cubicBezTo>
                  <a:cubicBezTo>
                    <a:pt x="195" y="195"/>
                    <a:pt x="293" y="246"/>
                    <a:pt x="343" y="246"/>
                  </a:cubicBezTo>
                  <a:lnTo>
                    <a:pt x="441" y="246"/>
                  </a:lnTo>
                  <a:cubicBezTo>
                    <a:pt x="441" y="292"/>
                    <a:pt x="441" y="292"/>
                    <a:pt x="487" y="292"/>
                  </a:cubicBezTo>
                  <a:lnTo>
                    <a:pt x="585" y="292"/>
                  </a:lnTo>
                  <a:cubicBezTo>
                    <a:pt x="585" y="246"/>
                    <a:pt x="538" y="148"/>
                    <a:pt x="487" y="98"/>
                  </a:cubicBezTo>
                  <a:cubicBezTo>
                    <a:pt x="441" y="51"/>
                    <a:pt x="343" y="51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50"/>
            <p:cNvSpPr/>
            <p:nvPr/>
          </p:nvSpPr>
          <p:spPr>
            <a:xfrm>
              <a:off x="7788437" y="777969"/>
              <a:ext cx="67610" cy="22845"/>
            </a:xfrm>
            <a:custGeom>
              <a:avLst/>
              <a:gdLst/>
              <a:ahLst/>
              <a:cxnLst/>
              <a:rect l="l" t="t" r="r" b="b"/>
              <a:pathLst>
                <a:path w="293" h="99" extrusionOk="0">
                  <a:moveTo>
                    <a:pt x="47" y="1"/>
                  </a:moveTo>
                  <a:cubicBezTo>
                    <a:pt x="1" y="98"/>
                    <a:pt x="98" y="98"/>
                    <a:pt x="145" y="98"/>
                  </a:cubicBezTo>
                  <a:lnTo>
                    <a:pt x="195" y="98"/>
                  </a:lnTo>
                  <a:lnTo>
                    <a:pt x="195" y="48"/>
                  </a:lnTo>
                  <a:cubicBezTo>
                    <a:pt x="242" y="48"/>
                    <a:pt x="293" y="48"/>
                    <a:pt x="293" y="98"/>
                  </a:cubicBezTo>
                  <a:cubicBezTo>
                    <a:pt x="293" y="48"/>
                    <a:pt x="293" y="48"/>
                    <a:pt x="242" y="48"/>
                  </a:cubicBezTo>
                  <a:cubicBezTo>
                    <a:pt x="242" y="1"/>
                    <a:pt x="195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50"/>
            <p:cNvSpPr/>
            <p:nvPr/>
          </p:nvSpPr>
          <p:spPr>
            <a:xfrm>
              <a:off x="7507149" y="912960"/>
              <a:ext cx="112607" cy="89994"/>
            </a:xfrm>
            <a:custGeom>
              <a:avLst/>
              <a:gdLst/>
              <a:ahLst/>
              <a:cxnLst/>
              <a:rect l="l" t="t" r="r" b="b"/>
              <a:pathLst>
                <a:path w="488" h="390" extrusionOk="0">
                  <a:moveTo>
                    <a:pt x="343" y="0"/>
                  </a:moveTo>
                  <a:lnTo>
                    <a:pt x="343" y="47"/>
                  </a:lnTo>
                  <a:lnTo>
                    <a:pt x="343" y="97"/>
                  </a:lnTo>
                  <a:lnTo>
                    <a:pt x="343" y="144"/>
                  </a:lnTo>
                  <a:lnTo>
                    <a:pt x="293" y="144"/>
                  </a:lnTo>
                  <a:lnTo>
                    <a:pt x="293" y="195"/>
                  </a:lnTo>
                  <a:lnTo>
                    <a:pt x="246" y="242"/>
                  </a:lnTo>
                  <a:lnTo>
                    <a:pt x="195" y="292"/>
                  </a:lnTo>
                  <a:lnTo>
                    <a:pt x="149" y="292"/>
                  </a:lnTo>
                  <a:cubicBezTo>
                    <a:pt x="149" y="339"/>
                    <a:pt x="149" y="339"/>
                    <a:pt x="98" y="339"/>
                  </a:cubicBezTo>
                  <a:cubicBezTo>
                    <a:pt x="51" y="339"/>
                    <a:pt x="51" y="339"/>
                    <a:pt x="1" y="390"/>
                  </a:cubicBezTo>
                  <a:lnTo>
                    <a:pt x="149" y="390"/>
                  </a:lnTo>
                  <a:cubicBezTo>
                    <a:pt x="149" y="339"/>
                    <a:pt x="149" y="339"/>
                    <a:pt x="195" y="339"/>
                  </a:cubicBezTo>
                  <a:lnTo>
                    <a:pt x="246" y="339"/>
                  </a:lnTo>
                  <a:lnTo>
                    <a:pt x="293" y="292"/>
                  </a:lnTo>
                  <a:cubicBezTo>
                    <a:pt x="293" y="292"/>
                    <a:pt x="343" y="292"/>
                    <a:pt x="343" y="242"/>
                  </a:cubicBezTo>
                  <a:lnTo>
                    <a:pt x="390" y="242"/>
                  </a:lnTo>
                  <a:cubicBezTo>
                    <a:pt x="390" y="195"/>
                    <a:pt x="390" y="195"/>
                    <a:pt x="441" y="195"/>
                  </a:cubicBezTo>
                  <a:lnTo>
                    <a:pt x="441" y="144"/>
                  </a:lnTo>
                  <a:cubicBezTo>
                    <a:pt x="441" y="144"/>
                    <a:pt x="441" y="97"/>
                    <a:pt x="487" y="97"/>
                  </a:cubicBezTo>
                  <a:lnTo>
                    <a:pt x="487" y="47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50"/>
            <p:cNvSpPr/>
            <p:nvPr/>
          </p:nvSpPr>
          <p:spPr>
            <a:xfrm>
              <a:off x="7226783" y="1272244"/>
              <a:ext cx="449506" cy="550351"/>
            </a:xfrm>
            <a:custGeom>
              <a:avLst/>
              <a:gdLst/>
              <a:ahLst/>
              <a:cxnLst/>
              <a:rect l="l" t="t" r="r" b="b"/>
              <a:pathLst>
                <a:path w="1948" h="2385" extrusionOk="0">
                  <a:moveTo>
                    <a:pt x="1508" y="1"/>
                  </a:moveTo>
                  <a:cubicBezTo>
                    <a:pt x="1410" y="1"/>
                    <a:pt x="1313" y="48"/>
                    <a:pt x="1216" y="98"/>
                  </a:cubicBezTo>
                  <a:cubicBezTo>
                    <a:pt x="877" y="242"/>
                    <a:pt x="487" y="437"/>
                    <a:pt x="145" y="632"/>
                  </a:cubicBezTo>
                  <a:cubicBezTo>
                    <a:pt x="98" y="729"/>
                    <a:pt x="1" y="780"/>
                    <a:pt x="1" y="924"/>
                  </a:cubicBezTo>
                  <a:cubicBezTo>
                    <a:pt x="47" y="1169"/>
                    <a:pt x="293" y="1364"/>
                    <a:pt x="487" y="1559"/>
                  </a:cubicBezTo>
                  <a:cubicBezTo>
                    <a:pt x="631" y="1656"/>
                    <a:pt x="779" y="1800"/>
                    <a:pt x="924" y="1948"/>
                  </a:cubicBezTo>
                  <a:cubicBezTo>
                    <a:pt x="974" y="2046"/>
                    <a:pt x="1021" y="2092"/>
                    <a:pt x="1072" y="2190"/>
                  </a:cubicBezTo>
                  <a:cubicBezTo>
                    <a:pt x="1118" y="2240"/>
                    <a:pt x="1169" y="2338"/>
                    <a:pt x="1266" y="2338"/>
                  </a:cubicBezTo>
                  <a:cubicBezTo>
                    <a:pt x="1266" y="2361"/>
                    <a:pt x="1278" y="2373"/>
                    <a:pt x="1290" y="2373"/>
                  </a:cubicBezTo>
                  <a:cubicBezTo>
                    <a:pt x="1301" y="2373"/>
                    <a:pt x="1313" y="2361"/>
                    <a:pt x="1313" y="2338"/>
                  </a:cubicBezTo>
                  <a:cubicBezTo>
                    <a:pt x="1364" y="2338"/>
                    <a:pt x="1364" y="2384"/>
                    <a:pt x="1410" y="2384"/>
                  </a:cubicBezTo>
                  <a:lnTo>
                    <a:pt x="1461" y="2338"/>
                  </a:lnTo>
                  <a:cubicBezTo>
                    <a:pt x="1461" y="2338"/>
                    <a:pt x="1558" y="2287"/>
                    <a:pt x="1508" y="2240"/>
                  </a:cubicBezTo>
                  <a:cubicBezTo>
                    <a:pt x="1558" y="2240"/>
                    <a:pt x="1605" y="2190"/>
                    <a:pt x="1605" y="2143"/>
                  </a:cubicBezTo>
                  <a:cubicBezTo>
                    <a:pt x="1605" y="2092"/>
                    <a:pt x="1558" y="2046"/>
                    <a:pt x="1508" y="2046"/>
                  </a:cubicBezTo>
                  <a:cubicBezTo>
                    <a:pt x="1558" y="2046"/>
                    <a:pt x="1558" y="1995"/>
                    <a:pt x="1558" y="1995"/>
                  </a:cubicBezTo>
                  <a:cubicBezTo>
                    <a:pt x="1558" y="1948"/>
                    <a:pt x="1508" y="1898"/>
                    <a:pt x="1508" y="1898"/>
                  </a:cubicBezTo>
                  <a:cubicBezTo>
                    <a:pt x="1410" y="1851"/>
                    <a:pt x="1313" y="1851"/>
                    <a:pt x="1216" y="1800"/>
                  </a:cubicBezTo>
                  <a:cubicBezTo>
                    <a:pt x="1169" y="1800"/>
                    <a:pt x="1072" y="1800"/>
                    <a:pt x="1021" y="1753"/>
                  </a:cubicBezTo>
                  <a:cubicBezTo>
                    <a:pt x="974" y="1703"/>
                    <a:pt x="924" y="1656"/>
                    <a:pt x="924" y="1606"/>
                  </a:cubicBezTo>
                  <a:cubicBezTo>
                    <a:pt x="826" y="1461"/>
                    <a:pt x="729" y="1313"/>
                    <a:pt x="682" y="1216"/>
                  </a:cubicBezTo>
                  <a:cubicBezTo>
                    <a:pt x="631" y="1169"/>
                    <a:pt x="631" y="1119"/>
                    <a:pt x="585" y="1072"/>
                  </a:cubicBezTo>
                  <a:lnTo>
                    <a:pt x="437" y="924"/>
                  </a:lnTo>
                  <a:cubicBezTo>
                    <a:pt x="534" y="877"/>
                    <a:pt x="682" y="827"/>
                    <a:pt x="779" y="827"/>
                  </a:cubicBezTo>
                  <a:cubicBezTo>
                    <a:pt x="877" y="780"/>
                    <a:pt x="1021" y="780"/>
                    <a:pt x="1118" y="729"/>
                  </a:cubicBezTo>
                  <a:cubicBezTo>
                    <a:pt x="1313" y="682"/>
                    <a:pt x="1948" y="437"/>
                    <a:pt x="1800" y="145"/>
                  </a:cubicBezTo>
                  <a:cubicBezTo>
                    <a:pt x="1753" y="48"/>
                    <a:pt x="1656" y="1"/>
                    <a:pt x="1508" y="1"/>
                  </a:cubicBezTo>
                  <a:close/>
                </a:path>
              </a:pathLst>
            </a:custGeom>
            <a:solidFill>
              <a:srgbClr val="F7E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50"/>
            <p:cNvSpPr/>
            <p:nvPr/>
          </p:nvSpPr>
          <p:spPr>
            <a:xfrm>
              <a:off x="7226783" y="1462847"/>
              <a:ext cx="231" cy="22614"/>
            </a:xfrm>
            <a:custGeom>
              <a:avLst/>
              <a:gdLst/>
              <a:ahLst/>
              <a:cxnLst/>
              <a:rect l="l" t="t" r="r" b="b"/>
              <a:pathLst>
                <a:path w="1" h="98" extrusionOk="0">
                  <a:moveTo>
                    <a:pt x="1" y="98"/>
                  </a:moveTo>
                  <a:lnTo>
                    <a:pt x="1" y="98"/>
                  </a:lnTo>
                  <a:lnTo>
                    <a:pt x="1" y="98"/>
                  </a:lnTo>
                  <a:close/>
                  <a:moveTo>
                    <a:pt x="1" y="1"/>
                  </a:moveTo>
                  <a:lnTo>
                    <a:pt x="1" y="98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8E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50"/>
            <p:cNvSpPr/>
            <p:nvPr/>
          </p:nvSpPr>
          <p:spPr>
            <a:xfrm>
              <a:off x="7226783" y="1452002"/>
              <a:ext cx="22614" cy="33459"/>
            </a:xfrm>
            <a:custGeom>
              <a:avLst/>
              <a:gdLst/>
              <a:ahLst/>
              <a:cxnLst/>
              <a:rect l="l" t="t" r="r" b="b"/>
              <a:pathLst>
                <a:path w="98" h="145" extrusionOk="0">
                  <a:moveTo>
                    <a:pt x="47" y="1"/>
                  </a:moveTo>
                  <a:cubicBezTo>
                    <a:pt x="47" y="1"/>
                    <a:pt x="1" y="1"/>
                    <a:pt x="1" y="48"/>
                  </a:cubicBezTo>
                  <a:lnTo>
                    <a:pt x="1" y="145"/>
                  </a:lnTo>
                  <a:cubicBezTo>
                    <a:pt x="47" y="145"/>
                    <a:pt x="98" y="1"/>
                    <a:pt x="47" y="1"/>
                  </a:cubicBezTo>
                  <a:close/>
                </a:path>
              </a:pathLst>
            </a:custGeom>
            <a:solidFill>
              <a:srgbClr val="F0D1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50"/>
            <p:cNvSpPr/>
            <p:nvPr/>
          </p:nvSpPr>
          <p:spPr>
            <a:xfrm>
              <a:off x="8293557" y="3114586"/>
              <a:ext cx="1505429" cy="112608"/>
            </a:xfrm>
            <a:custGeom>
              <a:avLst/>
              <a:gdLst/>
              <a:ahLst/>
              <a:cxnLst/>
              <a:rect l="l" t="t" r="r" b="b"/>
              <a:pathLst>
                <a:path w="6524" h="488" extrusionOk="0">
                  <a:moveTo>
                    <a:pt x="3264" y="1"/>
                  </a:moveTo>
                  <a:cubicBezTo>
                    <a:pt x="2485" y="1"/>
                    <a:pt x="1804" y="1"/>
                    <a:pt x="1219" y="48"/>
                  </a:cubicBezTo>
                  <a:cubicBezTo>
                    <a:pt x="1266" y="98"/>
                    <a:pt x="1317" y="98"/>
                    <a:pt x="1364" y="145"/>
                  </a:cubicBezTo>
                  <a:cubicBezTo>
                    <a:pt x="1414" y="145"/>
                    <a:pt x="1461" y="196"/>
                    <a:pt x="1461" y="242"/>
                  </a:cubicBezTo>
                  <a:cubicBezTo>
                    <a:pt x="1461" y="242"/>
                    <a:pt x="1414" y="242"/>
                    <a:pt x="1414" y="293"/>
                  </a:cubicBezTo>
                  <a:cubicBezTo>
                    <a:pt x="1364" y="340"/>
                    <a:pt x="1317" y="390"/>
                    <a:pt x="1219" y="390"/>
                  </a:cubicBezTo>
                  <a:cubicBezTo>
                    <a:pt x="1122" y="340"/>
                    <a:pt x="1071" y="340"/>
                    <a:pt x="974" y="293"/>
                  </a:cubicBezTo>
                  <a:cubicBezTo>
                    <a:pt x="927" y="242"/>
                    <a:pt x="877" y="242"/>
                    <a:pt x="830" y="196"/>
                  </a:cubicBezTo>
                  <a:cubicBezTo>
                    <a:pt x="779" y="145"/>
                    <a:pt x="733" y="98"/>
                    <a:pt x="733" y="48"/>
                  </a:cubicBezTo>
                  <a:cubicBezTo>
                    <a:pt x="293" y="98"/>
                    <a:pt x="0" y="145"/>
                    <a:pt x="0" y="242"/>
                  </a:cubicBezTo>
                  <a:cubicBezTo>
                    <a:pt x="0" y="340"/>
                    <a:pt x="1461" y="488"/>
                    <a:pt x="3264" y="488"/>
                  </a:cubicBezTo>
                  <a:cubicBezTo>
                    <a:pt x="5063" y="488"/>
                    <a:pt x="6524" y="340"/>
                    <a:pt x="6524" y="242"/>
                  </a:cubicBezTo>
                  <a:cubicBezTo>
                    <a:pt x="6524" y="98"/>
                    <a:pt x="5063" y="1"/>
                    <a:pt x="32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50"/>
            <p:cNvSpPr/>
            <p:nvPr/>
          </p:nvSpPr>
          <p:spPr>
            <a:xfrm>
              <a:off x="8450700" y="1979506"/>
              <a:ext cx="786635" cy="1022937"/>
            </a:xfrm>
            <a:custGeom>
              <a:avLst/>
              <a:gdLst/>
              <a:ahLst/>
              <a:cxnLst/>
              <a:rect l="l" t="t" r="r" b="b"/>
              <a:pathLst>
                <a:path w="3409" h="4433" extrusionOk="0">
                  <a:moveTo>
                    <a:pt x="2680" y="1"/>
                  </a:moveTo>
                  <a:cubicBezTo>
                    <a:pt x="2486" y="1"/>
                    <a:pt x="2388" y="293"/>
                    <a:pt x="2388" y="441"/>
                  </a:cubicBezTo>
                  <a:cubicBezTo>
                    <a:pt x="2338" y="636"/>
                    <a:pt x="2240" y="831"/>
                    <a:pt x="2194" y="1025"/>
                  </a:cubicBezTo>
                  <a:cubicBezTo>
                    <a:pt x="2046" y="1512"/>
                    <a:pt x="1851" y="1948"/>
                    <a:pt x="1609" y="2388"/>
                  </a:cubicBezTo>
                  <a:cubicBezTo>
                    <a:pt x="1512" y="2583"/>
                    <a:pt x="1364" y="2825"/>
                    <a:pt x="1169" y="3019"/>
                  </a:cubicBezTo>
                  <a:cubicBezTo>
                    <a:pt x="831" y="3459"/>
                    <a:pt x="441" y="3798"/>
                    <a:pt x="52" y="4141"/>
                  </a:cubicBezTo>
                  <a:lnTo>
                    <a:pt x="52" y="4188"/>
                  </a:lnTo>
                  <a:cubicBezTo>
                    <a:pt x="1" y="4238"/>
                    <a:pt x="52" y="4238"/>
                    <a:pt x="52" y="4238"/>
                  </a:cubicBezTo>
                  <a:cubicBezTo>
                    <a:pt x="98" y="4336"/>
                    <a:pt x="196" y="4382"/>
                    <a:pt x="246" y="4433"/>
                  </a:cubicBezTo>
                  <a:lnTo>
                    <a:pt x="344" y="4433"/>
                  </a:lnTo>
                  <a:lnTo>
                    <a:pt x="390" y="4382"/>
                  </a:lnTo>
                  <a:cubicBezTo>
                    <a:pt x="1317" y="3701"/>
                    <a:pt x="2240" y="3019"/>
                    <a:pt x="2825" y="1999"/>
                  </a:cubicBezTo>
                  <a:cubicBezTo>
                    <a:pt x="3117" y="1461"/>
                    <a:pt x="3311" y="831"/>
                    <a:pt x="3409" y="196"/>
                  </a:cubicBezTo>
                  <a:cubicBezTo>
                    <a:pt x="3167" y="98"/>
                    <a:pt x="2922" y="52"/>
                    <a:pt x="2680" y="1"/>
                  </a:cubicBezTo>
                  <a:close/>
                </a:path>
              </a:pathLst>
            </a:custGeom>
            <a:solidFill>
              <a:srgbClr val="BFB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50"/>
            <p:cNvSpPr/>
            <p:nvPr/>
          </p:nvSpPr>
          <p:spPr>
            <a:xfrm>
              <a:off x="8945206" y="2081269"/>
              <a:ext cx="247136" cy="224755"/>
            </a:xfrm>
            <a:custGeom>
              <a:avLst/>
              <a:gdLst/>
              <a:ahLst/>
              <a:cxnLst/>
              <a:rect l="l" t="t" r="r" b="b"/>
              <a:pathLst>
                <a:path w="1071" h="974" extrusionOk="0">
                  <a:moveTo>
                    <a:pt x="343" y="0"/>
                  </a:moveTo>
                  <a:cubicBezTo>
                    <a:pt x="343" y="0"/>
                    <a:pt x="148" y="242"/>
                    <a:pt x="148" y="292"/>
                  </a:cubicBezTo>
                  <a:cubicBezTo>
                    <a:pt x="97" y="390"/>
                    <a:pt x="0" y="487"/>
                    <a:pt x="97" y="584"/>
                  </a:cubicBezTo>
                  <a:cubicBezTo>
                    <a:pt x="343" y="826"/>
                    <a:pt x="682" y="923"/>
                    <a:pt x="1024" y="974"/>
                  </a:cubicBezTo>
                  <a:cubicBezTo>
                    <a:pt x="1024" y="923"/>
                    <a:pt x="1024" y="826"/>
                    <a:pt x="1071" y="779"/>
                  </a:cubicBezTo>
                  <a:lnTo>
                    <a:pt x="1071" y="728"/>
                  </a:lnTo>
                  <a:lnTo>
                    <a:pt x="1024" y="728"/>
                  </a:lnTo>
                  <a:cubicBezTo>
                    <a:pt x="830" y="487"/>
                    <a:pt x="584" y="242"/>
                    <a:pt x="343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50"/>
            <p:cNvSpPr/>
            <p:nvPr/>
          </p:nvSpPr>
          <p:spPr>
            <a:xfrm>
              <a:off x="8372706" y="2912445"/>
              <a:ext cx="257981" cy="292367"/>
            </a:xfrm>
            <a:custGeom>
              <a:avLst/>
              <a:gdLst/>
              <a:ahLst/>
              <a:cxnLst/>
              <a:rect l="l" t="t" r="r" b="b"/>
              <a:pathLst>
                <a:path w="1118" h="1267" extrusionOk="0">
                  <a:moveTo>
                    <a:pt x="390" y="1"/>
                  </a:moveTo>
                  <a:cubicBezTo>
                    <a:pt x="242" y="1"/>
                    <a:pt x="98" y="98"/>
                    <a:pt x="47" y="195"/>
                  </a:cubicBezTo>
                  <a:cubicBezTo>
                    <a:pt x="47" y="195"/>
                    <a:pt x="0" y="242"/>
                    <a:pt x="0" y="293"/>
                  </a:cubicBezTo>
                  <a:lnTo>
                    <a:pt x="0" y="339"/>
                  </a:lnTo>
                  <a:cubicBezTo>
                    <a:pt x="0" y="339"/>
                    <a:pt x="0" y="390"/>
                    <a:pt x="47" y="390"/>
                  </a:cubicBezTo>
                  <a:cubicBezTo>
                    <a:pt x="98" y="487"/>
                    <a:pt x="144" y="534"/>
                    <a:pt x="242" y="631"/>
                  </a:cubicBezTo>
                  <a:cubicBezTo>
                    <a:pt x="339" y="779"/>
                    <a:pt x="339" y="924"/>
                    <a:pt x="487" y="1072"/>
                  </a:cubicBezTo>
                  <a:cubicBezTo>
                    <a:pt x="534" y="1118"/>
                    <a:pt x="584" y="1118"/>
                    <a:pt x="631" y="1169"/>
                  </a:cubicBezTo>
                  <a:cubicBezTo>
                    <a:pt x="728" y="1216"/>
                    <a:pt x="779" y="1216"/>
                    <a:pt x="876" y="1266"/>
                  </a:cubicBezTo>
                  <a:cubicBezTo>
                    <a:pt x="923" y="1266"/>
                    <a:pt x="1021" y="1216"/>
                    <a:pt x="1071" y="1169"/>
                  </a:cubicBezTo>
                  <a:cubicBezTo>
                    <a:pt x="1071" y="1118"/>
                    <a:pt x="1118" y="1118"/>
                    <a:pt x="1118" y="1118"/>
                  </a:cubicBezTo>
                  <a:cubicBezTo>
                    <a:pt x="1118" y="1072"/>
                    <a:pt x="1071" y="1021"/>
                    <a:pt x="1021" y="1021"/>
                  </a:cubicBezTo>
                  <a:cubicBezTo>
                    <a:pt x="974" y="974"/>
                    <a:pt x="923" y="974"/>
                    <a:pt x="876" y="924"/>
                  </a:cubicBezTo>
                  <a:cubicBezTo>
                    <a:pt x="826" y="826"/>
                    <a:pt x="826" y="779"/>
                    <a:pt x="826" y="682"/>
                  </a:cubicBezTo>
                  <a:lnTo>
                    <a:pt x="826" y="390"/>
                  </a:lnTo>
                  <a:cubicBezTo>
                    <a:pt x="779" y="390"/>
                    <a:pt x="779" y="339"/>
                    <a:pt x="728" y="293"/>
                  </a:cubicBezTo>
                  <a:lnTo>
                    <a:pt x="631" y="339"/>
                  </a:lnTo>
                  <a:cubicBezTo>
                    <a:pt x="584" y="293"/>
                    <a:pt x="534" y="242"/>
                    <a:pt x="487" y="145"/>
                  </a:cubicBezTo>
                  <a:cubicBezTo>
                    <a:pt x="436" y="98"/>
                    <a:pt x="436" y="1"/>
                    <a:pt x="390" y="1"/>
                  </a:cubicBezTo>
                  <a:close/>
                </a:path>
              </a:pathLst>
            </a:custGeom>
            <a:solidFill>
              <a:srgbClr val="E55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50"/>
            <p:cNvSpPr/>
            <p:nvPr/>
          </p:nvSpPr>
          <p:spPr>
            <a:xfrm>
              <a:off x="8372706" y="2957442"/>
              <a:ext cx="247367" cy="247369"/>
            </a:xfrm>
            <a:custGeom>
              <a:avLst/>
              <a:gdLst/>
              <a:ahLst/>
              <a:cxnLst/>
              <a:rect l="l" t="t" r="r" b="b"/>
              <a:pathLst>
                <a:path w="1072" h="1072" extrusionOk="0">
                  <a:moveTo>
                    <a:pt x="47" y="0"/>
                  </a:moveTo>
                  <a:cubicBezTo>
                    <a:pt x="47" y="0"/>
                    <a:pt x="0" y="47"/>
                    <a:pt x="0" y="98"/>
                  </a:cubicBezTo>
                  <a:lnTo>
                    <a:pt x="0" y="144"/>
                  </a:lnTo>
                  <a:cubicBezTo>
                    <a:pt x="0" y="144"/>
                    <a:pt x="0" y="195"/>
                    <a:pt x="47" y="195"/>
                  </a:cubicBezTo>
                  <a:cubicBezTo>
                    <a:pt x="98" y="292"/>
                    <a:pt x="144" y="339"/>
                    <a:pt x="242" y="436"/>
                  </a:cubicBezTo>
                  <a:cubicBezTo>
                    <a:pt x="339" y="584"/>
                    <a:pt x="339" y="729"/>
                    <a:pt x="487" y="877"/>
                  </a:cubicBezTo>
                  <a:cubicBezTo>
                    <a:pt x="534" y="923"/>
                    <a:pt x="584" y="923"/>
                    <a:pt x="631" y="974"/>
                  </a:cubicBezTo>
                  <a:cubicBezTo>
                    <a:pt x="728" y="1021"/>
                    <a:pt x="779" y="1021"/>
                    <a:pt x="876" y="1071"/>
                  </a:cubicBezTo>
                  <a:cubicBezTo>
                    <a:pt x="923" y="1071"/>
                    <a:pt x="1021" y="1021"/>
                    <a:pt x="1071" y="974"/>
                  </a:cubicBezTo>
                  <a:lnTo>
                    <a:pt x="923" y="974"/>
                  </a:lnTo>
                  <a:cubicBezTo>
                    <a:pt x="876" y="974"/>
                    <a:pt x="779" y="974"/>
                    <a:pt x="728" y="923"/>
                  </a:cubicBezTo>
                  <a:cubicBezTo>
                    <a:pt x="631" y="877"/>
                    <a:pt x="534" y="826"/>
                    <a:pt x="487" y="779"/>
                  </a:cubicBezTo>
                  <a:cubicBezTo>
                    <a:pt x="436" y="682"/>
                    <a:pt x="436" y="584"/>
                    <a:pt x="390" y="534"/>
                  </a:cubicBezTo>
                  <a:cubicBezTo>
                    <a:pt x="292" y="339"/>
                    <a:pt x="195" y="144"/>
                    <a:pt x="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50"/>
            <p:cNvSpPr/>
            <p:nvPr/>
          </p:nvSpPr>
          <p:spPr>
            <a:xfrm>
              <a:off x="8518311" y="3035668"/>
              <a:ext cx="56765" cy="22614"/>
            </a:xfrm>
            <a:custGeom>
              <a:avLst/>
              <a:gdLst/>
              <a:ahLst/>
              <a:cxnLst/>
              <a:rect l="l" t="t" r="r" b="b"/>
              <a:pathLst>
                <a:path w="246" h="98" extrusionOk="0">
                  <a:moveTo>
                    <a:pt x="195" y="0"/>
                  </a:moveTo>
                  <a:cubicBezTo>
                    <a:pt x="148" y="51"/>
                    <a:pt x="148" y="51"/>
                    <a:pt x="97" y="51"/>
                  </a:cubicBezTo>
                  <a:lnTo>
                    <a:pt x="51" y="51"/>
                  </a:lnTo>
                  <a:cubicBezTo>
                    <a:pt x="0" y="51"/>
                    <a:pt x="51" y="97"/>
                    <a:pt x="51" y="97"/>
                  </a:cubicBezTo>
                  <a:lnTo>
                    <a:pt x="97" y="97"/>
                  </a:lnTo>
                  <a:cubicBezTo>
                    <a:pt x="148" y="97"/>
                    <a:pt x="195" y="97"/>
                    <a:pt x="195" y="51"/>
                  </a:cubicBezTo>
                  <a:lnTo>
                    <a:pt x="245" y="51"/>
                  </a:lnTo>
                  <a:cubicBezTo>
                    <a:pt x="245" y="0"/>
                    <a:pt x="195" y="0"/>
                    <a:pt x="195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50"/>
            <p:cNvSpPr/>
            <p:nvPr/>
          </p:nvSpPr>
          <p:spPr>
            <a:xfrm>
              <a:off x="8529849" y="3069820"/>
              <a:ext cx="45227" cy="22614"/>
            </a:xfrm>
            <a:custGeom>
              <a:avLst/>
              <a:gdLst/>
              <a:ahLst/>
              <a:cxnLst/>
              <a:rect l="l" t="t" r="r" b="b"/>
              <a:pathLst>
                <a:path w="196" h="98" extrusionOk="0">
                  <a:moveTo>
                    <a:pt x="145" y="0"/>
                  </a:moveTo>
                  <a:cubicBezTo>
                    <a:pt x="145" y="47"/>
                    <a:pt x="98" y="47"/>
                    <a:pt x="98" y="47"/>
                  </a:cubicBezTo>
                  <a:lnTo>
                    <a:pt x="1" y="47"/>
                  </a:lnTo>
                  <a:lnTo>
                    <a:pt x="1" y="97"/>
                  </a:lnTo>
                  <a:lnTo>
                    <a:pt x="98" y="97"/>
                  </a:lnTo>
                  <a:cubicBezTo>
                    <a:pt x="98" y="97"/>
                    <a:pt x="145" y="97"/>
                    <a:pt x="195" y="47"/>
                  </a:cubicBezTo>
                  <a:cubicBezTo>
                    <a:pt x="195" y="0"/>
                    <a:pt x="145" y="0"/>
                    <a:pt x="145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50"/>
            <p:cNvSpPr/>
            <p:nvPr/>
          </p:nvSpPr>
          <p:spPr>
            <a:xfrm>
              <a:off x="8821983" y="2429015"/>
              <a:ext cx="280595" cy="348902"/>
            </a:xfrm>
            <a:custGeom>
              <a:avLst/>
              <a:gdLst/>
              <a:ahLst/>
              <a:cxnLst/>
              <a:rect l="l" t="t" r="r" b="b"/>
              <a:pathLst>
                <a:path w="1216" h="1512" extrusionOk="0">
                  <a:moveTo>
                    <a:pt x="1071" y="292"/>
                  </a:moveTo>
                  <a:cubicBezTo>
                    <a:pt x="779" y="732"/>
                    <a:pt x="390" y="1122"/>
                    <a:pt x="0" y="1511"/>
                  </a:cubicBezTo>
                  <a:lnTo>
                    <a:pt x="0" y="1511"/>
                  </a:lnTo>
                  <a:cubicBezTo>
                    <a:pt x="390" y="1122"/>
                    <a:pt x="779" y="732"/>
                    <a:pt x="1071" y="292"/>
                  </a:cubicBezTo>
                  <a:close/>
                  <a:moveTo>
                    <a:pt x="1071" y="292"/>
                  </a:moveTo>
                  <a:lnTo>
                    <a:pt x="1071" y="292"/>
                  </a:lnTo>
                  <a:lnTo>
                    <a:pt x="1071" y="292"/>
                  </a:lnTo>
                  <a:close/>
                  <a:moveTo>
                    <a:pt x="1071" y="246"/>
                  </a:moveTo>
                  <a:lnTo>
                    <a:pt x="1071" y="292"/>
                  </a:lnTo>
                  <a:lnTo>
                    <a:pt x="1071" y="246"/>
                  </a:lnTo>
                  <a:close/>
                  <a:moveTo>
                    <a:pt x="1071" y="246"/>
                  </a:moveTo>
                  <a:lnTo>
                    <a:pt x="1071" y="246"/>
                  </a:lnTo>
                  <a:lnTo>
                    <a:pt x="1071" y="246"/>
                  </a:lnTo>
                  <a:close/>
                  <a:moveTo>
                    <a:pt x="1118" y="246"/>
                  </a:moveTo>
                  <a:lnTo>
                    <a:pt x="1071" y="246"/>
                  </a:lnTo>
                  <a:lnTo>
                    <a:pt x="1118" y="246"/>
                  </a:lnTo>
                  <a:close/>
                  <a:moveTo>
                    <a:pt x="1118" y="246"/>
                  </a:moveTo>
                  <a:lnTo>
                    <a:pt x="1118" y="246"/>
                  </a:lnTo>
                  <a:lnTo>
                    <a:pt x="1118" y="246"/>
                  </a:lnTo>
                  <a:close/>
                  <a:moveTo>
                    <a:pt x="1118" y="246"/>
                  </a:moveTo>
                  <a:lnTo>
                    <a:pt x="1118" y="246"/>
                  </a:lnTo>
                  <a:lnTo>
                    <a:pt x="1118" y="246"/>
                  </a:lnTo>
                  <a:close/>
                  <a:moveTo>
                    <a:pt x="1118" y="195"/>
                  </a:moveTo>
                  <a:lnTo>
                    <a:pt x="1118" y="246"/>
                  </a:lnTo>
                  <a:lnTo>
                    <a:pt x="1118" y="195"/>
                  </a:lnTo>
                  <a:close/>
                  <a:moveTo>
                    <a:pt x="1118" y="195"/>
                  </a:moveTo>
                  <a:lnTo>
                    <a:pt x="1118" y="195"/>
                  </a:lnTo>
                  <a:lnTo>
                    <a:pt x="1118" y="195"/>
                  </a:lnTo>
                  <a:close/>
                  <a:moveTo>
                    <a:pt x="1118" y="195"/>
                  </a:moveTo>
                  <a:lnTo>
                    <a:pt x="1118" y="195"/>
                  </a:lnTo>
                  <a:lnTo>
                    <a:pt x="1118" y="195"/>
                  </a:lnTo>
                  <a:close/>
                  <a:moveTo>
                    <a:pt x="1118" y="195"/>
                  </a:moveTo>
                  <a:lnTo>
                    <a:pt x="1118" y="195"/>
                  </a:lnTo>
                  <a:lnTo>
                    <a:pt x="1118" y="195"/>
                  </a:lnTo>
                  <a:close/>
                  <a:moveTo>
                    <a:pt x="1169" y="148"/>
                  </a:moveTo>
                  <a:cubicBezTo>
                    <a:pt x="1118" y="148"/>
                    <a:pt x="1118" y="195"/>
                    <a:pt x="1118" y="195"/>
                  </a:cubicBezTo>
                  <a:cubicBezTo>
                    <a:pt x="1118" y="195"/>
                    <a:pt x="1118" y="148"/>
                    <a:pt x="1169" y="148"/>
                  </a:cubicBezTo>
                  <a:close/>
                  <a:moveTo>
                    <a:pt x="1169" y="148"/>
                  </a:moveTo>
                  <a:lnTo>
                    <a:pt x="1169" y="148"/>
                  </a:lnTo>
                  <a:lnTo>
                    <a:pt x="1169" y="148"/>
                  </a:lnTo>
                  <a:close/>
                  <a:moveTo>
                    <a:pt x="1169" y="148"/>
                  </a:moveTo>
                  <a:lnTo>
                    <a:pt x="1169" y="148"/>
                  </a:lnTo>
                  <a:lnTo>
                    <a:pt x="1169" y="148"/>
                  </a:lnTo>
                  <a:close/>
                  <a:moveTo>
                    <a:pt x="1169" y="148"/>
                  </a:moveTo>
                  <a:lnTo>
                    <a:pt x="1169" y="148"/>
                  </a:lnTo>
                  <a:lnTo>
                    <a:pt x="1169" y="148"/>
                  </a:lnTo>
                  <a:close/>
                  <a:moveTo>
                    <a:pt x="1169" y="98"/>
                  </a:moveTo>
                  <a:lnTo>
                    <a:pt x="1169" y="148"/>
                  </a:lnTo>
                  <a:lnTo>
                    <a:pt x="1169" y="98"/>
                  </a:lnTo>
                  <a:close/>
                  <a:moveTo>
                    <a:pt x="1169" y="98"/>
                  </a:moveTo>
                  <a:lnTo>
                    <a:pt x="1169" y="98"/>
                  </a:lnTo>
                  <a:lnTo>
                    <a:pt x="1169" y="98"/>
                  </a:lnTo>
                  <a:close/>
                  <a:moveTo>
                    <a:pt x="1169" y="98"/>
                  </a:moveTo>
                  <a:lnTo>
                    <a:pt x="1169" y="98"/>
                  </a:lnTo>
                  <a:lnTo>
                    <a:pt x="1169" y="98"/>
                  </a:lnTo>
                  <a:close/>
                  <a:moveTo>
                    <a:pt x="1216" y="98"/>
                  </a:moveTo>
                  <a:lnTo>
                    <a:pt x="1169" y="98"/>
                  </a:lnTo>
                  <a:lnTo>
                    <a:pt x="1216" y="98"/>
                  </a:lnTo>
                  <a:close/>
                  <a:moveTo>
                    <a:pt x="1216" y="51"/>
                  </a:moveTo>
                  <a:lnTo>
                    <a:pt x="1216" y="98"/>
                  </a:lnTo>
                  <a:lnTo>
                    <a:pt x="1216" y="51"/>
                  </a:lnTo>
                  <a:close/>
                  <a:moveTo>
                    <a:pt x="1216" y="51"/>
                  </a:moveTo>
                  <a:lnTo>
                    <a:pt x="1216" y="51"/>
                  </a:lnTo>
                  <a:lnTo>
                    <a:pt x="1216" y="51"/>
                  </a:lnTo>
                  <a:close/>
                  <a:moveTo>
                    <a:pt x="1216" y="51"/>
                  </a:moveTo>
                  <a:lnTo>
                    <a:pt x="1216" y="51"/>
                  </a:lnTo>
                  <a:lnTo>
                    <a:pt x="1216" y="51"/>
                  </a:lnTo>
                  <a:close/>
                  <a:moveTo>
                    <a:pt x="1216" y="51"/>
                  </a:moveTo>
                  <a:lnTo>
                    <a:pt x="1216" y="51"/>
                  </a:lnTo>
                  <a:lnTo>
                    <a:pt x="1216" y="51"/>
                  </a:lnTo>
                  <a:close/>
                  <a:moveTo>
                    <a:pt x="1216" y="0"/>
                  </a:moveTo>
                  <a:lnTo>
                    <a:pt x="1216" y="51"/>
                  </a:lnTo>
                  <a:lnTo>
                    <a:pt x="1216" y="0"/>
                  </a:lnTo>
                  <a:close/>
                  <a:moveTo>
                    <a:pt x="1216" y="0"/>
                  </a:moveTo>
                  <a:lnTo>
                    <a:pt x="1216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50"/>
            <p:cNvSpPr/>
            <p:nvPr/>
          </p:nvSpPr>
          <p:spPr>
            <a:xfrm>
              <a:off x="8664609" y="2777685"/>
              <a:ext cx="157604" cy="123223"/>
            </a:xfrm>
            <a:custGeom>
              <a:avLst/>
              <a:gdLst/>
              <a:ahLst/>
              <a:cxnLst/>
              <a:rect l="l" t="t" r="r" b="b"/>
              <a:pathLst>
                <a:path w="683" h="534" extrusionOk="0">
                  <a:moveTo>
                    <a:pt x="682" y="0"/>
                  </a:moveTo>
                  <a:lnTo>
                    <a:pt x="682" y="0"/>
                  </a:lnTo>
                  <a:cubicBezTo>
                    <a:pt x="437" y="195"/>
                    <a:pt x="242" y="339"/>
                    <a:pt x="1" y="534"/>
                  </a:cubicBezTo>
                  <a:cubicBezTo>
                    <a:pt x="242" y="339"/>
                    <a:pt x="437" y="195"/>
                    <a:pt x="682" y="0"/>
                  </a:cubicBez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50"/>
            <p:cNvSpPr/>
            <p:nvPr/>
          </p:nvSpPr>
          <p:spPr>
            <a:xfrm>
              <a:off x="8697838" y="2676153"/>
              <a:ext cx="22844" cy="34382"/>
            </a:xfrm>
            <a:custGeom>
              <a:avLst/>
              <a:gdLst/>
              <a:ahLst/>
              <a:cxnLst/>
              <a:rect l="l" t="t" r="r" b="b"/>
              <a:pathLst>
                <a:path w="99" h="149" extrusionOk="0">
                  <a:moveTo>
                    <a:pt x="1" y="148"/>
                  </a:moveTo>
                  <a:lnTo>
                    <a:pt x="1" y="148"/>
                  </a:lnTo>
                  <a:lnTo>
                    <a:pt x="1" y="148"/>
                  </a:lnTo>
                  <a:close/>
                  <a:moveTo>
                    <a:pt x="1" y="148"/>
                  </a:moveTo>
                  <a:lnTo>
                    <a:pt x="1" y="148"/>
                  </a:lnTo>
                  <a:lnTo>
                    <a:pt x="1" y="148"/>
                  </a:lnTo>
                  <a:close/>
                  <a:moveTo>
                    <a:pt x="1" y="148"/>
                  </a:moveTo>
                  <a:lnTo>
                    <a:pt x="1" y="148"/>
                  </a:lnTo>
                  <a:lnTo>
                    <a:pt x="1" y="148"/>
                  </a:lnTo>
                  <a:close/>
                  <a:moveTo>
                    <a:pt x="1" y="98"/>
                  </a:moveTo>
                  <a:lnTo>
                    <a:pt x="1" y="98"/>
                  </a:lnTo>
                  <a:lnTo>
                    <a:pt x="1" y="98"/>
                  </a:lnTo>
                  <a:close/>
                  <a:moveTo>
                    <a:pt x="52" y="98"/>
                  </a:moveTo>
                  <a:lnTo>
                    <a:pt x="52" y="98"/>
                  </a:lnTo>
                  <a:lnTo>
                    <a:pt x="52" y="98"/>
                  </a:lnTo>
                  <a:close/>
                  <a:moveTo>
                    <a:pt x="52" y="98"/>
                  </a:moveTo>
                  <a:lnTo>
                    <a:pt x="52" y="98"/>
                  </a:lnTo>
                  <a:lnTo>
                    <a:pt x="52" y="98"/>
                  </a:lnTo>
                  <a:close/>
                  <a:moveTo>
                    <a:pt x="52" y="98"/>
                  </a:moveTo>
                  <a:lnTo>
                    <a:pt x="52" y="98"/>
                  </a:lnTo>
                  <a:lnTo>
                    <a:pt x="52" y="98"/>
                  </a:lnTo>
                  <a:close/>
                  <a:moveTo>
                    <a:pt x="52" y="98"/>
                  </a:moveTo>
                  <a:lnTo>
                    <a:pt x="52" y="98"/>
                  </a:lnTo>
                  <a:lnTo>
                    <a:pt x="52" y="98"/>
                  </a:lnTo>
                  <a:close/>
                  <a:moveTo>
                    <a:pt x="52" y="51"/>
                  </a:moveTo>
                  <a:lnTo>
                    <a:pt x="52" y="51"/>
                  </a:lnTo>
                  <a:lnTo>
                    <a:pt x="52" y="51"/>
                  </a:lnTo>
                  <a:close/>
                  <a:moveTo>
                    <a:pt x="52" y="51"/>
                  </a:moveTo>
                  <a:lnTo>
                    <a:pt x="52" y="51"/>
                  </a:lnTo>
                  <a:lnTo>
                    <a:pt x="52" y="51"/>
                  </a:lnTo>
                  <a:close/>
                  <a:moveTo>
                    <a:pt x="98" y="51"/>
                  </a:moveTo>
                  <a:lnTo>
                    <a:pt x="98" y="51"/>
                  </a:lnTo>
                  <a:lnTo>
                    <a:pt x="98" y="51"/>
                  </a:lnTo>
                  <a:close/>
                  <a:moveTo>
                    <a:pt x="98" y="51"/>
                  </a:moveTo>
                  <a:lnTo>
                    <a:pt x="98" y="51"/>
                  </a:lnTo>
                  <a:lnTo>
                    <a:pt x="98" y="51"/>
                  </a:lnTo>
                  <a:close/>
                  <a:moveTo>
                    <a:pt x="98" y="51"/>
                  </a:moveTo>
                  <a:lnTo>
                    <a:pt x="98" y="51"/>
                  </a:lnTo>
                  <a:lnTo>
                    <a:pt x="98" y="51"/>
                  </a:lnTo>
                  <a:close/>
                  <a:moveTo>
                    <a:pt x="98" y="0"/>
                  </a:moveTo>
                  <a:lnTo>
                    <a:pt x="98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50"/>
            <p:cNvSpPr/>
            <p:nvPr/>
          </p:nvSpPr>
          <p:spPr>
            <a:xfrm>
              <a:off x="8372706" y="2777685"/>
              <a:ext cx="292133" cy="347979"/>
            </a:xfrm>
            <a:custGeom>
              <a:avLst/>
              <a:gdLst/>
              <a:ahLst/>
              <a:cxnLst/>
              <a:rect l="l" t="t" r="r" b="b"/>
              <a:pathLst>
                <a:path w="1266" h="1508" extrusionOk="0">
                  <a:moveTo>
                    <a:pt x="876" y="1508"/>
                  </a:moveTo>
                  <a:lnTo>
                    <a:pt x="876" y="1508"/>
                  </a:lnTo>
                  <a:lnTo>
                    <a:pt x="876" y="1508"/>
                  </a:lnTo>
                  <a:lnTo>
                    <a:pt x="876" y="1508"/>
                  </a:lnTo>
                  <a:close/>
                  <a:moveTo>
                    <a:pt x="826" y="1363"/>
                  </a:moveTo>
                  <a:lnTo>
                    <a:pt x="826" y="1363"/>
                  </a:lnTo>
                  <a:cubicBezTo>
                    <a:pt x="826" y="1410"/>
                    <a:pt x="826" y="1461"/>
                    <a:pt x="876" y="1508"/>
                  </a:cubicBezTo>
                  <a:cubicBezTo>
                    <a:pt x="826" y="1461"/>
                    <a:pt x="826" y="1410"/>
                    <a:pt x="826" y="1363"/>
                  </a:cubicBezTo>
                  <a:close/>
                  <a:moveTo>
                    <a:pt x="826" y="1266"/>
                  </a:moveTo>
                  <a:lnTo>
                    <a:pt x="826" y="1313"/>
                  </a:lnTo>
                  <a:lnTo>
                    <a:pt x="826" y="1313"/>
                  </a:lnTo>
                  <a:lnTo>
                    <a:pt x="826" y="1266"/>
                  </a:lnTo>
                  <a:close/>
                  <a:moveTo>
                    <a:pt x="826" y="1266"/>
                  </a:moveTo>
                  <a:lnTo>
                    <a:pt x="826" y="1266"/>
                  </a:lnTo>
                  <a:lnTo>
                    <a:pt x="826" y="1266"/>
                  </a:lnTo>
                  <a:close/>
                  <a:moveTo>
                    <a:pt x="826" y="1071"/>
                  </a:moveTo>
                  <a:lnTo>
                    <a:pt x="826" y="1071"/>
                  </a:lnTo>
                  <a:lnTo>
                    <a:pt x="826" y="1071"/>
                  </a:lnTo>
                  <a:close/>
                  <a:moveTo>
                    <a:pt x="826" y="1071"/>
                  </a:moveTo>
                  <a:lnTo>
                    <a:pt x="826" y="1071"/>
                  </a:lnTo>
                  <a:lnTo>
                    <a:pt x="826" y="1071"/>
                  </a:lnTo>
                  <a:close/>
                  <a:moveTo>
                    <a:pt x="826" y="974"/>
                  </a:moveTo>
                  <a:lnTo>
                    <a:pt x="826" y="1071"/>
                  </a:lnTo>
                  <a:lnTo>
                    <a:pt x="826" y="974"/>
                  </a:lnTo>
                  <a:close/>
                  <a:moveTo>
                    <a:pt x="826" y="974"/>
                  </a:moveTo>
                  <a:lnTo>
                    <a:pt x="826" y="974"/>
                  </a:lnTo>
                  <a:lnTo>
                    <a:pt x="826" y="974"/>
                  </a:lnTo>
                  <a:lnTo>
                    <a:pt x="826" y="974"/>
                  </a:lnTo>
                  <a:lnTo>
                    <a:pt x="826" y="974"/>
                  </a:lnTo>
                  <a:close/>
                  <a:moveTo>
                    <a:pt x="47" y="779"/>
                  </a:moveTo>
                  <a:lnTo>
                    <a:pt x="47" y="779"/>
                  </a:lnTo>
                  <a:cubicBezTo>
                    <a:pt x="47" y="779"/>
                    <a:pt x="0" y="826"/>
                    <a:pt x="0" y="877"/>
                  </a:cubicBezTo>
                  <a:lnTo>
                    <a:pt x="0" y="877"/>
                  </a:lnTo>
                  <a:lnTo>
                    <a:pt x="0" y="877"/>
                  </a:lnTo>
                  <a:cubicBezTo>
                    <a:pt x="0" y="826"/>
                    <a:pt x="47" y="779"/>
                    <a:pt x="47" y="779"/>
                  </a:cubicBezTo>
                  <a:lnTo>
                    <a:pt x="47" y="779"/>
                  </a:lnTo>
                  <a:lnTo>
                    <a:pt x="47" y="779"/>
                  </a:lnTo>
                  <a:close/>
                  <a:moveTo>
                    <a:pt x="390" y="585"/>
                  </a:moveTo>
                  <a:lnTo>
                    <a:pt x="390" y="585"/>
                  </a:lnTo>
                  <a:lnTo>
                    <a:pt x="390" y="585"/>
                  </a:lnTo>
                  <a:close/>
                  <a:moveTo>
                    <a:pt x="390" y="585"/>
                  </a:moveTo>
                  <a:lnTo>
                    <a:pt x="390" y="585"/>
                  </a:lnTo>
                  <a:lnTo>
                    <a:pt x="390" y="585"/>
                  </a:lnTo>
                  <a:close/>
                  <a:moveTo>
                    <a:pt x="390" y="585"/>
                  </a:moveTo>
                  <a:lnTo>
                    <a:pt x="390" y="585"/>
                  </a:lnTo>
                  <a:lnTo>
                    <a:pt x="390" y="585"/>
                  </a:lnTo>
                  <a:close/>
                  <a:moveTo>
                    <a:pt x="339" y="585"/>
                  </a:moveTo>
                  <a:cubicBezTo>
                    <a:pt x="242" y="585"/>
                    <a:pt x="98" y="682"/>
                    <a:pt x="47" y="729"/>
                  </a:cubicBezTo>
                  <a:cubicBezTo>
                    <a:pt x="98" y="682"/>
                    <a:pt x="242" y="585"/>
                    <a:pt x="339" y="585"/>
                  </a:cubicBezTo>
                  <a:close/>
                  <a:moveTo>
                    <a:pt x="339" y="585"/>
                  </a:moveTo>
                  <a:lnTo>
                    <a:pt x="339" y="585"/>
                  </a:lnTo>
                  <a:lnTo>
                    <a:pt x="339" y="585"/>
                  </a:lnTo>
                  <a:lnTo>
                    <a:pt x="339" y="585"/>
                  </a:lnTo>
                  <a:close/>
                  <a:moveTo>
                    <a:pt x="1215" y="585"/>
                  </a:moveTo>
                  <a:lnTo>
                    <a:pt x="1215" y="585"/>
                  </a:lnTo>
                  <a:lnTo>
                    <a:pt x="1215" y="585"/>
                  </a:lnTo>
                  <a:close/>
                  <a:moveTo>
                    <a:pt x="1266" y="534"/>
                  </a:moveTo>
                  <a:lnTo>
                    <a:pt x="1215" y="534"/>
                  </a:lnTo>
                  <a:lnTo>
                    <a:pt x="1266" y="534"/>
                  </a:lnTo>
                  <a:close/>
                  <a:moveTo>
                    <a:pt x="1266" y="534"/>
                  </a:moveTo>
                  <a:lnTo>
                    <a:pt x="1266" y="534"/>
                  </a:lnTo>
                  <a:lnTo>
                    <a:pt x="1266" y="534"/>
                  </a:lnTo>
                  <a:close/>
                  <a:moveTo>
                    <a:pt x="1118" y="0"/>
                  </a:moveTo>
                  <a:lnTo>
                    <a:pt x="1118" y="0"/>
                  </a:ln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50"/>
            <p:cNvSpPr/>
            <p:nvPr/>
          </p:nvSpPr>
          <p:spPr>
            <a:xfrm>
              <a:off x="8574846" y="3125431"/>
              <a:ext cx="45227" cy="79380"/>
            </a:xfrm>
            <a:custGeom>
              <a:avLst/>
              <a:gdLst/>
              <a:ahLst/>
              <a:cxnLst/>
              <a:rect l="l" t="t" r="r" b="b"/>
              <a:pathLst>
                <a:path w="196" h="344" extrusionOk="0">
                  <a:moveTo>
                    <a:pt x="0" y="343"/>
                  </a:moveTo>
                  <a:lnTo>
                    <a:pt x="0" y="343"/>
                  </a:lnTo>
                  <a:lnTo>
                    <a:pt x="0" y="343"/>
                  </a:lnTo>
                  <a:lnTo>
                    <a:pt x="0" y="343"/>
                  </a:lnTo>
                  <a:close/>
                  <a:moveTo>
                    <a:pt x="0" y="343"/>
                  </a:moveTo>
                  <a:lnTo>
                    <a:pt x="0" y="343"/>
                  </a:lnTo>
                  <a:lnTo>
                    <a:pt x="0" y="343"/>
                  </a:lnTo>
                  <a:close/>
                  <a:moveTo>
                    <a:pt x="195" y="246"/>
                  </a:moveTo>
                  <a:cubicBezTo>
                    <a:pt x="145" y="293"/>
                    <a:pt x="98" y="343"/>
                    <a:pt x="0" y="343"/>
                  </a:cubicBezTo>
                  <a:cubicBezTo>
                    <a:pt x="98" y="343"/>
                    <a:pt x="145" y="293"/>
                    <a:pt x="195" y="246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50"/>
            <p:cNvSpPr/>
            <p:nvPr/>
          </p:nvSpPr>
          <p:spPr>
            <a:xfrm>
              <a:off x="8473314" y="2204261"/>
              <a:ext cx="696642" cy="786644"/>
            </a:xfrm>
            <a:custGeom>
              <a:avLst/>
              <a:gdLst/>
              <a:ahLst/>
              <a:cxnLst/>
              <a:rect l="l" t="t" r="r" b="b"/>
              <a:pathLst>
                <a:path w="3019" h="3409" extrusionOk="0">
                  <a:moveTo>
                    <a:pt x="2096" y="1901"/>
                  </a:moveTo>
                  <a:cubicBezTo>
                    <a:pt x="2090" y="1901"/>
                    <a:pt x="2084" y="1901"/>
                    <a:pt x="2078" y="1901"/>
                  </a:cubicBezTo>
                  <a:lnTo>
                    <a:pt x="2078" y="1901"/>
                  </a:lnTo>
                  <a:cubicBezTo>
                    <a:pt x="2005" y="1981"/>
                    <a:pt x="1930" y="2060"/>
                    <a:pt x="1854" y="2139"/>
                  </a:cubicBezTo>
                  <a:lnTo>
                    <a:pt x="1854" y="2139"/>
                  </a:lnTo>
                  <a:lnTo>
                    <a:pt x="2096" y="1901"/>
                  </a:lnTo>
                  <a:close/>
                  <a:moveTo>
                    <a:pt x="2096" y="1"/>
                  </a:moveTo>
                  <a:lnTo>
                    <a:pt x="2096" y="51"/>
                  </a:lnTo>
                  <a:cubicBezTo>
                    <a:pt x="1948" y="487"/>
                    <a:pt x="1804" y="877"/>
                    <a:pt x="1609" y="1266"/>
                  </a:cubicBezTo>
                  <a:cubicBezTo>
                    <a:pt x="1558" y="1317"/>
                    <a:pt x="1558" y="1364"/>
                    <a:pt x="1511" y="1414"/>
                  </a:cubicBezTo>
                  <a:cubicBezTo>
                    <a:pt x="1414" y="1609"/>
                    <a:pt x="1266" y="1851"/>
                    <a:pt x="1071" y="2045"/>
                  </a:cubicBezTo>
                  <a:lnTo>
                    <a:pt x="1071" y="2096"/>
                  </a:lnTo>
                  <a:lnTo>
                    <a:pt x="1025" y="2096"/>
                  </a:lnTo>
                  <a:lnTo>
                    <a:pt x="1025" y="2143"/>
                  </a:lnTo>
                  <a:lnTo>
                    <a:pt x="974" y="2143"/>
                  </a:lnTo>
                  <a:lnTo>
                    <a:pt x="974" y="2193"/>
                  </a:lnTo>
                  <a:lnTo>
                    <a:pt x="682" y="2485"/>
                  </a:lnTo>
                  <a:cubicBezTo>
                    <a:pt x="487" y="2727"/>
                    <a:pt x="246" y="2922"/>
                    <a:pt x="0" y="3116"/>
                  </a:cubicBezTo>
                  <a:cubicBezTo>
                    <a:pt x="51" y="3167"/>
                    <a:pt x="51" y="3167"/>
                    <a:pt x="51" y="3214"/>
                  </a:cubicBezTo>
                  <a:cubicBezTo>
                    <a:pt x="98" y="3311"/>
                    <a:pt x="148" y="3362"/>
                    <a:pt x="195" y="3408"/>
                  </a:cubicBezTo>
                  <a:cubicBezTo>
                    <a:pt x="195" y="3408"/>
                    <a:pt x="246" y="3362"/>
                    <a:pt x="292" y="3362"/>
                  </a:cubicBezTo>
                  <a:cubicBezTo>
                    <a:pt x="292" y="3408"/>
                    <a:pt x="343" y="3408"/>
                    <a:pt x="343" y="3408"/>
                  </a:cubicBezTo>
                  <a:cubicBezTo>
                    <a:pt x="487" y="3264"/>
                    <a:pt x="635" y="3167"/>
                    <a:pt x="779" y="3070"/>
                  </a:cubicBezTo>
                  <a:lnTo>
                    <a:pt x="779" y="3019"/>
                  </a:lnTo>
                  <a:lnTo>
                    <a:pt x="830" y="3019"/>
                  </a:lnTo>
                  <a:cubicBezTo>
                    <a:pt x="1071" y="2824"/>
                    <a:pt x="1266" y="2680"/>
                    <a:pt x="1511" y="2485"/>
                  </a:cubicBezTo>
                  <a:cubicBezTo>
                    <a:pt x="1627" y="2370"/>
                    <a:pt x="1742" y="2255"/>
                    <a:pt x="1854" y="2139"/>
                  </a:cubicBezTo>
                  <a:lnTo>
                    <a:pt x="1854" y="2139"/>
                  </a:lnTo>
                  <a:lnTo>
                    <a:pt x="1850" y="2143"/>
                  </a:lnTo>
                  <a:lnTo>
                    <a:pt x="1850" y="2045"/>
                  </a:lnTo>
                  <a:lnTo>
                    <a:pt x="1948" y="1948"/>
                  </a:lnTo>
                  <a:cubicBezTo>
                    <a:pt x="1992" y="1907"/>
                    <a:pt x="2034" y="1902"/>
                    <a:pt x="2078" y="1901"/>
                  </a:cubicBezTo>
                  <a:lnTo>
                    <a:pt x="2078" y="1901"/>
                  </a:lnTo>
                  <a:cubicBezTo>
                    <a:pt x="2262" y="1698"/>
                    <a:pt x="2435" y="1489"/>
                    <a:pt x="2582" y="1266"/>
                  </a:cubicBezTo>
                  <a:lnTo>
                    <a:pt x="2582" y="1220"/>
                  </a:lnTo>
                  <a:lnTo>
                    <a:pt x="2629" y="1220"/>
                  </a:lnTo>
                  <a:lnTo>
                    <a:pt x="2629" y="1169"/>
                  </a:lnTo>
                  <a:cubicBezTo>
                    <a:pt x="2629" y="1169"/>
                    <a:pt x="2629" y="1122"/>
                    <a:pt x="2680" y="1122"/>
                  </a:cubicBezTo>
                  <a:lnTo>
                    <a:pt x="2680" y="1072"/>
                  </a:lnTo>
                  <a:lnTo>
                    <a:pt x="2727" y="1072"/>
                  </a:lnTo>
                  <a:lnTo>
                    <a:pt x="2727" y="1025"/>
                  </a:lnTo>
                  <a:lnTo>
                    <a:pt x="2727" y="974"/>
                  </a:lnTo>
                  <a:cubicBezTo>
                    <a:pt x="2824" y="830"/>
                    <a:pt x="2921" y="635"/>
                    <a:pt x="3019" y="441"/>
                  </a:cubicBezTo>
                  <a:cubicBezTo>
                    <a:pt x="2680" y="390"/>
                    <a:pt x="2337" y="293"/>
                    <a:pt x="2142" y="51"/>
                  </a:cubicBezTo>
                  <a:lnTo>
                    <a:pt x="2096" y="1"/>
                  </a:lnTo>
                  <a:close/>
                </a:path>
              </a:pathLst>
            </a:custGeom>
            <a:solidFill>
              <a:srgbClr val="B1A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50"/>
            <p:cNvSpPr/>
            <p:nvPr/>
          </p:nvSpPr>
          <p:spPr>
            <a:xfrm>
              <a:off x="8956743" y="2171032"/>
              <a:ext cx="224984" cy="134992"/>
            </a:xfrm>
            <a:custGeom>
              <a:avLst/>
              <a:gdLst/>
              <a:ahLst/>
              <a:cxnLst/>
              <a:rect l="l" t="t" r="r" b="b"/>
              <a:pathLst>
                <a:path w="975" h="585" extrusionOk="0">
                  <a:moveTo>
                    <a:pt x="47" y="1"/>
                  </a:moveTo>
                  <a:cubicBezTo>
                    <a:pt x="1" y="47"/>
                    <a:pt x="1" y="98"/>
                    <a:pt x="1" y="145"/>
                  </a:cubicBezTo>
                  <a:lnTo>
                    <a:pt x="47" y="195"/>
                  </a:lnTo>
                  <a:cubicBezTo>
                    <a:pt x="242" y="437"/>
                    <a:pt x="585" y="534"/>
                    <a:pt x="924" y="585"/>
                  </a:cubicBezTo>
                  <a:lnTo>
                    <a:pt x="974" y="585"/>
                  </a:lnTo>
                  <a:lnTo>
                    <a:pt x="974" y="487"/>
                  </a:lnTo>
                  <a:cubicBezTo>
                    <a:pt x="877" y="437"/>
                    <a:pt x="780" y="339"/>
                    <a:pt x="682" y="293"/>
                  </a:cubicBezTo>
                  <a:lnTo>
                    <a:pt x="534" y="437"/>
                  </a:lnTo>
                  <a:lnTo>
                    <a:pt x="487" y="437"/>
                  </a:lnTo>
                  <a:cubicBezTo>
                    <a:pt x="293" y="339"/>
                    <a:pt x="145" y="195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50"/>
            <p:cNvSpPr/>
            <p:nvPr/>
          </p:nvSpPr>
          <p:spPr>
            <a:xfrm>
              <a:off x="8383320" y="2912445"/>
              <a:ext cx="247367" cy="269753"/>
            </a:xfrm>
            <a:custGeom>
              <a:avLst/>
              <a:gdLst/>
              <a:ahLst/>
              <a:cxnLst/>
              <a:rect l="l" t="t" r="r" b="b"/>
              <a:pathLst>
                <a:path w="1072" h="1169" extrusionOk="0">
                  <a:moveTo>
                    <a:pt x="293" y="1"/>
                  </a:moveTo>
                  <a:cubicBezTo>
                    <a:pt x="196" y="1"/>
                    <a:pt x="52" y="98"/>
                    <a:pt x="1" y="145"/>
                  </a:cubicBezTo>
                  <a:lnTo>
                    <a:pt x="1" y="195"/>
                  </a:lnTo>
                  <a:cubicBezTo>
                    <a:pt x="149" y="339"/>
                    <a:pt x="246" y="534"/>
                    <a:pt x="344" y="729"/>
                  </a:cubicBezTo>
                  <a:cubicBezTo>
                    <a:pt x="390" y="779"/>
                    <a:pt x="390" y="877"/>
                    <a:pt x="441" y="974"/>
                  </a:cubicBezTo>
                  <a:cubicBezTo>
                    <a:pt x="488" y="1021"/>
                    <a:pt x="585" y="1072"/>
                    <a:pt x="682" y="1118"/>
                  </a:cubicBezTo>
                  <a:cubicBezTo>
                    <a:pt x="733" y="1169"/>
                    <a:pt x="780" y="1169"/>
                    <a:pt x="830" y="1169"/>
                  </a:cubicBezTo>
                  <a:lnTo>
                    <a:pt x="1025" y="1169"/>
                  </a:lnTo>
                  <a:cubicBezTo>
                    <a:pt x="1025" y="1118"/>
                    <a:pt x="1072" y="1118"/>
                    <a:pt x="1072" y="1118"/>
                  </a:cubicBezTo>
                  <a:cubicBezTo>
                    <a:pt x="1072" y="1072"/>
                    <a:pt x="1025" y="1021"/>
                    <a:pt x="975" y="1021"/>
                  </a:cubicBezTo>
                  <a:cubicBezTo>
                    <a:pt x="928" y="974"/>
                    <a:pt x="877" y="974"/>
                    <a:pt x="830" y="924"/>
                  </a:cubicBezTo>
                  <a:cubicBezTo>
                    <a:pt x="780" y="877"/>
                    <a:pt x="780" y="826"/>
                    <a:pt x="780" y="779"/>
                  </a:cubicBezTo>
                  <a:lnTo>
                    <a:pt x="636" y="779"/>
                  </a:lnTo>
                  <a:lnTo>
                    <a:pt x="636" y="729"/>
                  </a:lnTo>
                  <a:lnTo>
                    <a:pt x="780" y="729"/>
                  </a:lnTo>
                  <a:lnTo>
                    <a:pt x="780" y="682"/>
                  </a:lnTo>
                  <a:lnTo>
                    <a:pt x="780" y="631"/>
                  </a:lnTo>
                  <a:lnTo>
                    <a:pt x="636" y="631"/>
                  </a:lnTo>
                  <a:cubicBezTo>
                    <a:pt x="636" y="631"/>
                    <a:pt x="585" y="585"/>
                    <a:pt x="636" y="585"/>
                  </a:cubicBezTo>
                  <a:lnTo>
                    <a:pt x="682" y="585"/>
                  </a:lnTo>
                  <a:cubicBezTo>
                    <a:pt x="733" y="585"/>
                    <a:pt x="733" y="585"/>
                    <a:pt x="780" y="534"/>
                  </a:cubicBezTo>
                  <a:lnTo>
                    <a:pt x="780" y="487"/>
                  </a:lnTo>
                  <a:lnTo>
                    <a:pt x="780" y="390"/>
                  </a:lnTo>
                  <a:cubicBezTo>
                    <a:pt x="733" y="390"/>
                    <a:pt x="733" y="339"/>
                    <a:pt x="733" y="339"/>
                  </a:cubicBezTo>
                  <a:cubicBezTo>
                    <a:pt x="733" y="339"/>
                    <a:pt x="682" y="339"/>
                    <a:pt x="682" y="293"/>
                  </a:cubicBezTo>
                  <a:cubicBezTo>
                    <a:pt x="636" y="293"/>
                    <a:pt x="585" y="339"/>
                    <a:pt x="585" y="339"/>
                  </a:cubicBezTo>
                  <a:cubicBezTo>
                    <a:pt x="538" y="293"/>
                    <a:pt x="488" y="242"/>
                    <a:pt x="441" y="145"/>
                  </a:cubicBezTo>
                  <a:cubicBezTo>
                    <a:pt x="441" y="98"/>
                    <a:pt x="441" y="98"/>
                    <a:pt x="390" y="47"/>
                  </a:cubicBezTo>
                  <a:lnTo>
                    <a:pt x="3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50"/>
            <p:cNvSpPr/>
            <p:nvPr/>
          </p:nvSpPr>
          <p:spPr>
            <a:xfrm>
              <a:off x="8372706" y="2957442"/>
              <a:ext cx="247367" cy="247369"/>
            </a:xfrm>
            <a:custGeom>
              <a:avLst/>
              <a:gdLst/>
              <a:ahLst/>
              <a:cxnLst/>
              <a:rect l="l" t="t" r="r" b="b"/>
              <a:pathLst>
                <a:path w="1072" h="1072" extrusionOk="0">
                  <a:moveTo>
                    <a:pt x="47" y="0"/>
                  </a:moveTo>
                  <a:cubicBezTo>
                    <a:pt x="47" y="0"/>
                    <a:pt x="0" y="47"/>
                    <a:pt x="0" y="98"/>
                  </a:cubicBezTo>
                  <a:lnTo>
                    <a:pt x="0" y="144"/>
                  </a:lnTo>
                  <a:cubicBezTo>
                    <a:pt x="0" y="144"/>
                    <a:pt x="0" y="195"/>
                    <a:pt x="47" y="195"/>
                  </a:cubicBezTo>
                  <a:cubicBezTo>
                    <a:pt x="98" y="292"/>
                    <a:pt x="144" y="339"/>
                    <a:pt x="242" y="436"/>
                  </a:cubicBezTo>
                  <a:cubicBezTo>
                    <a:pt x="339" y="584"/>
                    <a:pt x="339" y="729"/>
                    <a:pt x="487" y="877"/>
                  </a:cubicBezTo>
                  <a:cubicBezTo>
                    <a:pt x="534" y="923"/>
                    <a:pt x="584" y="923"/>
                    <a:pt x="631" y="974"/>
                  </a:cubicBezTo>
                  <a:cubicBezTo>
                    <a:pt x="728" y="1021"/>
                    <a:pt x="779" y="1021"/>
                    <a:pt x="876" y="1071"/>
                  </a:cubicBezTo>
                  <a:cubicBezTo>
                    <a:pt x="974" y="1071"/>
                    <a:pt x="1021" y="1021"/>
                    <a:pt x="1071" y="974"/>
                  </a:cubicBezTo>
                  <a:lnTo>
                    <a:pt x="876" y="974"/>
                  </a:lnTo>
                  <a:cubicBezTo>
                    <a:pt x="826" y="974"/>
                    <a:pt x="779" y="974"/>
                    <a:pt x="728" y="923"/>
                  </a:cubicBezTo>
                  <a:cubicBezTo>
                    <a:pt x="631" y="877"/>
                    <a:pt x="534" y="826"/>
                    <a:pt x="487" y="779"/>
                  </a:cubicBezTo>
                  <a:cubicBezTo>
                    <a:pt x="436" y="682"/>
                    <a:pt x="436" y="584"/>
                    <a:pt x="390" y="534"/>
                  </a:cubicBezTo>
                  <a:cubicBezTo>
                    <a:pt x="292" y="339"/>
                    <a:pt x="195" y="144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50"/>
            <p:cNvSpPr/>
            <p:nvPr/>
          </p:nvSpPr>
          <p:spPr>
            <a:xfrm>
              <a:off x="8518311" y="3035668"/>
              <a:ext cx="44997" cy="22614"/>
            </a:xfrm>
            <a:custGeom>
              <a:avLst/>
              <a:gdLst/>
              <a:ahLst/>
              <a:cxnLst/>
              <a:rect l="l" t="t" r="r" b="b"/>
              <a:pathLst>
                <a:path w="195" h="98" extrusionOk="0">
                  <a:moveTo>
                    <a:pt x="195" y="0"/>
                  </a:moveTo>
                  <a:cubicBezTo>
                    <a:pt x="148" y="51"/>
                    <a:pt x="148" y="51"/>
                    <a:pt x="97" y="51"/>
                  </a:cubicBezTo>
                  <a:lnTo>
                    <a:pt x="51" y="51"/>
                  </a:lnTo>
                  <a:cubicBezTo>
                    <a:pt x="0" y="51"/>
                    <a:pt x="51" y="97"/>
                    <a:pt x="51" y="97"/>
                  </a:cubicBezTo>
                  <a:lnTo>
                    <a:pt x="195" y="97"/>
                  </a:lnTo>
                  <a:lnTo>
                    <a:pt x="195" y="51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2E2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50"/>
            <p:cNvSpPr/>
            <p:nvPr/>
          </p:nvSpPr>
          <p:spPr>
            <a:xfrm>
              <a:off x="8529849" y="3080434"/>
              <a:ext cx="33459" cy="11999"/>
            </a:xfrm>
            <a:custGeom>
              <a:avLst/>
              <a:gdLst/>
              <a:ahLst/>
              <a:cxnLst/>
              <a:rect l="l" t="t" r="r" b="b"/>
              <a:pathLst>
                <a:path w="145" h="52" extrusionOk="0">
                  <a:moveTo>
                    <a:pt x="1" y="1"/>
                  </a:moveTo>
                  <a:lnTo>
                    <a:pt x="1" y="51"/>
                  </a:lnTo>
                  <a:lnTo>
                    <a:pt x="145" y="5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2E2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50"/>
            <p:cNvSpPr/>
            <p:nvPr/>
          </p:nvSpPr>
          <p:spPr>
            <a:xfrm>
              <a:off x="8900209" y="2642924"/>
              <a:ext cx="56765" cy="55843"/>
            </a:xfrm>
            <a:custGeom>
              <a:avLst/>
              <a:gdLst/>
              <a:ahLst/>
              <a:cxnLst/>
              <a:rect l="l" t="t" r="r" b="b"/>
              <a:pathLst>
                <a:path w="246" h="242" extrusionOk="0">
                  <a:moveTo>
                    <a:pt x="246" y="0"/>
                  </a:moveTo>
                  <a:cubicBezTo>
                    <a:pt x="195" y="0"/>
                    <a:pt x="148" y="0"/>
                    <a:pt x="98" y="47"/>
                  </a:cubicBezTo>
                  <a:lnTo>
                    <a:pt x="0" y="144"/>
                  </a:lnTo>
                  <a:lnTo>
                    <a:pt x="0" y="242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AB8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50"/>
            <p:cNvSpPr/>
            <p:nvPr/>
          </p:nvSpPr>
          <p:spPr>
            <a:xfrm>
              <a:off x="8934360" y="1916048"/>
              <a:ext cx="729870" cy="1041628"/>
            </a:xfrm>
            <a:custGeom>
              <a:avLst/>
              <a:gdLst/>
              <a:ahLst/>
              <a:cxnLst/>
              <a:rect l="l" t="t" r="r" b="b"/>
              <a:pathLst>
                <a:path w="3163" h="4514" extrusionOk="0">
                  <a:moveTo>
                    <a:pt x="625" y="1"/>
                  </a:moveTo>
                  <a:cubicBezTo>
                    <a:pt x="527" y="1"/>
                    <a:pt x="425" y="25"/>
                    <a:pt x="339" y="81"/>
                  </a:cubicBezTo>
                  <a:cubicBezTo>
                    <a:pt x="98" y="179"/>
                    <a:pt x="0" y="471"/>
                    <a:pt x="47" y="716"/>
                  </a:cubicBezTo>
                  <a:cubicBezTo>
                    <a:pt x="144" y="911"/>
                    <a:pt x="292" y="1055"/>
                    <a:pt x="436" y="1152"/>
                  </a:cubicBezTo>
                  <a:cubicBezTo>
                    <a:pt x="1021" y="1592"/>
                    <a:pt x="1753" y="2079"/>
                    <a:pt x="2481" y="2177"/>
                  </a:cubicBezTo>
                  <a:cubicBezTo>
                    <a:pt x="2337" y="2418"/>
                    <a:pt x="2337" y="2761"/>
                    <a:pt x="2337" y="3100"/>
                  </a:cubicBezTo>
                  <a:cubicBezTo>
                    <a:pt x="2337" y="3489"/>
                    <a:pt x="2337" y="3929"/>
                    <a:pt x="2286" y="4319"/>
                  </a:cubicBezTo>
                  <a:cubicBezTo>
                    <a:pt x="2240" y="4365"/>
                    <a:pt x="2240" y="4365"/>
                    <a:pt x="2286" y="4416"/>
                  </a:cubicBezTo>
                  <a:lnTo>
                    <a:pt x="2337" y="4463"/>
                  </a:lnTo>
                  <a:cubicBezTo>
                    <a:pt x="2384" y="4463"/>
                    <a:pt x="2481" y="4513"/>
                    <a:pt x="2578" y="4513"/>
                  </a:cubicBezTo>
                  <a:lnTo>
                    <a:pt x="2629" y="4463"/>
                  </a:lnTo>
                  <a:cubicBezTo>
                    <a:pt x="2726" y="4026"/>
                    <a:pt x="2824" y="3637"/>
                    <a:pt x="2921" y="3197"/>
                  </a:cubicBezTo>
                  <a:cubicBezTo>
                    <a:pt x="2968" y="3002"/>
                    <a:pt x="2968" y="2761"/>
                    <a:pt x="3019" y="2566"/>
                  </a:cubicBezTo>
                  <a:cubicBezTo>
                    <a:pt x="3065" y="2418"/>
                    <a:pt x="3116" y="2274"/>
                    <a:pt x="3163" y="2079"/>
                  </a:cubicBezTo>
                  <a:cubicBezTo>
                    <a:pt x="3163" y="1982"/>
                    <a:pt x="3163" y="1884"/>
                    <a:pt x="3116" y="1834"/>
                  </a:cubicBezTo>
                  <a:cubicBezTo>
                    <a:pt x="3116" y="1690"/>
                    <a:pt x="3019" y="1639"/>
                    <a:pt x="2921" y="1542"/>
                  </a:cubicBezTo>
                  <a:cubicBezTo>
                    <a:pt x="2578" y="1250"/>
                    <a:pt x="2240" y="958"/>
                    <a:pt x="1897" y="716"/>
                  </a:cubicBezTo>
                  <a:cubicBezTo>
                    <a:pt x="1702" y="568"/>
                    <a:pt x="1507" y="471"/>
                    <a:pt x="1313" y="327"/>
                  </a:cubicBezTo>
                  <a:cubicBezTo>
                    <a:pt x="1169" y="229"/>
                    <a:pt x="1021" y="132"/>
                    <a:pt x="826" y="35"/>
                  </a:cubicBezTo>
                  <a:cubicBezTo>
                    <a:pt x="766" y="13"/>
                    <a:pt x="696" y="1"/>
                    <a:pt x="625" y="1"/>
                  </a:cubicBezTo>
                  <a:close/>
                </a:path>
              </a:pathLst>
            </a:custGeom>
            <a:solidFill>
              <a:srgbClr val="BFB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50"/>
            <p:cNvSpPr/>
            <p:nvPr/>
          </p:nvSpPr>
          <p:spPr>
            <a:xfrm>
              <a:off x="8934360" y="1968891"/>
              <a:ext cx="437737" cy="302981"/>
            </a:xfrm>
            <a:custGeom>
              <a:avLst/>
              <a:gdLst/>
              <a:ahLst/>
              <a:cxnLst/>
              <a:rect l="l" t="t" r="r" b="b"/>
              <a:pathLst>
                <a:path w="1897" h="1313" extrusionOk="0">
                  <a:moveTo>
                    <a:pt x="292" y="0"/>
                  </a:moveTo>
                  <a:cubicBezTo>
                    <a:pt x="242" y="0"/>
                    <a:pt x="144" y="0"/>
                    <a:pt x="98" y="47"/>
                  </a:cubicBezTo>
                  <a:cubicBezTo>
                    <a:pt x="47" y="98"/>
                    <a:pt x="47" y="144"/>
                    <a:pt x="47" y="242"/>
                  </a:cubicBezTo>
                  <a:cubicBezTo>
                    <a:pt x="0" y="390"/>
                    <a:pt x="47" y="584"/>
                    <a:pt x="98" y="779"/>
                  </a:cubicBezTo>
                  <a:cubicBezTo>
                    <a:pt x="195" y="974"/>
                    <a:pt x="339" y="1169"/>
                    <a:pt x="584" y="1313"/>
                  </a:cubicBezTo>
                  <a:lnTo>
                    <a:pt x="631" y="1313"/>
                  </a:lnTo>
                  <a:cubicBezTo>
                    <a:pt x="779" y="1169"/>
                    <a:pt x="923" y="974"/>
                    <a:pt x="974" y="779"/>
                  </a:cubicBezTo>
                  <a:cubicBezTo>
                    <a:pt x="1313" y="779"/>
                    <a:pt x="1655" y="682"/>
                    <a:pt x="1897" y="436"/>
                  </a:cubicBezTo>
                  <a:cubicBezTo>
                    <a:pt x="1850" y="339"/>
                    <a:pt x="1702" y="292"/>
                    <a:pt x="1605" y="242"/>
                  </a:cubicBezTo>
                  <a:cubicBezTo>
                    <a:pt x="1507" y="195"/>
                    <a:pt x="1461" y="144"/>
                    <a:pt x="1363" y="98"/>
                  </a:cubicBezTo>
                  <a:cubicBezTo>
                    <a:pt x="1313" y="47"/>
                    <a:pt x="1215" y="47"/>
                    <a:pt x="1118" y="47"/>
                  </a:cubicBezTo>
                  <a:cubicBezTo>
                    <a:pt x="877" y="0"/>
                    <a:pt x="584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50"/>
            <p:cNvSpPr/>
            <p:nvPr/>
          </p:nvSpPr>
          <p:spPr>
            <a:xfrm>
              <a:off x="9394483" y="2923291"/>
              <a:ext cx="371281" cy="179989"/>
            </a:xfrm>
            <a:custGeom>
              <a:avLst/>
              <a:gdLst/>
              <a:ahLst/>
              <a:cxnLst/>
              <a:rect l="l" t="t" r="r" b="b"/>
              <a:pathLst>
                <a:path w="1609" h="780" extrusionOk="0">
                  <a:moveTo>
                    <a:pt x="246" y="0"/>
                  </a:moveTo>
                  <a:cubicBezTo>
                    <a:pt x="98" y="51"/>
                    <a:pt x="51" y="246"/>
                    <a:pt x="0" y="440"/>
                  </a:cubicBezTo>
                  <a:cubicBezTo>
                    <a:pt x="0" y="487"/>
                    <a:pt x="0" y="487"/>
                    <a:pt x="51" y="538"/>
                  </a:cubicBezTo>
                  <a:cubicBezTo>
                    <a:pt x="51" y="584"/>
                    <a:pt x="51" y="584"/>
                    <a:pt x="98" y="635"/>
                  </a:cubicBezTo>
                  <a:cubicBezTo>
                    <a:pt x="292" y="732"/>
                    <a:pt x="487" y="682"/>
                    <a:pt x="732" y="732"/>
                  </a:cubicBezTo>
                  <a:cubicBezTo>
                    <a:pt x="877" y="732"/>
                    <a:pt x="974" y="779"/>
                    <a:pt x="1122" y="779"/>
                  </a:cubicBezTo>
                  <a:cubicBezTo>
                    <a:pt x="1266" y="779"/>
                    <a:pt x="1414" y="732"/>
                    <a:pt x="1511" y="682"/>
                  </a:cubicBezTo>
                  <a:cubicBezTo>
                    <a:pt x="1558" y="635"/>
                    <a:pt x="1609" y="538"/>
                    <a:pt x="1558" y="487"/>
                  </a:cubicBezTo>
                  <a:cubicBezTo>
                    <a:pt x="1317" y="390"/>
                    <a:pt x="1025" y="246"/>
                    <a:pt x="779" y="98"/>
                  </a:cubicBezTo>
                  <a:cubicBezTo>
                    <a:pt x="732" y="51"/>
                    <a:pt x="682" y="0"/>
                    <a:pt x="635" y="0"/>
                  </a:cubicBezTo>
                  <a:cubicBezTo>
                    <a:pt x="584" y="0"/>
                    <a:pt x="538" y="51"/>
                    <a:pt x="584" y="98"/>
                  </a:cubicBezTo>
                  <a:lnTo>
                    <a:pt x="390" y="98"/>
                  </a:lnTo>
                  <a:cubicBezTo>
                    <a:pt x="343" y="51"/>
                    <a:pt x="292" y="51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50"/>
            <p:cNvSpPr/>
            <p:nvPr/>
          </p:nvSpPr>
          <p:spPr>
            <a:xfrm>
              <a:off x="9394483" y="3024823"/>
              <a:ext cx="371281" cy="78457"/>
            </a:xfrm>
            <a:custGeom>
              <a:avLst/>
              <a:gdLst/>
              <a:ahLst/>
              <a:cxnLst/>
              <a:rect l="l" t="t" r="r" b="b"/>
              <a:pathLst>
                <a:path w="1609" h="340" extrusionOk="0">
                  <a:moveTo>
                    <a:pt x="0" y="0"/>
                  </a:moveTo>
                  <a:cubicBezTo>
                    <a:pt x="0" y="47"/>
                    <a:pt x="0" y="47"/>
                    <a:pt x="51" y="98"/>
                  </a:cubicBezTo>
                  <a:cubicBezTo>
                    <a:pt x="51" y="144"/>
                    <a:pt x="51" y="144"/>
                    <a:pt x="98" y="195"/>
                  </a:cubicBezTo>
                  <a:cubicBezTo>
                    <a:pt x="292" y="292"/>
                    <a:pt x="487" y="242"/>
                    <a:pt x="732" y="292"/>
                  </a:cubicBezTo>
                  <a:cubicBezTo>
                    <a:pt x="877" y="292"/>
                    <a:pt x="974" y="339"/>
                    <a:pt x="1122" y="339"/>
                  </a:cubicBezTo>
                  <a:cubicBezTo>
                    <a:pt x="1266" y="339"/>
                    <a:pt x="1414" y="292"/>
                    <a:pt x="1511" y="242"/>
                  </a:cubicBezTo>
                  <a:cubicBezTo>
                    <a:pt x="1558" y="195"/>
                    <a:pt x="1609" y="98"/>
                    <a:pt x="1558" y="47"/>
                  </a:cubicBezTo>
                  <a:lnTo>
                    <a:pt x="1558" y="47"/>
                  </a:lnTo>
                  <a:lnTo>
                    <a:pt x="1414" y="195"/>
                  </a:lnTo>
                  <a:lnTo>
                    <a:pt x="974" y="195"/>
                  </a:lnTo>
                  <a:cubicBezTo>
                    <a:pt x="877" y="195"/>
                    <a:pt x="779" y="144"/>
                    <a:pt x="682" y="144"/>
                  </a:cubicBezTo>
                  <a:cubicBezTo>
                    <a:pt x="487" y="98"/>
                    <a:pt x="246" y="9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50"/>
            <p:cNvSpPr/>
            <p:nvPr/>
          </p:nvSpPr>
          <p:spPr>
            <a:xfrm>
              <a:off x="9563395" y="2957442"/>
              <a:ext cx="55842" cy="33459"/>
            </a:xfrm>
            <a:custGeom>
              <a:avLst/>
              <a:gdLst/>
              <a:ahLst/>
              <a:cxnLst/>
              <a:rect l="l" t="t" r="r" b="b"/>
              <a:pathLst>
                <a:path w="242" h="145" extrusionOk="0">
                  <a:moveTo>
                    <a:pt x="195" y="0"/>
                  </a:moveTo>
                  <a:cubicBezTo>
                    <a:pt x="145" y="47"/>
                    <a:pt x="98" y="98"/>
                    <a:pt x="47" y="98"/>
                  </a:cubicBezTo>
                  <a:cubicBezTo>
                    <a:pt x="47" y="144"/>
                    <a:pt x="0" y="144"/>
                    <a:pt x="47" y="144"/>
                  </a:cubicBezTo>
                  <a:cubicBezTo>
                    <a:pt x="145" y="144"/>
                    <a:pt x="195" y="98"/>
                    <a:pt x="242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50"/>
            <p:cNvSpPr/>
            <p:nvPr/>
          </p:nvSpPr>
          <p:spPr>
            <a:xfrm>
              <a:off x="9608392" y="2968288"/>
              <a:ext cx="33459" cy="44997"/>
            </a:xfrm>
            <a:custGeom>
              <a:avLst/>
              <a:gdLst/>
              <a:ahLst/>
              <a:cxnLst/>
              <a:rect l="l" t="t" r="r" b="b"/>
              <a:pathLst>
                <a:path w="145" h="195" extrusionOk="0">
                  <a:moveTo>
                    <a:pt x="98" y="0"/>
                  </a:moveTo>
                  <a:cubicBezTo>
                    <a:pt x="98" y="97"/>
                    <a:pt x="47" y="148"/>
                    <a:pt x="0" y="148"/>
                  </a:cubicBezTo>
                  <a:lnTo>
                    <a:pt x="0" y="195"/>
                  </a:lnTo>
                  <a:lnTo>
                    <a:pt x="47" y="195"/>
                  </a:lnTo>
                  <a:cubicBezTo>
                    <a:pt x="98" y="148"/>
                    <a:pt x="144" y="97"/>
                    <a:pt x="144" y="51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50"/>
            <p:cNvSpPr/>
            <p:nvPr/>
          </p:nvSpPr>
          <p:spPr>
            <a:xfrm>
              <a:off x="9664003" y="2395787"/>
              <a:ext cx="231" cy="2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1D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50"/>
            <p:cNvSpPr/>
            <p:nvPr/>
          </p:nvSpPr>
          <p:spPr>
            <a:xfrm>
              <a:off x="9630775" y="2316638"/>
              <a:ext cx="33459" cy="101763"/>
            </a:xfrm>
            <a:custGeom>
              <a:avLst/>
              <a:gdLst/>
              <a:ahLst/>
              <a:cxnLst/>
              <a:rect l="l" t="t" r="r" b="b"/>
              <a:pathLst>
                <a:path w="145" h="441" extrusionOk="0">
                  <a:moveTo>
                    <a:pt x="47" y="0"/>
                  </a:moveTo>
                  <a:cubicBezTo>
                    <a:pt x="47" y="0"/>
                    <a:pt x="47" y="51"/>
                    <a:pt x="1" y="98"/>
                  </a:cubicBezTo>
                  <a:cubicBezTo>
                    <a:pt x="1" y="195"/>
                    <a:pt x="1" y="293"/>
                    <a:pt x="47" y="390"/>
                  </a:cubicBezTo>
                  <a:cubicBezTo>
                    <a:pt x="47" y="390"/>
                    <a:pt x="98" y="390"/>
                    <a:pt x="98" y="441"/>
                  </a:cubicBezTo>
                  <a:lnTo>
                    <a:pt x="145" y="441"/>
                  </a:lnTo>
                  <a:lnTo>
                    <a:pt x="145" y="343"/>
                  </a:lnTo>
                  <a:lnTo>
                    <a:pt x="145" y="246"/>
                  </a:lnTo>
                  <a:cubicBezTo>
                    <a:pt x="145" y="195"/>
                    <a:pt x="145" y="148"/>
                    <a:pt x="98" y="98"/>
                  </a:cubicBezTo>
                  <a:cubicBezTo>
                    <a:pt x="98" y="51"/>
                    <a:pt x="98" y="51"/>
                    <a:pt x="47" y="0"/>
                  </a:cubicBezTo>
                  <a:close/>
                </a:path>
              </a:pathLst>
            </a:custGeom>
            <a:solidFill>
              <a:srgbClr val="BA9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50"/>
            <p:cNvSpPr/>
            <p:nvPr/>
          </p:nvSpPr>
          <p:spPr>
            <a:xfrm>
              <a:off x="9079966" y="2013658"/>
              <a:ext cx="67610" cy="112608"/>
            </a:xfrm>
            <a:custGeom>
              <a:avLst/>
              <a:gdLst/>
              <a:ahLst/>
              <a:cxnLst/>
              <a:rect l="l" t="t" r="r" b="b"/>
              <a:pathLst>
                <a:path w="293" h="488" extrusionOk="0">
                  <a:moveTo>
                    <a:pt x="0" y="1"/>
                  </a:moveTo>
                  <a:lnTo>
                    <a:pt x="0" y="1"/>
                  </a:lnTo>
                  <a:cubicBezTo>
                    <a:pt x="51" y="145"/>
                    <a:pt x="148" y="293"/>
                    <a:pt x="246" y="437"/>
                  </a:cubicBezTo>
                  <a:cubicBezTo>
                    <a:pt x="246" y="488"/>
                    <a:pt x="246" y="488"/>
                    <a:pt x="292" y="488"/>
                  </a:cubicBezTo>
                  <a:lnTo>
                    <a:pt x="292" y="43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50"/>
            <p:cNvSpPr/>
            <p:nvPr/>
          </p:nvSpPr>
          <p:spPr>
            <a:xfrm>
              <a:off x="8945206" y="1991274"/>
              <a:ext cx="0" cy="231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50"/>
            <p:cNvSpPr/>
            <p:nvPr/>
          </p:nvSpPr>
          <p:spPr>
            <a:xfrm>
              <a:off x="8945206" y="1991274"/>
              <a:ext cx="213908" cy="22614"/>
            </a:xfrm>
            <a:custGeom>
              <a:avLst/>
              <a:gdLst/>
              <a:ahLst/>
              <a:cxnLst/>
              <a:rect l="l" t="t" r="r" b="b"/>
              <a:pathLst>
                <a:path w="927" h="98" extrusionOk="0">
                  <a:moveTo>
                    <a:pt x="0" y="1"/>
                  </a:moveTo>
                  <a:lnTo>
                    <a:pt x="0" y="47"/>
                  </a:lnTo>
                  <a:cubicBezTo>
                    <a:pt x="51" y="47"/>
                    <a:pt x="51" y="47"/>
                    <a:pt x="97" y="98"/>
                  </a:cubicBezTo>
                  <a:lnTo>
                    <a:pt x="927" y="98"/>
                  </a:lnTo>
                  <a:cubicBezTo>
                    <a:pt x="635" y="98"/>
                    <a:pt x="343" y="47"/>
                    <a:pt x="51" y="1"/>
                  </a:cubicBezTo>
                  <a:close/>
                </a:path>
              </a:pathLst>
            </a:custGeom>
            <a:solidFill>
              <a:srgbClr val="2E2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50"/>
            <p:cNvSpPr/>
            <p:nvPr/>
          </p:nvSpPr>
          <p:spPr>
            <a:xfrm>
              <a:off x="9079966" y="2013658"/>
              <a:ext cx="11768" cy="231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5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50"/>
            <p:cNvSpPr/>
            <p:nvPr/>
          </p:nvSpPr>
          <p:spPr>
            <a:xfrm>
              <a:off x="8787832" y="1215017"/>
              <a:ext cx="483657" cy="646576"/>
            </a:xfrm>
            <a:custGeom>
              <a:avLst/>
              <a:gdLst/>
              <a:ahLst/>
              <a:cxnLst/>
              <a:rect l="l" t="t" r="r" b="b"/>
              <a:pathLst>
                <a:path w="2096" h="2802" extrusionOk="0">
                  <a:moveTo>
                    <a:pt x="1529" y="0"/>
                  </a:moveTo>
                  <a:cubicBezTo>
                    <a:pt x="1028" y="0"/>
                    <a:pt x="618" y="410"/>
                    <a:pt x="293" y="736"/>
                  </a:cubicBezTo>
                  <a:cubicBezTo>
                    <a:pt x="195" y="880"/>
                    <a:pt x="98" y="977"/>
                    <a:pt x="51" y="1125"/>
                  </a:cubicBezTo>
                  <a:cubicBezTo>
                    <a:pt x="0" y="1223"/>
                    <a:pt x="0" y="1269"/>
                    <a:pt x="0" y="1320"/>
                  </a:cubicBezTo>
                  <a:cubicBezTo>
                    <a:pt x="0" y="1417"/>
                    <a:pt x="51" y="1464"/>
                    <a:pt x="51" y="1515"/>
                  </a:cubicBezTo>
                  <a:cubicBezTo>
                    <a:pt x="246" y="1904"/>
                    <a:pt x="585" y="2146"/>
                    <a:pt x="927" y="2391"/>
                  </a:cubicBezTo>
                  <a:lnTo>
                    <a:pt x="1071" y="2535"/>
                  </a:lnTo>
                  <a:cubicBezTo>
                    <a:pt x="1122" y="2586"/>
                    <a:pt x="1122" y="2632"/>
                    <a:pt x="1169" y="2632"/>
                  </a:cubicBezTo>
                  <a:cubicBezTo>
                    <a:pt x="1219" y="2730"/>
                    <a:pt x="1317" y="2730"/>
                    <a:pt x="1414" y="2780"/>
                  </a:cubicBezTo>
                  <a:cubicBezTo>
                    <a:pt x="1445" y="2780"/>
                    <a:pt x="1478" y="2801"/>
                    <a:pt x="1497" y="2801"/>
                  </a:cubicBezTo>
                  <a:cubicBezTo>
                    <a:pt x="1506" y="2801"/>
                    <a:pt x="1512" y="2796"/>
                    <a:pt x="1512" y="2780"/>
                  </a:cubicBezTo>
                  <a:cubicBezTo>
                    <a:pt x="1558" y="2780"/>
                    <a:pt x="1609" y="2730"/>
                    <a:pt x="1558" y="2730"/>
                  </a:cubicBezTo>
                  <a:cubicBezTo>
                    <a:pt x="1609" y="2730"/>
                    <a:pt x="1706" y="2632"/>
                    <a:pt x="1656" y="2586"/>
                  </a:cubicBezTo>
                  <a:cubicBezTo>
                    <a:pt x="1706" y="2586"/>
                    <a:pt x="1753" y="2488"/>
                    <a:pt x="1706" y="2488"/>
                  </a:cubicBezTo>
                  <a:cubicBezTo>
                    <a:pt x="1753" y="2488"/>
                    <a:pt x="1804" y="2438"/>
                    <a:pt x="1804" y="2438"/>
                  </a:cubicBezTo>
                  <a:cubicBezTo>
                    <a:pt x="1804" y="2391"/>
                    <a:pt x="1753" y="2340"/>
                    <a:pt x="1753" y="2340"/>
                  </a:cubicBezTo>
                  <a:cubicBezTo>
                    <a:pt x="1706" y="2294"/>
                    <a:pt x="1609" y="2243"/>
                    <a:pt x="1558" y="2243"/>
                  </a:cubicBezTo>
                  <a:cubicBezTo>
                    <a:pt x="1609" y="2243"/>
                    <a:pt x="1656" y="2243"/>
                    <a:pt x="1656" y="2196"/>
                  </a:cubicBezTo>
                  <a:cubicBezTo>
                    <a:pt x="1609" y="2146"/>
                    <a:pt x="1558" y="2099"/>
                    <a:pt x="1461" y="2099"/>
                  </a:cubicBezTo>
                  <a:cubicBezTo>
                    <a:pt x="1317" y="2099"/>
                    <a:pt x="1219" y="2099"/>
                    <a:pt x="1122" y="2001"/>
                  </a:cubicBezTo>
                  <a:cubicBezTo>
                    <a:pt x="1025" y="1951"/>
                    <a:pt x="927" y="1807"/>
                    <a:pt x="877" y="1709"/>
                  </a:cubicBezTo>
                  <a:cubicBezTo>
                    <a:pt x="779" y="1612"/>
                    <a:pt x="682" y="1464"/>
                    <a:pt x="538" y="1367"/>
                  </a:cubicBezTo>
                  <a:cubicBezTo>
                    <a:pt x="779" y="1269"/>
                    <a:pt x="1025" y="1172"/>
                    <a:pt x="1219" y="1075"/>
                  </a:cubicBezTo>
                  <a:cubicBezTo>
                    <a:pt x="1364" y="1028"/>
                    <a:pt x="1558" y="930"/>
                    <a:pt x="1706" y="833"/>
                  </a:cubicBezTo>
                  <a:cubicBezTo>
                    <a:pt x="1804" y="736"/>
                    <a:pt x="1948" y="638"/>
                    <a:pt x="1998" y="490"/>
                  </a:cubicBezTo>
                  <a:cubicBezTo>
                    <a:pt x="2096" y="198"/>
                    <a:pt x="1850" y="4"/>
                    <a:pt x="1609" y="4"/>
                  </a:cubicBezTo>
                  <a:cubicBezTo>
                    <a:pt x="1582" y="1"/>
                    <a:pt x="1556" y="0"/>
                    <a:pt x="1529" y="0"/>
                  </a:cubicBezTo>
                  <a:close/>
                </a:path>
              </a:pathLst>
            </a:custGeom>
            <a:solidFill>
              <a:srgbClr val="BFB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50"/>
            <p:cNvSpPr/>
            <p:nvPr/>
          </p:nvSpPr>
          <p:spPr>
            <a:xfrm>
              <a:off x="8787832" y="1215709"/>
              <a:ext cx="314746" cy="551043"/>
            </a:xfrm>
            <a:custGeom>
              <a:avLst/>
              <a:gdLst/>
              <a:ahLst/>
              <a:cxnLst/>
              <a:rect l="l" t="t" r="r" b="b"/>
              <a:pathLst>
                <a:path w="1364" h="2388" extrusionOk="0">
                  <a:moveTo>
                    <a:pt x="0" y="1317"/>
                  </a:moveTo>
                  <a:cubicBezTo>
                    <a:pt x="0" y="1354"/>
                    <a:pt x="0" y="1393"/>
                    <a:pt x="26" y="1431"/>
                  </a:cubicBezTo>
                  <a:lnTo>
                    <a:pt x="26" y="1431"/>
                  </a:lnTo>
                  <a:cubicBezTo>
                    <a:pt x="13" y="1401"/>
                    <a:pt x="0" y="1365"/>
                    <a:pt x="0" y="1317"/>
                  </a:cubicBezTo>
                  <a:close/>
                  <a:moveTo>
                    <a:pt x="1364" y="1"/>
                  </a:moveTo>
                  <a:cubicBezTo>
                    <a:pt x="927" y="98"/>
                    <a:pt x="585" y="441"/>
                    <a:pt x="293" y="733"/>
                  </a:cubicBezTo>
                  <a:cubicBezTo>
                    <a:pt x="195" y="877"/>
                    <a:pt x="98" y="974"/>
                    <a:pt x="51" y="1122"/>
                  </a:cubicBezTo>
                  <a:cubicBezTo>
                    <a:pt x="35" y="1137"/>
                    <a:pt x="23" y="1153"/>
                    <a:pt x="16" y="1171"/>
                  </a:cubicBezTo>
                  <a:lnTo>
                    <a:pt x="16" y="1171"/>
                  </a:lnTo>
                  <a:cubicBezTo>
                    <a:pt x="11" y="1170"/>
                    <a:pt x="6" y="1169"/>
                    <a:pt x="0" y="1169"/>
                  </a:cubicBezTo>
                  <a:lnTo>
                    <a:pt x="0" y="1317"/>
                  </a:lnTo>
                  <a:cubicBezTo>
                    <a:pt x="0" y="1251"/>
                    <a:pt x="0" y="1207"/>
                    <a:pt x="16" y="1171"/>
                  </a:cubicBezTo>
                  <a:lnTo>
                    <a:pt x="16" y="1171"/>
                  </a:lnTo>
                  <a:cubicBezTo>
                    <a:pt x="51" y="1180"/>
                    <a:pt x="51" y="1220"/>
                    <a:pt x="51" y="1220"/>
                  </a:cubicBezTo>
                  <a:cubicBezTo>
                    <a:pt x="98" y="1266"/>
                    <a:pt x="98" y="1317"/>
                    <a:pt x="98" y="1364"/>
                  </a:cubicBezTo>
                  <a:cubicBezTo>
                    <a:pt x="51" y="1414"/>
                    <a:pt x="51" y="1414"/>
                    <a:pt x="51" y="1461"/>
                  </a:cubicBezTo>
                  <a:cubicBezTo>
                    <a:pt x="41" y="1451"/>
                    <a:pt x="32" y="1441"/>
                    <a:pt x="26" y="1431"/>
                  </a:cubicBezTo>
                  <a:lnTo>
                    <a:pt x="26" y="1431"/>
                  </a:lnTo>
                  <a:cubicBezTo>
                    <a:pt x="38" y="1462"/>
                    <a:pt x="51" y="1486"/>
                    <a:pt x="51" y="1512"/>
                  </a:cubicBezTo>
                  <a:cubicBezTo>
                    <a:pt x="246" y="1851"/>
                    <a:pt x="538" y="2143"/>
                    <a:pt x="877" y="2388"/>
                  </a:cubicBezTo>
                  <a:lnTo>
                    <a:pt x="877" y="1753"/>
                  </a:lnTo>
                  <a:lnTo>
                    <a:pt x="877" y="1706"/>
                  </a:lnTo>
                  <a:cubicBezTo>
                    <a:pt x="779" y="1609"/>
                    <a:pt x="682" y="1461"/>
                    <a:pt x="538" y="1364"/>
                  </a:cubicBezTo>
                  <a:cubicBezTo>
                    <a:pt x="682" y="1317"/>
                    <a:pt x="779" y="1266"/>
                    <a:pt x="877" y="1220"/>
                  </a:cubicBezTo>
                  <a:cubicBezTo>
                    <a:pt x="927" y="927"/>
                    <a:pt x="927" y="635"/>
                    <a:pt x="1071" y="390"/>
                  </a:cubicBezTo>
                  <a:cubicBezTo>
                    <a:pt x="1122" y="293"/>
                    <a:pt x="1169" y="246"/>
                    <a:pt x="1219" y="246"/>
                  </a:cubicBezTo>
                  <a:lnTo>
                    <a:pt x="1169" y="246"/>
                  </a:lnTo>
                  <a:cubicBezTo>
                    <a:pt x="1219" y="149"/>
                    <a:pt x="1317" y="98"/>
                    <a:pt x="1364" y="1"/>
                  </a:cubicBezTo>
                  <a:close/>
                </a:path>
              </a:pathLst>
            </a:custGeom>
            <a:solidFill>
              <a:srgbClr val="B1A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50"/>
            <p:cNvSpPr/>
            <p:nvPr/>
          </p:nvSpPr>
          <p:spPr>
            <a:xfrm>
              <a:off x="8787832" y="1485230"/>
              <a:ext cx="22614" cy="67842"/>
            </a:xfrm>
            <a:custGeom>
              <a:avLst/>
              <a:gdLst/>
              <a:ahLst/>
              <a:cxnLst/>
              <a:rect l="l" t="t" r="r" b="b"/>
              <a:pathLst>
                <a:path w="98" h="294" extrusionOk="0">
                  <a:moveTo>
                    <a:pt x="0" y="1"/>
                  </a:moveTo>
                  <a:lnTo>
                    <a:pt x="0" y="149"/>
                  </a:lnTo>
                  <a:cubicBezTo>
                    <a:pt x="0" y="196"/>
                    <a:pt x="0" y="246"/>
                    <a:pt x="51" y="293"/>
                  </a:cubicBezTo>
                  <a:cubicBezTo>
                    <a:pt x="51" y="246"/>
                    <a:pt x="51" y="246"/>
                    <a:pt x="98" y="196"/>
                  </a:cubicBezTo>
                  <a:cubicBezTo>
                    <a:pt x="98" y="149"/>
                    <a:pt x="98" y="98"/>
                    <a:pt x="51" y="52"/>
                  </a:cubicBezTo>
                  <a:cubicBezTo>
                    <a:pt x="51" y="52"/>
                    <a:pt x="51" y="1"/>
                    <a:pt x="0" y="1"/>
                  </a:cubicBezTo>
                  <a:close/>
                </a:path>
              </a:pathLst>
            </a:custGeom>
            <a:solidFill>
              <a:srgbClr val="AE8D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50"/>
            <p:cNvSpPr/>
            <p:nvPr/>
          </p:nvSpPr>
          <p:spPr>
            <a:xfrm>
              <a:off x="8934360" y="1249861"/>
              <a:ext cx="404509" cy="760107"/>
            </a:xfrm>
            <a:custGeom>
              <a:avLst/>
              <a:gdLst/>
              <a:ahLst/>
              <a:cxnLst/>
              <a:rect l="l" t="t" r="r" b="b"/>
              <a:pathLst>
                <a:path w="1753" h="3294" extrusionOk="0">
                  <a:moveTo>
                    <a:pt x="826" y="1"/>
                  </a:moveTo>
                  <a:cubicBezTo>
                    <a:pt x="631" y="47"/>
                    <a:pt x="534" y="47"/>
                    <a:pt x="436" y="242"/>
                  </a:cubicBezTo>
                  <a:cubicBezTo>
                    <a:pt x="292" y="585"/>
                    <a:pt x="242" y="974"/>
                    <a:pt x="242" y="1313"/>
                  </a:cubicBezTo>
                  <a:cubicBezTo>
                    <a:pt x="242" y="1753"/>
                    <a:pt x="292" y="2240"/>
                    <a:pt x="144" y="2676"/>
                  </a:cubicBezTo>
                  <a:cubicBezTo>
                    <a:pt x="98" y="2824"/>
                    <a:pt x="0" y="2922"/>
                    <a:pt x="0" y="3066"/>
                  </a:cubicBezTo>
                  <a:lnTo>
                    <a:pt x="0" y="3116"/>
                  </a:lnTo>
                  <a:cubicBezTo>
                    <a:pt x="0" y="3163"/>
                    <a:pt x="47" y="3214"/>
                    <a:pt x="98" y="3214"/>
                  </a:cubicBezTo>
                  <a:cubicBezTo>
                    <a:pt x="351" y="3270"/>
                    <a:pt x="606" y="3294"/>
                    <a:pt x="860" y="3294"/>
                  </a:cubicBezTo>
                  <a:cubicBezTo>
                    <a:pt x="1044" y="3294"/>
                    <a:pt x="1227" y="3282"/>
                    <a:pt x="1410" y="3260"/>
                  </a:cubicBezTo>
                  <a:lnTo>
                    <a:pt x="1461" y="3260"/>
                  </a:lnTo>
                  <a:cubicBezTo>
                    <a:pt x="1507" y="3260"/>
                    <a:pt x="1507" y="3214"/>
                    <a:pt x="1507" y="3214"/>
                  </a:cubicBezTo>
                  <a:cubicBezTo>
                    <a:pt x="1605" y="2579"/>
                    <a:pt x="1702" y="1897"/>
                    <a:pt x="1753" y="1266"/>
                  </a:cubicBezTo>
                  <a:cubicBezTo>
                    <a:pt x="1753" y="1072"/>
                    <a:pt x="1753" y="826"/>
                    <a:pt x="1702" y="631"/>
                  </a:cubicBezTo>
                  <a:cubicBezTo>
                    <a:pt x="1655" y="437"/>
                    <a:pt x="1558" y="242"/>
                    <a:pt x="1363" y="98"/>
                  </a:cubicBezTo>
                  <a:cubicBezTo>
                    <a:pt x="1215" y="1"/>
                    <a:pt x="1021" y="1"/>
                    <a:pt x="8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50"/>
            <p:cNvSpPr/>
            <p:nvPr/>
          </p:nvSpPr>
          <p:spPr>
            <a:xfrm>
              <a:off x="9079966" y="1462847"/>
              <a:ext cx="247367" cy="314750"/>
            </a:xfrm>
            <a:custGeom>
              <a:avLst/>
              <a:gdLst/>
              <a:ahLst/>
              <a:cxnLst/>
              <a:rect l="l" t="t" r="r" b="b"/>
              <a:pathLst>
                <a:path w="1072" h="1364" extrusionOk="0">
                  <a:moveTo>
                    <a:pt x="0" y="1"/>
                  </a:moveTo>
                  <a:lnTo>
                    <a:pt x="0" y="1"/>
                  </a:lnTo>
                  <a:cubicBezTo>
                    <a:pt x="51" y="293"/>
                    <a:pt x="195" y="538"/>
                    <a:pt x="343" y="733"/>
                  </a:cubicBezTo>
                  <a:cubicBezTo>
                    <a:pt x="538" y="974"/>
                    <a:pt x="779" y="1220"/>
                    <a:pt x="1024" y="1364"/>
                  </a:cubicBezTo>
                  <a:cubicBezTo>
                    <a:pt x="1024" y="1266"/>
                    <a:pt x="1024" y="1169"/>
                    <a:pt x="1071" y="1072"/>
                  </a:cubicBezTo>
                  <a:cubicBezTo>
                    <a:pt x="1024" y="1025"/>
                    <a:pt x="974" y="1025"/>
                    <a:pt x="927" y="974"/>
                  </a:cubicBezTo>
                  <a:cubicBezTo>
                    <a:pt x="584" y="780"/>
                    <a:pt x="148" y="44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50"/>
            <p:cNvSpPr/>
            <p:nvPr/>
          </p:nvSpPr>
          <p:spPr>
            <a:xfrm>
              <a:off x="9069120" y="1283090"/>
              <a:ext cx="651876" cy="458279"/>
            </a:xfrm>
            <a:custGeom>
              <a:avLst/>
              <a:gdLst/>
              <a:ahLst/>
              <a:cxnLst/>
              <a:rect l="l" t="t" r="r" b="b"/>
              <a:pathLst>
                <a:path w="2825" h="1986" extrusionOk="0">
                  <a:moveTo>
                    <a:pt x="2384" y="1"/>
                  </a:moveTo>
                  <a:cubicBezTo>
                    <a:pt x="2337" y="1"/>
                    <a:pt x="2337" y="51"/>
                    <a:pt x="2287" y="98"/>
                  </a:cubicBezTo>
                  <a:cubicBezTo>
                    <a:pt x="2287" y="149"/>
                    <a:pt x="2240" y="195"/>
                    <a:pt x="2240" y="246"/>
                  </a:cubicBezTo>
                  <a:cubicBezTo>
                    <a:pt x="2240" y="246"/>
                    <a:pt x="2189" y="195"/>
                    <a:pt x="2189" y="149"/>
                  </a:cubicBezTo>
                  <a:cubicBezTo>
                    <a:pt x="2142" y="195"/>
                    <a:pt x="2092" y="293"/>
                    <a:pt x="2092" y="390"/>
                  </a:cubicBezTo>
                  <a:cubicBezTo>
                    <a:pt x="2092" y="538"/>
                    <a:pt x="2142" y="635"/>
                    <a:pt x="2092" y="733"/>
                  </a:cubicBezTo>
                  <a:cubicBezTo>
                    <a:pt x="2045" y="877"/>
                    <a:pt x="1948" y="974"/>
                    <a:pt x="1850" y="1025"/>
                  </a:cubicBezTo>
                  <a:cubicBezTo>
                    <a:pt x="1753" y="1169"/>
                    <a:pt x="1605" y="1266"/>
                    <a:pt x="1558" y="1414"/>
                  </a:cubicBezTo>
                  <a:cubicBezTo>
                    <a:pt x="1410" y="1220"/>
                    <a:pt x="1266" y="1025"/>
                    <a:pt x="1169" y="780"/>
                  </a:cubicBezTo>
                  <a:cubicBezTo>
                    <a:pt x="1071" y="635"/>
                    <a:pt x="923" y="487"/>
                    <a:pt x="826" y="390"/>
                  </a:cubicBezTo>
                  <a:cubicBezTo>
                    <a:pt x="682" y="293"/>
                    <a:pt x="585" y="195"/>
                    <a:pt x="437" y="149"/>
                  </a:cubicBezTo>
                  <a:cubicBezTo>
                    <a:pt x="414" y="145"/>
                    <a:pt x="392" y="143"/>
                    <a:pt x="372" y="143"/>
                  </a:cubicBezTo>
                  <a:cubicBezTo>
                    <a:pt x="123" y="143"/>
                    <a:pt x="0" y="409"/>
                    <a:pt x="0" y="635"/>
                  </a:cubicBezTo>
                  <a:cubicBezTo>
                    <a:pt x="47" y="1169"/>
                    <a:pt x="585" y="1512"/>
                    <a:pt x="974" y="1753"/>
                  </a:cubicBezTo>
                  <a:cubicBezTo>
                    <a:pt x="1118" y="1851"/>
                    <a:pt x="1266" y="1948"/>
                    <a:pt x="1410" y="1948"/>
                  </a:cubicBezTo>
                  <a:cubicBezTo>
                    <a:pt x="1459" y="1973"/>
                    <a:pt x="1496" y="1986"/>
                    <a:pt x="1527" y="1986"/>
                  </a:cubicBezTo>
                  <a:cubicBezTo>
                    <a:pt x="1557" y="1986"/>
                    <a:pt x="1582" y="1973"/>
                    <a:pt x="1605" y="1948"/>
                  </a:cubicBezTo>
                  <a:cubicBezTo>
                    <a:pt x="1656" y="1948"/>
                    <a:pt x="1702" y="1901"/>
                    <a:pt x="1753" y="1851"/>
                  </a:cubicBezTo>
                  <a:cubicBezTo>
                    <a:pt x="2142" y="1609"/>
                    <a:pt x="2337" y="1266"/>
                    <a:pt x="2532" y="877"/>
                  </a:cubicBezTo>
                  <a:cubicBezTo>
                    <a:pt x="2532" y="830"/>
                    <a:pt x="2579" y="733"/>
                    <a:pt x="2579" y="682"/>
                  </a:cubicBezTo>
                  <a:cubicBezTo>
                    <a:pt x="2629" y="682"/>
                    <a:pt x="2676" y="635"/>
                    <a:pt x="2727" y="585"/>
                  </a:cubicBezTo>
                  <a:cubicBezTo>
                    <a:pt x="2773" y="487"/>
                    <a:pt x="2773" y="390"/>
                    <a:pt x="2773" y="293"/>
                  </a:cubicBezTo>
                  <a:cubicBezTo>
                    <a:pt x="2773" y="293"/>
                    <a:pt x="2824" y="246"/>
                    <a:pt x="2773" y="195"/>
                  </a:cubicBezTo>
                  <a:cubicBezTo>
                    <a:pt x="2773" y="172"/>
                    <a:pt x="2762" y="160"/>
                    <a:pt x="2744" y="160"/>
                  </a:cubicBezTo>
                  <a:cubicBezTo>
                    <a:pt x="2726" y="160"/>
                    <a:pt x="2701" y="172"/>
                    <a:pt x="2676" y="195"/>
                  </a:cubicBezTo>
                  <a:cubicBezTo>
                    <a:pt x="2713" y="124"/>
                    <a:pt x="2671" y="80"/>
                    <a:pt x="2625" y="80"/>
                  </a:cubicBezTo>
                  <a:cubicBezTo>
                    <a:pt x="2609" y="80"/>
                    <a:pt x="2592" y="86"/>
                    <a:pt x="2579" y="98"/>
                  </a:cubicBezTo>
                  <a:cubicBezTo>
                    <a:pt x="2579" y="65"/>
                    <a:pt x="2530" y="30"/>
                    <a:pt x="2485" y="30"/>
                  </a:cubicBezTo>
                  <a:cubicBezTo>
                    <a:pt x="2467" y="30"/>
                    <a:pt x="2448" y="36"/>
                    <a:pt x="2435" y="51"/>
                  </a:cubicBezTo>
                  <a:lnTo>
                    <a:pt x="2384" y="1"/>
                  </a:lnTo>
                  <a:close/>
                </a:path>
              </a:pathLst>
            </a:custGeom>
            <a:solidFill>
              <a:srgbClr val="BFB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50"/>
            <p:cNvSpPr/>
            <p:nvPr/>
          </p:nvSpPr>
          <p:spPr>
            <a:xfrm>
              <a:off x="9394483" y="1709985"/>
              <a:ext cx="79379" cy="34382"/>
            </a:xfrm>
            <a:custGeom>
              <a:avLst/>
              <a:gdLst/>
              <a:ahLst/>
              <a:cxnLst/>
              <a:rect l="l" t="t" r="r" b="b"/>
              <a:pathLst>
                <a:path w="344" h="149" extrusionOk="0">
                  <a:moveTo>
                    <a:pt x="246" y="1"/>
                  </a:moveTo>
                  <a:cubicBezTo>
                    <a:pt x="195" y="1"/>
                    <a:pt x="148" y="1"/>
                    <a:pt x="98" y="51"/>
                  </a:cubicBezTo>
                  <a:cubicBezTo>
                    <a:pt x="51" y="51"/>
                    <a:pt x="0" y="98"/>
                    <a:pt x="0" y="98"/>
                  </a:cubicBezTo>
                  <a:cubicBezTo>
                    <a:pt x="51" y="149"/>
                    <a:pt x="98" y="149"/>
                    <a:pt x="98" y="149"/>
                  </a:cubicBezTo>
                  <a:cubicBezTo>
                    <a:pt x="148" y="149"/>
                    <a:pt x="195" y="98"/>
                    <a:pt x="195" y="98"/>
                  </a:cubicBezTo>
                  <a:cubicBezTo>
                    <a:pt x="292" y="98"/>
                    <a:pt x="292" y="51"/>
                    <a:pt x="343" y="51"/>
                  </a:cubicBezTo>
                  <a:lnTo>
                    <a:pt x="343" y="1"/>
                  </a:lnTo>
                  <a:close/>
                </a:path>
              </a:pathLst>
            </a:custGeom>
            <a:solidFill>
              <a:srgbClr val="BA9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50"/>
            <p:cNvSpPr/>
            <p:nvPr/>
          </p:nvSpPr>
          <p:spPr>
            <a:xfrm>
              <a:off x="9057352" y="990955"/>
              <a:ext cx="269980" cy="382361"/>
            </a:xfrm>
            <a:custGeom>
              <a:avLst/>
              <a:gdLst/>
              <a:ahLst/>
              <a:cxnLst/>
              <a:rect l="l" t="t" r="r" b="b"/>
              <a:pathLst>
                <a:path w="1170" h="1657" extrusionOk="0">
                  <a:moveTo>
                    <a:pt x="636" y="1"/>
                  </a:moveTo>
                  <a:cubicBezTo>
                    <a:pt x="636" y="149"/>
                    <a:pt x="636" y="293"/>
                    <a:pt x="585" y="441"/>
                  </a:cubicBezTo>
                  <a:cubicBezTo>
                    <a:pt x="488" y="585"/>
                    <a:pt x="441" y="733"/>
                    <a:pt x="344" y="830"/>
                  </a:cubicBezTo>
                  <a:cubicBezTo>
                    <a:pt x="246" y="975"/>
                    <a:pt x="98" y="1072"/>
                    <a:pt x="1" y="1220"/>
                  </a:cubicBezTo>
                  <a:cubicBezTo>
                    <a:pt x="87" y="1196"/>
                    <a:pt x="172" y="1183"/>
                    <a:pt x="255" y="1183"/>
                  </a:cubicBezTo>
                  <a:cubicBezTo>
                    <a:pt x="504" y="1183"/>
                    <a:pt x="731" y="1293"/>
                    <a:pt x="877" y="1512"/>
                  </a:cubicBezTo>
                  <a:cubicBezTo>
                    <a:pt x="928" y="1559"/>
                    <a:pt x="1025" y="1656"/>
                    <a:pt x="1122" y="1656"/>
                  </a:cubicBezTo>
                  <a:cubicBezTo>
                    <a:pt x="1122" y="1461"/>
                    <a:pt x="974" y="1364"/>
                    <a:pt x="974" y="1169"/>
                  </a:cubicBezTo>
                  <a:cubicBezTo>
                    <a:pt x="974" y="1025"/>
                    <a:pt x="1025" y="830"/>
                    <a:pt x="1169" y="733"/>
                  </a:cubicBezTo>
                  <a:lnTo>
                    <a:pt x="1169" y="682"/>
                  </a:lnTo>
                  <a:cubicBezTo>
                    <a:pt x="1122" y="585"/>
                    <a:pt x="1072" y="538"/>
                    <a:pt x="1025" y="441"/>
                  </a:cubicBezTo>
                  <a:lnTo>
                    <a:pt x="877" y="293"/>
                  </a:lnTo>
                  <a:cubicBezTo>
                    <a:pt x="830" y="196"/>
                    <a:pt x="733" y="98"/>
                    <a:pt x="636" y="1"/>
                  </a:cubicBezTo>
                  <a:close/>
                </a:path>
              </a:pathLst>
            </a:custGeom>
            <a:solidFill>
              <a:srgbClr val="BFB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50"/>
            <p:cNvSpPr/>
            <p:nvPr/>
          </p:nvSpPr>
          <p:spPr>
            <a:xfrm>
              <a:off x="9304489" y="1170712"/>
              <a:ext cx="11999" cy="11999"/>
            </a:xfrm>
            <a:custGeom>
              <a:avLst/>
              <a:gdLst/>
              <a:ahLst/>
              <a:cxnLst/>
              <a:rect l="l" t="t" r="r" b="b"/>
              <a:pathLst>
                <a:path w="52" h="52" extrusionOk="0">
                  <a:moveTo>
                    <a:pt x="51" y="1"/>
                  </a:moveTo>
                  <a:lnTo>
                    <a:pt x="1" y="51"/>
                  </a:lnTo>
                  <a:lnTo>
                    <a:pt x="1" y="51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50"/>
            <p:cNvSpPr/>
            <p:nvPr/>
          </p:nvSpPr>
          <p:spPr>
            <a:xfrm>
              <a:off x="9248878" y="1080949"/>
              <a:ext cx="67610" cy="101763"/>
            </a:xfrm>
            <a:custGeom>
              <a:avLst/>
              <a:gdLst/>
              <a:ahLst/>
              <a:cxnLst/>
              <a:rect l="l" t="t" r="r" b="b"/>
              <a:pathLst>
                <a:path w="293" h="441" extrusionOk="0">
                  <a:moveTo>
                    <a:pt x="0" y="0"/>
                  </a:moveTo>
                  <a:lnTo>
                    <a:pt x="0" y="0"/>
                  </a:lnTo>
                  <a:cubicBezTo>
                    <a:pt x="47" y="195"/>
                    <a:pt x="144" y="343"/>
                    <a:pt x="242" y="440"/>
                  </a:cubicBezTo>
                  <a:lnTo>
                    <a:pt x="292" y="390"/>
                  </a:lnTo>
                  <a:cubicBezTo>
                    <a:pt x="242" y="343"/>
                    <a:pt x="242" y="292"/>
                    <a:pt x="195" y="246"/>
                  </a:cubicBezTo>
                  <a:cubicBezTo>
                    <a:pt x="144" y="195"/>
                    <a:pt x="47" y="98"/>
                    <a:pt x="0" y="0"/>
                  </a:cubicBezTo>
                  <a:close/>
                </a:path>
              </a:pathLst>
            </a:custGeom>
            <a:solidFill>
              <a:srgbClr val="B1A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50"/>
            <p:cNvSpPr/>
            <p:nvPr/>
          </p:nvSpPr>
          <p:spPr>
            <a:xfrm>
              <a:off x="9136500" y="788814"/>
              <a:ext cx="347975" cy="395976"/>
            </a:xfrm>
            <a:custGeom>
              <a:avLst/>
              <a:gdLst/>
              <a:ahLst/>
              <a:cxnLst/>
              <a:rect l="l" t="t" r="r" b="b"/>
              <a:pathLst>
                <a:path w="1508" h="1716" extrusionOk="0">
                  <a:moveTo>
                    <a:pt x="974" y="1"/>
                  </a:moveTo>
                  <a:cubicBezTo>
                    <a:pt x="682" y="1"/>
                    <a:pt x="437" y="149"/>
                    <a:pt x="293" y="343"/>
                  </a:cubicBezTo>
                  <a:cubicBezTo>
                    <a:pt x="1" y="830"/>
                    <a:pt x="390" y="1169"/>
                    <a:pt x="682" y="1512"/>
                  </a:cubicBezTo>
                  <a:cubicBezTo>
                    <a:pt x="729" y="1609"/>
                    <a:pt x="826" y="1656"/>
                    <a:pt x="877" y="1706"/>
                  </a:cubicBezTo>
                  <a:cubicBezTo>
                    <a:pt x="902" y="1713"/>
                    <a:pt x="927" y="1715"/>
                    <a:pt x="951" y="1715"/>
                  </a:cubicBezTo>
                  <a:cubicBezTo>
                    <a:pt x="1108" y="1715"/>
                    <a:pt x="1228" y="1590"/>
                    <a:pt x="1313" y="1461"/>
                  </a:cubicBezTo>
                  <a:cubicBezTo>
                    <a:pt x="1410" y="1266"/>
                    <a:pt x="1461" y="1025"/>
                    <a:pt x="1508" y="830"/>
                  </a:cubicBezTo>
                  <a:cubicBezTo>
                    <a:pt x="1508" y="635"/>
                    <a:pt x="1508" y="487"/>
                    <a:pt x="1461" y="343"/>
                  </a:cubicBezTo>
                  <a:cubicBezTo>
                    <a:pt x="1410" y="195"/>
                    <a:pt x="1266" y="98"/>
                    <a:pt x="1118" y="51"/>
                  </a:cubicBezTo>
                  <a:cubicBezTo>
                    <a:pt x="1072" y="1"/>
                    <a:pt x="1021" y="1"/>
                    <a:pt x="974" y="1"/>
                  </a:cubicBezTo>
                  <a:close/>
                </a:path>
              </a:pathLst>
            </a:custGeom>
            <a:solidFill>
              <a:srgbClr val="BFB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50"/>
            <p:cNvSpPr/>
            <p:nvPr/>
          </p:nvSpPr>
          <p:spPr>
            <a:xfrm>
              <a:off x="9394483" y="957726"/>
              <a:ext cx="45227" cy="22845"/>
            </a:xfrm>
            <a:custGeom>
              <a:avLst/>
              <a:gdLst/>
              <a:ahLst/>
              <a:cxnLst/>
              <a:rect l="l" t="t" r="r" b="b"/>
              <a:pathLst>
                <a:path w="196" h="99" extrusionOk="0">
                  <a:moveTo>
                    <a:pt x="0" y="1"/>
                  </a:moveTo>
                  <a:lnTo>
                    <a:pt x="0" y="48"/>
                  </a:lnTo>
                  <a:lnTo>
                    <a:pt x="148" y="48"/>
                  </a:lnTo>
                  <a:cubicBezTo>
                    <a:pt x="195" y="48"/>
                    <a:pt x="195" y="98"/>
                    <a:pt x="195" y="98"/>
                  </a:cubicBezTo>
                  <a:lnTo>
                    <a:pt x="195" y="48"/>
                  </a:lnTo>
                  <a:lnTo>
                    <a:pt x="148" y="1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50"/>
            <p:cNvSpPr/>
            <p:nvPr/>
          </p:nvSpPr>
          <p:spPr>
            <a:xfrm>
              <a:off x="9451018" y="1002723"/>
              <a:ext cx="33459" cy="67611"/>
            </a:xfrm>
            <a:custGeom>
              <a:avLst/>
              <a:gdLst/>
              <a:ahLst/>
              <a:cxnLst/>
              <a:rect l="l" t="t" r="r" b="b"/>
              <a:pathLst>
                <a:path w="145" h="293" extrusionOk="0">
                  <a:moveTo>
                    <a:pt x="98" y="1"/>
                  </a:moveTo>
                  <a:lnTo>
                    <a:pt x="47" y="98"/>
                  </a:lnTo>
                  <a:cubicBezTo>
                    <a:pt x="47" y="145"/>
                    <a:pt x="1" y="195"/>
                    <a:pt x="1" y="242"/>
                  </a:cubicBezTo>
                  <a:lnTo>
                    <a:pt x="1" y="293"/>
                  </a:lnTo>
                  <a:lnTo>
                    <a:pt x="145" y="293"/>
                  </a:lnTo>
                  <a:lnTo>
                    <a:pt x="145" y="242"/>
                  </a:lnTo>
                  <a:cubicBezTo>
                    <a:pt x="145" y="195"/>
                    <a:pt x="145" y="47"/>
                    <a:pt x="98" y="1"/>
                  </a:cubicBezTo>
                  <a:close/>
                </a:path>
              </a:pathLst>
            </a:custGeom>
            <a:solidFill>
              <a:srgbClr val="BFB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50"/>
            <p:cNvSpPr/>
            <p:nvPr/>
          </p:nvSpPr>
          <p:spPr>
            <a:xfrm>
              <a:off x="9461863" y="1002723"/>
              <a:ext cx="22614" cy="22614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51" y="1"/>
                  </a:moveTo>
                  <a:cubicBezTo>
                    <a:pt x="51" y="1"/>
                    <a:pt x="51" y="47"/>
                    <a:pt x="0" y="98"/>
                  </a:cubicBezTo>
                  <a:cubicBezTo>
                    <a:pt x="51" y="98"/>
                    <a:pt x="51" y="47"/>
                    <a:pt x="51" y="47"/>
                  </a:cubicBezTo>
                  <a:lnTo>
                    <a:pt x="96" y="47"/>
                  </a:lnTo>
                  <a:cubicBezTo>
                    <a:pt x="92" y="20"/>
                    <a:pt x="81" y="1"/>
                    <a:pt x="51" y="1"/>
                  </a:cubicBezTo>
                  <a:close/>
                  <a:moveTo>
                    <a:pt x="96" y="47"/>
                  </a:moveTo>
                  <a:cubicBezTo>
                    <a:pt x="98" y="62"/>
                    <a:pt x="98" y="80"/>
                    <a:pt x="98" y="98"/>
                  </a:cubicBezTo>
                  <a:lnTo>
                    <a:pt x="98" y="47"/>
                  </a:lnTo>
                  <a:close/>
                </a:path>
              </a:pathLst>
            </a:custGeom>
            <a:solidFill>
              <a:srgbClr val="B47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50"/>
            <p:cNvSpPr/>
            <p:nvPr/>
          </p:nvSpPr>
          <p:spPr>
            <a:xfrm>
              <a:off x="9169729" y="710588"/>
              <a:ext cx="326515" cy="325595"/>
            </a:xfrm>
            <a:custGeom>
              <a:avLst/>
              <a:gdLst/>
              <a:ahLst/>
              <a:cxnLst/>
              <a:rect l="l" t="t" r="r" b="b"/>
              <a:pathLst>
                <a:path w="1415" h="1411" extrusionOk="0">
                  <a:moveTo>
                    <a:pt x="585" y="1"/>
                  </a:moveTo>
                  <a:cubicBezTo>
                    <a:pt x="538" y="1"/>
                    <a:pt x="487" y="48"/>
                    <a:pt x="487" y="98"/>
                  </a:cubicBezTo>
                  <a:lnTo>
                    <a:pt x="390" y="98"/>
                  </a:lnTo>
                  <a:cubicBezTo>
                    <a:pt x="343" y="145"/>
                    <a:pt x="293" y="196"/>
                    <a:pt x="293" y="242"/>
                  </a:cubicBezTo>
                  <a:cubicBezTo>
                    <a:pt x="277" y="227"/>
                    <a:pt x="261" y="222"/>
                    <a:pt x="247" y="222"/>
                  </a:cubicBezTo>
                  <a:cubicBezTo>
                    <a:pt x="218" y="222"/>
                    <a:pt x="195" y="242"/>
                    <a:pt x="195" y="242"/>
                  </a:cubicBezTo>
                  <a:cubicBezTo>
                    <a:pt x="149" y="293"/>
                    <a:pt x="149" y="340"/>
                    <a:pt x="195" y="340"/>
                  </a:cubicBezTo>
                  <a:cubicBezTo>
                    <a:pt x="149" y="340"/>
                    <a:pt x="98" y="390"/>
                    <a:pt x="98" y="390"/>
                  </a:cubicBezTo>
                  <a:cubicBezTo>
                    <a:pt x="98" y="437"/>
                    <a:pt x="149" y="488"/>
                    <a:pt x="149" y="488"/>
                  </a:cubicBezTo>
                  <a:cubicBezTo>
                    <a:pt x="149" y="488"/>
                    <a:pt x="195" y="488"/>
                    <a:pt x="195" y="534"/>
                  </a:cubicBezTo>
                  <a:cubicBezTo>
                    <a:pt x="195" y="534"/>
                    <a:pt x="149" y="585"/>
                    <a:pt x="149" y="632"/>
                  </a:cubicBezTo>
                  <a:cubicBezTo>
                    <a:pt x="149" y="682"/>
                    <a:pt x="149" y="682"/>
                    <a:pt x="98" y="729"/>
                  </a:cubicBezTo>
                  <a:cubicBezTo>
                    <a:pt x="98" y="780"/>
                    <a:pt x="51" y="826"/>
                    <a:pt x="51" y="877"/>
                  </a:cubicBezTo>
                  <a:cubicBezTo>
                    <a:pt x="1" y="1021"/>
                    <a:pt x="51" y="1169"/>
                    <a:pt x="51" y="1313"/>
                  </a:cubicBezTo>
                  <a:lnTo>
                    <a:pt x="51" y="1364"/>
                  </a:lnTo>
                  <a:lnTo>
                    <a:pt x="98" y="1364"/>
                  </a:lnTo>
                  <a:lnTo>
                    <a:pt x="149" y="1411"/>
                  </a:lnTo>
                  <a:cubicBezTo>
                    <a:pt x="195" y="1313"/>
                    <a:pt x="246" y="1267"/>
                    <a:pt x="293" y="1216"/>
                  </a:cubicBezTo>
                  <a:lnTo>
                    <a:pt x="293" y="1169"/>
                  </a:lnTo>
                  <a:lnTo>
                    <a:pt x="293" y="1021"/>
                  </a:lnTo>
                  <a:cubicBezTo>
                    <a:pt x="293" y="974"/>
                    <a:pt x="343" y="877"/>
                    <a:pt x="441" y="877"/>
                  </a:cubicBezTo>
                  <a:cubicBezTo>
                    <a:pt x="487" y="877"/>
                    <a:pt x="487" y="877"/>
                    <a:pt x="538" y="924"/>
                  </a:cubicBezTo>
                  <a:lnTo>
                    <a:pt x="538" y="974"/>
                  </a:lnTo>
                  <a:cubicBezTo>
                    <a:pt x="538" y="1021"/>
                    <a:pt x="487" y="1119"/>
                    <a:pt x="487" y="1169"/>
                  </a:cubicBezTo>
                  <a:lnTo>
                    <a:pt x="538" y="1216"/>
                  </a:lnTo>
                  <a:cubicBezTo>
                    <a:pt x="585" y="1119"/>
                    <a:pt x="585" y="1021"/>
                    <a:pt x="635" y="924"/>
                  </a:cubicBezTo>
                  <a:lnTo>
                    <a:pt x="780" y="780"/>
                  </a:lnTo>
                  <a:cubicBezTo>
                    <a:pt x="830" y="729"/>
                    <a:pt x="830" y="682"/>
                    <a:pt x="830" y="632"/>
                  </a:cubicBezTo>
                  <a:lnTo>
                    <a:pt x="1072" y="632"/>
                  </a:lnTo>
                  <a:cubicBezTo>
                    <a:pt x="1122" y="632"/>
                    <a:pt x="1169" y="632"/>
                    <a:pt x="1169" y="585"/>
                  </a:cubicBezTo>
                  <a:lnTo>
                    <a:pt x="1266" y="682"/>
                  </a:lnTo>
                  <a:cubicBezTo>
                    <a:pt x="1317" y="682"/>
                    <a:pt x="1364" y="682"/>
                    <a:pt x="1364" y="632"/>
                  </a:cubicBezTo>
                  <a:cubicBezTo>
                    <a:pt x="1414" y="632"/>
                    <a:pt x="1414" y="632"/>
                    <a:pt x="1414" y="585"/>
                  </a:cubicBezTo>
                  <a:cubicBezTo>
                    <a:pt x="1414" y="534"/>
                    <a:pt x="1414" y="534"/>
                    <a:pt x="1364" y="534"/>
                  </a:cubicBezTo>
                  <a:cubicBezTo>
                    <a:pt x="1364" y="488"/>
                    <a:pt x="1414" y="488"/>
                    <a:pt x="1414" y="437"/>
                  </a:cubicBezTo>
                  <a:cubicBezTo>
                    <a:pt x="1364" y="437"/>
                    <a:pt x="1364" y="390"/>
                    <a:pt x="1317" y="390"/>
                  </a:cubicBezTo>
                  <a:cubicBezTo>
                    <a:pt x="1364" y="340"/>
                    <a:pt x="1364" y="293"/>
                    <a:pt x="1364" y="242"/>
                  </a:cubicBezTo>
                  <a:cubicBezTo>
                    <a:pt x="1364" y="196"/>
                    <a:pt x="1266" y="196"/>
                    <a:pt x="1266" y="196"/>
                  </a:cubicBezTo>
                  <a:cubicBezTo>
                    <a:pt x="1266" y="196"/>
                    <a:pt x="1266" y="145"/>
                    <a:pt x="1220" y="98"/>
                  </a:cubicBezTo>
                  <a:cubicBezTo>
                    <a:pt x="1220" y="48"/>
                    <a:pt x="1169" y="48"/>
                    <a:pt x="1122" y="48"/>
                  </a:cubicBezTo>
                  <a:cubicBezTo>
                    <a:pt x="1072" y="48"/>
                    <a:pt x="1025" y="98"/>
                    <a:pt x="974" y="98"/>
                  </a:cubicBezTo>
                  <a:cubicBezTo>
                    <a:pt x="974" y="48"/>
                    <a:pt x="928" y="48"/>
                    <a:pt x="877" y="1"/>
                  </a:cubicBezTo>
                  <a:cubicBezTo>
                    <a:pt x="830" y="1"/>
                    <a:pt x="780" y="48"/>
                    <a:pt x="733" y="98"/>
                  </a:cubicBezTo>
                  <a:cubicBezTo>
                    <a:pt x="733" y="1"/>
                    <a:pt x="682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50"/>
            <p:cNvSpPr/>
            <p:nvPr/>
          </p:nvSpPr>
          <p:spPr>
            <a:xfrm>
              <a:off x="9181497" y="912960"/>
              <a:ext cx="89993" cy="123223"/>
            </a:xfrm>
            <a:custGeom>
              <a:avLst/>
              <a:gdLst/>
              <a:ahLst/>
              <a:cxnLst/>
              <a:rect l="l" t="t" r="r" b="b"/>
              <a:pathLst>
                <a:path w="390" h="534" extrusionOk="0">
                  <a:moveTo>
                    <a:pt x="0" y="436"/>
                  </a:moveTo>
                  <a:lnTo>
                    <a:pt x="0" y="487"/>
                  </a:lnTo>
                  <a:lnTo>
                    <a:pt x="47" y="487"/>
                  </a:lnTo>
                  <a:cubicBezTo>
                    <a:pt x="0" y="487"/>
                    <a:pt x="0" y="436"/>
                    <a:pt x="0" y="436"/>
                  </a:cubicBezTo>
                  <a:close/>
                  <a:moveTo>
                    <a:pt x="390" y="0"/>
                  </a:moveTo>
                  <a:cubicBezTo>
                    <a:pt x="292" y="0"/>
                    <a:pt x="242" y="47"/>
                    <a:pt x="242" y="97"/>
                  </a:cubicBezTo>
                  <a:cubicBezTo>
                    <a:pt x="195" y="144"/>
                    <a:pt x="195" y="242"/>
                    <a:pt x="195" y="292"/>
                  </a:cubicBezTo>
                  <a:lnTo>
                    <a:pt x="195" y="339"/>
                  </a:lnTo>
                  <a:cubicBezTo>
                    <a:pt x="144" y="339"/>
                    <a:pt x="144" y="339"/>
                    <a:pt x="98" y="390"/>
                  </a:cubicBezTo>
                  <a:cubicBezTo>
                    <a:pt x="98" y="390"/>
                    <a:pt x="98" y="436"/>
                    <a:pt x="47" y="436"/>
                  </a:cubicBezTo>
                  <a:lnTo>
                    <a:pt x="47" y="487"/>
                  </a:lnTo>
                  <a:lnTo>
                    <a:pt x="98" y="534"/>
                  </a:lnTo>
                  <a:cubicBezTo>
                    <a:pt x="144" y="436"/>
                    <a:pt x="195" y="390"/>
                    <a:pt x="242" y="339"/>
                  </a:cubicBezTo>
                  <a:lnTo>
                    <a:pt x="242" y="292"/>
                  </a:lnTo>
                  <a:lnTo>
                    <a:pt x="242" y="195"/>
                  </a:lnTo>
                  <a:lnTo>
                    <a:pt x="242" y="144"/>
                  </a:lnTo>
                  <a:cubicBezTo>
                    <a:pt x="242" y="97"/>
                    <a:pt x="292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50"/>
            <p:cNvSpPr/>
            <p:nvPr/>
          </p:nvSpPr>
          <p:spPr>
            <a:xfrm>
              <a:off x="9361255" y="856194"/>
              <a:ext cx="55842" cy="231"/>
            </a:xfrm>
            <a:custGeom>
              <a:avLst/>
              <a:gdLst/>
              <a:ahLst/>
              <a:cxnLst/>
              <a:rect l="l" t="t" r="r" b="b"/>
              <a:pathLst>
                <a:path w="242" h="1" extrusionOk="0">
                  <a:moveTo>
                    <a:pt x="195" y="1"/>
                  </a:moveTo>
                  <a:lnTo>
                    <a:pt x="195" y="1"/>
                  </a:lnTo>
                  <a:lnTo>
                    <a:pt x="195" y="1"/>
                  </a:lnTo>
                  <a:lnTo>
                    <a:pt x="195" y="1"/>
                  </a:lnTo>
                  <a:close/>
                  <a:moveTo>
                    <a:pt x="242" y="1"/>
                  </a:moveTo>
                  <a:lnTo>
                    <a:pt x="195" y="1"/>
                  </a:lnTo>
                  <a:lnTo>
                    <a:pt x="242" y="1"/>
                  </a:lnTo>
                  <a:close/>
                  <a:moveTo>
                    <a:pt x="0" y="1"/>
                  </a:moveTo>
                  <a:lnTo>
                    <a:pt x="47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1A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50"/>
            <p:cNvSpPr/>
            <p:nvPr/>
          </p:nvSpPr>
          <p:spPr>
            <a:xfrm>
              <a:off x="9293875" y="833811"/>
              <a:ext cx="202370" cy="157375"/>
            </a:xfrm>
            <a:custGeom>
              <a:avLst/>
              <a:gdLst/>
              <a:ahLst/>
              <a:cxnLst/>
              <a:rect l="l" t="t" r="r" b="b"/>
              <a:pathLst>
                <a:path w="877" h="682" extrusionOk="0">
                  <a:moveTo>
                    <a:pt x="242" y="0"/>
                  </a:moveTo>
                  <a:lnTo>
                    <a:pt x="242" y="148"/>
                  </a:lnTo>
                  <a:cubicBezTo>
                    <a:pt x="195" y="195"/>
                    <a:pt x="195" y="246"/>
                    <a:pt x="144" y="246"/>
                  </a:cubicBezTo>
                  <a:cubicBezTo>
                    <a:pt x="47" y="390"/>
                    <a:pt x="0" y="538"/>
                    <a:pt x="0" y="682"/>
                  </a:cubicBezTo>
                  <a:cubicBezTo>
                    <a:pt x="47" y="585"/>
                    <a:pt x="47" y="487"/>
                    <a:pt x="97" y="390"/>
                  </a:cubicBezTo>
                  <a:lnTo>
                    <a:pt x="242" y="246"/>
                  </a:lnTo>
                  <a:cubicBezTo>
                    <a:pt x="242" y="195"/>
                    <a:pt x="292" y="148"/>
                    <a:pt x="292" y="98"/>
                  </a:cubicBezTo>
                  <a:lnTo>
                    <a:pt x="534" y="98"/>
                  </a:lnTo>
                  <a:cubicBezTo>
                    <a:pt x="584" y="98"/>
                    <a:pt x="631" y="98"/>
                    <a:pt x="631" y="51"/>
                  </a:cubicBezTo>
                  <a:lnTo>
                    <a:pt x="728" y="148"/>
                  </a:lnTo>
                  <a:lnTo>
                    <a:pt x="779" y="148"/>
                  </a:lnTo>
                  <a:cubicBezTo>
                    <a:pt x="826" y="148"/>
                    <a:pt x="826" y="148"/>
                    <a:pt x="826" y="98"/>
                  </a:cubicBezTo>
                  <a:cubicBezTo>
                    <a:pt x="876" y="98"/>
                    <a:pt x="876" y="98"/>
                    <a:pt x="876" y="51"/>
                  </a:cubicBezTo>
                  <a:lnTo>
                    <a:pt x="779" y="51"/>
                  </a:lnTo>
                  <a:cubicBezTo>
                    <a:pt x="728" y="51"/>
                    <a:pt x="631" y="51"/>
                    <a:pt x="584" y="0"/>
                  </a:cubicBezTo>
                  <a:cubicBezTo>
                    <a:pt x="584" y="0"/>
                    <a:pt x="584" y="51"/>
                    <a:pt x="534" y="51"/>
                  </a:cubicBezTo>
                  <a:lnTo>
                    <a:pt x="487" y="51"/>
                  </a:lnTo>
                  <a:cubicBezTo>
                    <a:pt x="390" y="51"/>
                    <a:pt x="292" y="51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50"/>
            <p:cNvSpPr/>
            <p:nvPr/>
          </p:nvSpPr>
          <p:spPr>
            <a:xfrm>
              <a:off x="9394483" y="923574"/>
              <a:ext cx="56765" cy="11999"/>
            </a:xfrm>
            <a:custGeom>
              <a:avLst/>
              <a:gdLst/>
              <a:ahLst/>
              <a:cxnLst/>
              <a:rect l="l" t="t" r="r" b="b"/>
              <a:pathLst>
                <a:path w="246" h="52" extrusionOk="0">
                  <a:moveTo>
                    <a:pt x="51" y="1"/>
                  </a:moveTo>
                  <a:cubicBezTo>
                    <a:pt x="0" y="1"/>
                    <a:pt x="0" y="1"/>
                    <a:pt x="0" y="51"/>
                  </a:cubicBezTo>
                  <a:lnTo>
                    <a:pt x="246" y="51"/>
                  </a:lnTo>
                  <a:cubicBezTo>
                    <a:pt x="246" y="1"/>
                    <a:pt x="246" y="1"/>
                    <a:pt x="195" y="1"/>
                  </a:cubicBezTo>
                  <a:close/>
                </a:path>
              </a:pathLst>
            </a:custGeom>
            <a:solidFill>
              <a:srgbClr val="38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50"/>
            <p:cNvSpPr/>
            <p:nvPr/>
          </p:nvSpPr>
          <p:spPr>
            <a:xfrm>
              <a:off x="9327103" y="1013569"/>
              <a:ext cx="169142" cy="169143"/>
            </a:xfrm>
            <a:custGeom>
              <a:avLst/>
              <a:gdLst/>
              <a:ahLst/>
              <a:cxnLst/>
              <a:rect l="l" t="t" r="r" b="b"/>
              <a:pathLst>
                <a:path w="733" h="733" extrusionOk="0">
                  <a:moveTo>
                    <a:pt x="635" y="0"/>
                  </a:moveTo>
                  <a:cubicBezTo>
                    <a:pt x="584" y="51"/>
                    <a:pt x="538" y="51"/>
                    <a:pt x="487" y="51"/>
                  </a:cubicBezTo>
                  <a:cubicBezTo>
                    <a:pt x="390" y="51"/>
                    <a:pt x="292" y="51"/>
                    <a:pt x="195" y="98"/>
                  </a:cubicBezTo>
                  <a:lnTo>
                    <a:pt x="148" y="98"/>
                  </a:lnTo>
                  <a:lnTo>
                    <a:pt x="51" y="195"/>
                  </a:lnTo>
                  <a:lnTo>
                    <a:pt x="51" y="246"/>
                  </a:lnTo>
                  <a:lnTo>
                    <a:pt x="51" y="292"/>
                  </a:lnTo>
                  <a:cubicBezTo>
                    <a:pt x="0" y="440"/>
                    <a:pt x="51" y="538"/>
                    <a:pt x="98" y="682"/>
                  </a:cubicBezTo>
                  <a:lnTo>
                    <a:pt x="98" y="732"/>
                  </a:lnTo>
                  <a:lnTo>
                    <a:pt x="195" y="732"/>
                  </a:lnTo>
                  <a:cubicBezTo>
                    <a:pt x="246" y="732"/>
                    <a:pt x="343" y="682"/>
                    <a:pt x="390" y="635"/>
                  </a:cubicBezTo>
                  <a:cubicBezTo>
                    <a:pt x="440" y="635"/>
                    <a:pt x="440" y="584"/>
                    <a:pt x="487" y="538"/>
                  </a:cubicBezTo>
                  <a:cubicBezTo>
                    <a:pt x="584" y="487"/>
                    <a:pt x="682" y="440"/>
                    <a:pt x="682" y="343"/>
                  </a:cubicBezTo>
                  <a:cubicBezTo>
                    <a:pt x="732" y="246"/>
                    <a:pt x="732" y="195"/>
                    <a:pt x="732" y="98"/>
                  </a:cubicBezTo>
                  <a:cubicBezTo>
                    <a:pt x="732" y="51"/>
                    <a:pt x="682" y="0"/>
                    <a:pt x="6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50"/>
            <p:cNvSpPr/>
            <p:nvPr/>
          </p:nvSpPr>
          <p:spPr>
            <a:xfrm>
              <a:off x="9282106" y="946188"/>
              <a:ext cx="79379" cy="101763"/>
            </a:xfrm>
            <a:custGeom>
              <a:avLst/>
              <a:gdLst/>
              <a:ahLst/>
              <a:cxnLst/>
              <a:rect l="l" t="t" r="r" b="b"/>
              <a:pathLst>
                <a:path w="344" h="441" extrusionOk="0">
                  <a:moveTo>
                    <a:pt x="1" y="0"/>
                  </a:moveTo>
                  <a:cubicBezTo>
                    <a:pt x="98" y="148"/>
                    <a:pt x="195" y="292"/>
                    <a:pt x="343" y="440"/>
                  </a:cubicBezTo>
                  <a:cubicBezTo>
                    <a:pt x="246" y="292"/>
                    <a:pt x="98" y="14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50"/>
            <p:cNvSpPr/>
            <p:nvPr/>
          </p:nvSpPr>
          <p:spPr>
            <a:xfrm>
              <a:off x="9237109" y="968572"/>
              <a:ext cx="101762" cy="134992"/>
            </a:xfrm>
            <a:custGeom>
              <a:avLst/>
              <a:gdLst/>
              <a:ahLst/>
              <a:cxnLst/>
              <a:rect l="l" t="t" r="r" b="b"/>
              <a:pathLst>
                <a:path w="441" h="585" extrusionOk="0">
                  <a:moveTo>
                    <a:pt x="1" y="51"/>
                  </a:moveTo>
                  <a:lnTo>
                    <a:pt x="1" y="51"/>
                  </a:lnTo>
                  <a:cubicBezTo>
                    <a:pt x="1" y="149"/>
                    <a:pt x="51" y="246"/>
                    <a:pt x="98" y="293"/>
                  </a:cubicBezTo>
                  <a:cubicBezTo>
                    <a:pt x="195" y="390"/>
                    <a:pt x="293" y="487"/>
                    <a:pt x="441" y="585"/>
                  </a:cubicBezTo>
                  <a:lnTo>
                    <a:pt x="441" y="585"/>
                  </a:lnTo>
                  <a:lnTo>
                    <a:pt x="441" y="585"/>
                  </a:lnTo>
                  <a:cubicBezTo>
                    <a:pt x="293" y="487"/>
                    <a:pt x="195" y="390"/>
                    <a:pt x="98" y="293"/>
                  </a:cubicBezTo>
                  <a:cubicBezTo>
                    <a:pt x="51" y="246"/>
                    <a:pt x="1" y="149"/>
                    <a:pt x="1" y="51"/>
                  </a:cubicBezTo>
                  <a:lnTo>
                    <a:pt x="1" y="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50"/>
            <p:cNvSpPr/>
            <p:nvPr/>
          </p:nvSpPr>
          <p:spPr>
            <a:xfrm>
              <a:off x="9237109" y="912960"/>
              <a:ext cx="56996" cy="67611"/>
            </a:xfrm>
            <a:custGeom>
              <a:avLst/>
              <a:gdLst/>
              <a:ahLst/>
              <a:cxnLst/>
              <a:rect l="l" t="t" r="r" b="b"/>
              <a:pathLst>
                <a:path w="247" h="293" extrusionOk="0">
                  <a:moveTo>
                    <a:pt x="149" y="0"/>
                  </a:moveTo>
                  <a:cubicBezTo>
                    <a:pt x="51" y="0"/>
                    <a:pt x="1" y="97"/>
                    <a:pt x="1" y="144"/>
                  </a:cubicBezTo>
                  <a:lnTo>
                    <a:pt x="1" y="292"/>
                  </a:lnTo>
                  <a:lnTo>
                    <a:pt x="195" y="292"/>
                  </a:lnTo>
                  <a:cubicBezTo>
                    <a:pt x="195" y="242"/>
                    <a:pt x="246" y="144"/>
                    <a:pt x="246" y="97"/>
                  </a:cubicBezTo>
                  <a:lnTo>
                    <a:pt x="246" y="47"/>
                  </a:lnTo>
                  <a:cubicBezTo>
                    <a:pt x="195" y="0"/>
                    <a:pt x="195" y="0"/>
                    <a:pt x="149" y="0"/>
                  </a:cubicBezTo>
                  <a:close/>
                </a:path>
              </a:pathLst>
            </a:custGeom>
            <a:solidFill>
              <a:srgbClr val="BFB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50"/>
            <p:cNvSpPr/>
            <p:nvPr/>
          </p:nvSpPr>
          <p:spPr>
            <a:xfrm>
              <a:off x="9248878" y="935343"/>
              <a:ext cx="22614" cy="22614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47" y="0"/>
                  </a:moveTo>
                  <a:cubicBezTo>
                    <a:pt x="47" y="47"/>
                    <a:pt x="0" y="98"/>
                    <a:pt x="47" y="98"/>
                  </a:cubicBezTo>
                  <a:lnTo>
                    <a:pt x="98" y="9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A08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50"/>
            <p:cNvSpPr/>
            <p:nvPr/>
          </p:nvSpPr>
          <p:spPr>
            <a:xfrm>
              <a:off x="9416866" y="1080949"/>
              <a:ext cx="67610" cy="34382"/>
            </a:xfrm>
            <a:custGeom>
              <a:avLst/>
              <a:gdLst/>
              <a:ahLst/>
              <a:cxnLst/>
              <a:rect l="l" t="t" r="r" b="b"/>
              <a:pathLst>
                <a:path w="293" h="149" extrusionOk="0">
                  <a:moveTo>
                    <a:pt x="1" y="0"/>
                  </a:moveTo>
                  <a:cubicBezTo>
                    <a:pt x="51" y="51"/>
                    <a:pt x="149" y="98"/>
                    <a:pt x="246" y="148"/>
                  </a:cubicBezTo>
                  <a:lnTo>
                    <a:pt x="293" y="98"/>
                  </a:lnTo>
                  <a:cubicBezTo>
                    <a:pt x="195" y="98"/>
                    <a:pt x="98" y="5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50"/>
            <p:cNvSpPr/>
            <p:nvPr/>
          </p:nvSpPr>
          <p:spPr>
            <a:xfrm>
              <a:off x="9439480" y="1137484"/>
              <a:ext cx="231" cy="2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50"/>
            <p:cNvSpPr/>
            <p:nvPr/>
          </p:nvSpPr>
          <p:spPr>
            <a:xfrm>
              <a:off x="9383638" y="1080949"/>
              <a:ext cx="67610" cy="67611"/>
            </a:xfrm>
            <a:custGeom>
              <a:avLst/>
              <a:gdLst/>
              <a:ahLst/>
              <a:cxnLst/>
              <a:rect l="l" t="t" r="r" b="b"/>
              <a:pathLst>
                <a:path w="293" h="293" extrusionOk="0">
                  <a:moveTo>
                    <a:pt x="1" y="0"/>
                  </a:moveTo>
                  <a:cubicBezTo>
                    <a:pt x="47" y="148"/>
                    <a:pt x="145" y="195"/>
                    <a:pt x="242" y="292"/>
                  </a:cubicBezTo>
                  <a:lnTo>
                    <a:pt x="242" y="246"/>
                  </a:lnTo>
                  <a:lnTo>
                    <a:pt x="293" y="246"/>
                  </a:lnTo>
                  <a:cubicBezTo>
                    <a:pt x="145" y="195"/>
                    <a:pt x="47" y="9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50"/>
            <p:cNvSpPr/>
            <p:nvPr/>
          </p:nvSpPr>
          <p:spPr>
            <a:xfrm>
              <a:off x="9416866" y="1160098"/>
              <a:ext cx="231" cy="2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50"/>
            <p:cNvSpPr/>
            <p:nvPr/>
          </p:nvSpPr>
          <p:spPr>
            <a:xfrm>
              <a:off x="9371869" y="1125946"/>
              <a:ext cx="45227" cy="44997"/>
            </a:xfrm>
            <a:custGeom>
              <a:avLst/>
              <a:gdLst/>
              <a:ahLst/>
              <a:cxnLst/>
              <a:rect l="l" t="t" r="r" b="b"/>
              <a:pathLst>
                <a:path w="196" h="195" extrusionOk="0">
                  <a:moveTo>
                    <a:pt x="1" y="0"/>
                  </a:moveTo>
                  <a:cubicBezTo>
                    <a:pt x="1" y="51"/>
                    <a:pt x="52" y="148"/>
                    <a:pt x="149" y="195"/>
                  </a:cubicBezTo>
                  <a:lnTo>
                    <a:pt x="196" y="148"/>
                  </a:lnTo>
                  <a:cubicBezTo>
                    <a:pt x="98" y="97"/>
                    <a:pt x="52" y="5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50"/>
            <p:cNvSpPr/>
            <p:nvPr/>
          </p:nvSpPr>
          <p:spPr>
            <a:xfrm>
              <a:off x="9361255" y="822966"/>
              <a:ext cx="33459" cy="11076"/>
            </a:xfrm>
            <a:custGeom>
              <a:avLst/>
              <a:gdLst/>
              <a:ahLst/>
              <a:cxnLst/>
              <a:rect l="l" t="t" r="r" b="b"/>
              <a:pathLst>
                <a:path w="145" h="48" extrusionOk="0">
                  <a:moveTo>
                    <a:pt x="0" y="1"/>
                  </a:moveTo>
                  <a:cubicBezTo>
                    <a:pt x="0" y="1"/>
                    <a:pt x="47" y="1"/>
                    <a:pt x="47" y="47"/>
                  </a:cubicBezTo>
                  <a:lnTo>
                    <a:pt x="144" y="47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D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50"/>
            <p:cNvSpPr/>
            <p:nvPr/>
          </p:nvSpPr>
          <p:spPr>
            <a:xfrm>
              <a:off x="9406021" y="822966"/>
              <a:ext cx="22844" cy="11076"/>
            </a:xfrm>
            <a:custGeom>
              <a:avLst/>
              <a:gdLst/>
              <a:ahLst/>
              <a:cxnLst/>
              <a:rect l="l" t="t" r="r" b="b"/>
              <a:pathLst>
                <a:path w="99" h="48" extrusionOk="0">
                  <a:moveTo>
                    <a:pt x="48" y="1"/>
                  </a:moveTo>
                  <a:cubicBezTo>
                    <a:pt x="1" y="1"/>
                    <a:pt x="1" y="47"/>
                    <a:pt x="1" y="47"/>
                  </a:cubicBezTo>
                  <a:lnTo>
                    <a:pt x="48" y="47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2D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50"/>
            <p:cNvSpPr/>
            <p:nvPr/>
          </p:nvSpPr>
          <p:spPr>
            <a:xfrm>
              <a:off x="9439480" y="822966"/>
              <a:ext cx="22614" cy="11076"/>
            </a:xfrm>
            <a:custGeom>
              <a:avLst/>
              <a:gdLst/>
              <a:ahLst/>
              <a:cxnLst/>
              <a:rect l="l" t="t" r="r" b="b"/>
              <a:pathLst>
                <a:path w="98" h="48" extrusionOk="0">
                  <a:moveTo>
                    <a:pt x="0" y="1"/>
                  </a:moveTo>
                  <a:cubicBezTo>
                    <a:pt x="0" y="1"/>
                    <a:pt x="0" y="47"/>
                    <a:pt x="51" y="47"/>
                  </a:cubicBezTo>
                  <a:lnTo>
                    <a:pt x="97" y="47"/>
                  </a:lnTo>
                  <a:cubicBezTo>
                    <a:pt x="97" y="47"/>
                    <a:pt x="97" y="1"/>
                    <a:pt x="51" y="1"/>
                  </a:cubicBezTo>
                  <a:close/>
                </a:path>
              </a:pathLst>
            </a:custGeom>
            <a:solidFill>
              <a:srgbClr val="2D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50"/>
            <p:cNvSpPr/>
            <p:nvPr/>
          </p:nvSpPr>
          <p:spPr>
            <a:xfrm>
              <a:off x="9473632" y="811428"/>
              <a:ext cx="10845" cy="22614"/>
            </a:xfrm>
            <a:custGeom>
              <a:avLst/>
              <a:gdLst/>
              <a:ahLst/>
              <a:cxnLst/>
              <a:rect l="l" t="t" r="r" b="b"/>
              <a:pathLst>
                <a:path w="47" h="98" extrusionOk="0">
                  <a:moveTo>
                    <a:pt x="0" y="0"/>
                  </a:moveTo>
                  <a:lnTo>
                    <a:pt x="0" y="51"/>
                  </a:lnTo>
                  <a:lnTo>
                    <a:pt x="0" y="97"/>
                  </a:lnTo>
                  <a:lnTo>
                    <a:pt x="47" y="51"/>
                  </a:lnTo>
                  <a:cubicBezTo>
                    <a:pt x="0" y="5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D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50"/>
            <p:cNvSpPr/>
            <p:nvPr/>
          </p:nvSpPr>
          <p:spPr>
            <a:xfrm>
              <a:off x="9461863" y="788814"/>
              <a:ext cx="11999" cy="11999"/>
            </a:xfrm>
            <a:custGeom>
              <a:avLst/>
              <a:gdLst/>
              <a:ahLst/>
              <a:cxnLst/>
              <a:rect l="l" t="t" r="r" b="b"/>
              <a:pathLst>
                <a:path w="52" h="52" extrusionOk="0">
                  <a:moveTo>
                    <a:pt x="51" y="1"/>
                  </a:moveTo>
                  <a:lnTo>
                    <a:pt x="0" y="51"/>
                  </a:lnTo>
                  <a:lnTo>
                    <a:pt x="51" y="51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2D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50"/>
            <p:cNvSpPr/>
            <p:nvPr/>
          </p:nvSpPr>
          <p:spPr>
            <a:xfrm>
              <a:off x="9349486" y="811428"/>
              <a:ext cx="22614" cy="11769"/>
            </a:xfrm>
            <a:custGeom>
              <a:avLst/>
              <a:gdLst/>
              <a:ahLst/>
              <a:cxnLst/>
              <a:rect l="l" t="t" r="r" b="b"/>
              <a:pathLst>
                <a:path w="98" h="51" extrusionOk="0">
                  <a:moveTo>
                    <a:pt x="1" y="0"/>
                  </a:moveTo>
                  <a:lnTo>
                    <a:pt x="1" y="51"/>
                  </a:lnTo>
                  <a:lnTo>
                    <a:pt x="51" y="51"/>
                  </a:lnTo>
                  <a:cubicBezTo>
                    <a:pt x="51" y="51"/>
                    <a:pt x="51" y="0"/>
                    <a:pt x="98" y="0"/>
                  </a:cubicBezTo>
                  <a:close/>
                </a:path>
              </a:pathLst>
            </a:custGeom>
            <a:solidFill>
              <a:srgbClr val="2D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50"/>
            <p:cNvSpPr/>
            <p:nvPr/>
          </p:nvSpPr>
          <p:spPr>
            <a:xfrm>
              <a:off x="9327103" y="845580"/>
              <a:ext cx="11768" cy="22614"/>
            </a:xfrm>
            <a:custGeom>
              <a:avLst/>
              <a:gdLst/>
              <a:ahLst/>
              <a:cxnLst/>
              <a:rect l="l" t="t" r="r" b="b"/>
              <a:pathLst>
                <a:path w="51" h="98" extrusionOk="0">
                  <a:moveTo>
                    <a:pt x="51" y="0"/>
                  </a:moveTo>
                  <a:cubicBezTo>
                    <a:pt x="0" y="0"/>
                    <a:pt x="0" y="0"/>
                    <a:pt x="0" y="47"/>
                  </a:cubicBezTo>
                  <a:lnTo>
                    <a:pt x="0" y="97"/>
                  </a:lnTo>
                  <a:lnTo>
                    <a:pt x="51" y="97"/>
                  </a:lnTo>
                  <a:lnTo>
                    <a:pt x="51" y="47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2D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50"/>
            <p:cNvSpPr/>
            <p:nvPr/>
          </p:nvSpPr>
          <p:spPr>
            <a:xfrm>
              <a:off x="9304489" y="867963"/>
              <a:ext cx="11999" cy="11076"/>
            </a:xfrm>
            <a:custGeom>
              <a:avLst/>
              <a:gdLst/>
              <a:ahLst/>
              <a:cxnLst/>
              <a:rect l="l" t="t" r="r" b="b"/>
              <a:pathLst>
                <a:path w="52" h="48" extrusionOk="0">
                  <a:moveTo>
                    <a:pt x="1" y="0"/>
                  </a:moveTo>
                  <a:lnTo>
                    <a:pt x="1" y="47"/>
                  </a:lnTo>
                  <a:lnTo>
                    <a:pt x="51" y="47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2D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50"/>
            <p:cNvSpPr/>
            <p:nvPr/>
          </p:nvSpPr>
          <p:spPr>
            <a:xfrm>
              <a:off x="9304489" y="878808"/>
              <a:ext cx="11999" cy="22614"/>
            </a:xfrm>
            <a:custGeom>
              <a:avLst/>
              <a:gdLst/>
              <a:ahLst/>
              <a:cxnLst/>
              <a:rect l="l" t="t" r="r" b="b"/>
              <a:pathLst>
                <a:path w="52" h="98" extrusionOk="0">
                  <a:moveTo>
                    <a:pt x="51" y="0"/>
                  </a:moveTo>
                  <a:lnTo>
                    <a:pt x="1" y="51"/>
                  </a:lnTo>
                  <a:lnTo>
                    <a:pt x="1" y="97"/>
                  </a:lnTo>
                  <a:lnTo>
                    <a:pt x="51" y="97"/>
                  </a:lnTo>
                  <a:lnTo>
                    <a:pt x="51" y="5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2D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50"/>
            <p:cNvSpPr/>
            <p:nvPr/>
          </p:nvSpPr>
          <p:spPr>
            <a:xfrm>
              <a:off x="9304489" y="733202"/>
              <a:ext cx="135221" cy="55843"/>
            </a:xfrm>
            <a:custGeom>
              <a:avLst/>
              <a:gdLst/>
              <a:ahLst/>
              <a:cxnLst/>
              <a:rect l="l" t="t" r="r" b="b"/>
              <a:pathLst>
                <a:path w="586" h="242" extrusionOk="0">
                  <a:moveTo>
                    <a:pt x="538" y="98"/>
                  </a:moveTo>
                  <a:cubicBezTo>
                    <a:pt x="585" y="144"/>
                    <a:pt x="488" y="144"/>
                    <a:pt x="488" y="144"/>
                  </a:cubicBezTo>
                  <a:lnTo>
                    <a:pt x="441" y="144"/>
                  </a:lnTo>
                  <a:lnTo>
                    <a:pt x="441" y="98"/>
                  </a:lnTo>
                  <a:close/>
                  <a:moveTo>
                    <a:pt x="293" y="0"/>
                  </a:moveTo>
                  <a:cubicBezTo>
                    <a:pt x="246" y="0"/>
                    <a:pt x="196" y="47"/>
                    <a:pt x="196" y="98"/>
                  </a:cubicBezTo>
                  <a:cubicBezTo>
                    <a:pt x="196" y="47"/>
                    <a:pt x="149" y="47"/>
                    <a:pt x="149" y="47"/>
                  </a:cubicBezTo>
                  <a:lnTo>
                    <a:pt x="51" y="47"/>
                  </a:lnTo>
                  <a:lnTo>
                    <a:pt x="1" y="98"/>
                  </a:lnTo>
                  <a:lnTo>
                    <a:pt x="1" y="144"/>
                  </a:lnTo>
                  <a:lnTo>
                    <a:pt x="51" y="195"/>
                  </a:lnTo>
                  <a:cubicBezTo>
                    <a:pt x="98" y="195"/>
                    <a:pt x="149" y="144"/>
                    <a:pt x="149" y="144"/>
                  </a:cubicBezTo>
                  <a:cubicBezTo>
                    <a:pt x="149" y="195"/>
                    <a:pt x="196" y="195"/>
                    <a:pt x="246" y="242"/>
                  </a:cubicBezTo>
                  <a:cubicBezTo>
                    <a:pt x="293" y="242"/>
                    <a:pt x="344" y="195"/>
                    <a:pt x="390" y="144"/>
                  </a:cubicBezTo>
                  <a:lnTo>
                    <a:pt x="390" y="144"/>
                  </a:lnTo>
                  <a:cubicBezTo>
                    <a:pt x="344" y="195"/>
                    <a:pt x="441" y="195"/>
                    <a:pt x="488" y="195"/>
                  </a:cubicBezTo>
                  <a:cubicBezTo>
                    <a:pt x="538" y="195"/>
                    <a:pt x="585" y="195"/>
                    <a:pt x="585" y="144"/>
                  </a:cubicBezTo>
                  <a:lnTo>
                    <a:pt x="585" y="47"/>
                  </a:lnTo>
                  <a:lnTo>
                    <a:pt x="538" y="47"/>
                  </a:lnTo>
                  <a:cubicBezTo>
                    <a:pt x="488" y="47"/>
                    <a:pt x="441" y="47"/>
                    <a:pt x="390" y="98"/>
                  </a:cubicBezTo>
                  <a:cubicBezTo>
                    <a:pt x="390" y="47"/>
                    <a:pt x="344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50"/>
            <p:cNvSpPr/>
            <p:nvPr/>
          </p:nvSpPr>
          <p:spPr>
            <a:xfrm>
              <a:off x="9406021" y="755585"/>
              <a:ext cx="33690" cy="11076"/>
            </a:xfrm>
            <a:custGeom>
              <a:avLst/>
              <a:gdLst/>
              <a:ahLst/>
              <a:cxnLst/>
              <a:rect l="l" t="t" r="r" b="b"/>
              <a:pathLst>
                <a:path w="146" h="48" extrusionOk="0">
                  <a:moveTo>
                    <a:pt x="1" y="1"/>
                  </a:moveTo>
                  <a:lnTo>
                    <a:pt x="1" y="47"/>
                  </a:lnTo>
                  <a:lnTo>
                    <a:pt x="48" y="47"/>
                  </a:lnTo>
                  <a:cubicBezTo>
                    <a:pt x="48" y="47"/>
                    <a:pt x="145" y="47"/>
                    <a:pt x="98" y="1"/>
                  </a:cubicBezTo>
                  <a:close/>
                </a:path>
              </a:pathLst>
            </a:custGeom>
            <a:solidFill>
              <a:srgbClr val="52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94" name="Google Shape;3294;p50"/>
          <p:cNvSpPr txBox="1">
            <a:spLocks noGrp="1"/>
          </p:cNvSpPr>
          <p:nvPr>
            <p:ph type="title"/>
          </p:nvPr>
        </p:nvSpPr>
        <p:spPr>
          <a:xfrm>
            <a:off x="6858000" y="998677"/>
            <a:ext cx="1566000" cy="7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296" name="Google Shape;3296;p50"/>
          <p:cNvSpPr txBox="1">
            <a:spLocks noGrp="1"/>
          </p:cNvSpPr>
          <p:nvPr>
            <p:ph type="ctrTitle" idx="2"/>
          </p:nvPr>
        </p:nvSpPr>
        <p:spPr>
          <a:xfrm>
            <a:off x="4572000" y="2041769"/>
            <a:ext cx="3852000" cy="13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Writing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9475F-10C4-08C3-DA5F-25D13E7E9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8012" y="228600"/>
            <a:ext cx="8012159" cy="767939"/>
          </a:xfrm>
        </p:spPr>
        <p:txBody>
          <a:bodyPr/>
          <a:lstStyle/>
          <a:p>
            <a:r>
              <a:rPr lang="en-US" sz="2800" dirty="0"/>
              <a:t>You can use a </a:t>
            </a:r>
            <a:r>
              <a:rPr lang="en-US" sz="2800" dirty="0">
                <a:solidFill>
                  <a:srgbClr val="FF0000"/>
                </a:solidFill>
              </a:rPr>
              <a:t>mind map </a:t>
            </a:r>
            <a:r>
              <a:rPr lang="en-US" sz="2800" dirty="0"/>
              <a:t>to organize ideas for your writing.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F7ADE51-D505-88C5-6F1A-AB7B80A64F28}"/>
              </a:ext>
            </a:extLst>
          </p:cNvPr>
          <p:cNvSpPr/>
          <p:nvPr/>
        </p:nvSpPr>
        <p:spPr>
          <a:xfrm>
            <a:off x="2612573" y="2267301"/>
            <a:ext cx="2569029" cy="94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0E2A47"/>
                </a:solidFill>
              </a:rPr>
              <a:t>Trang’s hobby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9CEF6FE4-1838-6B4A-1478-4E319F44D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77" y="1453428"/>
            <a:ext cx="2237216" cy="153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55C3431-4493-D74B-CFD5-A03C0A952C1F}"/>
              </a:ext>
            </a:extLst>
          </p:cNvPr>
          <p:cNvGrpSpPr/>
          <p:nvPr/>
        </p:nvGrpSpPr>
        <p:grpSpPr>
          <a:xfrm>
            <a:off x="2612572" y="1148714"/>
            <a:ext cx="2834251" cy="1118587"/>
            <a:chOff x="2612572" y="1148714"/>
            <a:chExt cx="2834251" cy="111858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3F05670-A9E4-8B92-1558-2AA813E87462}"/>
                </a:ext>
              </a:extLst>
            </p:cNvPr>
            <p:cNvSpPr/>
            <p:nvPr/>
          </p:nvSpPr>
          <p:spPr>
            <a:xfrm>
              <a:off x="2612572" y="1148714"/>
              <a:ext cx="2569029" cy="94140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300" dirty="0">
                  <a:solidFill>
                    <a:srgbClr val="0E2A47"/>
                  </a:solidFill>
                </a:rPr>
                <a:t>1. Her hobby is: building _____</a:t>
              </a:r>
            </a:p>
          </p:txBody>
        </p:sp>
        <p:sp>
          <p:nvSpPr>
            <p:cNvPr id="13" name="Title 3">
              <a:extLst>
                <a:ext uri="{FF2B5EF4-FFF2-40B4-BE49-F238E27FC236}">
                  <a16:creationId xmlns:a16="http://schemas.microsoft.com/office/drawing/2014/main" id="{4FE98152-5762-BB02-01FE-33E8B636C96E}"/>
                </a:ext>
              </a:extLst>
            </p:cNvPr>
            <p:cNvSpPr txBox="1">
              <a:spLocks/>
            </p:cNvSpPr>
            <p:nvPr/>
          </p:nvSpPr>
          <p:spPr>
            <a:xfrm>
              <a:off x="3697177" y="1544142"/>
              <a:ext cx="1749646" cy="7231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3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9pPr>
            </a:lstStyle>
            <a:p>
              <a:pPr algn="l"/>
              <a:r>
                <a:rPr lang="en-US" sz="2400" b="1" dirty="0">
                  <a:solidFill>
                    <a:srgbClr val="0E2A4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dollhouses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D21AD2B-4C91-4171-4BB4-B8CFB62D4C68}"/>
              </a:ext>
            </a:extLst>
          </p:cNvPr>
          <p:cNvGrpSpPr/>
          <p:nvPr/>
        </p:nvGrpSpPr>
        <p:grpSpPr>
          <a:xfrm>
            <a:off x="5355774" y="1150799"/>
            <a:ext cx="3599818" cy="1116502"/>
            <a:chOff x="5355774" y="1150799"/>
            <a:chExt cx="3599818" cy="111650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3E4805A-E156-3082-E321-3BA394A12B4A}"/>
                </a:ext>
              </a:extLst>
            </p:cNvPr>
            <p:cNvSpPr/>
            <p:nvPr/>
          </p:nvSpPr>
          <p:spPr>
            <a:xfrm>
              <a:off x="5355774" y="1150799"/>
              <a:ext cx="3599818" cy="941407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300" dirty="0">
                  <a:solidFill>
                    <a:srgbClr val="0E2A47"/>
                  </a:solidFill>
                </a:rPr>
                <a:t>2. She started her hobby: ______ years ago.</a:t>
              </a:r>
            </a:p>
          </p:txBody>
        </p:sp>
        <p:sp>
          <p:nvSpPr>
            <p:cNvPr id="14" name="Title 3">
              <a:extLst>
                <a:ext uri="{FF2B5EF4-FFF2-40B4-BE49-F238E27FC236}">
                  <a16:creationId xmlns:a16="http://schemas.microsoft.com/office/drawing/2014/main" id="{2DD6A137-0267-B27C-29C8-F63F0660B769}"/>
                </a:ext>
              </a:extLst>
            </p:cNvPr>
            <p:cNvSpPr txBox="1">
              <a:spLocks/>
            </p:cNvSpPr>
            <p:nvPr/>
          </p:nvSpPr>
          <p:spPr>
            <a:xfrm>
              <a:off x="5656604" y="1544142"/>
              <a:ext cx="787081" cy="7231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3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9pPr>
            </a:lstStyle>
            <a:p>
              <a:pPr algn="l"/>
              <a:r>
                <a:rPr lang="en-US" sz="2400" b="1" dirty="0">
                  <a:solidFill>
                    <a:srgbClr val="0E2A4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917722-96EC-0F17-71E6-BC918360D06E}"/>
              </a:ext>
            </a:extLst>
          </p:cNvPr>
          <p:cNvGrpSpPr/>
          <p:nvPr/>
        </p:nvGrpSpPr>
        <p:grpSpPr>
          <a:xfrm>
            <a:off x="5355774" y="2267301"/>
            <a:ext cx="3599818" cy="1110344"/>
            <a:chOff x="5355774" y="2267301"/>
            <a:chExt cx="3599818" cy="111034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0CA5598-4EBF-95D5-10B9-D68288F9BB93}"/>
                </a:ext>
              </a:extLst>
            </p:cNvPr>
            <p:cNvSpPr/>
            <p:nvPr/>
          </p:nvSpPr>
          <p:spPr>
            <a:xfrm>
              <a:off x="5355774" y="2267301"/>
              <a:ext cx="3599818" cy="949763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300" dirty="0">
                  <a:solidFill>
                    <a:srgbClr val="0E2A47"/>
                  </a:solidFill>
                </a:rPr>
                <a:t>3. She shares her hobby with her _____.</a:t>
              </a:r>
            </a:p>
          </p:txBody>
        </p:sp>
        <p:sp>
          <p:nvSpPr>
            <p:cNvPr id="15" name="Title 3">
              <a:extLst>
                <a:ext uri="{FF2B5EF4-FFF2-40B4-BE49-F238E27FC236}">
                  <a16:creationId xmlns:a16="http://schemas.microsoft.com/office/drawing/2014/main" id="{B03EAAB6-9FD7-38E1-2B2F-9A04BDD34106}"/>
                </a:ext>
              </a:extLst>
            </p:cNvPr>
            <p:cNvSpPr txBox="1">
              <a:spLocks/>
            </p:cNvSpPr>
            <p:nvPr/>
          </p:nvSpPr>
          <p:spPr>
            <a:xfrm>
              <a:off x="6487227" y="2654486"/>
              <a:ext cx="1090087" cy="7231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3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9pPr>
            </a:lstStyle>
            <a:p>
              <a:pPr algn="l"/>
              <a:r>
                <a:rPr lang="en-US" sz="2400" b="1" dirty="0">
                  <a:solidFill>
                    <a:srgbClr val="0E2A4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cousin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A09382-5723-FA60-39D3-264C8D357AC4}"/>
              </a:ext>
            </a:extLst>
          </p:cNvPr>
          <p:cNvGrpSpPr/>
          <p:nvPr/>
        </p:nvGrpSpPr>
        <p:grpSpPr>
          <a:xfrm>
            <a:off x="2612573" y="3397604"/>
            <a:ext cx="6343019" cy="1775850"/>
            <a:chOff x="2612573" y="3397604"/>
            <a:chExt cx="6343019" cy="177585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2B88A11-7C2F-C479-C3E9-9E9903717B59}"/>
                </a:ext>
              </a:extLst>
            </p:cNvPr>
            <p:cNvSpPr/>
            <p:nvPr/>
          </p:nvSpPr>
          <p:spPr>
            <a:xfrm>
              <a:off x="2612573" y="3397604"/>
              <a:ext cx="6343019" cy="159531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300" dirty="0">
                  <a:solidFill>
                    <a:srgbClr val="0E2A47"/>
                  </a:solidFill>
                </a:rPr>
                <a:t>4. To do her hobby Trang needs:</a:t>
              </a:r>
            </a:p>
            <a:p>
              <a:r>
                <a:rPr lang="en-US" sz="2300" dirty="0">
                  <a:solidFill>
                    <a:srgbClr val="0E2A47"/>
                  </a:solidFill>
                </a:rPr>
                <a:t>a) Cardboard and glue to build the _____ and furniture.</a:t>
              </a:r>
            </a:p>
            <a:p>
              <a:r>
                <a:rPr lang="en-US" sz="2300" dirty="0">
                  <a:solidFill>
                    <a:srgbClr val="0E2A47"/>
                  </a:solidFill>
                </a:rPr>
                <a:t>b) _____ to make some dolls</a:t>
              </a:r>
            </a:p>
          </p:txBody>
        </p:sp>
        <p:sp>
          <p:nvSpPr>
            <p:cNvPr id="16" name="Title 3">
              <a:extLst>
                <a:ext uri="{FF2B5EF4-FFF2-40B4-BE49-F238E27FC236}">
                  <a16:creationId xmlns:a16="http://schemas.microsoft.com/office/drawing/2014/main" id="{8ED52D05-1D4A-149A-69D9-0FF48CDA82DC}"/>
                </a:ext>
              </a:extLst>
            </p:cNvPr>
            <p:cNvSpPr txBox="1">
              <a:spLocks/>
            </p:cNvSpPr>
            <p:nvPr/>
          </p:nvSpPr>
          <p:spPr>
            <a:xfrm>
              <a:off x="7213739" y="3750316"/>
              <a:ext cx="1090087" cy="7231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3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9pPr>
            </a:lstStyle>
            <a:p>
              <a:pPr algn="l"/>
              <a:r>
                <a:rPr lang="en-US" sz="2400" b="1" dirty="0">
                  <a:solidFill>
                    <a:srgbClr val="0E2A4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house</a:t>
              </a:r>
            </a:p>
          </p:txBody>
        </p:sp>
        <p:sp>
          <p:nvSpPr>
            <p:cNvPr id="17" name="Title 3">
              <a:extLst>
                <a:ext uri="{FF2B5EF4-FFF2-40B4-BE49-F238E27FC236}">
                  <a16:creationId xmlns:a16="http://schemas.microsoft.com/office/drawing/2014/main" id="{3E6051CF-4522-F916-D19D-FC3122754E6E}"/>
                </a:ext>
              </a:extLst>
            </p:cNvPr>
            <p:cNvSpPr txBox="1">
              <a:spLocks/>
            </p:cNvSpPr>
            <p:nvPr/>
          </p:nvSpPr>
          <p:spPr>
            <a:xfrm>
              <a:off x="3104392" y="4450295"/>
              <a:ext cx="1090087" cy="7231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3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9pPr>
            </a:lstStyle>
            <a:p>
              <a:pPr algn="l"/>
              <a:r>
                <a:rPr lang="en-US" sz="2400" b="1" dirty="0">
                  <a:solidFill>
                    <a:srgbClr val="0E2A4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cloth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4E439E4-6D9B-368A-FFC7-0FEAACF05841}"/>
              </a:ext>
            </a:extLst>
          </p:cNvPr>
          <p:cNvGrpSpPr/>
          <p:nvPr/>
        </p:nvGrpSpPr>
        <p:grpSpPr>
          <a:xfrm>
            <a:off x="202926" y="3383153"/>
            <a:ext cx="2232167" cy="1783784"/>
            <a:chOff x="202926" y="3383153"/>
            <a:chExt cx="2232167" cy="178378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FF8E431-4332-3AC6-8B2E-4AED3F6ECF74}"/>
                </a:ext>
              </a:extLst>
            </p:cNvPr>
            <p:cNvSpPr/>
            <p:nvPr/>
          </p:nvSpPr>
          <p:spPr>
            <a:xfrm>
              <a:off x="202926" y="3383153"/>
              <a:ext cx="2232167" cy="159531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00" dirty="0">
                  <a:solidFill>
                    <a:srgbClr val="0E2A47"/>
                  </a:solidFill>
                </a:rPr>
                <a:t>5. Benefits:</a:t>
              </a:r>
            </a:p>
            <a:p>
              <a:pPr algn="ctr"/>
              <a:r>
                <a:rPr lang="en-US" sz="2300" dirty="0">
                  <a:solidFill>
                    <a:srgbClr val="0E2A47"/>
                  </a:solidFill>
                </a:rPr>
                <a:t>She becomes more patient and _____.</a:t>
              </a:r>
            </a:p>
          </p:txBody>
        </p:sp>
        <p:sp>
          <p:nvSpPr>
            <p:cNvPr id="18" name="Title 3">
              <a:extLst>
                <a:ext uri="{FF2B5EF4-FFF2-40B4-BE49-F238E27FC236}">
                  <a16:creationId xmlns:a16="http://schemas.microsoft.com/office/drawing/2014/main" id="{321A6433-A161-9B0E-8569-62F0C5194646}"/>
                </a:ext>
              </a:extLst>
            </p:cNvPr>
            <p:cNvSpPr txBox="1">
              <a:spLocks/>
            </p:cNvSpPr>
            <p:nvPr/>
          </p:nvSpPr>
          <p:spPr>
            <a:xfrm>
              <a:off x="1051102" y="4443778"/>
              <a:ext cx="1205114" cy="7231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3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ewy"/>
                <a:buNone/>
                <a:defRPr sz="3000" b="0" i="0" u="none" strike="noStrike" cap="none">
                  <a:solidFill>
                    <a:schemeClr val="dk1"/>
                  </a:solidFill>
                  <a:latin typeface="Chewy"/>
                  <a:ea typeface="Chewy"/>
                  <a:cs typeface="Chewy"/>
                  <a:sym typeface="Chewy"/>
                </a:defRPr>
              </a:lvl9pPr>
            </a:lstStyle>
            <a:p>
              <a:pPr algn="l"/>
              <a:r>
                <a:rPr lang="en-US" sz="2400" b="1" dirty="0">
                  <a:solidFill>
                    <a:srgbClr val="0E2A4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creative</a:t>
              </a:r>
            </a:p>
          </p:txBody>
        </p:sp>
      </p:grpSp>
      <p:pic>
        <p:nvPicPr>
          <p:cNvPr id="2052" name="Picture 4" descr="Free Lightbulb Icon #244983 - Free Icons Library">
            <a:extLst>
              <a:ext uri="{FF2B5EF4-FFF2-40B4-BE49-F238E27FC236}">
                <a16:creationId xmlns:a16="http://schemas.microsoft.com/office/drawing/2014/main" id="{0E550FE6-6F60-968E-285C-DFED5E98A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92" y="116809"/>
            <a:ext cx="799440" cy="79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68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F89D126-679F-4B95-7908-75FE0DA5A2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8012" y="228600"/>
            <a:ext cx="8012159" cy="767939"/>
          </a:xfrm>
        </p:spPr>
        <p:txBody>
          <a:bodyPr/>
          <a:lstStyle/>
          <a:p>
            <a:r>
              <a:rPr lang="en-US" sz="2800" dirty="0"/>
              <a:t>You can use a </a:t>
            </a:r>
            <a:r>
              <a:rPr lang="en-US" sz="2800" dirty="0">
                <a:solidFill>
                  <a:srgbClr val="FF0000"/>
                </a:solidFill>
              </a:rPr>
              <a:t>mind map </a:t>
            </a:r>
            <a:r>
              <a:rPr lang="en-US" sz="2800" dirty="0"/>
              <a:t>to organize ideas for your writing.</a:t>
            </a:r>
          </a:p>
        </p:txBody>
      </p:sp>
      <p:pic>
        <p:nvPicPr>
          <p:cNvPr id="6" name="Picture 4" descr="Free Lightbulb Icon #244983 - Free Icons Library">
            <a:extLst>
              <a:ext uri="{FF2B5EF4-FFF2-40B4-BE49-F238E27FC236}">
                <a16:creationId xmlns:a16="http://schemas.microsoft.com/office/drawing/2014/main" id="{8CEF71DF-2DFF-80CC-F6C7-A87192291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92" y="116809"/>
            <a:ext cx="799440" cy="79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3DEC73-0F86-D45D-25AE-50EF889F4879}"/>
              </a:ext>
            </a:extLst>
          </p:cNvPr>
          <p:cNvSpPr/>
          <p:nvPr/>
        </p:nvSpPr>
        <p:spPr>
          <a:xfrm>
            <a:off x="3300556" y="1148714"/>
            <a:ext cx="2061031" cy="94140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1. My hobby: _____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F576847-15CE-358D-08A3-6C0FD2FA6F2F}"/>
              </a:ext>
            </a:extLst>
          </p:cNvPr>
          <p:cNvSpPr/>
          <p:nvPr/>
        </p:nvSpPr>
        <p:spPr>
          <a:xfrm>
            <a:off x="5602514" y="1150799"/>
            <a:ext cx="3353077" cy="9414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2. Started: ______ ago.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61581CA-DCCB-C9E6-3ABE-F85CBB21851C}"/>
              </a:ext>
            </a:extLst>
          </p:cNvPr>
          <p:cNvSpPr/>
          <p:nvPr/>
        </p:nvSpPr>
        <p:spPr>
          <a:xfrm>
            <a:off x="5602514" y="2355435"/>
            <a:ext cx="3353077" cy="9497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3. I share my hobby with _____.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4E21866-7F9B-E6EA-9EF6-744B6CCBC6E1}"/>
              </a:ext>
            </a:extLst>
          </p:cNvPr>
          <p:cNvSpPr/>
          <p:nvPr/>
        </p:nvSpPr>
        <p:spPr>
          <a:xfrm>
            <a:off x="3300556" y="3570513"/>
            <a:ext cx="5655036" cy="10935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4. To do her my hobby I need: _____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B73CD8F-43FE-AF06-442A-C7602F9FD15C}"/>
              </a:ext>
            </a:extLst>
          </p:cNvPr>
          <p:cNvSpPr/>
          <p:nvPr/>
        </p:nvSpPr>
        <p:spPr>
          <a:xfrm>
            <a:off x="3300557" y="2355434"/>
            <a:ext cx="2061031" cy="94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0E2A47"/>
                </a:solidFill>
              </a:rPr>
              <a:t>My hobby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EE205BA-5D0B-812C-C9D9-8CC82C8829C7}"/>
              </a:ext>
            </a:extLst>
          </p:cNvPr>
          <p:cNvSpPr/>
          <p:nvPr/>
        </p:nvSpPr>
        <p:spPr>
          <a:xfrm>
            <a:off x="202927" y="3570513"/>
            <a:ext cx="2740590" cy="111954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5. Benefits:</a:t>
            </a:r>
          </a:p>
          <a:p>
            <a:r>
              <a:rPr lang="en-US" sz="2300" dirty="0">
                <a:solidFill>
                  <a:srgbClr val="0E2A47"/>
                </a:solidFill>
              </a:rPr>
              <a:t>_____.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93A42C-F4D6-812E-F277-E308EF304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27" y="1148714"/>
            <a:ext cx="2786379" cy="20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3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F89D126-679F-4B95-7908-75FE0DA5A2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8012" y="228600"/>
            <a:ext cx="8012159" cy="767939"/>
          </a:xfrm>
        </p:spPr>
        <p:txBody>
          <a:bodyPr/>
          <a:lstStyle/>
          <a:p>
            <a:r>
              <a:rPr lang="en-US" sz="2800" dirty="0"/>
              <a:t>Your teacher’s mind map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3DEC73-0F86-D45D-25AE-50EF889F4879}"/>
              </a:ext>
            </a:extLst>
          </p:cNvPr>
          <p:cNvSpPr/>
          <p:nvPr/>
        </p:nvSpPr>
        <p:spPr>
          <a:xfrm>
            <a:off x="3300556" y="1148714"/>
            <a:ext cx="2061031" cy="94140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1. My hobby: _____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F576847-15CE-358D-08A3-6C0FD2FA6F2F}"/>
              </a:ext>
            </a:extLst>
          </p:cNvPr>
          <p:cNvSpPr/>
          <p:nvPr/>
        </p:nvSpPr>
        <p:spPr>
          <a:xfrm>
            <a:off x="5602514" y="1150799"/>
            <a:ext cx="3353077" cy="9414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2. Started: ______ ago.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61581CA-DCCB-C9E6-3ABE-F85CBB21851C}"/>
              </a:ext>
            </a:extLst>
          </p:cNvPr>
          <p:cNvSpPr/>
          <p:nvPr/>
        </p:nvSpPr>
        <p:spPr>
          <a:xfrm>
            <a:off x="5602514" y="2355435"/>
            <a:ext cx="3353077" cy="9497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3. I share my hobby with _____.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4E21866-7F9B-E6EA-9EF6-744B6CCBC6E1}"/>
              </a:ext>
            </a:extLst>
          </p:cNvPr>
          <p:cNvSpPr/>
          <p:nvPr/>
        </p:nvSpPr>
        <p:spPr>
          <a:xfrm>
            <a:off x="3300556" y="3570513"/>
            <a:ext cx="5655036" cy="10935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4. To do her my hobby I need: _____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B73CD8F-43FE-AF06-442A-C7602F9FD15C}"/>
              </a:ext>
            </a:extLst>
          </p:cNvPr>
          <p:cNvSpPr/>
          <p:nvPr/>
        </p:nvSpPr>
        <p:spPr>
          <a:xfrm>
            <a:off x="3300557" y="2355434"/>
            <a:ext cx="2061031" cy="94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0E2A47"/>
                </a:solidFill>
              </a:rPr>
              <a:t>My hobby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EE205BA-5D0B-812C-C9D9-8CC82C8829C7}"/>
              </a:ext>
            </a:extLst>
          </p:cNvPr>
          <p:cNvSpPr/>
          <p:nvPr/>
        </p:nvSpPr>
        <p:spPr>
          <a:xfrm>
            <a:off x="202926" y="3570513"/>
            <a:ext cx="2889577" cy="111954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5. Benefits:</a:t>
            </a:r>
          </a:p>
          <a:p>
            <a:r>
              <a:rPr lang="en-US" sz="2300" dirty="0">
                <a:solidFill>
                  <a:srgbClr val="0E2A47"/>
                </a:solidFill>
              </a:rPr>
              <a:t>_____.</a:t>
            </a:r>
          </a:p>
        </p:txBody>
      </p:sp>
      <p:pic>
        <p:nvPicPr>
          <p:cNvPr id="13" name="Picture 6" descr="Premium Vector | Teacher anime clipart eps file anime cartoon cute  character cartoon model emotion">
            <a:extLst>
              <a:ext uri="{FF2B5EF4-FFF2-40B4-BE49-F238E27FC236}">
                <a16:creationId xmlns:a16="http://schemas.microsoft.com/office/drawing/2014/main" id="{9271334B-AF96-15DD-D823-28296427D7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07" b="91214" l="9585" r="89617">
                        <a14:foregroundMark x1="51757" y1="8466" x2="51757" y2="8466"/>
                        <a14:foregroundMark x1="51757" y1="8466" x2="51757" y2="8466"/>
                        <a14:foregroundMark x1="47764" y1="38339" x2="50000" y2="53035"/>
                        <a14:foregroundMark x1="50000" y1="53035" x2="50000" y2="53035"/>
                        <a14:foregroundMark x1="45847" y1="91214" x2="45847" y2="91214"/>
                        <a14:foregroundMark x1="46006" y1="91214" x2="46006" y2="91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23" t="4445" r="29965" b="40677"/>
          <a:stretch/>
        </p:blipFill>
        <p:spPr bwMode="auto">
          <a:xfrm>
            <a:off x="179573" y="747818"/>
            <a:ext cx="2418072" cy="28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65F8D6B3-D509-5758-2F43-1B3B3EC941C7}"/>
              </a:ext>
            </a:extLst>
          </p:cNvPr>
          <p:cNvSpPr txBox="1">
            <a:spLocks/>
          </p:cNvSpPr>
          <p:nvPr/>
        </p:nvSpPr>
        <p:spPr>
          <a:xfrm>
            <a:off x="3300555" y="1524764"/>
            <a:ext cx="2061031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Reading books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7C2B8A54-FCD1-6975-1393-AEBFA964FA99}"/>
              </a:ext>
            </a:extLst>
          </p:cNvPr>
          <p:cNvSpPr txBox="1">
            <a:spLocks/>
          </p:cNvSpPr>
          <p:nvPr/>
        </p:nvSpPr>
        <p:spPr>
          <a:xfrm>
            <a:off x="6263152" y="2758238"/>
            <a:ext cx="1408544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E8716127-8A14-9D71-B0E0-8D9CB76DBF14}"/>
              </a:ext>
            </a:extLst>
          </p:cNvPr>
          <p:cNvSpPr txBox="1">
            <a:spLocks/>
          </p:cNvSpPr>
          <p:nvPr/>
        </p:nvSpPr>
        <p:spPr>
          <a:xfrm>
            <a:off x="7365241" y="3834035"/>
            <a:ext cx="1090087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books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561FC2DE-B715-8B72-45D3-D509870F850D}"/>
              </a:ext>
            </a:extLst>
          </p:cNvPr>
          <p:cNvSpPr txBox="1">
            <a:spLocks/>
          </p:cNvSpPr>
          <p:nvPr/>
        </p:nvSpPr>
        <p:spPr>
          <a:xfrm>
            <a:off x="188408" y="4034102"/>
            <a:ext cx="2904096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widen my knowledge 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0D3BED85-DA6E-5EC7-B197-3FEF0D1E0EBB}"/>
              </a:ext>
            </a:extLst>
          </p:cNvPr>
          <p:cNvSpPr txBox="1">
            <a:spLocks/>
          </p:cNvSpPr>
          <p:nvPr/>
        </p:nvSpPr>
        <p:spPr>
          <a:xfrm>
            <a:off x="7039636" y="1366961"/>
            <a:ext cx="1264120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years</a:t>
            </a:r>
          </a:p>
        </p:txBody>
      </p:sp>
    </p:spTree>
    <p:extLst>
      <p:ext uri="{BB962C8B-B14F-4D97-AF65-F5344CB8AC3E}">
        <p14:creationId xmlns:p14="http://schemas.microsoft.com/office/powerpoint/2010/main" val="372720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7" grpId="0"/>
      <p:bldP spid="18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F89D126-679F-4B95-7908-75FE0DA5A2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8012" y="228600"/>
            <a:ext cx="8012159" cy="767939"/>
          </a:xfrm>
        </p:spPr>
        <p:txBody>
          <a:bodyPr/>
          <a:lstStyle/>
          <a:p>
            <a:r>
              <a:rPr lang="en-US" sz="2800" dirty="0"/>
              <a:t>Make your own mind map.</a:t>
            </a:r>
          </a:p>
        </p:txBody>
      </p:sp>
      <p:pic>
        <p:nvPicPr>
          <p:cNvPr id="2" name="5 Minute Timer">
            <a:hlinkClick r:id="" action="ppaction://media"/>
            <a:extLst>
              <a:ext uri="{FF2B5EF4-FFF2-40B4-BE49-F238E27FC236}">
                <a16:creationId xmlns:a16="http://schemas.microsoft.com/office/drawing/2014/main" id="{631F9B17-34DB-19A1-D515-7FEC9D2652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928" y="1584643"/>
            <a:ext cx="2740590" cy="154158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486D479-FBDD-954C-3914-73FBE5C71290}"/>
              </a:ext>
            </a:extLst>
          </p:cNvPr>
          <p:cNvSpPr/>
          <p:nvPr/>
        </p:nvSpPr>
        <p:spPr>
          <a:xfrm>
            <a:off x="3300556" y="1148714"/>
            <a:ext cx="2061031" cy="94140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1. My hobby: _____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0D7EB99-62E1-03B9-C570-82C86356EF21}"/>
              </a:ext>
            </a:extLst>
          </p:cNvPr>
          <p:cNvSpPr/>
          <p:nvPr/>
        </p:nvSpPr>
        <p:spPr>
          <a:xfrm>
            <a:off x="5602514" y="1150799"/>
            <a:ext cx="3353077" cy="9414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2. Started: ______ ago.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A2C7A08-706A-4D8E-A6D8-5473144A5A5E}"/>
              </a:ext>
            </a:extLst>
          </p:cNvPr>
          <p:cNvSpPr/>
          <p:nvPr/>
        </p:nvSpPr>
        <p:spPr>
          <a:xfrm>
            <a:off x="5602514" y="2355435"/>
            <a:ext cx="3353077" cy="9497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3. I share my hobby with _____.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2D98976-4A0D-4891-FCB3-CC125CE62C8B}"/>
              </a:ext>
            </a:extLst>
          </p:cNvPr>
          <p:cNvSpPr/>
          <p:nvPr/>
        </p:nvSpPr>
        <p:spPr>
          <a:xfrm>
            <a:off x="3300556" y="3570513"/>
            <a:ext cx="5655036" cy="10935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4. To do her my hobby I need: _____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07AAB11-DEBA-CEA7-2E94-F8567A4C3EA6}"/>
              </a:ext>
            </a:extLst>
          </p:cNvPr>
          <p:cNvSpPr/>
          <p:nvPr/>
        </p:nvSpPr>
        <p:spPr>
          <a:xfrm>
            <a:off x="3300557" y="2355434"/>
            <a:ext cx="2061031" cy="94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0E2A47"/>
                </a:solidFill>
              </a:rPr>
              <a:t>My hobby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C374FC7-806C-4BFA-73FA-B98661194D7D}"/>
              </a:ext>
            </a:extLst>
          </p:cNvPr>
          <p:cNvSpPr/>
          <p:nvPr/>
        </p:nvSpPr>
        <p:spPr>
          <a:xfrm>
            <a:off x="202927" y="3570513"/>
            <a:ext cx="2740590" cy="111954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5. Benefits:</a:t>
            </a:r>
          </a:p>
          <a:p>
            <a:r>
              <a:rPr lang="en-US" sz="2300" dirty="0">
                <a:solidFill>
                  <a:srgbClr val="0E2A47"/>
                </a:solidFill>
              </a:rPr>
              <a:t>_____.</a:t>
            </a:r>
          </a:p>
        </p:txBody>
      </p:sp>
    </p:spTree>
    <p:extLst>
      <p:ext uri="{BB962C8B-B14F-4D97-AF65-F5344CB8AC3E}">
        <p14:creationId xmlns:p14="http://schemas.microsoft.com/office/powerpoint/2010/main" val="127769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15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F89D126-679F-4B95-7908-75FE0DA5A2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928" y="228600"/>
            <a:ext cx="8607244" cy="767939"/>
          </a:xfrm>
        </p:spPr>
        <p:txBody>
          <a:bodyPr/>
          <a:lstStyle/>
          <a:p>
            <a:r>
              <a:rPr lang="en-US" sz="2600" dirty="0"/>
              <a:t> Write a paragraph of about 70 words about your hobby. Use the notes In 3. Start your paragraph as shown below.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EFA232E-769E-D897-D855-A38744575846}"/>
              </a:ext>
            </a:extLst>
          </p:cNvPr>
          <p:cNvSpPr/>
          <p:nvPr/>
        </p:nvSpPr>
        <p:spPr>
          <a:xfrm>
            <a:off x="237763" y="1148714"/>
            <a:ext cx="2061031" cy="94140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1. My hobby: _____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85A816A-687E-BAFC-5D47-60BBE6B5DF81}"/>
              </a:ext>
            </a:extLst>
          </p:cNvPr>
          <p:cNvSpPr/>
          <p:nvPr/>
        </p:nvSpPr>
        <p:spPr>
          <a:xfrm>
            <a:off x="2539721" y="1150799"/>
            <a:ext cx="3353077" cy="9414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2. Started: ______ ago.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534D2B6-A175-F3EC-0276-BBAC70D454DB}"/>
              </a:ext>
            </a:extLst>
          </p:cNvPr>
          <p:cNvSpPr/>
          <p:nvPr/>
        </p:nvSpPr>
        <p:spPr>
          <a:xfrm>
            <a:off x="2539721" y="2355435"/>
            <a:ext cx="3353077" cy="9497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3. I share my hobby with _____.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3E8BEF7-401D-5CD5-A92C-2FD68776730C}"/>
              </a:ext>
            </a:extLst>
          </p:cNvPr>
          <p:cNvSpPr/>
          <p:nvPr/>
        </p:nvSpPr>
        <p:spPr>
          <a:xfrm>
            <a:off x="2539721" y="3570513"/>
            <a:ext cx="3353078" cy="13396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4. To do her my hobby I need: _____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30E0020-AE4A-6158-571B-C3F85431674F}"/>
              </a:ext>
            </a:extLst>
          </p:cNvPr>
          <p:cNvSpPr/>
          <p:nvPr/>
        </p:nvSpPr>
        <p:spPr>
          <a:xfrm>
            <a:off x="237764" y="2355434"/>
            <a:ext cx="2061031" cy="94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0E2A47"/>
                </a:solidFill>
              </a:rPr>
              <a:t>My hobby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67CE08D-2B66-CEBF-2E5F-E58A4C007B2B}"/>
              </a:ext>
            </a:extLst>
          </p:cNvPr>
          <p:cNvSpPr/>
          <p:nvPr/>
        </p:nvSpPr>
        <p:spPr>
          <a:xfrm>
            <a:off x="237763" y="3568425"/>
            <a:ext cx="2084242" cy="133966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5. Benefits:</a:t>
            </a:r>
          </a:p>
          <a:p>
            <a:endParaRPr lang="en-US" sz="2300" dirty="0">
              <a:solidFill>
                <a:srgbClr val="0E2A47"/>
              </a:solidFill>
            </a:endParaRPr>
          </a:p>
          <a:p>
            <a:r>
              <a:rPr lang="en-US" sz="2300" dirty="0">
                <a:solidFill>
                  <a:srgbClr val="0E2A47"/>
                </a:solidFill>
              </a:rPr>
              <a:t>_____.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B9BC9C-773B-5595-97D9-F04CDC3AE2AE}"/>
              </a:ext>
            </a:extLst>
          </p:cNvPr>
          <p:cNvSpPr txBox="1"/>
          <p:nvPr/>
        </p:nvSpPr>
        <p:spPr>
          <a:xfrm>
            <a:off x="5936341" y="1148714"/>
            <a:ext cx="3207659" cy="3753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3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My hobby is __________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____________________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____________________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____________________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____________________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____________________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51999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F89D126-679F-4B95-7908-75FE0DA5A2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212" y="228600"/>
            <a:ext cx="5480587" cy="767939"/>
          </a:xfrm>
        </p:spPr>
        <p:txBody>
          <a:bodyPr/>
          <a:lstStyle/>
          <a:p>
            <a:r>
              <a:rPr lang="en-US" sz="2800" dirty="0"/>
              <a:t>Your teacher’s hobby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3DEC73-0F86-D45D-25AE-50EF889F4879}"/>
              </a:ext>
            </a:extLst>
          </p:cNvPr>
          <p:cNvSpPr/>
          <p:nvPr/>
        </p:nvSpPr>
        <p:spPr>
          <a:xfrm>
            <a:off x="237763" y="1148714"/>
            <a:ext cx="2061031" cy="94140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1. My hobby: _____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F576847-15CE-358D-08A3-6C0FD2FA6F2F}"/>
              </a:ext>
            </a:extLst>
          </p:cNvPr>
          <p:cNvSpPr/>
          <p:nvPr/>
        </p:nvSpPr>
        <p:spPr>
          <a:xfrm>
            <a:off x="2539721" y="1150799"/>
            <a:ext cx="3353077" cy="9414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2. Started: ______ ago.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61581CA-DCCB-C9E6-3ABE-F85CBB21851C}"/>
              </a:ext>
            </a:extLst>
          </p:cNvPr>
          <p:cNvSpPr/>
          <p:nvPr/>
        </p:nvSpPr>
        <p:spPr>
          <a:xfrm>
            <a:off x="2539721" y="2355435"/>
            <a:ext cx="3353077" cy="9497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3. I share my hobby with _____.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4E21866-7F9B-E6EA-9EF6-744B6CCBC6E1}"/>
              </a:ext>
            </a:extLst>
          </p:cNvPr>
          <p:cNvSpPr/>
          <p:nvPr/>
        </p:nvSpPr>
        <p:spPr>
          <a:xfrm>
            <a:off x="2539721" y="3570513"/>
            <a:ext cx="3353078" cy="13396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4. To do her my hobby I need: _____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B73CD8F-43FE-AF06-442A-C7602F9FD15C}"/>
              </a:ext>
            </a:extLst>
          </p:cNvPr>
          <p:cNvSpPr/>
          <p:nvPr/>
        </p:nvSpPr>
        <p:spPr>
          <a:xfrm>
            <a:off x="237764" y="2355434"/>
            <a:ext cx="2061031" cy="94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0E2A47"/>
                </a:solidFill>
              </a:rPr>
              <a:t>My hobby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EE205BA-5D0B-812C-C9D9-8CC82C8829C7}"/>
              </a:ext>
            </a:extLst>
          </p:cNvPr>
          <p:cNvSpPr/>
          <p:nvPr/>
        </p:nvSpPr>
        <p:spPr>
          <a:xfrm>
            <a:off x="237763" y="3568425"/>
            <a:ext cx="2084242" cy="133966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5. Benefits:</a:t>
            </a:r>
          </a:p>
          <a:p>
            <a:endParaRPr lang="en-US" sz="2300" dirty="0">
              <a:solidFill>
                <a:srgbClr val="0E2A47"/>
              </a:solidFill>
            </a:endParaRPr>
          </a:p>
          <a:p>
            <a:r>
              <a:rPr lang="en-US" sz="2300" dirty="0">
                <a:solidFill>
                  <a:srgbClr val="0E2A47"/>
                </a:solidFill>
              </a:rPr>
              <a:t>_____.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65F8D6B3-D509-5758-2F43-1B3B3EC941C7}"/>
              </a:ext>
            </a:extLst>
          </p:cNvPr>
          <p:cNvSpPr txBox="1">
            <a:spLocks/>
          </p:cNvSpPr>
          <p:nvPr/>
        </p:nvSpPr>
        <p:spPr>
          <a:xfrm>
            <a:off x="237762" y="1524764"/>
            <a:ext cx="2061031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Reading books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4557B576-E0DC-2CD7-C510-A8021FE64959}"/>
              </a:ext>
            </a:extLst>
          </p:cNvPr>
          <p:cNvSpPr txBox="1">
            <a:spLocks/>
          </p:cNvSpPr>
          <p:nvPr/>
        </p:nvSpPr>
        <p:spPr>
          <a:xfrm>
            <a:off x="3976914" y="1366961"/>
            <a:ext cx="1264120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years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7C2B8A54-FCD1-6975-1393-AEBFA964FA99}"/>
              </a:ext>
            </a:extLst>
          </p:cNvPr>
          <p:cNvSpPr txBox="1">
            <a:spLocks/>
          </p:cNvSpPr>
          <p:nvPr/>
        </p:nvSpPr>
        <p:spPr>
          <a:xfrm>
            <a:off x="3200359" y="2758238"/>
            <a:ext cx="1408544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E8716127-8A14-9D71-B0E0-8D9CB76DBF14}"/>
              </a:ext>
            </a:extLst>
          </p:cNvPr>
          <p:cNvSpPr txBox="1">
            <a:spLocks/>
          </p:cNvSpPr>
          <p:nvPr/>
        </p:nvSpPr>
        <p:spPr>
          <a:xfrm>
            <a:off x="3598645" y="4141389"/>
            <a:ext cx="1090087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books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561FC2DE-B715-8B72-45D3-D509870F850D}"/>
              </a:ext>
            </a:extLst>
          </p:cNvPr>
          <p:cNvSpPr txBox="1">
            <a:spLocks/>
          </p:cNvSpPr>
          <p:nvPr/>
        </p:nvSpPr>
        <p:spPr>
          <a:xfrm>
            <a:off x="266791" y="4034675"/>
            <a:ext cx="1677401" cy="792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highlight>
                  <a:srgbClr val="FFD8C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widen my knowledge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6C789A-F8C7-19C6-9BB4-73BA6EC832A4}"/>
              </a:ext>
            </a:extLst>
          </p:cNvPr>
          <p:cNvSpPr txBox="1"/>
          <p:nvPr/>
        </p:nvSpPr>
        <p:spPr>
          <a:xfrm>
            <a:off x="5936341" y="70780"/>
            <a:ext cx="3207659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My hobby is reading books. I started this hobby 5 years ago when I saved money and bought my first book on my 15</a:t>
            </a:r>
            <a:r>
              <a:rPr lang="en-US" sz="2300" baseline="300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3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birthday. I share this hobby with my mom. To do this, you only need the book that you love and read it. After all, I think reading can help me widen my knowledge, so I will keep this in the future.</a:t>
            </a:r>
          </a:p>
        </p:txBody>
      </p:sp>
    </p:spTree>
    <p:extLst>
      <p:ext uri="{BB962C8B-B14F-4D97-AF65-F5344CB8AC3E}">
        <p14:creationId xmlns:p14="http://schemas.microsoft.com/office/powerpoint/2010/main" val="126005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5" name="Google Shape;3445;p52"/>
          <p:cNvSpPr txBox="1">
            <a:spLocks noGrp="1"/>
          </p:cNvSpPr>
          <p:nvPr>
            <p:ph type="title"/>
          </p:nvPr>
        </p:nvSpPr>
        <p:spPr>
          <a:xfrm>
            <a:off x="720000" y="1734311"/>
            <a:ext cx="7704000" cy="12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Now, it’s your turn.</a:t>
            </a:r>
            <a:endParaRPr sz="6600" dirty="0"/>
          </a:p>
        </p:txBody>
      </p:sp>
    </p:spTree>
    <p:extLst>
      <p:ext uri="{BB962C8B-B14F-4D97-AF65-F5344CB8AC3E}">
        <p14:creationId xmlns:p14="http://schemas.microsoft.com/office/powerpoint/2010/main" val="3408696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5" name="Google Shape;1335;p37"/>
          <p:cNvGrpSpPr/>
          <p:nvPr/>
        </p:nvGrpSpPr>
        <p:grpSpPr>
          <a:xfrm>
            <a:off x="565881" y="3345687"/>
            <a:ext cx="672756" cy="614974"/>
            <a:chOff x="413053" y="2344223"/>
            <a:chExt cx="672756" cy="614974"/>
          </a:xfrm>
        </p:grpSpPr>
        <p:sp>
          <p:nvSpPr>
            <p:cNvPr id="1336" name="Google Shape;1336;p37"/>
            <p:cNvSpPr/>
            <p:nvPr/>
          </p:nvSpPr>
          <p:spPr>
            <a:xfrm rot="5400000">
              <a:off x="470746" y="2344133"/>
              <a:ext cx="614974" cy="615153"/>
            </a:xfrm>
            <a:custGeom>
              <a:avLst/>
              <a:gdLst/>
              <a:ahLst/>
              <a:cxnLst/>
              <a:rect l="l" t="t" r="r" b="b"/>
              <a:pathLst>
                <a:path w="3437" h="3438" extrusionOk="0">
                  <a:moveTo>
                    <a:pt x="1716" y="1"/>
                  </a:moveTo>
                  <a:cubicBezTo>
                    <a:pt x="764" y="1"/>
                    <a:pt x="0" y="765"/>
                    <a:pt x="0" y="1722"/>
                  </a:cubicBezTo>
                  <a:cubicBezTo>
                    <a:pt x="0" y="2674"/>
                    <a:pt x="764" y="3437"/>
                    <a:pt x="1716" y="3437"/>
                  </a:cubicBezTo>
                  <a:cubicBezTo>
                    <a:pt x="2673" y="3437"/>
                    <a:pt x="3437" y="2674"/>
                    <a:pt x="3437" y="1722"/>
                  </a:cubicBezTo>
                  <a:cubicBezTo>
                    <a:pt x="3437" y="765"/>
                    <a:pt x="2673" y="1"/>
                    <a:pt x="1716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7"/>
            <p:cNvSpPr/>
            <p:nvPr/>
          </p:nvSpPr>
          <p:spPr>
            <a:xfrm rot="5400000">
              <a:off x="413091" y="2344185"/>
              <a:ext cx="203221" cy="203298"/>
            </a:xfrm>
            <a:custGeom>
              <a:avLst/>
              <a:gdLst/>
              <a:ahLst/>
              <a:cxnLst/>
              <a:rect l="l" t="t" r="r" b="b"/>
              <a:pathLst>
                <a:path w="3437" h="3438" extrusionOk="0">
                  <a:moveTo>
                    <a:pt x="1716" y="1"/>
                  </a:moveTo>
                  <a:cubicBezTo>
                    <a:pt x="764" y="1"/>
                    <a:pt x="0" y="765"/>
                    <a:pt x="0" y="1722"/>
                  </a:cubicBezTo>
                  <a:cubicBezTo>
                    <a:pt x="0" y="2674"/>
                    <a:pt x="764" y="3437"/>
                    <a:pt x="1716" y="3437"/>
                  </a:cubicBezTo>
                  <a:cubicBezTo>
                    <a:pt x="2673" y="3437"/>
                    <a:pt x="3437" y="2674"/>
                    <a:pt x="3437" y="1722"/>
                  </a:cubicBezTo>
                  <a:cubicBezTo>
                    <a:pt x="3437" y="765"/>
                    <a:pt x="2673" y="1"/>
                    <a:pt x="1716" y="1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4" name="Google Shape;1344;p37"/>
          <p:cNvGrpSpPr/>
          <p:nvPr/>
        </p:nvGrpSpPr>
        <p:grpSpPr>
          <a:xfrm>
            <a:off x="565881" y="1809399"/>
            <a:ext cx="672756" cy="614974"/>
            <a:chOff x="413053" y="2344223"/>
            <a:chExt cx="672756" cy="614974"/>
          </a:xfrm>
        </p:grpSpPr>
        <p:sp>
          <p:nvSpPr>
            <p:cNvPr id="1345" name="Google Shape;1345;p37"/>
            <p:cNvSpPr/>
            <p:nvPr/>
          </p:nvSpPr>
          <p:spPr>
            <a:xfrm rot="5400000">
              <a:off x="470746" y="2344133"/>
              <a:ext cx="614974" cy="615153"/>
            </a:xfrm>
            <a:custGeom>
              <a:avLst/>
              <a:gdLst/>
              <a:ahLst/>
              <a:cxnLst/>
              <a:rect l="l" t="t" r="r" b="b"/>
              <a:pathLst>
                <a:path w="3437" h="3438" extrusionOk="0">
                  <a:moveTo>
                    <a:pt x="1716" y="1"/>
                  </a:moveTo>
                  <a:cubicBezTo>
                    <a:pt x="764" y="1"/>
                    <a:pt x="0" y="765"/>
                    <a:pt x="0" y="1722"/>
                  </a:cubicBezTo>
                  <a:cubicBezTo>
                    <a:pt x="0" y="2674"/>
                    <a:pt x="764" y="3437"/>
                    <a:pt x="1716" y="3437"/>
                  </a:cubicBezTo>
                  <a:cubicBezTo>
                    <a:pt x="2673" y="3437"/>
                    <a:pt x="3437" y="2674"/>
                    <a:pt x="3437" y="1722"/>
                  </a:cubicBezTo>
                  <a:cubicBezTo>
                    <a:pt x="3437" y="765"/>
                    <a:pt x="2673" y="1"/>
                    <a:pt x="1716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7"/>
            <p:cNvSpPr/>
            <p:nvPr/>
          </p:nvSpPr>
          <p:spPr>
            <a:xfrm rot="5400000">
              <a:off x="413091" y="2344185"/>
              <a:ext cx="203221" cy="203298"/>
            </a:xfrm>
            <a:custGeom>
              <a:avLst/>
              <a:gdLst/>
              <a:ahLst/>
              <a:cxnLst/>
              <a:rect l="l" t="t" r="r" b="b"/>
              <a:pathLst>
                <a:path w="3437" h="3438" extrusionOk="0">
                  <a:moveTo>
                    <a:pt x="1716" y="1"/>
                  </a:moveTo>
                  <a:cubicBezTo>
                    <a:pt x="764" y="1"/>
                    <a:pt x="0" y="765"/>
                    <a:pt x="0" y="1722"/>
                  </a:cubicBezTo>
                  <a:cubicBezTo>
                    <a:pt x="0" y="2674"/>
                    <a:pt x="764" y="3437"/>
                    <a:pt x="1716" y="3437"/>
                  </a:cubicBezTo>
                  <a:cubicBezTo>
                    <a:pt x="2673" y="3437"/>
                    <a:pt x="3437" y="2674"/>
                    <a:pt x="3437" y="1722"/>
                  </a:cubicBezTo>
                  <a:cubicBezTo>
                    <a:pt x="3437" y="765"/>
                    <a:pt x="2673" y="1"/>
                    <a:pt x="1716" y="1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7" name="Google Shape;1347;p37"/>
          <p:cNvSpPr txBox="1">
            <a:spLocks noGrp="1"/>
          </p:cNvSpPr>
          <p:nvPr>
            <p:ph type="title" idx="4"/>
          </p:nvPr>
        </p:nvSpPr>
        <p:spPr>
          <a:xfrm>
            <a:off x="614311" y="1830048"/>
            <a:ext cx="626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348" name="Google Shape;1348;p37"/>
          <p:cNvSpPr txBox="1">
            <a:spLocks noGrp="1"/>
          </p:cNvSpPr>
          <p:nvPr>
            <p:ph type="title"/>
          </p:nvPr>
        </p:nvSpPr>
        <p:spPr>
          <a:xfrm>
            <a:off x="614311" y="3364275"/>
            <a:ext cx="626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351" name="Google Shape;1351;p37"/>
          <p:cNvSpPr txBox="1">
            <a:spLocks noGrp="1"/>
          </p:cNvSpPr>
          <p:nvPr>
            <p:ph type="subTitle" idx="1"/>
          </p:nvPr>
        </p:nvSpPr>
        <p:spPr>
          <a:xfrm>
            <a:off x="1388335" y="2165001"/>
            <a:ext cx="7443150" cy="5021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 dirty="0">
                <a:latin typeface="Calibri" panose="020F0502020204030204" pitchFamily="34" charset="0"/>
                <a:cs typeface="Calibri" panose="020F0502020204030204" pitchFamily="34" charset="0"/>
              </a:rPr>
              <a:t>Listen for specific information about one’s hobby;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52" name="Google Shape;1352;p37"/>
          <p:cNvSpPr txBox="1">
            <a:spLocks noGrp="1"/>
          </p:cNvSpPr>
          <p:nvPr>
            <p:ph type="subTitle" idx="5"/>
          </p:nvPr>
        </p:nvSpPr>
        <p:spPr>
          <a:xfrm>
            <a:off x="1384639" y="3298602"/>
            <a:ext cx="2461500" cy="2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/>
              <a:t>WRITING </a:t>
            </a:r>
            <a:endParaRPr sz="2400" dirty="0"/>
          </a:p>
        </p:txBody>
      </p:sp>
      <p:sp>
        <p:nvSpPr>
          <p:cNvPr id="1354" name="Google Shape;1354;p37"/>
          <p:cNvSpPr txBox="1">
            <a:spLocks noGrp="1"/>
          </p:cNvSpPr>
          <p:nvPr>
            <p:ph type="subTitle" idx="7"/>
          </p:nvPr>
        </p:nvSpPr>
        <p:spPr>
          <a:xfrm>
            <a:off x="1386710" y="1809727"/>
            <a:ext cx="2461500" cy="2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LISTENING</a:t>
            </a:r>
            <a:endParaRPr sz="2400" dirty="0"/>
          </a:p>
        </p:txBody>
      </p:sp>
      <p:sp>
        <p:nvSpPr>
          <p:cNvPr id="1356" name="Google Shape;1356;p37"/>
          <p:cNvSpPr txBox="1">
            <a:spLocks noGrp="1"/>
          </p:cNvSpPr>
          <p:nvPr>
            <p:ph type="subTitle" idx="9"/>
          </p:nvPr>
        </p:nvSpPr>
        <p:spPr>
          <a:xfrm>
            <a:off x="1384639" y="3650951"/>
            <a:ext cx="7217852" cy="5021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Write a paragraph about one’s hobby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59" name="Google Shape;1359;p37"/>
          <p:cNvSpPr txBox="1">
            <a:spLocks noGrp="1"/>
          </p:cNvSpPr>
          <p:nvPr>
            <p:ph type="ctrTitle" idx="15"/>
          </p:nvPr>
        </p:nvSpPr>
        <p:spPr>
          <a:xfrm>
            <a:off x="720000" y="323447"/>
            <a:ext cx="7704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OBJECTIVES</a:t>
            </a:r>
          </a:p>
        </p:txBody>
      </p:sp>
      <p:sp>
        <p:nvSpPr>
          <p:cNvPr id="39" name="Google Shape;1351;p37">
            <a:extLst>
              <a:ext uri="{FF2B5EF4-FFF2-40B4-BE49-F238E27FC236}">
                <a16:creationId xmlns:a16="http://schemas.microsoft.com/office/drawing/2014/main" id="{582E6FE5-5880-4573-488C-C426A6E9B895}"/>
              </a:ext>
            </a:extLst>
          </p:cNvPr>
          <p:cNvSpPr txBox="1">
            <a:spLocks/>
          </p:cNvSpPr>
          <p:nvPr/>
        </p:nvSpPr>
        <p:spPr>
          <a:xfrm>
            <a:off x="1793447" y="1016844"/>
            <a:ext cx="6528750" cy="502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SzPts val="1100"/>
              <a:buFont typeface="Arial"/>
              <a:buNone/>
            </a:pPr>
            <a:r>
              <a:rPr lang="en-US" sz="2400" dirty="0">
                <a:latin typeface="Patua One" panose="020B0604020202020204" charset="0"/>
                <a:cs typeface="Calibri" panose="020F0502020204030204" pitchFamily="34" charset="0"/>
              </a:rPr>
              <a:t>After this lesson, students will be able to: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7" grpId="0"/>
      <p:bldP spid="1348" grpId="0"/>
      <p:bldP spid="1351" grpId="0" build="p"/>
      <p:bldP spid="1352" grpId="0" build="p"/>
      <p:bldP spid="1354" grpId="0" build="p"/>
      <p:bldP spid="135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F89D126-679F-4B95-7908-75FE0DA5A2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928" y="228600"/>
            <a:ext cx="8607244" cy="767939"/>
          </a:xfrm>
        </p:spPr>
        <p:txBody>
          <a:bodyPr/>
          <a:lstStyle/>
          <a:p>
            <a:r>
              <a:rPr lang="en-US" sz="2600" dirty="0"/>
              <a:t> Write a paragraph of about 70 words about your hobby. Use the notes In 3. Start your paragraph as shown below.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EFA232E-769E-D897-D855-A38744575846}"/>
              </a:ext>
            </a:extLst>
          </p:cNvPr>
          <p:cNvSpPr/>
          <p:nvPr/>
        </p:nvSpPr>
        <p:spPr>
          <a:xfrm>
            <a:off x="237763" y="1148714"/>
            <a:ext cx="2061031" cy="94140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1. My hobby: _____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85A816A-687E-BAFC-5D47-60BBE6B5DF81}"/>
              </a:ext>
            </a:extLst>
          </p:cNvPr>
          <p:cNvSpPr/>
          <p:nvPr/>
        </p:nvSpPr>
        <p:spPr>
          <a:xfrm>
            <a:off x="2539721" y="1150799"/>
            <a:ext cx="3353077" cy="9414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2. Started: ______ ago.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534D2B6-A175-F3EC-0276-BBAC70D454DB}"/>
              </a:ext>
            </a:extLst>
          </p:cNvPr>
          <p:cNvSpPr/>
          <p:nvPr/>
        </p:nvSpPr>
        <p:spPr>
          <a:xfrm>
            <a:off x="2539721" y="2355435"/>
            <a:ext cx="3353077" cy="9497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3. I share my hobby with _____.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3E8BEF7-401D-5CD5-A92C-2FD68776730C}"/>
              </a:ext>
            </a:extLst>
          </p:cNvPr>
          <p:cNvSpPr/>
          <p:nvPr/>
        </p:nvSpPr>
        <p:spPr>
          <a:xfrm>
            <a:off x="2539721" y="3570513"/>
            <a:ext cx="3353078" cy="13396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4. To do her my hobby I need: _____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30E0020-AE4A-6158-571B-C3F85431674F}"/>
              </a:ext>
            </a:extLst>
          </p:cNvPr>
          <p:cNvSpPr/>
          <p:nvPr/>
        </p:nvSpPr>
        <p:spPr>
          <a:xfrm>
            <a:off x="237764" y="2355434"/>
            <a:ext cx="2061031" cy="94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0E2A47"/>
                </a:solidFill>
              </a:rPr>
              <a:t>My hobby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67CE08D-2B66-CEBF-2E5F-E58A4C007B2B}"/>
              </a:ext>
            </a:extLst>
          </p:cNvPr>
          <p:cNvSpPr/>
          <p:nvPr/>
        </p:nvSpPr>
        <p:spPr>
          <a:xfrm>
            <a:off x="237763" y="3568425"/>
            <a:ext cx="2084242" cy="133966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5. Benefits:</a:t>
            </a:r>
          </a:p>
          <a:p>
            <a:endParaRPr lang="en-US" sz="2300" dirty="0">
              <a:solidFill>
                <a:srgbClr val="0E2A47"/>
              </a:solidFill>
            </a:endParaRPr>
          </a:p>
          <a:p>
            <a:r>
              <a:rPr lang="en-US" sz="2300" dirty="0">
                <a:solidFill>
                  <a:srgbClr val="0E2A47"/>
                </a:solidFill>
              </a:rPr>
              <a:t>_____.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B9BC9C-773B-5595-97D9-F04CDC3AE2AE}"/>
              </a:ext>
            </a:extLst>
          </p:cNvPr>
          <p:cNvSpPr txBox="1"/>
          <p:nvPr/>
        </p:nvSpPr>
        <p:spPr>
          <a:xfrm>
            <a:off x="5936341" y="1148714"/>
            <a:ext cx="3207659" cy="3753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3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My hobby is __________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____________________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____________________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____________________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____________________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____________________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rgbClr val="0E2A47"/>
                </a:solidFill>
                <a:highlight>
                  <a:srgbClr val="FFFCE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4165709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5" name="Google Shape;1365;p38"/>
          <p:cNvGrpSpPr/>
          <p:nvPr/>
        </p:nvGrpSpPr>
        <p:grpSpPr>
          <a:xfrm flipH="1">
            <a:off x="1067518" y="1569824"/>
            <a:ext cx="1201920" cy="1917002"/>
            <a:chOff x="6159915" y="1646224"/>
            <a:chExt cx="2016306" cy="3215907"/>
          </a:xfrm>
        </p:grpSpPr>
        <p:sp>
          <p:nvSpPr>
            <p:cNvPr id="1366" name="Google Shape;1366;p38"/>
            <p:cNvSpPr/>
            <p:nvPr/>
          </p:nvSpPr>
          <p:spPr>
            <a:xfrm>
              <a:off x="6236837" y="4418263"/>
              <a:ext cx="1939384" cy="443867"/>
            </a:xfrm>
            <a:custGeom>
              <a:avLst/>
              <a:gdLst/>
              <a:ahLst/>
              <a:cxnLst/>
              <a:rect l="l" t="t" r="r" b="b"/>
              <a:pathLst>
                <a:path w="32525" h="7444" extrusionOk="0">
                  <a:moveTo>
                    <a:pt x="23706" y="1"/>
                  </a:moveTo>
                  <a:cubicBezTo>
                    <a:pt x="23307" y="1"/>
                    <a:pt x="22917" y="19"/>
                    <a:pt x="22539" y="63"/>
                  </a:cubicBezTo>
                  <a:cubicBezTo>
                    <a:pt x="20257" y="200"/>
                    <a:pt x="17974" y="770"/>
                    <a:pt x="15829" y="919"/>
                  </a:cubicBezTo>
                  <a:cubicBezTo>
                    <a:pt x="14221" y="1083"/>
                    <a:pt x="12612" y="1119"/>
                    <a:pt x="11002" y="1119"/>
                  </a:cubicBezTo>
                  <a:cubicBezTo>
                    <a:pt x="9720" y="1119"/>
                    <a:pt x="8438" y="1096"/>
                    <a:pt x="7156" y="1096"/>
                  </a:cubicBezTo>
                  <a:cubicBezTo>
                    <a:pt x="5911" y="1096"/>
                    <a:pt x="4667" y="1118"/>
                    <a:pt x="3424" y="1204"/>
                  </a:cubicBezTo>
                  <a:cubicBezTo>
                    <a:pt x="2283" y="1341"/>
                    <a:pt x="1141" y="1341"/>
                    <a:pt x="708" y="2482"/>
                  </a:cubicBezTo>
                  <a:cubicBezTo>
                    <a:pt x="0" y="4194"/>
                    <a:pt x="1278" y="5335"/>
                    <a:pt x="2705" y="5769"/>
                  </a:cubicBezTo>
                  <a:cubicBezTo>
                    <a:pt x="5273" y="6476"/>
                    <a:pt x="7989" y="7047"/>
                    <a:pt x="10693" y="7332"/>
                  </a:cubicBezTo>
                  <a:cubicBezTo>
                    <a:pt x="11692" y="7406"/>
                    <a:pt x="12691" y="7443"/>
                    <a:pt x="13672" y="7443"/>
                  </a:cubicBezTo>
                  <a:cubicBezTo>
                    <a:pt x="14653" y="7443"/>
                    <a:pt x="15618" y="7406"/>
                    <a:pt x="16548" y="7332"/>
                  </a:cubicBezTo>
                  <a:cubicBezTo>
                    <a:pt x="20108" y="7332"/>
                    <a:pt x="23680" y="7195"/>
                    <a:pt x="27241" y="7047"/>
                  </a:cubicBezTo>
                  <a:cubicBezTo>
                    <a:pt x="29101" y="7047"/>
                    <a:pt x="31098" y="6762"/>
                    <a:pt x="31806" y="5198"/>
                  </a:cubicBezTo>
                  <a:cubicBezTo>
                    <a:pt x="32525" y="3909"/>
                    <a:pt x="31806" y="2345"/>
                    <a:pt x="30665" y="1489"/>
                  </a:cubicBezTo>
                  <a:cubicBezTo>
                    <a:pt x="29524" y="633"/>
                    <a:pt x="28097" y="348"/>
                    <a:pt x="26670" y="200"/>
                  </a:cubicBezTo>
                  <a:cubicBezTo>
                    <a:pt x="25665" y="103"/>
                    <a:pt x="24660" y="1"/>
                    <a:pt x="237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8"/>
            <p:cNvSpPr/>
            <p:nvPr/>
          </p:nvSpPr>
          <p:spPr>
            <a:xfrm>
              <a:off x="6861215" y="3465449"/>
              <a:ext cx="379410" cy="979501"/>
            </a:xfrm>
            <a:custGeom>
              <a:avLst/>
              <a:gdLst/>
              <a:ahLst/>
              <a:cxnLst/>
              <a:rect l="l" t="t" r="r" b="b"/>
              <a:pathLst>
                <a:path w="6363" h="16427" extrusionOk="0">
                  <a:moveTo>
                    <a:pt x="3078" y="0"/>
                  </a:moveTo>
                  <a:cubicBezTo>
                    <a:pt x="2845" y="0"/>
                    <a:pt x="2608" y="21"/>
                    <a:pt x="2368" y="65"/>
                  </a:cubicBezTo>
                  <a:cubicBezTo>
                    <a:pt x="2368" y="65"/>
                    <a:pt x="1934" y="4196"/>
                    <a:pt x="1797" y="4766"/>
                  </a:cubicBezTo>
                  <a:cubicBezTo>
                    <a:pt x="1227" y="5908"/>
                    <a:pt x="85" y="8909"/>
                    <a:pt x="85" y="15608"/>
                  </a:cubicBezTo>
                  <a:cubicBezTo>
                    <a:pt x="1" y="16181"/>
                    <a:pt x="291" y="16427"/>
                    <a:pt x="609" y="16427"/>
                  </a:cubicBezTo>
                  <a:cubicBezTo>
                    <a:pt x="849" y="16427"/>
                    <a:pt x="1104" y="16287"/>
                    <a:pt x="1227" y="16042"/>
                  </a:cubicBezTo>
                  <a:cubicBezTo>
                    <a:pt x="1512" y="15471"/>
                    <a:pt x="3646" y="11043"/>
                    <a:pt x="3794" y="9765"/>
                  </a:cubicBezTo>
                  <a:cubicBezTo>
                    <a:pt x="3931" y="8909"/>
                    <a:pt x="4217" y="7905"/>
                    <a:pt x="4217" y="7197"/>
                  </a:cubicBezTo>
                  <a:cubicBezTo>
                    <a:pt x="4365" y="6478"/>
                    <a:pt x="4502" y="5771"/>
                    <a:pt x="4787" y="5052"/>
                  </a:cubicBezTo>
                  <a:cubicBezTo>
                    <a:pt x="5358" y="3774"/>
                    <a:pt x="6214" y="2062"/>
                    <a:pt x="6362" y="1343"/>
                  </a:cubicBezTo>
                  <a:cubicBezTo>
                    <a:pt x="5512" y="618"/>
                    <a:pt x="4360" y="0"/>
                    <a:pt x="3078" y="0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8"/>
            <p:cNvSpPr/>
            <p:nvPr/>
          </p:nvSpPr>
          <p:spPr>
            <a:xfrm>
              <a:off x="6805760" y="4328044"/>
              <a:ext cx="153779" cy="267429"/>
            </a:xfrm>
            <a:custGeom>
              <a:avLst/>
              <a:gdLst/>
              <a:ahLst/>
              <a:cxnLst/>
              <a:rect l="l" t="t" r="r" b="b"/>
              <a:pathLst>
                <a:path w="2579" h="4485" extrusionOk="0">
                  <a:moveTo>
                    <a:pt x="1015" y="1"/>
                  </a:moveTo>
                  <a:cubicBezTo>
                    <a:pt x="1015" y="149"/>
                    <a:pt x="445" y="3139"/>
                    <a:pt x="160" y="3995"/>
                  </a:cubicBezTo>
                  <a:cubicBezTo>
                    <a:pt x="0" y="4396"/>
                    <a:pt x="551" y="4485"/>
                    <a:pt x="1069" y="4485"/>
                  </a:cubicBezTo>
                  <a:cubicBezTo>
                    <a:pt x="1480" y="4485"/>
                    <a:pt x="1871" y="4429"/>
                    <a:pt x="1871" y="4429"/>
                  </a:cubicBezTo>
                  <a:cubicBezTo>
                    <a:pt x="1871" y="4429"/>
                    <a:pt x="1871" y="3573"/>
                    <a:pt x="2294" y="1713"/>
                  </a:cubicBezTo>
                  <a:cubicBezTo>
                    <a:pt x="2294" y="1427"/>
                    <a:pt x="2579" y="571"/>
                    <a:pt x="2579" y="571"/>
                  </a:cubicBezTo>
                  <a:cubicBezTo>
                    <a:pt x="2579" y="571"/>
                    <a:pt x="2008" y="434"/>
                    <a:pt x="1723" y="434"/>
                  </a:cubicBezTo>
                  <a:cubicBezTo>
                    <a:pt x="1301" y="286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8"/>
            <p:cNvSpPr/>
            <p:nvPr/>
          </p:nvSpPr>
          <p:spPr>
            <a:xfrm>
              <a:off x="6704330" y="4489162"/>
              <a:ext cx="281084" cy="264865"/>
            </a:xfrm>
            <a:custGeom>
              <a:avLst/>
              <a:gdLst/>
              <a:ahLst/>
              <a:cxnLst/>
              <a:rect l="l" t="t" r="r" b="b"/>
              <a:pathLst>
                <a:path w="4714" h="4442" extrusionOk="0">
                  <a:moveTo>
                    <a:pt x="1918" y="0"/>
                  </a:moveTo>
                  <a:cubicBezTo>
                    <a:pt x="1575" y="0"/>
                    <a:pt x="1565" y="909"/>
                    <a:pt x="1427" y="1441"/>
                  </a:cubicBezTo>
                  <a:cubicBezTo>
                    <a:pt x="1427" y="2149"/>
                    <a:pt x="1427" y="2297"/>
                    <a:pt x="719" y="2868"/>
                  </a:cubicBezTo>
                  <a:cubicBezTo>
                    <a:pt x="434" y="3005"/>
                    <a:pt x="0" y="3575"/>
                    <a:pt x="286" y="4009"/>
                  </a:cubicBezTo>
                  <a:cubicBezTo>
                    <a:pt x="471" y="4283"/>
                    <a:pt x="1677" y="4441"/>
                    <a:pt x="2696" y="4441"/>
                  </a:cubicBezTo>
                  <a:cubicBezTo>
                    <a:pt x="3248" y="4441"/>
                    <a:pt x="3746" y="4395"/>
                    <a:pt x="3995" y="4294"/>
                  </a:cubicBezTo>
                  <a:cubicBezTo>
                    <a:pt x="4714" y="3861"/>
                    <a:pt x="4280" y="3438"/>
                    <a:pt x="4143" y="2720"/>
                  </a:cubicBezTo>
                  <a:cubicBezTo>
                    <a:pt x="4143" y="2012"/>
                    <a:pt x="3858" y="871"/>
                    <a:pt x="3709" y="871"/>
                  </a:cubicBezTo>
                  <a:cubicBezTo>
                    <a:pt x="3664" y="821"/>
                    <a:pt x="3633" y="805"/>
                    <a:pt x="3613" y="805"/>
                  </a:cubicBezTo>
                  <a:cubicBezTo>
                    <a:pt x="3572" y="805"/>
                    <a:pt x="3572" y="871"/>
                    <a:pt x="3572" y="871"/>
                  </a:cubicBezTo>
                  <a:cubicBezTo>
                    <a:pt x="3572" y="871"/>
                    <a:pt x="3446" y="1312"/>
                    <a:pt x="3317" y="1312"/>
                  </a:cubicBezTo>
                  <a:cubicBezTo>
                    <a:pt x="3253" y="1312"/>
                    <a:pt x="3188" y="1202"/>
                    <a:pt x="3139" y="871"/>
                  </a:cubicBezTo>
                  <a:cubicBezTo>
                    <a:pt x="3002" y="300"/>
                    <a:pt x="2716" y="152"/>
                    <a:pt x="1997" y="15"/>
                  </a:cubicBezTo>
                  <a:cubicBezTo>
                    <a:pt x="1969" y="5"/>
                    <a:pt x="1942" y="0"/>
                    <a:pt x="19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8"/>
            <p:cNvSpPr/>
            <p:nvPr/>
          </p:nvSpPr>
          <p:spPr>
            <a:xfrm>
              <a:off x="6713156" y="4685342"/>
              <a:ext cx="263434" cy="68691"/>
            </a:xfrm>
            <a:custGeom>
              <a:avLst/>
              <a:gdLst/>
              <a:ahLst/>
              <a:cxnLst/>
              <a:rect l="l" t="t" r="r" b="b"/>
              <a:pathLst>
                <a:path w="4418" h="1152" extrusionOk="0">
                  <a:moveTo>
                    <a:pt x="4132" y="0"/>
                  </a:moveTo>
                  <a:cubicBezTo>
                    <a:pt x="3277" y="488"/>
                    <a:pt x="2475" y="638"/>
                    <a:pt x="1804" y="638"/>
                  </a:cubicBezTo>
                  <a:cubicBezTo>
                    <a:pt x="906" y="638"/>
                    <a:pt x="242" y="370"/>
                    <a:pt x="1" y="285"/>
                  </a:cubicBezTo>
                  <a:lnTo>
                    <a:pt x="1" y="285"/>
                  </a:lnTo>
                  <a:cubicBezTo>
                    <a:pt x="1" y="434"/>
                    <a:pt x="1" y="571"/>
                    <a:pt x="138" y="719"/>
                  </a:cubicBezTo>
                  <a:cubicBezTo>
                    <a:pt x="323" y="993"/>
                    <a:pt x="1529" y="1151"/>
                    <a:pt x="2548" y="1151"/>
                  </a:cubicBezTo>
                  <a:cubicBezTo>
                    <a:pt x="3100" y="1151"/>
                    <a:pt x="3598" y="1105"/>
                    <a:pt x="3847" y="1004"/>
                  </a:cubicBezTo>
                  <a:cubicBezTo>
                    <a:pt x="4417" y="719"/>
                    <a:pt x="4280" y="434"/>
                    <a:pt x="4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8"/>
            <p:cNvSpPr/>
            <p:nvPr/>
          </p:nvSpPr>
          <p:spPr>
            <a:xfrm>
              <a:off x="6766941" y="4639487"/>
              <a:ext cx="104825" cy="24328"/>
            </a:xfrm>
            <a:custGeom>
              <a:avLst/>
              <a:gdLst/>
              <a:ahLst/>
              <a:cxnLst/>
              <a:rect l="l" t="t" r="r" b="b"/>
              <a:pathLst>
                <a:path w="1758" h="408" extrusionOk="0">
                  <a:moveTo>
                    <a:pt x="92" y="199"/>
                  </a:moveTo>
                  <a:cubicBezTo>
                    <a:pt x="0" y="199"/>
                    <a:pt x="31" y="264"/>
                    <a:pt x="61" y="264"/>
                  </a:cubicBezTo>
                  <a:cubicBezTo>
                    <a:pt x="76" y="264"/>
                    <a:pt x="92" y="248"/>
                    <a:pt x="92" y="199"/>
                  </a:cubicBezTo>
                  <a:close/>
                  <a:moveTo>
                    <a:pt x="846" y="0"/>
                  </a:moveTo>
                  <a:cubicBezTo>
                    <a:pt x="603" y="0"/>
                    <a:pt x="347" y="71"/>
                    <a:pt x="92" y="199"/>
                  </a:cubicBezTo>
                  <a:cubicBezTo>
                    <a:pt x="325" y="142"/>
                    <a:pt x="559" y="109"/>
                    <a:pt x="783" y="109"/>
                  </a:cubicBezTo>
                  <a:cubicBezTo>
                    <a:pt x="1106" y="109"/>
                    <a:pt x="1410" y="178"/>
                    <a:pt x="1666" y="347"/>
                  </a:cubicBezTo>
                  <a:cubicBezTo>
                    <a:pt x="1427" y="107"/>
                    <a:pt x="1146" y="0"/>
                    <a:pt x="846" y="0"/>
                  </a:cubicBezTo>
                  <a:close/>
                  <a:moveTo>
                    <a:pt x="1666" y="347"/>
                  </a:moveTo>
                  <a:cubicBezTo>
                    <a:pt x="1666" y="393"/>
                    <a:pt x="1682" y="408"/>
                    <a:pt x="1697" y="408"/>
                  </a:cubicBezTo>
                  <a:cubicBezTo>
                    <a:pt x="1727" y="408"/>
                    <a:pt x="1758" y="347"/>
                    <a:pt x="1666" y="347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8"/>
            <p:cNvSpPr/>
            <p:nvPr/>
          </p:nvSpPr>
          <p:spPr>
            <a:xfrm>
              <a:off x="6781193" y="4626130"/>
              <a:ext cx="93317" cy="25222"/>
            </a:xfrm>
            <a:custGeom>
              <a:avLst/>
              <a:gdLst/>
              <a:ahLst/>
              <a:cxnLst/>
              <a:rect l="l" t="t" r="r" b="b"/>
              <a:pathLst>
                <a:path w="1565" h="423" extrusionOk="0">
                  <a:moveTo>
                    <a:pt x="708" y="0"/>
                  </a:moveTo>
                  <a:cubicBezTo>
                    <a:pt x="572" y="0"/>
                    <a:pt x="138" y="0"/>
                    <a:pt x="1" y="137"/>
                  </a:cubicBezTo>
                  <a:cubicBezTo>
                    <a:pt x="1" y="137"/>
                    <a:pt x="1" y="203"/>
                    <a:pt x="41" y="203"/>
                  </a:cubicBezTo>
                  <a:cubicBezTo>
                    <a:pt x="62" y="203"/>
                    <a:pt x="92" y="187"/>
                    <a:pt x="138" y="137"/>
                  </a:cubicBezTo>
                  <a:lnTo>
                    <a:pt x="572" y="137"/>
                  </a:lnTo>
                  <a:cubicBezTo>
                    <a:pt x="857" y="137"/>
                    <a:pt x="1142" y="286"/>
                    <a:pt x="1427" y="423"/>
                  </a:cubicBezTo>
                  <a:cubicBezTo>
                    <a:pt x="1427" y="423"/>
                    <a:pt x="1564" y="423"/>
                    <a:pt x="1427" y="286"/>
                  </a:cubicBezTo>
                  <a:cubicBezTo>
                    <a:pt x="1279" y="137"/>
                    <a:pt x="994" y="0"/>
                    <a:pt x="708" y="0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8"/>
            <p:cNvSpPr/>
            <p:nvPr/>
          </p:nvSpPr>
          <p:spPr>
            <a:xfrm>
              <a:off x="6781193" y="4614085"/>
              <a:ext cx="93317" cy="24209"/>
            </a:xfrm>
            <a:custGeom>
              <a:avLst/>
              <a:gdLst/>
              <a:ahLst/>
              <a:cxnLst/>
              <a:rect l="l" t="t" r="r" b="b"/>
              <a:pathLst>
                <a:path w="1565" h="406" extrusionOk="0">
                  <a:moveTo>
                    <a:pt x="508" y="0"/>
                  </a:moveTo>
                  <a:cubicBezTo>
                    <a:pt x="378" y="0"/>
                    <a:pt x="253" y="17"/>
                    <a:pt x="138" y="54"/>
                  </a:cubicBezTo>
                  <a:cubicBezTo>
                    <a:pt x="1" y="54"/>
                    <a:pt x="138" y="202"/>
                    <a:pt x="138" y="202"/>
                  </a:cubicBezTo>
                  <a:cubicBezTo>
                    <a:pt x="266" y="158"/>
                    <a:pt x="393" y="141"/>
                    <a:pt x="520" y="141"/>
                  </a:cubicBezTo>
                  <a:cubicBezTo>
                    <a:pt x="822" y="141"/>
                    <a:pt x="1122" y="243"/>
                    <a:pt x="1427" y="339"/>
                  </a:cubicBezTo>
                  <a:cubicBezTo>
                    <a:pt x="1473" y="389"/>
                    <a:pt x="1504" y="405"/>
                    <a:pt x="1524" y="405"/>
                  </a:cubicBezTo>
                  <a:cubicBezTo>
                    <a:pt x="1564" y="405"/>
                    <a:pt x="1564" y="339"/>
                    <a:pt x="1564" y="339"/>
                  </a:cubicBezTo>
                  <a:cubicBezTo>
                    <a:pt x="1255" y="130"/>
                    <a:pt x="865" y="0"/>
                    <a:pt x="508" y="0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8"/>
            <p:cNvSpPr/>
            <p:nvPr/>
          </p:nvSpPr>
          <p:spPr>
            <a:xfrm>
              <a:off x="6798246" y="4597091"/>
              <a:ext cx="85088" cy="29098"/>
            </a:xfrm>
            <a:custGeom>
              <a:avLst/>
              <a:gdLst/>
              <a:ahLst/>
              <a:cxnLst/>
              <a:rect l="l" t="t" r="r" b="b"/>
              <a:pathLst>
                <a:path w="1427" h="488" extrusionOk="0">
                  <a:moveTo>
                    <a:pt x="427" y="0"/>
                  </a:moveTo>
                  <a:cubicBezTo>
                    <a:pt x="294" y="0"/>
                    <a:pt x="152" y="17"/>
                    <a:pt x="0" y="54"/>
                  </a:cubicBezTo>
                  <a:cubicBezTo>
                    <a:pt x="0" y="54"/>
                    <a:pt x="0" y="202"/>
                    <a:pt x="137" y="202"/>
                  </a:cubicBezTo>
                  <a:cubicBezTo>
                    <a:pt x="254" y="162"/>
                    <a:pt x="370" y="144"/>
                    <a:pt x="483" y="144"/>
                  </a:cubicBezTo>
                  <a:cubicBezTo>
                    <a:pt x="789" y="144"/>
                    <a:pt x="1070" y="279"/>
                    <a:pt x="1278" y="487"/>
                  </a:cubicBezTo>
                  <a:cubicBezTo>
                    <a:pt x="1427" y="487"/>
                    <a:pt x="1427" y="339"/>
                    <a:pt x="1427" y="339"/>
                  </a:cubicBezTo>
                  <a:cubicBezTo>
                    <a:pt x="1109" y="130"/>
                    <a:pt x="796" y="0"/>
                    <a:pt x="427" y="0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8"/>
            <p:cNvSpPr/>
            <p:nvPr/>
          </p:nvSpPr>
          <p:spPr>
            <a:xfrm>
              <a:off x="6747204" y="4590591"/>
              <a:ext cx="170177" cy="54201"/>
            </a:xfrm>
            <a:custGeom>
              <a:avLst/>
              <a:gdLst/>
              <a:ahLst/>
              <a:cxnLst/>
              <a:rect l="l" t="t" r="r" b="b"/>
              <a:pathLst>
                <a:path w="2854" h="909" extrusionOk="0">
                  <a:moveTo>
                    <a:pt x="1033" y="311"/>
                  </a:moveTo>
                  <a:cubicBezTo>
                    <a:pt x="961" y="357"/>
                    <a:pt x="901" y="403"/>
                    <a:pt x="856" y="448"/>
                  </a:cubicBezTo>
                  <a:cubicBezTo>
                    <a:pt x="711" y="448"/>
                    <a:pt x="417" y="486"/>
                    <a:pt x="258" y="486"/>
                  </a:cubicBezTo>
                  <a:cubicBezTo>
                    <a:pt x="105" y="486"/>
                    <a:pt x="76" y="451"/>
                    <a:pt x="423" y="311"/>
                  </a:cubicBezTo>
                  <a:close/>
                  <a:moveTo>
                    <a:pt x="2134" y="163"/>
                  </a:moveTo>
                  <a:cubicBezTo>
                    <a:pt x="2420" y="311"/>
                    <a:pt x="2568" y="448"/>
                    <a:pt x="2420" y="733"/>
                  </a:cubicBezTo>
                  <a:cubicBezTo>
                    <a:pt x="2361" y="754"/>
                    <a:pt x="2301" y="763"/>
                    <a:pt x="2242" y="763"/>
                  </a:cubicBezTo>
                  <a:cubicBezTo>
                    <a:pt x="1948" y="763"/>
                    <a:pt x="1658" y="529"/>
                    <a:pt x="1428" y="310"/>
                  </a:cubicBezTo>
                  <a:lnTo>
                    <a:pt x="1428" y="310"/>
                  </a:lnTo>
                  <a:cubicBezTo>
                    <a:pt x="1565" y="163"/>
                    <a:pt x="1713" y="163"/>
                    <a:pt x="1849" y="163"/>
                  </a:cubicBezTo>
                  <a:close/>
                  <a:moveTo>
                    <a:pt x="1153" y="1"/>
                  </a:moveTo>
                  <a:cubicBezTo>
                    <a:pt x="1039" y="1"/>
                    <a:pt x="1000" y="82"/>
                    <a:pt x="1013" y="164"/>
                  </a:cubicBezTo>
                  <a:lnTo>
                    <a:pt x="1013" y="164"/>
                  </a:lnTo>
                  <a:cubicBezTo>
                    <a:pt x="641" y="168"/>
                    <a:pt x="229" y="192"/>
                    <a:pt x="0" y="311"/>
                  </a:cubicBezTo>
                  <a:cubicBezTo>
                    <a:pt x="0" y="448"/>
                    <a:pt x="0" y="596"/>
                    <a:pt x="137" y="596"/>
                  </a:cubicBezTo>
                  <a:cubicBezTo>
                    <a:pt x="218" y="622"/>
                    <a:pt x="298" y="633"/>
                    <a:pt x="377" y="633"/>
                  </a:cubicBezTo>
                  <a:cubicBezTo>
                    <a:pt x="654" y="633"/>
                    <a:pt x="928" y="501"/>
                    <a:pt x="1206" y="391"/>
                  </a:cubicBezTo>
                  <a:lnTo>
                    <a:pt x="1206" y="391"/>
                  </a:lnTo>
                  <a:cubicBezTo>
                    <a:pt x="1222" y="402"/>
                    <a:pt x="1239" y="406"/>
                    <a:pt x="1255" y="406"/>
                  </a:cubicBezTo>
                  <a:cubicBezTo>
                    <a:pt x="1260" y="406"/>
                    <a:pt x="1266" y="406"/>
                    <a:pt x="1271" y="405"/>
                  </a:cubicBezTo>
                  <a:lnTo>
                    <a:pt x="1271" y="405"/>
                  </a:lnTo>
                  <a:cubicBezTo>
                    <a:pt x="1574" y="638"/>
                    <a:pt x="1823" y="908"/>
                    <a:pt x="2205" y="908"/>
                  </a:cubicBezTo>
                  <a:cubicBezTo>
                    <a:pt x="2272" y="908"/>
                    <a:pt x="2343" y="900"/>
                    <a:pt x="2420" y="882"/>
                  </a:cubicBezTo>
                  <a:cubicBezTo>
                    <a:pt x="2705" y="882"/>
                    <a:pt x="2853" y="596"/>
                    <a:pt x="2705" y="311"/>
                  </a:cubicBezTo>
                  <a:cubicBezTo>
                    <a:pt x="2420" y="26"/>
                    <a:pt x="1849" y="26"/>
                    <a:pt x="1564" y="26"/>
                  </a:cubicBezTo>
                  <a:cubicBezTo>
                    <a:pt x="1501" y="56"/>
                    <a:pt x="1439" y="86"/>
                    <a:pt x="1378" y="117"/>
                  </a:cubicBezTo>
                  <a:lnTo>
                    <a:pt x="1378" y="117"/>
                  </a:lnTo>
                  <a:cubicBezTo>
                    <a:pt x="1359" y="81"/>
                    <a:pt x="1327" y="49"/>
                    <a:pt x="1278" y="26"/>
                  </a:cubicBezTo>
                  <a:cubicBezTo>
                    <a:pt x="1229" y="8"/>
                    <a:pt x="1188" y="1"/>
                    <a:pt x="1153" y="1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8"/>
            <p:cNvSpPr/>
            <p:nvPr/>
          </p:nvSpPr>
          <p:spPr>
            <a:xfrm>
              <a:off x="6781193" y="4600251"/>
              <a:ext cx="42276" cy="72030"/>
            </a:xfrm>
            <a:custGeom>
              <a:avLst/>
              <a:gdLst/>
              <a:ahLst/>
              <a:cxnLst/>
              <a:rect l="l" t="t" r="r" b="b"/>
              <a:pathLst>
                <a:path w="709" h="1208" extrusionOk="0">
                  <a:moveTo>
                    <a:pt x="572" y="1"/>
                  </a:moveTo>
                  <a:cubicBezTo>
                    <a:pt x="572" y="434"/>
                    <a:pt x="286" y="857"/>
                    <a:pt x="1" y="1142"/>
                  </a:cubicBezTo>
                  <a:cubicBezTo>
                    <a:pt x="1" y="1142"/>
                    <a:pt x="1" y="1208"/>
                    <a:pt x="41" y="1208"/>
                  </a:cubicBezTo>
                  <a:cubicBezTo>
                    <a:pt x="62" y="1208"/>
                    <a:pt x="92" y="1191"/>
                    <a:pt x="138" y="1142"/>
                  </a:cubicBezTo>
                  <a:cubicBezTo>
                    <a:pt x="423" y="1005"/>
                    <a:pt x="708" y="434"/>
                    <a:pt x="708" y="1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8"/>
            <p:cNvSpPr/>
            <p:nvPr/>
          </p:nvSpPr>
          <p:spPr>
            <a:xfrm>
              <a:off x="6823410" y="4600251"/>
              <a:ext cx="51101" cy="80616"/>
            </a:xfrm>
            <a:custGeom>
              <a:avLst/>
              <a:gdLst/>
              <a:ahLst/>
              <a:cxnLst/>
              <a:rect l="l" t="t" r="r" b="b"/>
              <a:pathLst>
                <a:path w="857" h="1352" extrusionOk="0">
                  <a:moveTo>
                    <a:pt x="149" y="1"/>
                  </a:moveTo>
                  <a:cubicBezTo>
                    <a:pt x="0" y="1"/>
                    <a:pt x="0" y="1"/>
                    <a:pt x="0" y="149"/>
                  </a:cubicBezTo>
                  <a:cubicBezTo>
                    <a:pt x="149" y="571"/>
                    <a:pt x="286" y="1142"/>
                    <a:pt x="719" y="1290"/>
                  </a:cubicBezTo>
                  <a:cubicBezTo>
                    <a:pt x="765" y="1336"/>
                    <a:pt x="796" y="1351"/>
                    <a:pt x="816" y="1351"/>
                  </a:cubicBezTo>
                  <a:cubicBezTo>
                    <a:pt x="856" y="1351"/>
                    <a:pt x="856" y="1290"/>
                    <a:pt x="856" y="1290"/>
                  </a:cubicBezTo>
                  <a:cubicBezTo>
                    <a:pt x="434" y="1005"/>
                    <a:pt x="286" y="571"/>
                    <a:pt x="149" y="1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8"/>
            <p:cNvSpPr/>
            <p:nvPr/>
          </p:nvSpPr>
          <p:spPr>
            <a:xfrm>
              <a:off x="6917326" y="4609076"/>
              <a:ext cx="34047" cy="51101"/>
            </a:xfrm>
            <a:custGeom>
              <a:avLst/>
              <a:gdLst/>
              <a:ahLst/>
              <a:cxnLst/>
              <a:rect l="l" t="t" r="r" b="b"/>
              <a:pathLst>
                <a:path w="571" h="857" extrusionOk="0">
                  <a:moveTo>
                    <a:pt x="423" y="1"/>
                  </a:moveTo>
                  <a:lnTo>
                    <a:pt x="0" y="423"/>
                  </a:lnTo>
                  <a:lnTo>
                    <a:pt x="0" y="709"/>
                  </a:lnTo>
                  <a:lnTo>
                    <a:pt x="137" y="709"/>
                  </a:lnTo>
                  <a:cubicBezTo>
                    <a:pt x="286" y="857"/>
                    <a:pt x="286" y="857"/>
                    <a:pt x="423" y="857"/>
                  </a:cubicBezTo>
                  <a:lnTo>
                    <a:pt x="571" y="709"/>
                  </a:lnTo>
                  <a:cubicBezTo>
                    <a:pt x="571" y="572"/>
                    <a:pt x="423" y="572"/>
                    <a:pt x="423" y="423"/>
                  </a:cubicBezTo>
                  <a:lnTo>
                    <a:pt x="4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8"/>
            <p:cNvSpPr/>
            <p:nvPr/>
          </p:nvSpPr>
          <p:spPr>
            <a:xfrm>
              <a:off x="7401814" y="3465449"/>
              <a:ext cx="379410" cy="979501"/>
            </a:xfrm>
            <a:custGeom>
              <a:avLst/>
              <a:gdLst/>
              <a:ahLst/>
              <a:cxnLst/>
              <a:rect l="l" t="t" r="r" b="b"/>
              <a:pathLst>
                <a:path w="6363" h="16427" extrusionOk="0">
                  <a:moveTo>
                    <a:pt x="3285" y="0"/>
                  </a:moveTo>
                  <a:cubicBezTo>
                    <a:pt x="2003" y="0"/>
                    <a:pt x="851" y="618"/>
                    <a:pt x="1" y="1343"/>
                  </a:cubicBezTo>
                  <a:cubicBezTo>
                    <a:pt x="149" y="2062"/>
                    <a:pt x="1005" y="3774"/>
                    <a:pt x="1576" y="5052"/>
                  </a:cubicBezTo>
                  <a:cubicBezTo>
                    <a:pt x="1861" y="5771"/>
                    <a:pt x="1998" y="6478"/>
                    <a:pt x="2146" y="7197"/>
                  </a:cubicBezTo>
                  <a:cubicBezTo>
                    <a:pt x="2146" y="7905"/>
                    <a:pt x="2432" y="8909"/>
                    <a:pt x="2432" y="9765"/>
                  </a:cubicBezTo>
                  <a:cubicBezTo>
                    <a:pt x="2717" y="11043"/>
                    <a:pt x="4851" y="15471"/>
                    <a:pt x="5136" y="16042"/>
                  </a:cubicBezTo>
                  <a:cubicBezTo>
                    <a:pt x="5259" y="16287"/>
                    <a:pt x="5514" y="16427"/>
                    <a:pt x="5754" y="16427"/>
                  </a:cubicBezTo>
                  <a:cubicBezTo>
                    <a:pt x="6072" y="16427"/>
                    <a:pt x="6362" y="16181"/>
                    <a:pt x="6278" y="15608"/>
                  </a:cubicBezTo>
                  <a:cubicBezTo>
                    <a:pt x="6278" y="8909"/>
                    <a:pt x="4999" y="5908"/>
                    <a:pt x="4566" y="4766"/>
                  </a:cubicBezTo>
                  <a:cubicBezTo>
                    <a:pt x="4429" y="4196"/>
                    <a:pt x="3995" y="65"/>
                    <a:pt x="3995" y="65"/>
                  </a:cubicBezTo>
                  <a:cubicBezTo>
                    <a:pt x="3755" y="21"/>
                    <a:pt x="3518" y="0"/>
                    <a:pt x="3285" y="0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8"/>
            <p:cNvSpPr/>
            <p:nvPr/>
          </p:nvSpPr>
          <p:spPr>
            <a:xfrm>
              <a:off x="7682906" y="4328044"/>
              <a:ext cx="153779" cy="267429"/>
            </a:xfrm>
            <a:custGeom>
              <a:avLst/>
              <a:gdLst/>
              <a:ahLst/>
              <a:cxnLst/>
              <a:rect l="l" t="t" r="r" b="b"/>
              <a:pathLst>
                <a:path w="2579" h="4485" extrusionOk="0">
                  <a:moveTo>
                    <a:pt x="1564" y="1"/>
                  </a:moveTo>
                  <a:cubicBezTo>
                    <a:pt x="1564" y="1"/>
                    <a:pt x="1278" y="286"/>
                    <a:pt x="856" y="434"/>
                  </a:cubicBezTo>
                  <a:cubicBezTo>
                    <a:pt x="571" y="434"/>
                    <a:pt x="0" y="571"/>
                    <a:pt x="0" y="571"/>
                  </a:cubicBezTo>
                  <a:cubicBezTo>
                    <a:pt x="0" y="571"/>
                    <a:pt x="285" y="1427"/>
                    <a:pt x="285" y="1713"/>
                  </a:cubicBezTo>
                  <a:cubicBezTo>
                    <a:pt x="708" y="3573"/>
                    <a:pt x="708" y="4429"/>
                    <a:pt x="708" y="4429"/>
                  </a:cubicBezTo>
                  <a:cubicBezTo>
                    <a:pt x="708" y="4429"/>
                    <a:pt x="1099" y="4485"/>
                    <a:pt x="1510" y="4485"/>
                  </a:cubicBezTo>
                  <a:cubicBezTo>
                    <a:pt x="2028" y="4485"/>
                    <a:pt x="2579" y="4396"/>
                    <a:pt x="2419" y="3995"/>
                  </a:cubicBezTo>
                  <a:cubicBezTo>
                    <a:pt x="2134" y="3139"/>
                    <a:pt x="1564" y="149"/>
                    <a:pt x="1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8"/>
            <p:cNvSpPr/>
            <p:nvPr/>
          </p:nvSpPr>
          <p:spPr>
            <a:xfrm>
              <a:off x="7657027" y="4489162"/>
              <a:ext cx="281084" cy="264865"/>
            </a:xfrm>
            <a:custGeom>
              <a:avLst/>
              <a:gdLst/>
              <a:ahLst/>
              <a:cxnLst/>
              <a:rect l="l" t="t" r="r" b="b"/>
              <a:pathLst>
                <a:path w="4714" h="4442" extrusionOk="0">
                  <a:moveTo>
                    <a:pt x="2796" y="0"/>
                  </a:moveTo>
                  <a:cubicBezTo>
                    <a:pt x="2772" y="0"/>
                    <a:pt x="2745" y="5"/>
                    <a:pt x="2717" y="15"/>
                  </a:cubicBezTo>
                  <a:cubicBezTo>
                    <a:pt x="1998" y="152"/>
                    <a:pt x="1712" y="300"/>
                    <a:pt x="1575" y="871"/>
                  </a:cubicBezTo>
                  <a:cubicBezTo>
                    <a:pt x="1526" y="1202"/>
                    <a:pt x="1461" y="1312"/>
                    <a:pt x="1397" y="1312"/>
                  </a:cubicBezTo>
                  <a:cubicBezTo>
                    <a:pt x="1268" y="1312"/>
                    <a:pt x="1142" y="871"/>
                    <a:pt x="1142" y="871"/>
                  </a:cubicBezTo>
                  <a:cubicBezTo>
                    <a:pt x="1142" y="871"/>
                    <a:pt x="1142" y="805"/>
                    <a:pt x="1101" y="805"/>
                  </a:cubicBezTo>
                  <a:cubicBezTo>
                    <a:pt x="1081" y="805"/>
                    <a:pt x="1050" y="821"/>
                    <a:pt x="1005" y="871"/>
                  </a:cubicBezTo>
                  <a:cubicBezTo>
                    <a:pt x="856" y="871"/>
                    <a:pt x="571" y="2012"/>
                    <a:pt x="571" y="2720"/>
                  </a:cubicBezTo>
                  <a:cubicBezTo>
                    <a:pt x="434" y="3438"/>
                    <a:pt x="0" y="3861"/>
                    <a:pt x="719" y="4294"/>
                  </a:cubicBezTo>
                  <a:cubicBezTo>
                    <a:pt x="968" y="4395"/>
                    <a:pt x="1466" y="4441"/>
                    <a:pt x="2018" y="4441"/>
                  </a:cubicBezTo>
                  <a:cubicBezTo>
                    <a:pt x="3037" y="4441"/>
                    <a:pt x="4243" y="4283"/>
                    <a:pt x="4428" y="4009"/>
                  </a:cubicBezTo>
                  <a:cubicBezTo>
                    <a:pt x="4714" y="3575"/>
                    <a:pt x="4280" y="3005"/>
                    <a:pt x="3995" y="2868"/>
                  </a:cubicBezTo>
                  <a:cubicBezTo>
                    <a:pt x="3287" y="2297"/>
                    <a:pt x="3287" y="2149"/>
                    <a:pt x="3139" y="1441"/>
                  </a:cubicBezTo>
                  <a:cubicBezTo>
                    <a:pt x="3139" y="909"/>
                    <a:pt x="3139" y="0"/>
                    <a:pt x="27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8"/>
            <p:cNvSpPr/>
            <p:nvPr/>
          </p:nvSpPr>
          <p:spPr>
            <a:xfrm>
              <a:off x="7665852" y="4685342"/>
              <a:ext cx="263434" cy="68691"/>
            </a:xfrm>
            <a:custGeom>
              <a:avLst/>
              <a:gdLst/>
              <a:ahLst/>
              <a:cxnLst/>
              <a:rect l="l" t="t" r="r" b="b"/>
              <a:pathLst>
                <a:path w="4418" h="1152" extrusionOk="0">
                  <a:moveTo>
                    <a:pt x="286" y="0"/>
                  </a:moveTo>
                  <a:lnTo>
                    <a:pt x="286" y="0"/>
                  </a:lnTo>
                  <a:cubicBezTo>
                    <a:pt x="138" y="434"/>
                    <a:pt x="1" y="719"/>
                    <a:pt x="571" y="1004"/>
                  </a:cubicBezTo>
                  <a:cubicBezTo>
                    <a:pt x="820" y="1105"/>
                    <a:pt x="1318" y="1151"/>
                    <a:pt x="1870" y="1151"/>
                  </a:cubicBezTo>
                  <a:cubicBezTo>
                    <a:pt x="2889" y="1151"/>
                    <a:pt x="4095" y="993"/>
                    <a:pt x="4280" y="719"/>
                  </a:cubicBezTo>
                  <a:cubicBezTo>
                    <a:pt x="4417" y="571"/>
                    <a:pt x="4417" y="434"/>
                    <a:pt x="4417" y="285"/>
                  </a:cubicBezTo>
                  <a:lnTo>
                    <a:pt x="4417" y="285"/>
                  </a:lnTo>
                  <a:cubicBezTo>
                    <a:pt x="4176" y="370"/>
                    <a:pt x="3512" y="638"/>
                    <a:pt x="2614" y="638"/>
                  </a:cubicBezTo>
                  <a:cubicBezTo>
                    <a:pt x="1943" y="638"/>
                    <a:pt x="1141" y="488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8"/>
            <p:cNvSpPr/>
            <p:nvPr/>
          </p:nvSpPr>
          <p:spPr>
            <a:xfrm>
              <a:off x="7770680" y="4639487"/>
              <a:ext cx="104825" cy="24328"/>
            </a:xfrm>
            <a:custGeom>
              <a:avLst/>
              <a:gdLst/>
              <a:ahLst/>
              <a:cxnLst/>
              <a:rect l="l" t="t" r="r" b="b"/>
              <a:pathLst>
                <a:path w="1758" h="408" extrusionOk="0">
                  <a:moveTo>
                    <a:pt x="1666" y="199"/>
                  </a:moveTo>
                  <a:cubicBezTo>
                    <a:pt x="1666" y="248"/>
                    <a:pt x="1682" y="264"/>
                    <a:pt x="1697" y="264"/>
                  </a:cubicBezTo>
                  <a:cubicBezTo>
                    <a:pt x="1727" y="264"/>
                    <a:pt x="1758" y="199"/>
                    <a:pt x="1666" y="199"/>
                  </a:cubicBezTo>
                  <a:close/>
                  <a:moveTo>
                    <a:pt x="912" y="0"/>
                  </a:moveTo>
                  <a:cubicBezTo>
                    <a:pt x="612" y="0"/>
                    <a:pt x="331" y="107"/>
                    <a:pt x="92" y="347"/>
                  </a:cubicBezTo>
                  <a:cubicBezTo>
                    <a:pt x="348" y="178"/>
                    <a:pt x="652" y="109"/>
                    <a:pt x="975" y="109"/>
                  </a:cubicBezTo>
                  <a:cubicBezTo>
                    <a:pt x="1199" y="109"/>
                    <a:pt x="1433" y="142"/>
                    <a:pt x="1666" y="199"/>
                  </a:cubicBezTo>
                  <a:cubicBezTo>
                    <a:pt x="1411" y="71"/>
                    <a:pt x="1155" y="0"/>
                    <a:pt x="912" y="0"/>
                  </a:cubicBezTo>
                  <a:close/>
                  <a:moveTo>
                    <a:pt x="92" y="347"/>
                  </a:moveTo>
                  <a:cubicBezTo>
                    <a:pt x="0" y="347"/>
                    <a:pt x="31" y="408"/>
                    <a:pt x="61" y="408"/>
                  </a:cubicBezTo>
                  <a:cubicBezTo>
                    <a:pt x="76" y="408"/>
                    <a:pt x="92" y="393"/>
                    <a:pt x="92" y="347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8"/>
            <p:cNvSpPr/>
            <p:nvPr/>
          </p:nvSpPr>
          <p:spPr>
            <a:xfrm>
              <a:off x="7767937" y="4626130"/>
              <a:ext cx="93317" cy="25222"/>
            </a:xfrm>
            <a:custGeom>
              <a:avLst/>
              <a:gdLst/>
              <a:ahLst/>
              <a:cxnLst/>
              <a:rect l="l" t="t" r="r" b="b"/>
              <a:pathLst>
                <a:path w="1565" h="423" extrusionOk="0">
                  <a:moveTo>
                    <a:pt x="857" y="0"/>
                  </a:moveTo>
                  <a:cubicBezTo>
                    <a:pt x="571" y="0"/>
                    <a:pt x="286" y="137"/>
                    <a:pt x="138" y="286"/>
                  </a:cubicBezTo>
                  <a:cubicBezTo>
                    <a:pt x="1" y="423"/>
                    <a:pt x="138" y="423"/>
                    <a:pt x="138" y="423"/>
                  </a:cubicBezTo>
                  <a:cubicBezTo>
                    <a:pt x="423" y="286"/>
                    <a:pt x="571" y="137"/>
                    <a:pt x="857" y="137"/>
                  </a:cubicBezTo>
                  <a:lnTo>
                    <a:pt x="1427" y="137"/>
                  </a:lnTo>
                  <a:cubicBezTo>
                    <a:pt x="1473" y="187"/>
                    <a:pt x="1503" y="203"/>
                    <a:pt x="1523" y="203"/>
                  </a:cubicBezTo>
                  <a:cubicBezTo>
                    <a:pt x="1564" y="203"/>
                    <a:pt x="1564" y="137"/>
                    <a:pt x="1564" y="137"/>
                  </a:cubicBezTo>
                  <a:cubicBezTo>
                    <a:pt x="1427" y="0"/>
                    <a:pt x="993" y="0"/>
                    <a:pt x="857" y="0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8"/>
            <p:cNvSpPr/>
            <p:nvPr/>
          </p:nvSpPr>
          <p:spPr>
            <a:xfrm>
              <a:off x="7767937" y="4614085"/>
              <a:ext cx="93317" cy="24209"/>
            </a:xfrm>
            <a:custGeom>
              <a:avLst/>
              <a:gdLst/>
              <a:ahLst/>
              <a:cxnLst/>
              <a:rect l="l" t="t" r="r" b="b"/>
              <a:pathLst>
                <a:path w="1565" h="406" extrusionOk="0">
                  <a:moveTo>
                    <a:pt x="1057" y="0"/>
                  </a:moveTo>
                  <a:cubicBezTo>
                    <a:pt x="700" y="0"/>
                    <a:pt x="310" y="130"/>
                    <a:pt x="1" y="339"/>
                  </a:cubicBezTo>
                  <a:cubicBezTo>
                    <a:pt x="1" y="339"/>
                    <a:pt x="1" y="405"/>
                    <a:pt x="41" y="405"/>
                  </a:cubicBezTo>
                  <a:cubicBezTo>
                    <a:pt x="61" y="405"/>
                    <a:pt x="92" y="389"/>
                    <a:pt x="138" y="339"/>
                  </a:cubicBezTo>
                  <a:cubicBezTo>
                    <a:pt x="443" y="243"/>
                    <a:pt x="743" y="141"/>
                    <a:pt x="1045" y="141"/>
                  </a:cubicBezTo>
                  <a:cubicBezTo>
                    <a:pt x="1172" y="141"/>
                    <a:pt x="1299" y="158"/>
                    <a:pt x="1427" y="202"/>
                  </a:cubicBezTo>
                  <a:cubicBezTo>
                    <a:pt x="1427" y="202"/>
                    <a:pt x="1564" y="54"/>
                    <a:pt x="1427" y="54"/>
                  </a:cubicBezTo>
                  <a:cubicBezTo>
                    <a:pt x="1312" y="17"/>
                    <a:pt x="1186" y="0"/>
                    <a:pt x="1057" y="0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8"/>
            <p:cNvSpPr/>
            <p:nvPr/>
          </p:nvSpPr>
          <p:spPr>
            <a:xfrm>
              <a:off x="7759112" y="4597091"/>
              <a:ext cx="85088" cy="29098"/>
            </a:xfrm>
            <a:custGeom>
              <a:avLst/>
              <a:gdLst/>
              <a:ahLst/>
              <a:cxnLst/>
              <a:rect l="l" t="t" r="r" b="b"/>
              <a:pathLst>
                <a:path w="1427" h="488" extrusionOk="0">
                  <a:moveTo>
                    <a:pt x="1000" y="0"/>
                  </a:moveTo>
                  <a:cubicBezTo>
                    <a:pt x="630" y="0"/>
                    <a:pt x="318" y="130"/>
                    <a:pt x="0" y="339"/>
                  </a:cubicBezTo>
                  <a:cubicBezTo>
                    <a:pt x="0" y="339"/>
                    <a:pt x="0" y="487"/>
                    <a:pt x="149" y="487"/>
                  </a:cubicBezTo>
                  <a:cubicBezTo>
                    <a:pt x="357" y="279"/>
                    <a:pt x="638" y="144"/>
                    <a:pt x="944" y="144"/>
                  </a:cubicBezTo>
                  <a:cubicBezTo>
                    <a:pt x="1057" y="144"/>
                    <a:pt x="1173" y="162"/>
                    <a:pt x="1290" y="202"/>
                  </a:cubicBezTo>
                  <a:cubicBezTo>
                    <a:pt x="1427" y="202"/>
                    <a:pt x="1427" y="54"/>
                    <a:pt x="1427" y="54"/>
                  </a:cubicBezTo>
                  <a:cubicBezTo>
                    <a:pt x="1275" y="17"/>
                    <a:pt x="1133" y="0"/>
                    <a:pt x="1000" y="0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8"/>
            <p:cNvSpPr/>
            <p:nvPr/>
          </p:nvSpPr>
          <p:spPr>
            <a:xfrm>
              <a:off x="7725064" y="4590591"/>
              <a:ext cx="170177" cy="54201"/>
            </a:xfrm>
            <a:custGeom>
              <a:avLst/>
              <a:gdLst/>
              <a:ahLst/>
              <a:cxnLst/>
              <a:rect l="l" t="t" r="r" b="b"/>
              <a:pathLst>
                <a:path w="2854" h="909" extrusionOk="0">
                  <a:moveTo>
                    <a:pt x="2431" y="311"/>
                  </a:moveTo>
                  <a:cubicBezTo>
                    <a:pt x="2717" y="448"/>
                    <a:pt x="2717" y="448"/>
                    <a:pt x="2283" y="448"/>
                  </a:cubicBezTo>
                  <a:cubicBezTo>
                    <a:pt x="2153" y="448"/>
                    <a:pt x="2023" y="389"/>
                    <a:pt x="1880" y="311"/>
                  </a:cubicBezTo>
                  <a:close/>
                  <a:moveTo>
                    <a:pt x="720" y="163"/>
                  </a:moveTo>
                  <a:cubicBezTo>
                    <a:pt x="1004" y="163"/>
                    <a:pt x="1289" y="163"/>
                    <a:pt x="1426" y="310"/>
                  </a:cubicBezTo>
                  <a:lnTo>
                    <a:pt x="1426" y="310"/>
                  </a:lnTo>
                  <a:cubicBezTo>
                    <a:pt x="1225" y="503"/>
                    <a:pt x="1062" y="622"/>
                    <a:pt x="720" y="733"/>
                  </a:cubicBezTo>
                  <a:lnTo>
                    <a:pt x="434" y="733"/>
                  </a:lnTo>
                  <a:cubicBezTo>
                    <a:pt x="286" y="448"/>
                    <a:pt x="434" y="311"/>
                    <a:pt x="720" y="163"/>
                  </a:cubicBezTo>
                  <a:close/>
                  <a:moveTo>
                    <a:pt x="1664" y="1"/>
                  </a:moveTo>
                  <a:cubicBezTo>
                    <a:pt x="1638" y="1"/>
                    <a:pt x="1609" y="8"/>
                    <a:pt x="1576" y="26"/>
                  </a:cubicBezTo>
                  <a:cubicBezTo>
                    <a:pt x="1534" y="46"/>
                    <a:pt x="1504" y="72"/>
                    <a:pt x="1485" y="102"/>
                  </a:cubicBezTo>
                  <a:lnTo>
                    <a:pt x="1485" y="102"/>
                  </a:lnTo>
                  <a:cubicBezTo>
                    <a:pt x="1423" y="74"/>
                    <a:pt x="1358" y="48"/>
                    <a:pt x="1290" y="26"/>
                  </a:cubicBezTo>
                  <a:cubicBezTo>
                    <a:pt x="1005" y="26"/>
                    <a:pt x="434" y="26"/>
                    <a:pt x="149" y="311"/>
                  </a:cubicBezTo>
                  <a:cubicBezTo>
                    <a:pt x="1" y="596"/>
                    <a:pt x="149" y="882"/>
                    <a:pt x="434" y="882"/>
                  </a:cubicBezTo>
                  <a:cubicBezTo>
                    <a:pt x="510" y="900"/>
                    <a:pt x="582" y="908"/>
                    <a:pt x="649" y="908"/>
                  </a:cubicBezTo>
                  <a:cubicBezTo>
                    <a:pt x="1031" y="908"/>
                    <a:pt x="1280" y="638"/>
                    <a:pt x="1583" y="405"/>
                  </a:cubicBezTo>
                  <a:lnTo>
                    <a:pt x="1583" y="405"/>
                  </a:lnTo>
                  <a:cubicBezTo>
                    <a:pt x="1588" y="406"/>
                    <a:pt x="1594" y="406"/>
                    <a:pt x="1599" y="406"/>
                  </a:cubicBezTo>
                  <a:cubicBezTo>
                    <a:pt x="1632" y="406"/>
                    <a:pt x="1666" y="388"/>
                    <a:pt x="1695" y="343"/>
                  </a:cubicBezTo>
                  <a:lnTo>
                    <a:pt x="1695" y="343"/>
                  </a:lnTo>
                  <a:cubicBezTo>
                    <a:pt x="2031" y="422"/>
                    <a:pt x="2266" y="624"/>
                    <a:pt x="2543" y="624"/>
                  </a:cubicBezTo>
                  <a:cubicBezTo>
                    <a:pt x="2599" y="624"/>
                    <a:pt x="2656" y="615"/>
                    <a:pt x="2717" y="596"/>
                  </a:cubicBezTo>
                  <a:cubicBezTo>
                    <a:pt x="2854" y="596"/>
                    <a:pt x="2854" y="448"/>
                    <a:pt x="2854" y="311"/>
                  </a:cubicBezTo>
                  <a:cubicBezTo>
                    <a:pt x="2614" y="187"/>
                    <a:pt x="2174" y="166"/>
                    <a:pt x="1789" y="163"/>
                  </a:cubicBezTo>
                  <a:lnTo>
                    <a:pt x="1789" y="163"/>
                  </a:lnTo>
                  <a:cubicBezTo>
                    <a:pt x="1789" y="81"/>
                    <a:pt x="1747" y="1"/>
                    <a:pt x="1664" y="1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8"/>
            <p:cNvSpPr/>
            <p:nvPr/>
          </p:nvSpPr>
          <p:spPr>
            <a:xfrm>
              <a:off x="7818980" y="4600251"/>
              <a:ext cx="42276" cy="72030"/>
            </a:xfrm>
            <a:custGeom>
              <a:avLst/>
              <a:gdLst/>
              <a:ahLst/>
              <a:cxnLst/>
              <a:rect l="l" t="t" r="r" b="b"/>
              <a:pathLst>
                <a:path w="709" h="1208" extrusionOk="0">
                  <a:moveTo>
                    <a:pt x="1" y="1"/>
                  </a:moveTo>
                  <a:cubicBezTo>
                    <a:pt x="1" y="434"/>
                    <a:pt x="286" y="1005"/>
                    <a:pt x="571" y="1142"/>
                  </a:cubicBezTo>
                  <a:cubicBezTo>
                    <a:pt x="617" y="1191"/>
                    <a:pt x="647" y="1208"/>
                    <a:pt x="667" y="1208"/>
                  </a:cubicBezTo>
                  <a:cubicBezTo>
                    <a:pt x="708" y="1208"/>
                    <a:pt x="708" y="1142"/>
                    <a:pt x="708" y="1142"/>
                  </a:cubicBezTo>
                  <a:cubicBezTo>
                    <a:pt x="423" y="857"/>
                    <a:pt x="137" y="434"/>
                    <a:pt x="137" y="1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8"/>
            <p:cNvSpPr/>
            <p:nvPr/>
          </p:nvSpPr>
          <p:spPr>
            <a:xfrm>
              <a:off x="7767937" y="4600251"/>
              <a:ext cx="51101" cy="80616"/>
            </a:xfrm>
            <a:custGeom>
              <a:avLst/>
              <a:gdLst/>
              <a:ahLst/>
              <a:cxnLst/>
              <a:rect l="l" t="t" r="r" b="b"/>
              <a:pathLst>
                <a:path w="857" h="1352" extrusionOk="0">
                  <a:moveTo>
                    <a:pt x="708" y="1"/>
                  </a:moveTo>
                  <a:cubicBezTo>
                    <a:pt x="571" y="571"/>
                    <a:pt x="423" y="1005"/>
                    <a:pt x="1" y="1290"/>
                  </a:cubicBezTo>
                  <a:cubicBezTo>
                    <a:pt x="1" y="1290"/>
                    <a:pt x="1" y="1351"/>
                    <a:pt x="41" y="1351"/>
                  </a:cubicBezTo>
                  <a:cubicBezTo>
                    <a:pt x="61" y="1351"/>
                    <a:pt x="92" y="1336"/>
                    <a:pt x="138" y="1290"/>
                  </a:cubicBezTo>
                  <a:cubicBezTo>
                    <a:pt x="571" y="1142"/>
                    <a:pt x="708" y="571"/>
                    <a:pt x="857" y="149"/>
                  </a:cubicBezTo>
                  <a:cubicBezTo>
                    <a:pt x="857" y="1"/>
                    <a:pt x="857" y="1"/>
                    <a:pt x="708" y="1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8"/>
            <p:cNvSpPr/>
            <p:nvPr/>
          </p:nvSpPr>
          <p:spPr>
            <a:xfrm>
              <a:off x="7691075" y="4609076"/>
              <a:ext cx="34047" cy="51101"/>
            </a:xfrm>
            <a:custGeom>
              <a:avLst/>
              <a:gdLst/>
              <a:ahLst/>
              <a:cxnLst/>
              <a:rect l="l" t="t" r="r" b="b"/>
              <a:pathLst>
                <a:path w="571" h="857" extrusionOk="0">
                  <a:moveTo>
                    <a:pt x="148" y="1"/>
                  </a:moveTo>
                  <a:lnTo>
                    <a:pt x="148" y="423"/>
                  </a:lnTo>
                  <a:cubicBezTo>
                    <a:pt x="0" y="572"/>
                    <a:pt x="0" y="572"/>
                    <a:pt x="0" y="709"/>
                  </a:cubicBezTo>
                  <a:lnTo>
                    <a:pt x="148" y="857"/>
                  </a:lnTo>
                  <a:cubicBezTo>
                    <a:pt x="285" y="857"/>
                    <a:pt x="285" y="857"/>
                    <a:pt x="434" y="709"/>
                  </a:cubicBezTo>
                  <a:lnTo>
                    <a:pt x="571" y="709"/>
                  </a:lnTo>
                  <a:lnTo>
                    <a:pt x="571" y="423"/>
                  </a:lnTo>
                  <a:lnTo>
                    <a:pt x="1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8"/>
            <p:cNvSpPr/>
            <p:nvPr/>
          </p:nvSpPr>
          <p:spPr>
            <a:xfrm>
              <a:off x="6976538" y="2933021"/>
              <a:ext cx="689354" cy="710104"/>
            </a:xfrm>
            <a:custGeom>
              <a:avLst/>
              <a:gdLst/>
              <a:ahLst/>
              <a:cxnLst/>
              <a:rect l="l" t="t" r="r" b="b"/>
              <a:pathLst>
                <a:path w="11561" h="11909" extrusionOk="0">
                  <a:moveTo>
                    <a:pt x="1997" y="1"/>
                  </a:moveTo>
                  <a:cubicBezTo>
                    <a:pt x="1004" y="3573"/>
                    <a:pt x="0" y="9986"/>
                    <a:pt x="0" y="10557"/>
                  </a:cubicBezTo>
                  <a:cubicBezTo>
                    <a:pt x="571" y="11128"/>
                    <a:pt x="3572" y="11698"/>
                    <a:pt x="3994" y="11698"/>
                  </a:cubicBezTo>
                  <a:cubicBezTo>
                    <a:pt x="4428" y="11128"/>
                    <a:pt x="5569" y="6997"/>
                    <a:pt x="5569" y="6997"/>
                  </a:cubicBezTo>
                  <a:cubicBezTo>
                    <a:pt x="5569" y="6997"/>
                    <a:pt x="5630" y="7057"/>
                    <a:pt x="5755" y="7057"/>
                  </a:cubicBezTo>
                  <a:cubicBezTo>
                    <a:pt x="5818" y="7057"/>
                    <a:pt x="5897" y="7042"/>
                    <a:pt x="5992" y="6997"/>
                  </a:cubicBezTo>
                  <a:cubicBezTo>
                    <a:pt x="6140" y="7282"/>
                    <a:pt x="6996" y="10557"/>
                    <a:pt x="7418" y="11847"/>
                  </a:cubicBezTo>
                  <a:cubicBezTo>
                    <a:pt x="7932" y="11882"/>
                    <a:pt x="8361" y="11908"/>
                    <a:pt x="8740" y="11908"/>
                  </a:cubicBezTo>
                  <a:cubicBezTo>
                    <a:pt x="9832" y="11908"/>
                    <a:pt x="10501" y="11690"/>
                    <a:pt x="11561" y="10842"/>
                  </a:cubicBezTo>
                  <a:cubicBezTo>
                    <a:pt x="11275" y="5855"/>
                    <a:pt x="10134" y="1290"/>
                    <a:pt x="9701" y="149"/>
                  </a:cubicBezTo>
                  <a:cubicBezTo>
                    <a:pt x="8511" y="545"/>
                    <a:pt x="7320" y="681"/>
                    <a:pt x="6242" y="681"/>
                  </a:cubicBezTo>
                  <a:cubicBezTo>
                    <a:pt x="3837" y="681"/>
                    <a:pt x="1997" y="1"/>
                    <a:pt x="19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8"/>
            <p:cNvSpPr/>
            <p:nvPr/>
          </p:nvSpPr>
          <p:spPr>
            <a:xfrm>
              <a:off x="7486905" y="2856815"/>
              <a:ext cx="59926" cy="34107"/>
            </a:xfrm>
            <a:custGeom>
              <a:avLst/>
              <a:gdLst/>
              <a:ahLst/>
              <a:cxnLst/>
              <a:rect l="l" t="t" r="r" b="b"/>
              <a:pathLst>
                <a:path w="1005" h="572" extrusionOk="0">
                  <a:moveTo>
                    <a:pt x="1004" y="1"/>
                  </a:moveTo>
                  <a:cubicBezTo>
                    <a:pt x="719" y="138"/>
                    <a:pt x="286" y="286"/>
                    <a:pt x="0" y="571"/>
                  </a:cubicBezTo>
                  <a:cubicBezTo>
                    <a:pt x="286" y="423"/>
                    <a:pt x="719" y="138"/>
                    <a:pt x="1004" y="1"/>
                  </a:cubicBezTo>
                  <a:close/>
                </a:path>
              </a:pathLst>
            </a:custGeom>
            <a:solidFill>
              <a:srgbClr val="C16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8"/>
            <p:cNvSpPr/>
            <p:nvPr/>
          </p:nvSpPr>
          <p:spPr>
            <a:xfrm>
              <a:off x="7503899" y="2830995"/>
              <a:ext cx="34107" cy="8884"/>
            </a:xfrm>
            <a:custGeom>
              <a:avLst/>
              <a:gdLst/>
              <a:ahLst/>
              <a:cxnLst/>
              <a:rect l="l" t="t" r="r" b="b"/>
              <a:pathLst>
                <a:path w="572" h="149" extrusionOk="0">
                  <a:moveTo>
                    <a:pt x="571" y="0"/>
                  </a:moveTo>
                  <a:cubicBezTo>
                    <a:pt x="434" y="0"/>
                    <a:pt x="286" y="0"/>
                    <a:pt x="1" y="148"/>
                  </a:cubicBezTo>
                  <a:cubicBezTo>
                    <a:pt x="286" y="148"/>
                    <a:pt x="434" y="0"/>
                    <a:pt x="571" y="0"/>
                  </a:cubicBezTo>
                  <a:close/>
                </a:path>
              </a:pathLst>
            </a:custGeom>
            <a:solidFill>
              <a:srgbClr val="C16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8"/>
            <p:cNvSpPr/>
            <p:nvPr/>
          </p:nvSpPr>
          <p:spPr>
            <a:xfrm>
              <a:off x="7529778" y="2881978"/>
              <a:ext cx="34047" cy="34107"/>
            </a:xfrm>
            <a:custGeom>
              <a:avLst/>
              <a:gdLst/>
              <a:ahLst/>
              <a:cxnLst/>
              <a:rect l="l" t="t" r="r" b="b"/>
              <a:pathLst>
                <a:path w="571" h="572" extrusionOk="0">
                  <a:moveTo>
                    <a:pt x="423" y="1"/>
                  </a:moveTo>
                  <a:cubicBezTo>
                    <a:pt x="423" y="1"/>
                    <a:pt x="286" y="149"/>
                    <a:pt x="286" y="286"/>
                  </a:cubicBezTo>
                  <a:cubicBezTo>
                    <a:pt x="286" y="149"/>
                    <a:pt x="423" y="149"/>
                    <a:pt x="571" y="1"/>
                  </a:cubicBezTo>
                  <a:close/>
                  <a:moveTo>
                    <a:pt x="286" y="286"/>
                  </a:moveTo>
                  <a:lnTo>
                    <a:pt x="286" y="286"/>
                  </a:lnTo>
                  <a:cubicBezTo>
                    <a:pt x="137" y="286"/>
                    <a:pt x="0" y="435"/>
                    <a:pt x="0" y="435"/>
                  </a:cubicBezTo>
                  <a:cubicBezTo>
                    <a:pt x="0" y="572"/>
                    <a:pt x="137" y="572"/>
                    <a:pt x="137" y="572"/>
                  </a:cubicBezTo>
                  <a:cubicBezTo>
                    <a:pt x="137" y="435"/>
                    <a:pt x="137" y="286"/>
                    <a:pt x="286" y="286"/>
                  </a:cubicBezTo>
                  <a:close/>
                </a:path>
              </a:pathLst>
            </a:custGeom>
            <a:solidFill>
              <a:srgbClr val="C16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8"/>
            <p:cNvSpPr/>
            <p:nvPr/>
          </p:nvSpPr>
          <p:spPr>
            <a:xfrm>
              <a:off x="6398075" y="2295406"/>
              <a:ext cx="629547" cy="325447"/>
            </a:xfrm>
            <a:custGeom>
              <a:avLst/>
              <a:gdLst/>
              <a:ahLst/>
              <a:cxnLst/>
              <a:rect l="l" t="t" r="r" b="b"/>
              <a:pathLst>
                <a:path w="10558" h="5458" extrusionOk="0">
                  <a:moveTo>
                    <a:pt x="1142" y="1"/>
                  </a:moveTo>
                  <a:cubicBezTo>
                    <a:pt x="857" y="423"/>
                    <a:pt x="435" y="708"/>
                    <a:pt x="1" y="708"/>
                  </a:cubicBezTo>
                  <a:lnTo>
                    <a:pt x="720" y="1427"/>
                  </a:lnTo>
                  <a:cubicBezTo>
                    <a:pt x="720" y="1427"/>
                    <a:pt x="3710" y="4851"/>
                    <a:pt x="6278" y="5421"/>
                  </a:cubicBezTo>
                  <a:cubicBezTo>
                    <a:pt x="6402" y="5446"/>
                    <a:pt x="6527" y="5458"/>
                    <a:pt x="6651" y="5458"/>
                  </a:cubicBezTo>
                  <a:cubicBezTo>
                    <a:pt x="8664" y="5458"/>
                    <a:pt x="10557" y="2420"/>
                    <a:pt x="10557" y="2420"/>
                  </a:cubicBezTo>
                  <a:lnTo>
                    <a:pt x="8708" y="286"/>
                  </a:lnTo>
                  <a:cubicBezTo>
                    <a:pt x="8708" y="286"/>
                    <a:pt x="6563" y="1564"/>
                    <a:pt x="5992" y="2705"/>
                  </a:cubicBezTo>
                  <a:cubicBezTo>
                    <a:pt x="5992" y="2705"/>
                    <a:pt x="3995" y="1564"/>
                    <a:pt x="1142" y="1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8"/>
            <p:cNvSpPr/>
            <p:nvPr/>
          </p:nvSpPr>
          <p:spPr>
            <a:xfrm>
              <a:off x="6857458" y="2165892"/>
              <a:ext cx="935675" cy="852256"/>
            </a:xfrm>
            <a:custGeom>
              <a:avLst/>
              <a:gdLst/>
              <a:ahLst/>
              <a:cxnLst/>
              <a:rect l="l" t="t" r="r" b="b"/>
              <a:pathLst>
                <a:path w="15692" h="14293" extrusionOk="0">
                  <a:moveTo>
                    <a:pt x="7894" y="1"/>
                  </a:moveTo>
                  <a:cubicBezTo>
                    <a:pt x="7632" y="1"/>
                    <a:pt x="7376" y="9"/>
                    <a:pt x="7133" y="27"/>
                  </a:cubicBezTo>
                  <a:cubicBezTo>
                    <a:pt x="5284" y="27"/>
                    <a:pt x="4428" y="312"/>
                    <a:pt x="3001" y="746"/>
                  </a:cubicBezTo>
                  <a:cubicBezTo>
                    <a:pt x="1575" y="1168"/>
                    <a:pt x="0" y="2880"/>
                    <a:pt x="0" y="2880"/>
                  </a:cubicBezTo>
                  <a:cubicBezTo>
                    <a:pt x="0" y="2880"/>
                    <a:pt x="571" y="4021"/>
                    <a:pt x="1141" y="4592"/>
                  </a:cubicBezTo>
                  <a:cubicBezTo>
                    <a:pt x="1860" y="5163"/>
                    <a:pt x="2431" y="5596"/>
                    <a:pt x="2431" y="5596"/>
                  </a:cubicBezTo>
                  <a:cubicBezTo>
                    <a:pt x="2431" y="5596"/>
                    <a:pt x="2639" y="5280"/>
                    <a:pt x="2877" y="5280"/>
                  </a:cubicBezTo>
                  <a:cubicBezTo>
                    <a:pt x="2918" y="5280"/>
                    <a:pt x="2960" y="5289"/>
                    <a:pt x="3001" y="5311"/>
                  </a:cubicBezTo>
                  <a:cubicBezTo>
                    <a:pt x="3287" y="5448"/>
                    <a:pt x="3572" y="8872"/>
                    <a:pt x="3424" y="9591"/>
                  </a:cubicBezTo>
                  <a:cubicBezTo>
                    <a:pt x="3287" y="10298"/>
                    <a:pt x="3287" y="10583"/>
                    <a:pt x="3424" y="10732"/>
                  </a:cubicBezTo>
                  <a:cubicBezTo>
                    <a:pt x="3424" y="10869"/>
                    <a:pt x="3001" y="11017"/>
                    <a:pt x="3138" y="11302"/>
                  </a:cubicBezTo>
                  <a:cubicBezTo>
                    <a:pt x="3138" y="11439"/>
                    <a:pt x="3287" y="11588"/>
                    <a:pt x="3424" y="11873"/>
                  </a:cubicBezTo>
                  <a:lnTo>
                    <a:pt x="3424" y="12444"/>
                  </a:lnTo>
                  <a:lnTo>
                    <a:pt x="3424" y="13436"/>
                  </a:lnTo>
                  <a:cubicBezTo>
                    <a:pt x="3287" y="13585"/>
                    <a:pt x="3287" y="13585"/>
                    <a:pt x="3287" y="13722"/>
                  </a:cubicBezTo>
                  <a:cubicBezTo>
                    <a:pt x="3424" y="13870"/>
                    <a:pt x="3572" y="13870"/>
                    <a:pt x="3857" y="13870"/>
                  </a:cubicBezTo>
                  <a:cubicBezTo>
                    <a:pt x="4850" y="14292"/>
                    <a:pt x="5855" y="14292"/>
                    <a:pt x="6847" y="14292"/>
                  </a:cubicBezTo>
                  <a:cubicBezTo>
                    <a:pt x="7703" y="14155"/>
                    <a:pt x="8559" y="14007"/>
                    <a:pt x="9415" y="14007"/>
                  </a:cubicBezTo>
                  <a:cubicBezTo>
                    <a:pt x="9849" y="14007"/>
                    <a:pt x="10419" y="14007"/>
                    <a:pt x="10990" y="14155"/>
                  </a:cubicBezTo>
                  <a:cubicBezTo>
                    <a:pt x="11275" y="14155"/>
                    <a:pt x="12268" y="14155"/>
                    <a:pt x="12417" y="13722"/>
                  </a:cubicBezTo>
                  <a:lnTo>
                    <a:pt x="12417" y="12866"/>
                  </a:lnTo>
                  <a:cubicBezTo>
                    <a:pt x="12417" y="12729"/>
                    <a:pt x="12268" y="12444"/>
                    <a:pt x="12417" y="12295"/>
                  </a:cubicBezTo>
                  <a:cubicBezTo>
                    <a:pt x="12417" y="11873"/>
                    <a:pt x="12417" y="10446"/>
                    <a:pt x="12131" y="10161"/>
                  </a:cubicBezTo>
                  <a:cubicBezTo>
                    <a:pt x="11846" y="9876"/>
                    <a:pt x="12131" y="9728"/>
                    <a:pt x="12268" y="9305"/>
                  </a:cubicBezTo>
                  <a:cubicBezTo>
                    <a:pt x="12417" y="9020"/>
                    <a:pt x="12268" y="8301"/>
                    <a:pt x="12131" y="8016"/>
                  </a:cubicBezTo>
                  <a:cubicBezTo>
                    <a:pt x="11983" y="7730"/>
                    <a:pt x="12417" y="6452"/>
                    <a:pt x="12702" y="5448"/>
                  </a:cubicBezTo>
                  <a:cubicBezTo>
                    <a:pt x="12859" y="5129"/>
                    <a:pt x="13038" y="5028"/>
                    <a:pt x="13199" y="5028"/>
                  </a:cubicBezTo>
                  <a:cubicBezTo>
                    <a:pt x="13470" y="5028"/>
                    <a:pt x="13695" y="5311"/>
                    <a:pt x="13695" y="5311"/>
                  </a:cubicBezTo>
                  <a:cubicBezTo>
                    <a:pt x="13695" y="5311"/>
                    <a:pt x="13843" y="5026"/>
                    <a:pt x="14414" y="4455"/>
                  </a:cubicBezTo>
                  <a:cubicBezTo>
                    <a:pt x="14984" y="4021"/>
                    <a:pt x="15692" y="3166"/>
                    <a:pt x="15692" y="3029"/>
                  </a:cubicBezTo>
                  <a:cubicBezTo>
                    <a:pt x="15692" y="2880"/>
                    <a:pt x="13558" y="1168"/>
                    <a:pt x="12553" y="746"/>
                  </a:cubicBezTo>
                  <a:cubicBezTo>
                    <a:pt x="11691" y="369"/>
                    <a:pt x="9638" y="1"/>
                    <a:pt x="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8"/>
            <p:cNvSpPr/>
            <p:nvPr/>
          </p:nvSpPr>
          <p:spPr>
            <a:xfrm>
              <a:off x="7401814" y="2779953"/>
              <a:ext cx="187230" cy="195996"/>
            </a:xfrm>
            <a:custGeom>
              <a:avLst/>
              <a:gdLst/>
              <a:ahLst/>
              <a:cxnLst/>
              <a:rect l="l" t="t" r="r" b="b"/>
              <a:pathLst>
                <a:path w="3140" h="3287" extrusionOk="0">
                  <a:moveTo>
                    <a:pt x="3002" y="0"/>
                  </a:moveTo>
                  <a:cubicBezTo>
                    <a:pt x="2854" y="148"/>
                    <a:pt x="2717" y="148"/>
                    <a:pt x="2569" y="285"/>
                  </a:cubicBezTo>
                  <a:cubicBezTo>
                    <a:pt x="2283" y="285"/>
                    <a:pt x="2146" y="285"/>
                    <a:pt x="1998" y="434"/>
                  </a:cubicBezTo>
                  <a:cubicBezTo>
                    <a:pt x="1576" y="434"/>
                    <a:pt x="1142" y="434"/>
                    <a:pt x="857" y="571"/>
                  </a:cubicBezTo>
                  <a:cubicBezTo>
                    <a:pt x="720" y="571"/>
                    <a:pt x="571" y="719"/>
                    <a:pt x="720" y="856"/>
                  </a:cubicBezTo>
                  <a:lnTo>
                    <a:pt x="1005" y="856"/>
                  </a:lnTo>
                  <a:cubicBezTo>
                    <a:pt x="1290" y="856"/>
                    <a:pt x="1427" y="856"/>
                    <a:pt x="1713" y="1004"/>
                  </a:cubicBezTo>
                  <a:lnTo>
                    <a:pt x="1713" y="1141"/>
                  </a:lnTo>
                  <a:lnTo>
                    <a:pt x="1713" y="1290"/>
                  </a:lnTo>
                  <a:cubicBezTo>
                    <a:pt x="1290" y="1712"/>
                    <a:pt x="720" y="1997"/>
                    <a:pt x="1" y="2146"/>
                  </a:cubicBezTo>
                  <a:lnTo>
                    <a:pt x="720" y="2146"/>
                  </a:lnTo>
                  <a:cubicBezTo>
                    <a:pt x="1142" y="2146"/>
                    <a:pt x="1576" y="1997"/>
                    <a:pt x="1998" y="1860"/>
                  </a:cubicBezTo>
                  <a:lnTo>
                    <a:pt x="1998" y="1860"/>
                  </a:lnTo>
                  <a:cubicBezTo>
                    <a:pt x="1998" y="1997"/>
                    <a:pt x="1861" y="1997"/>
                    <a:pt x="1713" y="1997"/>
                  </a:cubicBezTo>
                  <a:cubicBezTo>
                    <a:pt x="1427" y="2146"/>
                    <a:pt x="1142" y="2283"/>
                    <a:pt x="857" y="2568"/>
                  </a:cubicBezTo>
                  <a:lnTo>
                    <a:pt x="1576" y="2568"/>
                  </a:lnTo>
                  <a:cubicBezTo>
                    <a:pt x="1861" y="2431"/>
                    <a:pt x="1998" y="2431"/>
                    <a:pt x="2283" y="2283"/>
                  </a:cubicBezTo>
                  <a:lnTo>
                    <a:pt x="2283" y="2283"/>
                  </a:lnTo>
                  <a:cubicBezTo>
                    <a:pt x="2283" y="2431"/>
                    <a:pt x="2283" y="2716"/>
                    <a:pt x="2146" y="2716"/>
                  </a:cubicBezTo>
                  <a:cubicBezTo>
                    <a:pt x="1998" y="3002"/>
                    <a:pt x="1861" y="3138"/>
                    <a:pt x="1713" y="3287"/>
                  </a:cubicBezTo>
                  <a:cubicBezTo>
                    <a:pt x="2283" y="3002"/>
                    <a:pt x="2717" y="2716"/>
                    <a:pt x="3139" y="2568"/>
                  </a:cubicBezTo>
                  <a:lnTo>
                    <a:pt x="3139" y="2431"/>
                  </a:lnTo>
                  <a:cubicBezTo>
                    <a:pt x="3139" y="1712"/>
                    <a:pt x="3139" y="856"/>
                    <a:pt x="3002" y="148"/>
                  </a:cubicBezTo>
                  <a:lnTo>
                    <a:pt x="3002" y="0"/>
                  </a:lnTo>
                  <a:close/>
                </a:path>
              </a:pathLst>
            </a:custGeom>
            <a:solidFill>
              <a:srgbClr val="DEB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8"/>
            <p:cNvSpPr/>
            <p:nvPr/>
          </p:nvSpPr>
          <p:spPr>
            <a:xfrm>
              <a:off x="7393644" y="2363443"/>
              <a:ext cx="578506" cy="613269"/>
            </a:xfrm>
            <a:custGeom>
              <a:avLst/>
              <a:gdLst/>
              <a:ahLst/>
              <a:cxnLst/>
              <a:rect l="l" t="t" r="r" b="b"/>
              <a:pathLst>
                <a:path w="9702" h="10285" extrusionOk="0">
                  <a:moveTo>
                    <a:pt x="6563" y="1"/>
                  </a:moveTo>
                  <a:cubicBezTo>
                    <a:pt x="6563" y="1"/>
                    <a:pt x="6129" y="571"/>
                    <a:pt x="5707" y="994"/>
                  </a:cubicBezTo>
                  <a:cubicBezTo>
                    <a:pt x="5136" y="1427"/>
                    <a:pt x="4851" y="1850"/>
                    <a:pt x="4851" y="1850"/>
                  </a:cubicBezTo>
                  <a:cubicBezTo>
                    <a:pt x="4851" y="1850"/>
                    <a:pt x="5707" y="3561"/>
                    <a:pt x="6985" y="3995"/>
                  </a:cubicBezTo>
                  <a:cubicBezTo>
                    <a:pt x="6985" y="3995"/>
                    <a:pt x="5992" y="4703"/>
                    <a:pt x="4280" y="7270"/>
                  </a:cubicBezTo>
                  <a:cubicBezTo>
                    <a:pt x="4280" y="7270"/>
                    <a:pt x="3748" y="6958"/>
                    <a:pt x="3418" y="6958"/>
                  </a:cubicBezTo>
                  <a:cubicBezTo>
                    <a:pt x="3364" y="6958"/>
                    <a:pt x="3316" y="6966"/>
                    <a:pt x="3276" y="6985"/>
                  </a:cubicBezTo>
                  <a:cubicBezTo>
                    <a:pt x="3139" y="6985"/>
                    <a:pt x="3139" y="7419"/>
                    <a:pt x="2569" y="7419"/>
                  </a:cubicBezTo>
                  <a:cubicBezTo>
                    <a:pt x="1850" y="7419"/>
                    <a:pt x="857" y="7556"/>
                    <a:pt x="708" y="7841"/>
                  </a:cubicBezTo>
                  <a:cubicBezTo>
                    <a:pt x="708" y="7987"/>
                    <a:pt x="1044" y="8022"/>
                    <a:pt x="1373" y="8022"/>
                  </a:cubicBezTo>
                  <a:cubicBezTo>
                    <a:pt x="1689" y="8022"/>
                    <a:pt x="1998" y="7989"/>
                    <a:pt x="1998" y="7989"/>
                  </a:cubicBezTo>
                  <a:lnTo>
                    <a:pt x="1998" y="7989"/>
                  </a:lnTo>
                  <a:cubicBezTo>
                    <a:pt x="1998" y="7989"/>
                    <a:pt x="1" y="8697"/>
                    <a:pt x="1" y="8982"/>
                  </a:cubicBezTo>
                  <a:cubicBezTo>
                    <a:pt x="33" y="9083"/>
                    <a:pt x="134" y="9121"/>
                    <a:pt x="270" y="9121"/>
                  </a:cubicBezTo>
                  <a:cubicBezTo>
                    <a:pt x="722" y="9121"/>
                    <a:pt x="1564" y="8697"/>
                    <a:pt x="1564" y="8697"/>
                  </a:cubicBezTo>
                  <a:lnTo>
                    <a:pt x="1564" y="8697"/>
                  </a:lnTo>
                  <a:cubicBezTo>
                    <a:pt x="1564" y="8697"/>
                    <a:pt x="708" y="9268"/>
                    <a:pt x="857" y="9553"/>
                  </a:cubicBezTo>
                  <a:cubicBezTo>
                    <a:pt x="905" y="9601"/>
                    <a:pt x="980" y="9621"/>
                    <a:pt x="1074" y="9621"/>
                  </a:cubicBezTo>
                  <a:cubicBezTo>
                    <a:pt x="1535" y="9621"/>
                    <a:pt x="2420" y="9131"/>
                    <a:pt x="2420" y="9131"/>
                  </a:cubicBezTo>
                  <a:lnTo>
                    <a:pt x="2420" y="9131"/>
                  </a:lnTo>
                  <a:cubicBezTo>
                    <a:pt x="2420" y="9131"/>
                    <a:pt x="1713" y="10123"/>
                    <a:pt x="1850" y="10272"/>
                  </a:cubicBezTo>
                  <a:cubicBezTo>
                    <a:pt x="1859" y="10281"/>
                    <a:pt x="1872" y="10285"/>
                    <a:pt x="1887" y="10285"/>
                  </a:cubicBezTo>
                  <a:cubicBezTo>
                    <a:pt x="2106" y="10285"/>
                    <a:pt x="2890" y="9398"/>
                    <a:pt x="3425" y="9131"/>
                  </a:cubicBezTo>
                  <a:cubicBezTo>
                    <a:pt x="3847" y="9131"/>
                    <a:pt x="4703" y="9131"/>
                    <a:pt x="4851" y="8697"/>
                  </a:cubicBezTo>
                  <a:cubicBezTo>
                    <a:pt x="5136" y="8412"/>
                    <a:pt x="5136" y="8126"/>
                    <a:pt x="5136" y="8126"/>
                  </a:cubicBezTo>
                  <a:cubicBezTo>
                    <a:pt x="5136" y="8126"/>
                    <a:pt x="9131" y="6848"/>
                    <a:pt x="9553" y="4280"/>
                  </a:cubicBezTo>
                  <a:cubicBezTo>
                    <a:pt x="9701" y="2569"/>
                    <a:pt x="6563" y="1"/>
                    <a:pt x="6563" y="1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8"/>
            <p:cNvSpPr/>
            <p:nvPr/>
          </p:nvSpPr>
          <p:spPr>
            <a:xfrm>
              <a:off x="7691075" y="2830995"/>
              <a:ext cx="8884" cy="17053"/>
            </a:xfrm>
            <a:custGeom>
              <a:avLst/>
              <a:gdLst/>
              <a:ahLst/>
              <a:cxnLst/>
              <a:rect l="l" t="t" r="r" b="b"/>
              <a:pathLst>
                <a:path w="149" h="286" extrusionOk="0">
                  <a:moveTo>
                    <a:pt x="0" y="0"/>
                  </a:moveTo>
                  <a:cubicBezTo>
                    <a:pt x="0" y="148"/>
                    <a:pt x="148" y="285"/>
                    <a:pt x="148" y="285"/>
                  </a:cubicBezTo>
                  <a:cubicBezTo>
                    <a:pt x="148" y="148"/>
                    <a:pt x="148" y="148"/>
                    <a:pt x="0" y="0"/>
                  </a:cubicBezTo>
                  <a:close/>
                </a:path>
              </a:pathLst>
            </a:custGeom>
            <a:solidFill>
              <a:srgbClr val="C95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8"/>
            <p:cNvSpPr/>
            <p:nvPr/>
          </p:nvSpPr>
          <p:spPr>
            <a:xfrm>
              <a:off x="7810155" y="2594983"/>
              <a:ext cx="85088" cy="14907"/>
            </a:xfrm>
            <a:custGeom>
              <a:avLst/>
              <a:gdLst/>
              <a:ahLst/>
              <a:cxnLst/>
              <a:rect l="l" t="t" r="r" b="b"/>
              <a:pathLst>
                <a:path w="1427" h="250" extrusionOk="0">
                  <a:moveTo>
                    <a:pt x="769" y="1"/>
                  </a:moveTo>
                  <a:cubicBezTo>
                    <a:pt x="537" y="1"/>
                    <a:pt x="285" y="38"/>
                    <a:pt x="0" y="112"/>
                  </a:cubicBezTo>
                  <a:lnTo>
                    <a:pt x="0" y="249"/>
                  </a:lnTo>
                  <a:cubicBezTo>
                    <a:pt x="285" y="181"/>
                    <a:pt x="537" y="146"/>
                    <a:pt x="769" y="146"/>
                  </a:cubicBezTo>
                  <a:cubicBezTo>
                    <a:pt x="1002" y="146"/>
                    <a:pt x="1216" y="181"/>
                    <a:pt x="1427" y="249"/>
                  </a:cubicBezTo>
                  <a:lnTo>
                    <a:pt x="1427" y="112"/>
                  </a:lnTo>
                  <a:cubicBezTo>
                    <a:pt x="1216" y="38"/>
                    <a:pt x="1002" y="1"/>
                    <a:pt x="769" y="1"/>
                  </a:cubicBezTo>
                  <a:close/>
                </a:path>
              </a:pathLst>
            </a:custGeom>
            <a:solidFill>
              <a:srgbClr val="C95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8"/>
            <p:cNvSpPr/>
            <p:nvPr/>
          </p:nvSpPr>
          <p:spPr>
            <a:xfrm>
              <a:off x="6738319" y="2465528"/>
              <a:ext cx="17113" cy="85148"/>
            </a:xfrm>
            <a:custGeom>
              <a:avLst/>
              <a:gdLst/>
              <a:ahLst/>
              <a:cxnLst/>
              <a:rect l="l" t="t" r="r" b="b"/>
              <a:pathLst>
                <a:path w="287" h="1428" extrusionOk="0">
                  <a:moveTo>
                    <a:pt x="286" y="1"/>
                  </a:moveTo>
                  <a:cubicBezTo>
                    <a:pt x="1" y="423"/>
                    <a:pt x="1" y="857"/>
                    <a:pt x="149" y="1427"/>
                  </a:cubicBezTo>
                  <a:cubicBezTo>
                    <a:pt x="149" y="1427"/>
                    <a:pt x="286" y="1427"/>
                    <a:pt x="149" y="1279"/>
                  </a:cubicBezTo>
                  <a:cubicBezTo>
                    <a:pt x="149" y="857"/>
                    <a:pt x="149" y="423"/>
                    <a:pt x="286" y="1"/>
                  </a:cubicBezTo>
                  <a:close/>
                </a:path>
              </a:pathLst>
            </a:custGeom>
            <a:solidFill>
              <a:srgbClr val="C95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8"/>
            <p:cNvSpPr/>
            <p:nvPr/>
          </p:nvSpPr>
          <p:spPr>
            <a:xfrm>
              <a:off x="7486905" y="2847989"/>
              <a:ext cx="68095" cy="42932"/>
            </a:xfrm>
            <a:custGeom>
              <a:avLst/>
              <a:gdLst/>
              <a:ahLst/>
              <a:cxnLst/>
              <a:rect l="l" t="t" r="r" b="b"/>
              <a:pathLst>
                <a:path w="1142" h="720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719" y="149"/>
                    <a:pt x="286" y="434"/>
                    <a:pt x="0" y="719"/>
                  </a:cubicBezTo>
                  <a:cubicBezTo>
                    <a:pt x="434" y="434"/>
                    <a:pt x="719" y="149"/>
                    <a:pt x="1141" y="0"/>
                  </a:cubicBezTo>
                  <a:close/>
                </a:path>
              </a:pathLst>
            </a:custGeom>
            <a:solidFill>
              <a:srgbClr val="C95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8"/>
            <p:cNvSpPr/>
            <p:nvPr/>
          </p:nvSpPr>
          <p:spPr>
            <a:xfrm>
              <a:off x="7537947" y="2878400"/>
              <a:ext cx="31364" cy="29516"/>
            </a:xfrm>
            <a:custGeom>
              <a:avLst/>
              <a:gdLst/>
              <a:ahLst/>
              <a:cxnLst/>
              <a:rect l="l" t="t" r="r" b="b"/>
              <a:pathLst>
                <a:path w="526" h="495" extrusionOk="0">
                  <a:moveTo>
                    <a:pt x="464" y="0"/>
                  </a:moveTo>
                  <a:cubicBezTo>
                    <a:pt x="449" y="0"/>
                    <a:pt x="434" y="15"/>
                    <a:pt x="434" y="61"/>
                  </a:cubicBezTo>
                  <a:cubicBezTo>
                    <a:pt x="525" y="61"/>
                    <a:pt x="495" y="0"/>
                    <a:pt x="464" y="0"/>
                  </a:cubicBezTo>
                  <a:close/>
                  <a:moveTo>
                    <a:pt x="434" y="61"/>
                  </a:moveTo>
                  <a:cubicBezTo>
                    <a:pt x="286" y="61"/>
                    <a:pt x="149" y="346"/>
                    <a:pt x="0" y="495"/>
                  </a:cubicBezTo>
                  <a:lnTo>
                    <a:pt x="434" y="61"/>
                  </a:lnTo>
                  <a:close/>
                </a:path>
              </a:pathLst>
            </a:custGeom>
            <a:solidFill>
              <a:srgbClr val="C95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8"/>
            <p:cNvSpPr/>
            <p:nvPr/>
          </p:nvSpPr>
          <p:spPr>
            <a:xfrm>
              <a:off x="7503899" y="2822826"/>
              <a:ext cx="34107" cy="17053"/>
            </a:xfrm>
            <a:custGeom>
              <a:avLst/>
              <a:gdLst/>
              <a:ahLst/>
              <a:cxnLst/>
              <a:rect l="l" t="t" r="r" b="b"/>
              <a:pathLst>
                <a:path w="572" h="286" extrusionOk="0">
                  <a:moveTo>
                    <a:pt x="571" y="0"/>
                  </a:moveTo>
                  <a:cubicBezTo>
                    <a:pt x="434" y="0"/>
                    <a:pt x="286" y="137"/>
                    <a:pt x="1" y="285"/>
                  </a:cubicBezTo>
                  <a:lnTo>
                    <a:pt x="149" y="285"/>
                  </a:lnTo>
                  <a:cubicBezTo>
                    <a:pt x="286" y="137"/>
                    <a:pt x="434" y="137"/>
                    <a:pt x="571" y="0"/>
                  </a:cubicBezTo>
                  <a:close/>
                </a:path>
              </a:pathLst>
            </a:custGeom>
            <a:solidFill>
              <a:srgbClr val="C95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8"/>
            <p:cNvSpPr/>
            <p:nvPr/>
          </p:nvSpPr>
          <p:spPr>
            <a:xfrm>
              <a:off x="7044575" y="2813941"/>
              <a:ext cx="323300" cy="136189"/>
            </a:xfrm>
            <a:custGeom>
              <a:avLst/>
              <a:gdLst/>
              <a:ahLst/>
              <a:cxnLst/>
              <a:rect l="l" t="t" r="r" b="b"/>
              <a:pathLst>
                <a:path w="5422" h="2284" extrusionOk="0">
                  <a:moveTo>
                    <a:pt x="286" y="1"/>
                  </a:moveTo>
                  <a:cubicBezTo>
                    <a:pt x="0" y="1"/>
                    <a:pt x="719" y="720"/>
                    <a:pt x="856" y="857"/>
                  </a:cubicBezTo>
                  <a:cubicBezTo>
                    <a:pt x="1290" y="1290"/>
                    <a:pt x="1712" y="1576"/>
                    <a:pt x="2146" y="1713"/>
                  </a:cubicBezTo>
                  <a:cubicBezTo>
                    <a:pt x="2717" y="2146"/>
                    <a:pt x="3424" y="2283"/>
                    <a:pt x="4280" y="2283"/>
                  </a:cubicBezTo>
                  <a:lnTo>
                    <a:pt x="4714" y="2283"/>
                  </a:lnTo>
                  <a:cubicBezTo>
                    <a:pt x="4851" y="2146"/>
                    <a:pt x="4999" y="2146"/>
                    <a:pt x="5136" y="2146"/>
                  </a:cubicBezTo>
                  <a:cubicBezTo>
                    <a:pt x="5421" y="1861"/>
                    <a:pt x="5284" y="1576"/>
                    <a:pt x="4999" y="1290"/>
                  </a:cubicBezTo>
                  <a:cubicBezTo>
                    <a:pt x="4714" y="1142"/>
                    <a:pt x="4428" y="1142"/>
                    <a:pt x="3995" y="1142"/>
                  </a:cubicBezTo>
                  <a:cubicBezTo>
                    <a:pt x="3424" y="1142"/>
                    <a:pt x="2853" y="1005"/>
                    <a:pt x="2283" y="857"/>
                  </a:cubicBezTo>
                  <a:cubicBezTo>
                    <a:pt x="1861" y="720"/>
                    <a:pt x="1290" y="434"/>
                    <a:pt x="856" y="286"/>
                  </a:cubicBezTo>
                  <a:cubicBezTo>
                    <a:pt x="571" y="149"/>
                    <a:pt x="434" y="1"/>
                    <a:pt x="286" y="1"/>
                  </a:cubicBezTo>
                  <a:close/>
                </a:path>
              </a:pathLst>
            </a:custGeom>
            <a:solidFill>
              <a:srgbClr val="E6B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8"/>
            <p:cNvSpPr/>
            <p:nvPr/>
          </p:nvSpPr>
          <p:spPr>
            <a:xfrm>
              <a:off x="7282734" y="2660814"/>
              <a:ext cx="281084" cy="145014"/>
            </a:xfrm>
            <a:custGeom>
              <a:avLst/>
              <a:gdLst/>
              <a:ahLst/>
              <a:cxnLst/>
              <a:rect l="l" t="t" r="r" b="b"/>
              <a:pathLst>
                <a:path w="4714" h="2432" extrusionOk="0">
                  <a:moveTo>
                    <a:pt x="4714" y="1"/>
                  </a:moveTo>
                  <a:cubicBezTo>
                    <a:pt x="4429" y="1"/>
                    <a:pt x="3995" y="435"/>
                    <a:pt x="3573" y="572"/>
                  </a:cubicBezTo>
                  <a:cubicBezTo>
                    <a:pt x="3287" y="720"/>
                    <a:pt x="2854" y="1005"/>
                    <a:pt x="2431" y="1142"/>
                  </a:cubicBezTo>
                  <a:cubicBezTo>
                    <a:pt x="2146" y="1428"/>
                    <a:pt x="1861" y="1576"/>
                    <a:pt x="1427" y="1576"/>
                  </a:cubicBezTo>
                  <a:cubicBezTo>
                    <a:pt x="1142" y="1713"/>
                    <a:pt x="1005" y="1713"/>
                    <a:pt x="720" y="1713"/>
                  </a:cubicBezTo>
                  <a:cubicBezTo>
                    <a:pt x="434" y="1713"/>
                    <a:pt x="149" y="1713"/>
                    <a:pt x="149" y="1998"/>
                  </a:cubicBezTo>
                  <a:cubicBezTo>
                    <a:pt x="1" y="2146"/>
                    <a:pt x="149" y="2283"/>
                    <a:pt x="286" y="2283"/>
                  </a:cubicBezTo>
                  <a:cubicBezTo>
                    <a:pt x="286" y="2432"/>
                    <a:pt x="434" y="2432"/>
                    <a:pt x="571" y="2432"/>
                  </a:cubicBezTo>
                  <a:lnTo>
                    <a:pt x="720" y="2432"/>
                  </a:lnTo>
                  <a:cubicBezTo>
                    <a:pt x="1005" y="2432"/>
                    <a:pt x="1142" y="2283"/>
                    <a:pt x="1427" y="2283"/>
                  </a:cubicBezTo>
                  <a:cubicBezTo>
                    <a:pt x="2431" y="1861"/>
                    <a:pt x="3424" y="1291"/>
                    <a:pt x="4280" y="572"/>
                  </a:cubicBezTo>
                  <a:cubicBezTo>
                    <a:pt x="4429" y="435"/>
                    <a:pt x="4714" y="149"/>
                    <a:pt x="4714" y="1"/>
                  </a:cubicBezTo>
                  <a:close/>
                </a:path>
              </a:pathLst>
            </a:custGeom>
            <a:solidFill>
              <a:srgbClr val="E6B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8"/>
            <p:cNvSpPr/>
            <p:nvPr/>
          </p:nvSpPr>
          <p:spPr>
            <a:xfrm>
              <a:off x="7180649" y="2184496"/>
              <a:ext cx="184487" cy="58375"/>
            </a:xfrm>
            <a:custGeom>
              <a:avLst/>
              <a:gdLst/>
              <a:ahLst/>
              <a:cxnLst/>
              <a:rect l="l" t="t" r="r" b="b"/>
              <a:pathLst>
                <a:path w="3094" h="979" extrusionOk="0">
                  <a:moveTo>
                    <a:pt x="3033" y="654"/>
                  </a:moveTo>
                  <a:cubicBezTo>
                    <a:pt x="3017" y="654"/>
                    <a:pt x="3002" y="670"/>
                    <a:pt x="3002" y="719"/>
                  </a:cubicBezTo>
                  <a:cubicBezTo>
                    <a:pt x="3094" y="719"/>
                    <a:pt x="3063" y="654"/>
                    <a:pt x="3033" y="654"/>
                  </a:cubicBezTo>
                  <a:close/>
                  <a:moveTo>
                    <a:pt x="1" y="0"/>
                  </a:moveTo>
                  <a:cubicBezTo>
                    <a:pt x="356" y="710"/>
                    <a:pt x="1099" y="978"/>
                    <a:pt x="1816" y="978"/>
                  </a:cubicBezTo>
                  <a:cubicBezTo>
                    <a:pt x="1817" y="978"/>
                    <a:pt x="1819" y="978"/>
                    <a:pt x="1820" y="978"/>
                  </a:cubicBezTo>
                  <a:lnTo>
                    <a:pt x="1820" y="978"/>
                  </a:lnTo>
                  <a:cubicBezTo>
                    <a:pt x="1117" y="977"/>
                    <a:pt x="411" y="709"/>
                    <a:pt x="149" y="0"/>
                  </a:cubicBezTo>
                  <a:close/>
                  <a:moveTo>
                    <a:pt x="2987" y="727"/>
                  </a:moveTo>
                  <a:cubicBezTo>
                    <a:pt x="2667" y="882"/>
                    <a:pt x="2248" y="978"/>
                    <a:pt x="1820" y="978"/>
                  </a:cubicBezTo>
                  <a:lnTo>
                    <a:pt x="1820" y="978"/>
                  </a:lnTo>
                  <a:cubicBezTo>
                    <a:pt x="1821" y="978"/>
                    <a:pt x="1823" y="978"/>
                    <a:pt x="1824" y="978"/>
                  </a:cubicBezTo>
                  <a:cubicBezTo>
                    <a:pt x="2245" y="978"/>
                    <a:pt x="2666" y="882"/>
                    <a:pt x="2987" y="727"/>
                  </a:cubicBezTo>
                  <a:close/>
                </a:path>
              </a:pathLst>
            </a:custGeom>
            <a:solidFill>
              <a:srgbClr val="D1A5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8"/>
            <p:cNvSpPr/>
            <p:nvPr/>
          </p:nvSpPr>
          <p:spPr>
            <a:xfrm>
              <a:off x="7376650" y="2193321"/>
              <a:ext cx="25222" cy="25282"/>
            </a:xfrm>
            <a:custGeom>
              <a:avLst/>
              <a:gdLst/>
              <a:ahLst/>
              <a:cxnLst/>
              <a:rect l="l" t="t" r="r" b="b"/>
              <a:pathLst>
                <a:path w="423" h="424" extrusionOk="0">
                  <a:moveTo>
                    <a:pt x="423" y="1"/>
                  </a:moveTo>
                  <a:lnTo>
                    <a:pt x="1" y="423"/>
                  </a:lnTo>
                  <a:cubicBezTo>
                    <a:pt x="286" y="423"/>
                    <a:pt x="423" y="286"/>
                    <a:pt x="423" y="1"/>
                  </a:cubicBezTo>
                  <a:close/>
                </a:path>
              </a:pathLst>
            </a:custGeom>
            <a:solidFill>
              <a:srgbClr val="D1A5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8"/>
            <p:cNvSpPr/>
            <p:nvPr/>
          </p:nvSpPr>
          <p:spPr>
            <a:xfrm>
              <a:off x="7631863" y="2414486"/>
              <a:ext cx="51101" cy="51101"/>
            </a:xfrm>
            <a:custGeom>
              <a:avLst/>
              <a:gdLst/>
              <a:ahLst/>
              <a:cxnLst/>
              <a:rect l="l" t="t" r="r" b="b"/>
              <a:pathLst>
                <a:path w="857" h="857" extrusionOk="0">
                  <a:moveTo>
                    <a:pt x="571" y="1"/>
                  </a:moveTo>
                  <a:cubicBezTo>
                    <a:pt x="422" y="1"/>
                    <a:pt x="285" y="138"/>
                    <a:pt x="285" y="138"/>
                  </a:cubicBezTo>
                  <a:cubicBezTo>
                    <a:pt x="285" y="286"/>
                    <a:pt x="137" y="423"/>
                    <a:pt x="137" y="571"/>
                  </a:cubicBezTo>
                  <a:cubicBezTo>
                    <a:pt x="137" y="571"/>
                    <a:pt x="0" y="708"/>
                    <a:pt x="0" y="857"/>
                  </a:cubicBezTo>
                  <a:lnTo>
                    <a:pt x="285" y="857"/>
                  </a:lnTo>
                  <a:cubicBezTo>
                    <a:pt x="422" y="857"/>
                    <a:pt x="422" y="708"/>
                    <a:pt x="571" y="708"/>
                  </a:cubicBezTo>
                  <a:cubicBezTo>
                    <a:pt x="571" y="708"/>
                    <a:pt x="708" y="708"/>
                    <a:pt x="708" y="571"/>
                  </a:cubicBezTo>
                  <a:cubicBezTo>
                    <a:pt x="708" y="571"/>
                    <a:pt x="856" y="571"/>
                    <a:pt x="708" y="423"/>
                  </a:cubicBezTo>
                  <a:lnTo>
                    <a:pt x="422" y="423"/>
                  </a:lnTo>
                  <a:cubicBezTo>
                    <a:pt x="422" y="571"/>
                    <a:pt x="285" y="571"/>
                    <a:pt x="285" y="708"/>
                  </a:cubicBezTo>
                  <a:cubicBezTo>
                    <a:pt x="137" y="708"/>
                    <a:pt x="285" y="708"/>
                    <a:pt x="285" y="571"/>
                  </a:cubicBezTo>
                  <a:cubicBezTo>
                    <a:pt x="285" y="571"/>
                    <a:pt x="422" y="423"/>
                    <a:pt x="422" y="286"/>
                  </a:cubicBezTo>
                  <a:cubicBezTo>
                    <a:pt x="571" y="286"/>
                    <a:pt x="571" y="138"/>
                    <a:pt x="571" y="1"/>
                  </a:cubicBezTo>
                  <a:close/>
                </a:path>
              </a:pathLst>
            </a:custGeom>
            <a:solidFill>
              <a:srgbClr val="E6B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8"/>
            <p:cNvSpPr/>
            <p:nvPr/>
          </p:nvSpPr>
          <p:spPr>
            <a:xfrm>
              <a:off x="6976538" y="2431539"/>
              <a:ext cx="68095" cy="51041"/>
            </a:xfrm>
            <a:custGeom>
              <a:avLst/>
              <a:gdLst/>
              <a:ahLst/>
              <a:cxnLst/>
              <a:rect l="l" t="t" r="r" b="b"/>
              <a:pathLst>
                <a:path w="1142" h="856" extrusionOk="0">
                  <a:moveTo>
                    <a:pt x="0" y="0"/>
                  </a:moveTo>
                  <a:lnTo>
                    <a:pt x="0" y="137"/>
                  </a:lnTo>
                  <a:lnTo>
                    <a:pt x="149" y="285"/>
                  </a:lnTo>
                  <a:cubicBezTo>
                    <a:pt x="434" y="422"/>
                    <a:pt x="571" y="422"/>
                    <a:pt x="719" y="571"/>
                  </a:cubicBezTo>
                  <a:lnTo>
                    <a:pt x="719" y="708"/>
                  </a:lnTo>
                  <a:lnTo>
                    <a:pt x="434" y="708"/>
                  </a:lnTo>
                  <a:lnTo>
                    <a:pt x="434" y="856"/>
                  </a:lnTo>
                  <a:lnTo>
                    <a:pt x="1004" y="856"/>
                  </a:lnTo>
                  <a:cubicBezTo>
                    <a:pt x="1141" y="856"/>
                    <a:pt x="1141" y="856"/>
                    <a:pt x="1004" y="571"/>
                  </a:cubicBezTo>
                  <a:lnTo>
                    <a:pt x="719" y="285"/>
                  </a:lnTo>
                  <a:cubicBezTo>
                    <a:pt x="571" y="137"/>
                    <a:pt x="434" y="0"/>
                    <a:pt x="149" y="0"/>
                  </a:cubicBezTo>
                  <a:close/>
                </a:path>
              </a:pathLst>
            </a:custGeom>
            <a:solidFill>
              <a:srgbClr val="E6B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8"/>
            <p:cNvSpPr/>
            <p:nvPr/>
          </p:nvSpPr>
          <p:spPr>
            <a:xfrm>
              <a:off x="6159915" y="2116459"/>
              <a:ext cx="230043" cy="264090"/>
            </a:xfrm>
            <a:custGeom>
              <a:avLst/>
              <a:gdLst/>
              <a:ahLst/>
              <a:cxnLst/>
              <a:rect l="l" t="t" r="r" b="b"/>
              <a:pathLst>
                <a:path w="3858" h="4429" extrusionOk="0">
                  <a:moveTo>
                    <a:pt x="1998" y="0"/>
                  </a:moveTo>
                  <a:cubicBezTo>
                    <a:pt x="856" y="0"/>
                    <a:pt x="1" y="1005"/>
                    <a:pt x="1" y="2146"/>
                  </a:cubicBezTo>
                  <a:cubicBezTo>
                    <a:pt x="1" y="3424"/>
                    <a:pt x="856" y="4428"/>
                    <a:pt x="1998" y="4428"/>
                  </a:cubicBezTo>
                  <a:cubicBezTo>
                    <a:pt x="3002" y="4428"/>
                    <a:pt x="3858" y="3424"/>
                    <a:pt x="3858" y="2146"/>
                  </a:cubicBezTo>
                  <a:cubicBezTo>
                    <a:pt x="3858" y="1005"/>
                    <a:pt x="3002" y="0"/>
                    <a:pt x="19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38"/>
            <p:cNvSpPr/>
            <p:nvPr/>
          </p:nvSpPr>
          <p:spPr>
            <a:xfrm>
              <a:off x="6176910" y="2116459"/>
              <a:ext cx="230103" cy="264090"/>
            </a:xfrm>
            <a:custGeom>
              <a:avLst/>
              <a:gdLst/>
              <a:ahLst/>
              <a:cxnLst/>
              <a:rect l="l" t="t" r="r" b="b"/>
              <a:pathLst>
                <a:path w="3859" h="4429" extrusionOk="0">
                  <a:moveTo>
                    <a:pt x="1998" y="0"/>
                  </a:moveTo>
                  <a:cubicBezTo>
                    <a:pt x="857" y="0"/>
                    <a:pt x="1" y="1005"/>
                    <a:pt x="1" y="2146"/>
                  </a:cubicBezTo>
                  <a:cubicBezTo>
                    <a:pt x="1" y="3424"/>
                    <a:pt x="857" y="4428"/>
                    <a:pt x="1998" y="4428"/>
                  </a:cubicBezTo>
                  <a:cubicBezTo>
                    <a:pt x="3002" y="4428"/>
                    <a:pt x="3858" y="3424"/>
                    <a:pt x="3858" y="2146"/>
                  </a:cubicBezTo>
                  <a:cubicBezTo>
                    <a:pt x="3858" y="1005"/>
                    <a:pt x="3002" y="0"/>
                    <a:pt x="19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38"/>
            <p:cNvSpPr/>
            <p:nvPr/>
          </p:nvSpPr>
          <p:spPr>
            <a:xfrm>
              <a:off x="6245006" y="2193321"/>
              <a:ext cx="102082" cy="110311"/>
            </a:xfrm>
            <a:custGeom>
              <a:avLst/>
              <a:gdLst/>
              <a:ahLst/>
              <a:cxnLst/>
              <a:rect l="l" t="t" r="r" b="b"/>
              <a:pathLst>
                <a:path w="1712" h="1850" extrusionOk="0">
                  <a:moveTo>
                    <a:pt x="856" y="1"/>
                  </a:moveTo>
                  <a:cubicBezTo>
                    <a:pt x="571" y="1"/>
                    <a:pt x="434" y="138"/>
                    <a:pt x="285" y="286"/>
                  </a:cubicBezTo>
                  <a:cubicBezTo>
                    <a:pt x="434" y="138"/>
                    <a:pt x="719" y="138"/>
                    <a:pt x="856" y="138"/>
                  </a:cubicBezTo>
                  <a:cubicBezTo>
                    <a:pt x="1004" y="138"/>
                    <a:pt x="1141" y="138"/>
                    <a:pt x="1290" y="286"/>
                  </a:cubicBezTo>
                  <a:cubicBezTo>
                    <a:pt x="1427" y="423"/>
                    <a:pt x="1575" y="708"/>
                    <a:pt x="1575" y="857"/>
                  </a:cubicBezTo>
                  <a:cubicBezTo>
                    <a:pt x="1575" y="1142"/>
                    <a:pt x="1427" y="1279"/>
                    <a:pt x="1290" y="1427"/>
                  </a:cubicBezTo>
                  <a:cubicBezTo>
                    <a:pt x="1141" y="1564"/>
                    <a:pt x="1004" y="1713"/>
                    <a:pt x="856" y="1713"/>
                  </a:cubicBezTo>
                  <a:cubicBezTo>
                    <a:pt x="719" y="1713"/>
                    <a:pt x="434" y="1564"/>
                    <a:pt x="285" y="1427"/>
                  </a:cubicBezTo>
                  <a:cubicBezTo>
                    <a:pt x="285" y="1279"/>
                    <a:pt x="148" y="1142"/>
                    <a:pt x="148" y="857"/>
                  </a:cubicBezTo>
                  <a:cubicBezTo>
                    <a:pt x="148" y="708"/>
                    <a:pt x="285" y="423"/>
                    <a:pt x="285" y="286"/>
                  </a:cubicBezTo>
                  <a:lnTo>
                    <a:pt x="285" y="286"/>
                  </a:lnTo>
                  <a:cubicBezTo>
                    <a:pt x="148" y="423"/>
                    <a:pt x="0" y="708"/>
                    <a:pt x="0" y="857"/>
                  </a:cubicBezTo>
                  <a:cubicBezTo>
                    <a:pt x="0" y="1142"/>
                    <a:pt x="148" y="1427"/>
                    <a:pt x="285" y="1564"/>
                  </a:cubicBezTo>
                  <a:cubicBezTo>
                    <a:pt x="434" y="1713"/>
                    <a:pt x="571" y="1850"/>
                    <a:pt x="856" y="1850"/>
                  </a:cubicBezTo>
                  <a:cubicBezTo>
                    <a:pt x="1004" y="1850"/>
                    <a:pt x="1290" y="1713"/>
                    <a:pt x="1427" y="1564"/>
                  </a:cubicBezTo>
                  <a:cubicBezTo>
                    <a:pt x="1575" y="1427"/>
                    <a:pt x="1712" y="1142"/>
                    <a:pt x="1712" y="857"/>
                  </a:cubicBezTo>
                  <a:cubicBezTo>
                    <a:pt x="1712" y="708"/>
                    <a:pt x="1575" y="423"/>
                    <a:pt x="1427" y="286"/>
                  </a:cubicBezTo>
                  <a:cubicBezTo>
                    <a:pt x="1290" y="138"/>
                    <a:pt x="1004" y="1"/>
                    <a:pt x="8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8"/>
            <p:cNvSpPr/>
            <p:nvPr/>
          </p:nvSpPr>
          <p:spPr>
            <a:xfrm>
              <a:off x="6296049" y="2176327"/>
              <a:ext cx="187171" cy="187171"/>
            </a:xfrm>
            <a:custGeom>
              <a:avLst/>
              <a:gdLst/>
              <a:ahLst/>
              <a:cxnLst/>
              <a:rect l="l" t="t" r="r" b="b"/>
              <a:pathLst>
                <a:path w="3139" h="3139" extrusionOk="0">
                  <a:moveTo>
                    <a:pt x="1427" y="1"/>
                  </a:moveTo>
                  <a:cubicBezTo>
                    <a:pt x="1141" y="1"/>
                    <a:pt x="571" y="1"/>
                    <a:pt x="434" y="286"/>
                  </a:cubicBezTo>
                  <a:cubicBezTo>
                    <a:pt x="285" y="286"/>
                    <a:pt x="285" y="708"/>
                    <a:pt x="434" y="856"/>
                  </a:cubicBezTo>
                  <a:cubicBezTo>
                    <a:pt x="390" y="813"/>
                    <a:pt x="347" y="795"/>
                    <a:pt x="308" y="795"/>
                  </a:cubicBezTo>
                  <a:cubicBezTo>
                    <a:pt x="216" y="795"/>
                    <a:pt x="148" y="897"/>
                    <a:pt x="148" y="993"/>
                  </a:cubicBezTo>
                  <a:cubicBezTo>
                    <a:pt x="0" y="1142"/>
                    <a:pt x="0" y="1279"/>
                    <a:pt x="0" y="1564"/>
                  </a:cubicBezTo>
                  <a:cubicBezTo>
                    <a:pt x="0" y="1849"/>
                    <a:pt x="148" y="2283"/>
                    <a:pt x="571" y="2420"/>
                  </a:cubicBezTo>
                  <a:cubicBezTo>
                    <a:pt x="779" y="2628"/>
                    <a:pt x="1067" y="2764"/>
                    <a:pt x="1318" y="2764"/>
                  </a:cubicBezTo>
                  <a:cubicBezTo>
                    <a:pt x="1410" y="2764"/>
                    <a:pt x="1498" y="2745"/>
                    <a:pt x="1575" y="2705"/>
                  </a:cubicBezTo>
                  <a:cubicBezTo>
                    <a:pt x="1860" y="2705"/>
                    <a:pt x="2146" y="3139"/>
                    <a:pt x="2431" y="3139"/>
                  </a:cubicBezTo>
                  <a:cubicBezTo>
                    <a:pt x="3001" y="3139"/>
                    <a:pt x="3138" y="2420"/>
                    <a:pt x="3001" y="1712"/>
                  </a:cubicBezTo>
                  <a:lnTo>
                    <a:pt x="3001" y="1279"/>
                  </a:lnTo>
                  <a:cubicBezTo>
                    <a:pt x="2716" y="708"/>
                    <a:pt x="2146" y="1"/>
                    <a:pt x="1427" y="1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8"/>
            <p:cNvSpPr/>
            <p:nvPr/>
          </p:nvSpPr>
          <p:spPr>
            <a:xfrm>
              <a:off x="6270826" y="2218544"/>
              <a:ext cx="221218" cy="51041"/>
            </a:xfrm>
            <a:custGeom>
              <a:avLst/>
              <a:gdLst/>
              <a:ahLst/>
              <a:cxnLst/>
              <a:rect l="l" t="t" r="r" b="b"/>
              <a:pathLst>
                <a:path w="3710" h="856" extrusionOk="0">
                  <a:moveTo>
                    <a:pt x="423" y="0"/>
                  </a:moveTo>
                  <a:cubicBezTo>
                    <a:pt x="286" y="0"/>
                    <a:pt x="1" y="285"/>
                    <a:pt x="1" y="434"/>
                  </a:cubicBezTo>
                  <a:cubicBezTo>
                    <a:pt x="1" y="719"/>
                    <a:pt x="286" y="856"/>
                    <a:pt x="423" y="856"/>
                  </a:cubicBezTo>
                  <a:lnTo>
                    <a:pt x="3424" y="856"/>
                  </a:lnTo>
                  <a:cubicBezTo>
                    <a:pt x="3561" y="856"/>
                    <a:pt x="3710" y="719"/>
                    <a:pt x="3710" y="434"/>
                  </a:cubicBezTo>
                  <a:cubicBezTo>
                    <a:pt x="3710" y="285"/>
                    <a:pt x="3561" y="0"/>
                    <a:pt x="34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8"/>
            <p:cNvSpPr/>
            <p:nvPr/>
          </p:nvSpPr>
          <p:spPr>
            <a:xfrm>
              <a:off x="6449117" y="2116459"/>
              <a:ext cx="221218" cy="264090"/>
            </a:xfrm>
            <a:custGeom>
              <a:avLst/>
              <a:gdLst/>
              <a:ahLst/>
              <a:cxnLst/>
              <a:rect l="l" t="t" r="r" b="b"/>
              <a:pathLst>
                <a:path w="3710" h="4429" extrusionOk="0">
                  <a:moveTo>
                    <a:pt x="1861" y="0"/>
                  </a:moveTo>
                  <a:cubicBezTo>
                    <a:pt x="857" y="0"/>
                    <a:pt x="1" y="1005"/>
                    <a:pt x="1" y="2146"/>
                  </a:cubicBezTo>
                  <a:cubicBezTo>
                    <a:pt x="1" y="3424"/>
                    <a:pt x="857" y="4428"/>
                    <a:pt x="1861" y="4428"/>
                  </a:cubicBezTo>
                  <a:cubicBezTo>
                    <a:pt x="2854" y="4428"/>
                    <a:pt x="3710" y="3424"/>
                    <a:pt x="3710" y="2146"/>
                  </a:cubicBezTo>
                  <a:cubicBezTo>
                    <a:pt x="3710" y="1005"/>
                    <a:pt x="2854" y="0"/>
                    <a:pt x="18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8"/>
            <p:cNvSpPr/>
            <p:nvPr/>
          </p:nvSpPr>
          <p:spPr>
            <a:xfrm>
              <a:off x="6466171" y="2116459"/>
              <a:ext cx="230043" cy="264090"/>
            </a:xfrm>
            <a:custGeom>
              <a:avLst/>
              <a:gdLst/>
              <a:ahLst/>
              <a:cxnLst/>
              <a:rect l="l" t="t" r="r" b="b"/>
              <a:pathLst>
                <a:path w="3858" h="4429" extrusionOk="0">
                  <a:moveTo>
                    <a:pt x="1860" y="0"/>
                  </a:moveTo>
                  <a:cubicBezTo>
                    <a:pt x="856" y="0"/>
                    <a:pt x="0" y="1005"/>
                    <a:pt x="0" y="2146"/>
                  </a:cubicBezTo>
                  <a:cubicBezTo>
                    <a:pt x="0" y="3424"/>
                    <a:pt x="856" y="4428"/>
                    <a:pt x="1860" y="4428"/>
                  </a:cubicBezTo>
                  <a:cubicBezTo>
                    <a:pt x="3001" y="4428"/>
                    <a:pt x="3857" y="3424"/>
                    <a:pt x="3857" y="2146"/>
                  </a:cubicBezTo>
                  <a:cubicBezTo>
                    <a:pt x="3857" y="1005"/>
                    <a:pt x="3001" y="0"/>
                    <a:pt x="18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8"/>
            <p:cNvSpPr/>
            <p:nvPr/>
          </p:nvSpPr>
          <p:spPr>
            <a:xfrm>
              <a:off x="6534208" y="2193321"/>
              <a:ext cx="93973" cy="110311"/>
            </a:xfrm>
            <a:custGeom>
              <a:avLst/>
              <a:gdLst/>
              <a:ahLst/>
              <a:cxnLst/>
              <a:rect l="l" t="t" r="r" b="b"/>
              <a:pathLst>
                <a:path w="1576" h="1850" extrusionOk="0">
                  <a:moveTo>
                    <a:pt x="719" y="1"/>
                  </a:moveTo>
                  <a:cubicBezTo>
                    <a:pt x="571" y="1"/>
                    <a:pt x="286" y="138"/>
                    <a:pt x="149" y="286"/>
                  </a:cubicBezTo>
                  <a:cubicBezTo>
                    <a:pt x="0" y="423"/>
                    <a:pt x="0" y="708"/>
                    <a:pt x="0" y="857"/>
                  </a:cubicBezTo>
                  <a:cubicBezTo>
                    <a:pt x="0" y="1142"/>
                    <a:pt x="0" y="1427"/>
                    <a:pt x="149" y="1564"/>
                  </a:cubicBezTo>
                  <a:cubicBezTo>
                    <a:pt x="286" y="1713"/>
                    <a:pt x="571" y="1850"/>
                    <a:pt x="719" y="1850"/>
                  </a:cubicBezTo>
                  <a:cubicBezTo>
                    <a:pt x="1005" y="1850"/>
                    <a:pt x="1141" y="1713"/>
                    <a:pt x="1290" y="1564"/>
                  </a:cubicBezTo>
                  <a:cubicBezTo>
                    <a:pt x="1427" y="1427"/>
                    <a:pt x="1575" y="1142"/>
                    <a:pt x="1575" y="857"/>
                  </a:cubicBezTo>
                  <a:cubicBezTo>
                    <a:pt x="1575" y="708"/>
                    <a:pt x="1427" y="423"/>
                    <a:pt x="1290" y="286"/>
                  </a:cubicBezTo>
                  <a:lnTo>
                    <a:pt x="1290" y="286"/>
                  </a:lnTo>
                  <a:cubicBezTo>
                    <a:pt x="1290" y="423"/>
                    <a:pt x="1427" y="708"/>
                    <a:pt x="1427" y="857"/>
                  </a:cubicBezTo>
                  <a:cubicBezTo>
                    <a:pt x="1427" y="1142"/>
                    <a:pt x="1290" y="1279"/>
                    <a:pt x="1290" y="1427"/>
                  </a:cubicBezTo>
                  <a:cubicBezTo>
                    <a:pt x="1141" y="1564"/>
                    <a:pt x="1005" y="1713"/>
                    <a:pt x="719" y="1713"/>
                  </a:cubicBezTo>
                  <a:cubicBezTo>
                    <a:pt x="571" y="1713"/>
                    <a:pt x="434" y="1564"/>
                    <a:pt x="286" y="1427"/>
                  </a:cubicBezTo>
                  <a:cubicBezTo>
                    <a:pt x="149" y="1279"/>
                    <a:pt x="149" y="1142"/>
                    <a:pt x="149" y="857"/>
                  </a:cubicBezTo>
                  <a:cubicBezTo>
                    <a:pt x="149" y="708"/>
                    <a:pt x="149" y="423"/>
                    <a:pt x="286" y="286"/>
                  </a:cubicBezTo>
                  <a:cubicBezTo>
                    <a:pt x="434" y="138"/>
                    <a:pt x="571" y="138"/>
                    <a:pt x="719" y="138"/>
                  </a:cubicBezTo>
                  <a:cubicBezTo>
                    <a:pt x="1005" y="138"/>
                    <a:pt x="1141" y="138"/>
                    <a:pt x="1290" y="286"/>
                  </a:cubicBezTo>
                  <a:cubicBezTo>
                    <a:pt x="1141" y="138"/>
                    <a:pt x="1005" y="1"/>
                    <a:pt x="7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8"/>
            <p:cNvSpPr/>
            <p:nvPr/>
          </p:nvSpPr>
          <p:spPr>
            <a:xfrm>
              <a:off x="6560028" y="2218544"/>
              <a:ext cx="85148" cy="51041"/>
            </a:xfrm>
            <a:custGeom>
              <a:avLst/>
              <a:gdLst/>
              <a:ahLst/>
              <a:cxnLst/>
              <a:rect l="l" t="t" r="r" b="b"/>
              <a:pathLst>
                <a:path w="1428" h="856" extrusionOk="0">
                  <a:moveTo>
                    <a:pt x="286" y="0"/>
                  </a:moveTo>
                  <a:cubicBezTo>
                    <a:pt x="138" y="0"/>
                    <a:pt x="1" y="285"/>
                    <a:pt x="1" y="434"/>
                  </a:cubicBezTo>
                  <a:cubicBezTo>
                    <a:pt x="1" y="719"/>
                    <a:pt x="138" y="856"/>
                    <a:pt x="286" y="856"/>
                  </a:cubicBezTo>
                  <a:lnTo>
                    <a:pt x="1142" y="856"/>
                  </a:lnTo>
                  <a:cubicBezTo>
                    <a:pt x="1279" y="856"/>
                    <a:pt x="1427" y="719"/>
                    <a:pt x="1427" y="434"/>
                  </a:cubicBezTo>
                  <a:cubicBezTo>
                    <a:pt x="1427" y="285"/>
                    <a:pt x="1279" y="0"/>
                    <a:pt x="1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8"/>
            <p:cNvSpPr/>
            <p:nvPr/>
          </p:nvSpPr>
          <p:spPr>
            <a:xfrm>
              <a:off x="7180649" y="1989211"/>
              <a:ext cx="230103" cy="247394"/>
            </a:xfrm>
            <a:custGeom>
              <a:avLst/>
              <a:gdLst/>
              <a:ahLst/>
              <a:cxnLst/>
              <a:rect l="l" t="t" r="r" b="b"/>
              <a:pathLst>
                <a:path w="3859" h="4149" extrusionOk="0">
                  <a:moveTo>
                    <a:pt x="3288" y="0"/>
                  </a:moveTo>
                  <a:lnTo>
                    <a:pt x="1005" y="856"/>
                  </a:lnTo>
                  <a:lnTo>
                    <a:pt x="1005" y="1427"/>
                  </a:lnTo>
                  <a:cubicBezTo>
                    <a:pt x="1005" y="1564"/>
                    <a:pt x="857" y="1564"/>
                    <a:pt x="857" y="1712"/>
                  </a:cubicBezTo>
                  <a:lnTo>
                    <a:pt x="857" y="1997"/>
                  </a:lnTo>
                  <a:lnTo>
                    <a:pt x="857" y="2568"/>
                  </a:lnTo>
                  <a:cubicBezTo>
                    <a:pt x="857" y="2705"/>
                    <a:pt x="720" y="2853"/>
                    <a:pt x="571" y="2853"/>
                  </a:cubicBezTo>
                  <a:cubicBezTo>
                    <a:pt x="435" y="2990"/>
                    <a:pt x="435" y="2990"/>
                    <a:pt x="286" y="2990"/>
                  </a:cubicBezTo>
                  <a:lnTo>
                    <a:pt x="1" y="2990"/>
                  </a:lnTo>
                  <a:cubicBezTo>
                    <a:pt x="286" y="3561"/>
                    <a:pt x="857" y="3994"/>
                    <a:pt x="1290" y="4131"/>
                  </a:cubicBezTo>
                  <a:cubicBezTo>
                    <a:pt x="1424" y="4143"/>
                    <a:pt x="1552" y="4148"/>
                    <a:pt x="1674" y="4148"/>
                  </a:cubicBezTo>
                  <a:cubicBezTo>
                    <a:pt x="3110" y="4148"/>
                    <a:pt x="3721" y="3390"/>
                    <a:pt x="3858" y="2990"/>
                  </a:cubicBezTo>
                  <a:lnTo>
                    <a:pt x="3710" y="2990"/>
                  </a:lnTo>
                  <a:cubicBezTo>
                    <a:pt x="3425" y="2853"/>
                    <a:pt x="3288" y="2420"/>
                    <a:pt x="3288" y="1997"/>
                  </a:cubicBezTo>
                  <a:lnTo>
                    <a:pt x="3288" y="0"/>
                  </a:ln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8"/>
            <p:cNvSpPr/>
            <p:nvPr/>
          </p:nvSpPr>
          <p:spPr>
            <a:xfrm>
              <a:off x="7138491" y="1759161"/>
              <a:ext cx="68095" cy="189735"/>
            </a:xfrm>
            <a:custGeom>
              <a:avLst/>
              <a:gdLst/>
              <a:ahLst/>
              <a:cxnLst/>
              <a:rect l="l" t="t" r="r" b="b"/>
              <a:pathLst>
                <a:path w="1142" h="3182" extrusionOk="0">
                  <a:moveTo>
                    <a:pt x="856" y="1"/>
                  </a:moveTo>
                  <a:cubicBezTo>
                    <a:pt x="571" y="1"/>
                    <a:pt x="286" y="1"/>
                    <a:pt x="137" y="286"/>
                  </a:cubicBezTo>
                  <a:cubicBezTo>
                    <a:pt x="0" y="286"/>
                    <a:pt x="0" y="1005"/>
                    <a:pt x="137" y="1427"/>
                  </a:cubicBezTo>
                  <a:cubicBezTo>
                    <a:pt x="0" y="2432"/>
                    <a:pt x="0" y="2854"/>
                    <a:pt x="423" y="3002"/>
                  </a:cubicBezTo>
                  <a:cubicBezTo>
                    <a:pt x="540" y="3002"/>
                    <a:pt x="651" y="3182"/>
                    <a:pt x="766" y="3182"/>
                  </a:cubicBezTo>
                  <a:cubicBezTo>
                    <a:pt x="795" y="3182"/>
                    <a:pt x="826" y="3170"/>
                    <a:pt x="856" y="3139"/>
                  </a:cubicBezTo>
                  <a:cubicBezTo>
                    <a:pt x="993" y="2854"/>
                    <a:pt x="1142" y="2569"/>
                    <a:pt x="1142" y="2146"/>
                  </a:cubicBezTo>
                  <a:lnTo>
                    <a:pt x="8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8"/>
            <p:cNvSpPr/>
            <p:nvPr/>
          </p:nvSpPr>
          <p:spPr>
            <a:xfrm>
              <a:off x="7129606" y="1699353"/>
              <a:ext cx="289313" cy="384896"/>
            </a:xfrm>
            <a:custGeom>
              <a:avLst/>
              <a:gdLst/>
              <a:ahLst/>
              <a:cxnLst/>
              <a:rect l="l" t="t" r="r" b="b"/>
              <a:pathLst>
                <a:path w="4852" h="6455" extrusionOk="0">
                  <a:moveTo>
                    <a:pt x="3605" y="0"/>
                  </a:moveTo>
                  <a:cubicBezTo>
                    <a:pt x="3547" y="0"/>
                    <a:pt x="3487" y="4"/>
                    <a:pt x="3425" y="11"/>
                  </a:cubicBezTo>
                  <a:cubicBezTo>
                    <a:pt x="2569" y="11"/>
                    <a:pt x="1861" y="296"/>
                    <a:pt x="1291" y="867"/>
                  </a:cubicBezTo>
                  <a:cubicBezTo>
                    <a:pt x="572" y="1438"/>
                    <a:pt x="1" y="3286"/>
                    <a:pt x="286" y="4576"/>
                  </a:cubicBezTo>
                  <a:cubicBezTo>
                    <a:pt x="572" y="5569"/>
                    <a:pt x="857" y="6425"/>
                    <a:pt x="1291" y="6425"/>
                  </a:cubicBezTo>
                  <a:cubicBezTo>
                    <a:pt x="1389" y="6445"/>
                    <a:pt x="1502" y="6455"/>
                    <a:pt x="1624" y="6455"/>
                  </a:cubicBezTo>
                  <a:cubicBezTo>
                    <a:pt x="2377" y="6455"/>
                    <a:pt x="3485" y="6100"/>
                    <a:pt x="3858" y="5854"/>
                  </a:cubicBezTo>
                  <a:cubicBezTo>
                    <a:pt x="4851" y="4998"/>
                    <a:pt x="4851" y="3286"/>
                    <a:pt x="4851" y="2293"/>
                  </a:cubicBezTo>
                  <a:cubicBezTo>
                    <a:pt x="4851" y="1338"/>
                    <a:pt x="4727" y="0"/>
                    <a:pt x="3605" y="0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8"/>
            <p:cNvSpPr/>
            <p:nvPr/>
          </p:nvSpPr>
          <p:spPr>
            <a:xfrm>
              <a:off x="7104443" y="1646224"/>
              <a:ext cx="314475" cy="182043"/>
            </a:xfrm>
            <a:custGeom>
              <a:avLst/>
              <a:gdLst/>
              <a:ahLst/>
              <a:cxnLst/>
              <a:rect l="l" t="t" r="r" b="b"/>
              <a:pathLst>
                <a:path w="5274" h="3053" extrusionOk="0">
                  <a:moveTo>
                    <a:pt x="1284" y="0"/>
                  </a:moveTo>
                  <a:cubicBezTo>
                    <a:pt x="1138" y="0"/>
                    <a:pt x="990" y="50"/>
                    <a:pt x="857" y="183"/>
                  </a:cubicBezTo>
                  <a:cubicBezTo>
                    <a:pt x="571" y="331"/>
                    <a:pt x="708" y="902"/>
                    <a:pt x="857" y="1039"/>
                  </a:cubicBezTo>
                  <a:cubicBezTo>
                    <a:pt x="708" y="902"/>
                    <a:pt x="571" y="902"/>
                    <a:pt x="423" y="902"/>
                  </a:cubicBezTo>
                  <a:lnTo>
                    <a:pt x="423" y="1039"/>
                  </a:lnTo>
                  <a:cubicBezTo>
                    <a:pt x="1" y="1187"/>
                    <a:pt x="286" y="2329"/>
                    <a:pt x="1713" y="2751"/>
                  </a:cubicBezTo>
                  <a:cubicBezTo>
                    <a:pt x="2153" y="2928"/>
                    <a:pt x="3092" y="3053"/>
                    <a:pt x="3808" y="3053"/>
                  </a:cubicBezTo>
                  <a:cubicBezTo>
                    <a:pt x="4243" y="3053"/>
                    <a:pt x="4595" y="3007"/>
                    <a:pt x="4703" y="2899"/>
                  </a:cubicBezTo>
                  <a:lnTo>
                    <a:pt x="5273" y="2043"/>
                  </a:lnTo>
                  <a:cubicBezTo>
                    <a:pt x="5273" y="1758"/>
                    <a:pt x="5136" y="1324"/>
                    <a:pt x="4851" y="1039"/>
                  </a:cubicBezTo>
                  <a:cubicBezTo>
                    <a:pt x="4566" y="754"/>
                    <a:pt x="3995" y="617"/>
                    <a:pt x="3710" y="331"/>
                  </a:cubicBezTo>
                  <a:cubicBezTo>
                    <a:pt x="3505" y="159"/>
                    <a:pt x="3357" y="94"/>
                    <a:pt x="3250" y="94"/>
                  </a:cubicBezTo>
                  <a:cubicBezTo>
                    <a:pt x="2911" y="94"/>
                    <a:pt x="2991" y="754"/>
                    <a:pt x="2991" y="754"/>
                  </a:cubicBezTo>
                  <a:cubicBezTo>
                    <a:pt x="2991" y="754"/>
                    <a:pt x="2705" y="617"/>
                    <a:pt x="1998" y="331"/>
                  </a:cubicBezTo>
                  <a:cubicBezTo>
                    <a:pt x="1896" y="230"/>
                    <a:pt x="1598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8"/>
            <p:cNvSpPr/>
            <p:nvPr/>
          </p:nvSpPr>
          <p:spPr>
            <a:xfrm>
              <a:off x="7325607" y="1755822"/>
              <a:ext cx="195340" cy="293844"/>
            </a:xfrm>
            <a:custGeom>
              <a:avLst/>
              <a:gdLst/>
              <a:ahLst/>
              <a:cxnLst/>
              <a:rect l="l" t="t" r="r" b="b"/>
              <a:pathLst>
                <a:path w="3276" h="4928" extrusionOk="0">
                  <a:moveTo>
                    <a:pt x="1353" y="0"/>
                  </a:moveTo>
                  <a:cubicBezTo>
                    <a:pt x="1258" y="0"/>
                    <a:pt x="1182" y="17"/>
                    <a:pt x="1142" y="57"/>
                  </a:cubicBezTo>
                  <a:lnTo>
                    <a:pt x="571" y="627"/>
                  </a:lnTo>
                  <a:cubicBezTo>
                    <a:pt x="286" y="776"/>
                    <a:pt x="286" y="1061"/>
                    <a:pt x="138" y="1346"/>
                  </a:cubicBezTo>
                  <a:cubicBezTo>
                    <a:pt x="138" y="1632"/>
                    <a:pt x="1" y="2054"/>
                    <a:pt x="138" y="2488"/>
                  </a:cubicBezTo>
                  <a:cubicBezTo>
                    <a:pt x="286" y="2625"/>
                    <a:pt x="138" y="3058"/>
                    <a:pt x="286" y="3058"/>
                  </a:cubicBezTo>
                  <a:cubicBezTo>
                    <a:pt x="286" y="3058"/>
                    <a:pt x="286" y="2625"/>
                    <a:pt x="423" y="2488"/>
                  </a:cubicBezTo>
                  <a:cubicBezTo>
                    <a:pt x="511" y="2319"/>
                    <a:pt x="746" y="2250"/>
                    <a:pt x="951" y="2250"/>
                  </a:cubicBezTo>
                  <a:cubicBezTo>
                    <a:pt x="1094" y="2250"/>
                    <a:pt x="1223" y="2283"/>
                    <a:pt x="1279" y="2339"/>
                  </a:cubicBezTo>
                  <a:cubicBezTo>
                    <a:pt x="1564" y="2773"/>
                    <a:pt x="1279" y="3058"/>
                    <a:pt x="1142" y="3344"/>
                  </a:cubicBezTo>
                  <a:cubicBezTo>
                    <a:pt x="994" y="3481"/>
                    <a:pt x="857" y="3629"/>
                    <a:pt x="857" y="3766"/>
                  </a:cubicBezTo>
                  <a:cubicBezTo>
                    <a:pt x="857" y="3914"/>
                    <a:pt x="708" y="4622"/>
                    <a:pt x="857" y="4907"/>
                  </a:cubicBezTo>
                  <a:cubicBezTo>
                    <a:pt x="857" y="4921"/>
                    <a:pt x="859" y="4927"/>
                    <a:pt x="864" y="4927"/>
                  </a:cubicBezTo>
                  <a:cubicBezTo>
                    <a:pt x="908" y="4927"/>
                    <a:pt x="1155" y="4324"/>
                    <a:pt x="1279" y="4200"/>
                  </a:cubicBezTo>
                  <a:cubicBezTo>
                    <a:pt x="2135" y="3344"/>
                    <a:pt x="3276" y="913"/>
                    <a:pt x="2135" y="205"/>
                  </a:cubicBezTo>
                  <a:cubicBezTo>
                    <a:pt x="1932" y="100"/>
                    <a:pt x="1586" y="0"/>
                    <a:pt x="1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8"/>
            <p:cNvSpPr/>
            <p:nvPr/>
          </p:nvSpPr>
          <p:spPr>
            <a:xfrm>
              <a:off x="7155485" y="1912289"/>
              <a:ext cx="17053" cy="25938"/>
            </a:xfrm>
            <a:custGeom>
              <a:avLst/>
              <a:gdLst/>
              <a:ahLst/>
              <a:cxnLst/>
              <a:rect l="l" t="t" r="r" b="b"/>
              <a:pathLst>
                <a:path w="286" h="435" extrusionOk="0">
                  <a:moveTo>
                    <a:pt x="138" y="1"/>
                  </a:moveTo>
                  <a:cubicBezTo>
                    <a:pt x="138" y="1"/>
                    <a:pt x="1" y="1"/>
                    <a:pt x="1" y="149"/>
                  </a:cubicBezTo>
                  <a:cubicBezTo>
                    <a:pt x="1" y="286"/>
                    <a:pt x="1" y="434"/>
                    <a:pt x="138" y="434"/>
                  </a:cubicBezTo>
                  <a:cubicBezTo>
                    <a:pt x="138" y="434"/>
                    <a:pt x="286" y="286"/>
                    <a:pt x="286" y="149"/>
                  </a:cubicBezTo>
                  <a:cubicBezTo>
                    <a:pt x="286" y="1"/>
                    <a:pt x="286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38"/>
            <p:cNvSpPr/>
            <p:nvPr/>
          </p:nvSpPr>
          <p:spPr>
            <a:xfrm>
              <a:off x="7240576" y="1864228"/>
              <a:ext cx="59210" cy="20750"/>
            </a:xfrm>
            <a:custGeom>
              <a:avLst/>
              <a:gdLst/>
              <a:ahLst/>
              <a:cxnLst/>
              <a:rect l="l" t="t" r="r" b="b"/>
              <a:pathLst>
                <a:path w="993" h="348" extrusionOk="0">
                  <a:moveTo>
                    <a:pt x="411" y="1"/>
                  </a:moveTo>
                  <a:cubicBezTo>
                    <a:pt x="263" y="1"/>
                    <a:pt x="120" y="37"/>
                    <a:pt x="0" y="99"/>
                  </a:cubicBezTo>
                  <a:cubicBezTo>
                    <a:pt x="0" y="99"/>
                    <a:pt x="0" y="236"/>
                    <a:pt x="137" y="236"/>
                  </a:cubicBezTo>
                  <a:cubicBezTo>
                    <a:pt x="285" y="99"/>
                    <a:pt x="422" y="99"/>
                    <a:pt x="708" y="99"/>
                  </a:cubicBezTo>
                  <a:cubicBezTo>
                    <a:pt x="708" y="236"/>
                    <a:pt x="856" y="236"/>
                    <a:pt x="856" y="236"/>
                  </a:cubicBezTo>
                  <a:cubicBezTo>
                    <a:pt x="856" y="310"/>
                    <a:pt x="890" y="347"/>
                    <a:pt x="925" y="347"/>
                  </a:cubicBezTo>
                  <a:cubicBezTo>
                    <a:pt x="959" y="347"/>
                    <a:pt x="993" y="310"/>
                    <a:pt x="993" y="236"/>
                  </a:cubicBezTo>
                  <a:cubicBezTo>
                    <a:pt x="827" y="70"/>
                    <a:pt x="615" y="1"/>
                    <a:pt x="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8"/>
            <p:cNvSpPr/>
            <p:nvPr/>
          </p:nvSpPr>
          <p:spPr>
            <a:xfrm>
              <a:off x="7141174" y="1864228"/>
              <a:ext cx="48418" cy="18008"/>
            </a:xfrm>
            <a:custGeom>
              <a:avLst/>
              <a:gdLst/>
              <a:ahLst/>
              <a:cxnLst/>
              <a:rect l="l" t="t" r="r" b="b"/>
              <a:pathLst>
                <a:path w="812" h="302" extrusionOk="0">
                  <a:moveTo>
                    <a:pt x="463" y="1"/>
                  </a:moveTo>
                  <a:cubicBezTo>
                    <a:pt x="311" y="1"/>
                    <a:pt x="178" y="70"/>
                    <a:pt x="92" y="236"/>
                  </a:cubicBezTo>
                  <a:cubicBezTo>
                    <a:pt x="178" y="156"/>
                    <a:pt x="311" y="73"/>
                    <a:pt x="434" y="73"/>
                  </a:cubicBezTo>
                  <a:cubicBezTo>
                    <a:pt x="522" y="73"/>
                    <a:pt x="605" y="116"/>
                    <a:pt x="663" y="236"/>
                  </a:cubicBezTo>
                  <a:cubicBezTo>
                    <a:pt x="811" y="236"/>
                    <a:pt x="811" y="99"/>
                    <a:pt x="811" y="99"/>
                  </a:cubicBezTo>
                  <a:cubicBezTo>
                    <a:pt x="692" y="37"/>
                    <a:pt x="572" y="1"/>
                    <a:pt x="463" y="1"/>
                  </a:cubicBezTo>
                  <a:close/>
                  <a:moveTo>
                    <a:pt x="92" y="236"/>
                  </a:moveTo>
                  <a:cubicBezTo>
                    <a:pt x="1" y="236"/>
                    <a:pt x="31" y="302"/>
                    <a:pt x="62" y="302"/>
                  </a:cubicBezTo>
                  <a:cubicBezTo>
                    <a:pt x="77" y="302"/>
                    <a:pt x="92" y="285"/>
                    <a:pt x="92" y="2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8"/>
            <p:cNvSpPr/>
            <p:nvPr/>
          </p:nvSpPr>
          <p:spPr>
            <a:xfrm>
              <a:off x="7248745" y="1912289"/>
              <a:ext cx="17053" cy="25938"/>
            </a:xfrm>
            <a:custGeom>
              <a:avLst/>
              <a:gdLst/>
              <a:ahLst/>
              <a:cxnLst/>
              <a:rect l="l" t="t" r="r" b="b"/>
              <a:pathLst>
                <a:path w="286" h="435" extrusionOk="0">
                  <a:moveTo>
                    <a:pt x="285" y="1"/>
                  </a:moveTo>
                  <a:cubicBezTo>
                    <a:pt x="148" y="1"/>
                    <a:pt x="148" y="1"/>
                    <a:pt x="0" y="149"/>
                  </a:cubicBezTo>
                  <a:cubicBezTo>
                    <a:pt x="0" y="286"/>
                    <a:pt x="148" y="434"/>
                    <a:pt x="148" y="434"/>
                  </a:cubicBezTo>
                  <a:cubicBezTo>
                    <a:pt x="285" y="434"/>
                    <a:pt x="285" y="286"/>
                    <a:pt x="285" y="149"/>
                  </a:cubicBezTo>
                  <a:lnTo>
                    <a:pt x="2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8"/>
            <p:cNvSpPr/>
            <p:nvPr/>
          </p:nvSpPr>
          <p:spPr>
            <a:xfrm>
              <a:off x="7189534" y="2006205"/>
              <a:ext cx="68095" cy="34107"/>
            </a:xfrm>
            <a:custGeom>
              <a:avLst/>
              <a:gdLst/>
              <a:ahLst/>
              <a:cxnLst/>
              <a:rect l="l" t="t" r="r" b="b"/>
              <a:pathLst>
                <a:path w="1142" h="572" extrusionOk="0">
                  <a:moveTo>
                    <a:pt x="571" y="1"/>
                  </a:moveTo>
                  <a:cubicBezTo>
                    <a:pt x="286" y="1"/>
                    <a:pt x="0" y="1"/>
                    <a:pt x="0" y="137"/>
                  </a:cubicBezTo>
                  <a:cubicBezTo>
                    <a:pt x="137" y="286"/>
                    <a:pt x="286" y="571"/>
                    <a:pt x="571" y="571"/>
                  </a:cubicBezTo>
                  <a:cubicBezTo>
                    <a:pt x="856" y="571"/>
                    <a:pt x="1141" y="286"/>
                    <a:pt x="9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8"/>
            <p:cNvSpPr/>
            <p:nvPr/>
          </p:nvSpPr>
          <p:spPr>
            <a:xfrm>
              <a:off x="7265740" y="1955162"/>
              <a:ext cx="59926" cy="25222"/>
            </a:xfrm>
            <a:custGeom>
              <a:avLst/>
              <a:gdLst/>
              <a:ahLst/>
              <a:cxnLst/>
              <a:rect l="l" t="t" r="r" b="b"/>
              <a:pathLst>
                <a:path w="1005" h="423" extrusionOk="0">
                  <a:moveTo>
                    <a:pt x="434" y="1"/>
                  </a:moveTo>
                  <a:cubicBezTo>
                    <a:pt x="286" y="1"/>
                    <a:pt x="0" y="138"/>
                    <a:pt x="0" y="286"/>
                  </a:cubicBezTo>
                  <a:cubicBezTo>
                    <a:pt x="0" y="423"/>
                    <a:pt x="286" y="423"/>
                    <a:pt x="434" y="423"/>
                  </a:cubicBezTo>
                  <a:cubicBezTo>
                    <a:pt x="719" y="423"/>
                    <a:pt x="1005" y="286"/>
                    <a:pt x="1005" y="138"/>
                  </a:cubicBezTo>
                  <a:cubicBezTo>
                    <a:pt x="856" y="138"/>
                    <a:pt x="719" y="1"/>
                    <a:pt x="434" y="1"/>
                  </a:cubicBezTo>
                  <a:close/>
                </a:path>
              </a:pathLst>
            </a:custGeom>
            <a:solidFill>
              <a:srgbClr val="D86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8"/>
            <p:cNvSpPr/>
            <p:nvPr/>
          </p:nvSpPr>
          <p:spPr>
            <a:xfrm>
              <a:off x="7146660" y="1963331"/>
              <a:ext cx="17053" cy="25938"/>
            </a:xfrm>
            <a:custGeom>
              <a:avLst/>
              <a:gdLst/>
              <a:ahLst/>
              <a:cxnLst/>
              <a:rect l="l" t="t" r="r" b="b"/>
              <a:pathLst>
                <a:path w="286" h="435" extrusionOk="0">
                  <a:moveTo>
                    <a:pt x="0" y="1"/>
                  </a:moveTo>
                  <a:cubicBezTo>
                    <a:pt x="0" y="149"/>
                    <a:pt x="0" y="286"/>
                    <a:pt x="149" y="434"/>
                  </a:cubicBezTo>
                  <a:cubicBezTo>
                    <a:pt x="286" y="434"/>
                    <a:pt x="286" y="286"/>
                    <a:pt x="286" y="149"/>
                  </a:cubicBezTo>
                  <a:cubicBezTo>
                    <a:pt x="286" y="149"/>
                    <a:pt x="149" y="1"/>
                    <a:pt x="0" y="1"/>
                  </a:cubicBezTo>
                  <a:close/>
                </a:path>
              </a:pathLst>
            </a:custGeom>
            <a:solidFill>
              <a:srgbClr val="D86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8"/>
            <p:cNvSpPr/>
            <p:nvPr/>
          </p:nvSpPr>
          <p:spPr>
            <a:xfrm>
              <a:off x="7189534" y="1921114"/>
              <a:ext cx="25222" cy="59270"/>
            </a:xfrm>
            <a:custGeom>
              <a:avLst/>
              <a:gdLst/>
              <a:ahLst/>
              <a:cxnLst/>
              <a:rect l="l" t="t" r="r" b="b"/>
              <a:pathLst>
                <a:path w="423" h="994" extrusionOk="0">
                  <a:moveTo>
                    <a:pt x="422" y="1"/>
                  </a:moveTo>
                  <a:cubicBezTo>
                    <a:pt x="286" y="1"/>
                    <a:pt x="286" y="1"/>
                    <a:pt x="286" y="138"/>
                  </a:cubicBezTo>
                  <a:lnTo>
                    <a:pt x="286" y="286"/>
                  </a:lnTo>
                  <a:lnTo>
                    <a:pt x="286" y="423"/>
                  </a:lnTo>
                  <a:cubicBezTo>
                    <a:pt x="422" y="423"/>
                    <a:pt x="422" y="286"/>
                    <a:pt x="422" y="286"/>
                  </a:cubicBezTo>
                  <a:lnTo>
                    <a:pt x="422" y="138"/>
                  </a:lnTo>
                  <a:lnTo>
                    <a:pt x="422" y="1"/>
                  </a:lnTo>
                  <a:close/>
                  <a:moveTo>
                    <a:pt x="137" y="423"/>
                  </a:moveTo>
                  <a:lnTo>
                    <a:pt x="137" y="572"/>
                  </a:lnTo>
                  <a:cubicBezTo>
                    <a:pt x="137" y="572"/>
                    <a:pt x="0" y="572"/>
                    <a:pt x="0" y="709"/>
                  </a:cubicBezTo>
                  <a:lnTo>
                    <a:pt x="0" y="857"/>
                  </a:lnTo>
                  <a:lnTo>
                    <a:pt x="286" y="857"/>
                  </a:lnTo>
                  <a:lnTo>
                    <a:pt x="137" y="709"/>
                  </a:lnTo>
                  <a:lnTo>
                    <a:pt x="286" y="572"/>
                  </a:lnTo>
                  <a:lnTo>
                    <a:pt x="286" y="423"/>
                  </a:lnTo>
                  <a:close/>
                  <a:moveTo>
                    <a:pt x="286" y="857"/>
                  </a:moveTo>
                  <a:lnTo>
                    <a:pt x="422" y="994"/>
                  </a:lnTo>
                  <a:cubicBezTo>
                    <a:pt x="422" y="857"/>
                    <a:pt x="422" y="857"/>
                    <a:pt x="286" y="857"/>
                  </a:cubicBezTo>
                  <a:close/>
                </a:path>
              </a:pathLst>
            </a:custGeom>
            <a:solidFill>
              <a:srgbClr val="BC3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8"/>
            <p:cNvSpPr/>
            <p:nvPr/>
          </p:nvSpPr>
          <p:spPr>
            <a:xfrm>
              <a:off x="7240576" y="2065417"/>
              <a:ext cx="51101" cy="25938"/>
            </a:xfrm>
            <a:custGeom>
              <a:avLst/>
              <a:gdLst/>
              <a:ahLst/>
              <a:cxnLst/>
              <a:rect l="l" t="t" r="r" b="b"/>
              <a:pathLst>
                <a:path w="857" h="435" extrusionOk="0">
                  <a:moveTo>
                    <a:pt x="856" y="0"/>
                  </a:moveTo>
                  <a:cubicBezTo>
                    <a:pt x="708" y="0"/>
                    <a:pt x="571" y="149"/>
                    <a:pt x="422" y="149"/>
                  </a:cubicBezTo>
                  <a:cubicBezTo>
                    <a:pt x="285" y="149"/>
                    <a:pt x="137" y="286"/>
                    <a:pt x="0" y="286"/>
                  </a:cubicBezTo>
                  <a:lnTo>
                    <a:pt x="0" y="434"/>
                  </a:lnTo>
                  <a:cubicBezTo>
                    <a:pt x="137" y="286"/>
                    <a:pt x="285" y="286"/>
                    <a:pt x="422" y="286"/>
                  </a:cubicBezTo>
                  <a:cubicBezTo>
                    <a:pt x="571" y="149"/>
                    <a:pt x="708" y="149"/>
                    <a:pt x="856" y="0"/>
                  </a:cubicBezTo>
                  <a:close/>
                </a:path>
              </a:pathLst>
            </a:custGeom>
            <a:solidFill>
              <a:srgbClr val="D86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8"/>
            <p:cNvSpPr/>
            <p:nvPr/>
          </p:nvSpPr>
          <p:spPr>
            <a:xfrm>
              <a:off x="7520893" y="3060985"/>
              <a:ext cx="93973" cy="153183"/>
            </a:xfrm>
            <a:custGeom>
              <a:avLst/>
              <a:gdLst/>
              <a:ahLst/>
              <a:cxnLst/>
              <a:rect l="l" t="t" r="r" b="b"/>
              <a:pathLst>
                <a:path w="1576" h="2569" extrusionOk="0">
                  <a:moveTo>
                    <a:pt x="435" y="0"/>
                  </a:moveTo>
                  <a:cubicBezTo>
                    <a:pt x="1" y="993"/>
                    <a:pt x="720" y="2134"/>
                    <a:pt x="1576" y="2568"/>
                  </a:cubicBezTo>
                  <a:cubicBezTo>
                    <a:pt x="857" y="1849"/>
                    <a:pt x="149" y="1142"/>
                    <a:pt x="435" y="0"/>
                  </a:cubicBezTo>
                  <a:close/>
                </a:path>
              </a:pathLst>
            </a:custGeom>
            <a:solidFill>
              <a:srgbClr val="AFAF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8"/>
            <p:cNvSpPr/>
            <p:nvPr/>
          </p:nvSpPr>
          <p:spPr>
            <a:xfrm>
              <a:off x="7036406" y="3052100"/>
              <a:ext cx="68095" cy="145014"/>
            </a:xfrm>
            <a:custGeom>
              <a:avLst/>
              <a:gdLst/>
              <a:ahLst/>
              <a:cxnLst/>
              <a:rect l="l" t="t" r="r" b="b"/>
              <a:pathLst>
                <a:path w="1142" h="2432" extrusionOk="0">
                  <a:moveTo>
                    <a:pt x="856" y="1"/>
                  </a:moveTo>
                  <a:cubicBezTo>
                    <a:pt x="993" y="572"/>
                    <a:pt x="993" y="1005"/>
                    <a:pt x="856" y="1427"/>
                  </a:cubicBezTo>
                  <a:cubicBezTo>
                    <a:pt x="708" y="1861"/>
                    <a:pt x="286" y="2146"/>
                    <a:pt x="0" y="2432"/>
                  </a:cubicBezTo>
                  <a:cubicBezTo>
                    <a:pt x="423" y="2146"/>
                    <a:pt x="856" y="1861"/>
                    <a:pt x="993" y="1427"/>
                  </a:cubicBezTo>
                  <a:cubicBezTo>
                    <a:pt x="1142" y="857"/>
                    <a:pt x="1142" y="435"/>
                    <a:pt x="993" y="1"/>
                  </a:cubicBezTo>
                  <a:close/>
                </a:path>
              </a:pathLst>
            </a:custGeom>
            <a:solidFill>
              <a:srgbClr val="AFAF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8"/>
            <p:cNvSpPr/>
            <p:nvPr/>
          </p:nvSpPr>
          <p:spPr>
            <a:xfrm>
              <a:off x="7265740" y="3333192"/>
              <a:ext cx="76919" cy="22360"/>
            </a:xfrm>
            <a:custGeom>
              <a:avLst/>
              <a:gdLst/>
              <a:ahLst/>
              <a:cxnLst/>
              <a:rect l="l" t="t" r="r" b="b"/>
              <a:pathLst>
                <a:path w="1290" h="375" extrusionOk="0">
                  <a:moveTo>
                    <a:pt x="0" y="0"/>
                  </a:moveTo>
                  <a:lnTo>
                    <a:pt x="0" y="137"/>
                  </a:lnTo>
                  <a:cubicBezTo>
                    <a:pt x="169" y="306"/>
                    <a:pt x="437" y="375"/>
                    <a:pt x="718" y="375"/>
                  </a:cubicBezTo>
                  <a:cubicBezTo>
                    <a:pt x="912" y="375"/>
                    <a:pt x="1112" y="342"/>
                    <a:pt x="1290" y="286"/>
                  </a:cubicBezTo>
                  <a:lnTo>
                    <a:pt x="719" y="286"/>
                  </a:lnTo>
                  <a:cubicBezTo>
                    <a:pt x="434" y="286"/>
                    <a:pt x="149" y="137"/>
                    <a:pt x="0" y="0"/>
                  </a:cubicBezTo>
                  <a:close/>
                </a:path>
              </a:pathLst>
            </a:custGeom>
            <a:solidFill>
              <a:srgbClr val="AFAF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8"/>
            <p:cNvSpPr/>
            <p:nvPr/>
          </p:nvSpPr>
          <p:spPr>
            <a:xfrm>
              <a:off x="6296049" y="2199284"/>
              <a:ext cx="42872" cy="87354"/>
            </a:xfrm>
            <a:custGeom>
              <a:avLst/>
              <a:gdLst/>
              <a:ahLst/>
              <a:cxnLst/>
              <a:rect l="l" t="t" r="r" b="b"/>
              <a:pathLst>
                <a:path w="719" h="1465" extrusionOk="0">
                  <a:moveTo>
                    <a:pt x="98" y="1"/>
                  </a:moveTo>
                  <a:cubicBezTo>
                    <a:pt x="63" y="1"/>
                    <a:pt x="29" y="11"/>
                    <a:pt x="0" y="38"/>
                  </a:cubicBezTo>
                  <a:lnTo>
                    <a:pt x="0" y="757"/>
                  </a:lnTo>
                  <a:lnTo>
                    <a:pt x="0" y="1042"/>
                  </a:lnTo>
                  <a:lnTo>
                    <a:pt x="0" y="1179"/>
                  </a:lnTo>
                  <a:cubicBezTo>
                    <a:pt x="0" y="1327"/>
                    <a:pt x="148" y="1464"/>
                    <a:pt x="285" y="1464"/>
                  </a:cubicBezTo>
                  <a:lnTo>
                    <a:pt x="434" y="1464"/>
                  </a:lnTo>
                  <a:cubicBezTo>
                    <a:pt x="571" y="1464"/>
                    <a:pt x="571" y="1464"/>
                    <a:pt x="571" y="1327"/>
                  </a:cubicBezTo>
                  <a:lnTo>
                    <a:pt x="719" y="1327"/>
                  </a:lnTo>
                  <a:lnTo>
                    <a:pt x="719" y="1179"/>
                  </a:lnTo>
                  <a:lnTo>
                    <a:pt x="719" y="757"/>
                  </a:lnTo>
                  <a:cubicBezTo>
                    <a:pt x="571" y="608"/>
                    <a:pt x="571" y="323"/>
                    <a:pt x="434" y="186"/>
                  </a:cubicBezTo>
                  <a:cubicBezTo>
                    <a:pt x="434" y="186"/>
                    <a:pt x="248" y="1"/>
                    <a:pt x="98" y="1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8"/>
            <p:cNvSpPr/>
            <p:nvPr/>
          </p:nvSpPr>
          <p:spPr>
            <a:xfrm>
              <a:off x="6330038" y="2201490"/>
              <a:ext cx="102142" cy="85148"/>
            </a:xfrm>
            <a:custGeom>
              <a:avLst/>
              <a:gdLst/>
              <a:ahLst/>
              <a:cxnLst/>
              <a:rect l="l" t="t" r="r" b="b"/>
              <a:pathLst>
                <a:path w="1713" h="1428" extrusionOk="0">
                  <a:moveTo>
                    <a:pt x="286" y="1"/>
                  </a:moveTo>
                  <a:cubicBezTo>
                    <a:pt x="286" y="1"/>
                    <a:pt x="286" y="149"/>
                    <a:pt x="149" y="149"/>
                  </a:cubicBezTo>
                  <a:lnTo>
                    <a:pt x="149" y="286"/>
                  </a:lnTo>
                  <a:lnTo>
                    <a:pt x="1" y="571"/>
                  </a:lnTo>
                  <a:lnTo>
                    <a:pt x="1" y="1005"/>
                  </a:lnTo>
                  <a:lnTo>
                    <a:pt x="1" y="1142"/>
                  </a:lnTo>
                  <a:cubicBezTo>
                    <a:pt x="1" y="1290"/>
                    <a:pt x="1" y="1290"/>
                    <a:pt x="149" y="1290"/>
                  </a:cubicBezTo>
                  <a:cubicBezTo>
                    <a:pt x="149" y="1290"/>
                    <a:pt x="149" y="1427"/>
                    <a:pt x="286" y="1427"/>
                  </a:cubicBezTo>
                  <a:lnTo>
                    <a:pt x="1142" y="1427"/>
                  </a:lnTo>
                  <a:cubicBezTo>
                    <a:pt x="1290" y="1427"/>
                    <a:pt x="1290" y="1427"/>
                    <a:pt x="1427" y="1290"/>
                  </a:cubicBezTo>
                  <a:cubicBezTo>
                    <a:pt x="1576" y="1290"/>
                    <a:pt x="1576" y="1142"/>
                    <a:pt x="1576" y="1142"/>
                  </a:cubicBezTo>
                  <a:cubicBezTo>
                    <a:pt x="1712" y="1005"/>
                    <a:pt x="1712" y="857"/>
                    <a:pt x="1712" y="720"/>
                  </a:cubicBezTo>
                  <a:cubicBezTo>
                    <a:pt x="1712" y="434"/>
                    <a:pt x="1576" y="286"/>
                    <a:pt x="1576" y="149"/>
                  </a:cubicBezTo>
                  <a:cubicBezTo>
                    <a:pt x="1526" y="100"/>
                    <a:pt x="1461" y="83"/>
                    <a:pt x="1397" y="83"/>
                  </a:cubicBezTo>
                  <a:cubicBezTo>
                    <a:pt x="1269" y="83"/>
                    <a:pt x="1142" y="149"/>
                    <a:pt x="1142" y="149"/>
                  </a:cubicBezTo>
                  <a:lnTo>
                    <a:pt x="1005" y="286"/>
                  </a:lnTo>
                  <a:lnTo>
                    <a:pt x="1005" y="149"/>
                  </a:lnTo>
                  <a:lnTo>
                    <a:pt x="1005" y="1"/>
                  </a:lnTo>
                  <a:lnTo>
                    <a:pt x="720" y="1"/>
                  </a:lnTo>
                  <a:lnTo>
                    <a:pt x="571" y="149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8"/>
            <p:cNvSpPr/>
            <p:nvPr/>
          </p:nvSpPr>
          <p:spPr>
            <a:xfrm>
              <a:off x="6330038" y="2199403"/>
              <a:ext cx="34107" cy="85208"/>
            </a:xfrm>
            <a:custGeom>
              <a:avLst/>
              <a:gdLst/>
              <a:ahLst/>
              <a:cxnLst/>
              <a:rect l="l" t="t" r="r" b="b"/>
              <a:pathLst>
                <a:path w="572" h="1429" extrusionOk="0">
                  <a:moveTo>
                    <a:pt x="413" y="0"/>
                  </a:moveTo>
                  <a:cubicBezTo>
                    <a:pt x="378" y="0"/>
                    <a:pt x="337" y="11"/>
                    <a:pt x="286" y="36"/>
                  </a:cubicBezTo>
                  <a:cubicBezTo>
                    <a:pt x="149" y="184"/>
                    <a:pt x="1" y="321"/>
                    <a:pt x="1" y="606"/>
                  </a:cubicBezTo>
                  <a:lnTo>
                    <a:pt x="1" y="1325"/>
                  </a:lnTo>
                  <a:cubicBezTo>
                    <a:pt x="1" y="1394"/>
                    <a:pt x="38" y="1428"/>
                    <a:pt x="75" y="1428"/>
                  </a:cubicBezTo>
                  <a:cubicBezTo>
                    <a:pt x="112" y="1428"/>
                    <a:pt x="149" y="1394"/>
                    <a:pt x="149" y="1325"/>
                  </a:cubicBezTo>
                  <a:cubicBezTo>
                    <a:pt x="1" y="1177"/>
                    <a:pt x="1" y="892"/>
                    <a:pt x="149" y="606"/>
                  </a:cubicBezTo>
                  <a:lnTo>
                    <a:pt x="149" y="321"/>
                  </a:lnTo>
                  <a:cubicBezTo>
                    <a:pt x="149" y="184"/>
                    <a:pt x="286" y="36"/>
                    <a:pt x="434" y="36"/>
                  </a:cubicBezTo>
                  <a:cubicBezTo>
                    <a:pt x="571" y="184"/>
                    <a:pt x="571" y="321"/>
                    <a:pt x="571" y="469"/>
                  </a:cubicBezTo>
                  <a:lnTo>
                    <a:pt x="571" y="469"/>
                  </a:lnTo>
                  <a:cubicBezTo>
                    <a:pt x="571" y="235"/>
                    <a:pt x="571" y="0"/>
                    <a:pt x="413" y="0"/>
                  </a:cubicBez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8"/>
            <p:cNvSpPr/>
            <p:nvPr/>
          </p:nvSpPr>
          <p:spPr>
            <a:xfrm>
              <a:off x="6355917" y="2227369"/>
              <a:ext cx="17053" cy="51101"/>
            </a:xfrm>
            <a:custGeom>
              <a:avLst/>
              <a:gdLst/>
              <a:ahLst/>
              <a:cxnLst/>
              <a:rect l="l" t="t" r="r" b="b"/>
              <a:pathLst>
                <a:path w="286" h="857" extrusionOk="0">
                  <a:moveTo>
                    <a:pt x="137" y="0"/>
                  </a:moveTo>
                  <a:cubicBezTo>
                    <a:pt x="0" y="286"/>
                    <a:pt x="137" y="571"/>
                    <a:pt x="286" y="856"/>
                  </a:cubicBezTo>
                  <a:cubicBezTo>
                    <a:pt x="137" y="571"/>
                    <a:pt x="137" y="286"/>
                    <a:pt x="137" y="0"/>
                  </a:cubicBez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8"/>
            <p:cNvSpPr/>
            <p:nvPr/>
          </p:nvSpPr>
          <p:spPr>
            <a:xfrm>
              <a:off x="6364086" y="2193321"/>
              <a:ext cx="59926" cy="85148"/>
            </a:xfrm>
            <a:custGeom>
              <a:avLst/>
              <a:gdLst/>
              <a:ahLst/>
              <a:cxnLst/>
              <a:rect l="l" t="t" r="r" b="b"/>
              <a:pathLst>
                <a:path w="1005" h="1428" extrusionOk="0">
                  <a:moveTo>
                    <a:pt x="149" y="1"/>
                  </a:moveTo>
                  <a:cubicBezTo>
                    <a:pt x="0" y="138"/>
                    <a:pt x="0" y="286"/>
                    <a:pt x="0" y="286"/>
                  </a:cubicBezTo>
                  <a:cubicBezTo>
                    <a:pt x="0" y="286"/>
                    <a:pt x="84" y="41"/>
                    <a:pt x="184" y="41"/>
                  </a:cubicBezTo>
                  <a:cubicBezTo>
                    <a:pt x="217" y="41"/>
                    <a:pt x="252" y="67"/>
                    <a:pt x="286" y="138"/>
                  </a:cubicBezTo>
                  <a:cubicBezTo>
                    <a:pt x="434" y="286"/>
                    <a:pt x="434" y="423"/>
                    <a:pt x="434" y="571"/>
                  </a:cubicBezTo>
                  <a:cubicBezTo>
                    <a:pt x="434" y="708"/>
                    <a:pt x="434" y="994"/>
                    <a:pt x="571" y="1142"/>
                  </a:cubicBezTo>
                  <a:cubicBezTo>
                    <a:pt x="571" y="1279"/>
                    <a:pt x="719" y="1427"/>
                    <a:pt x="856" y="1427"/>
                  </a:cubicBezTo>
                  <a:cubicBezTo>
                    <a:pt x="1005" y="1427"/>
                    <a:pt x="856" y="1279"/>
                    <a:pt x="856" y="1279"/>
                  </a:cubicBezTo>
                  <a:cubicBezTo>
                    <a:pt x="830" y="1293"/>
                    <a:pt x="806" y="1299"/>
                    <a:pt x="784" y="1299"/>
                  </a:cubicBezTo>
                  <a:cubicBezTo>
                    <a:pt x="571" y="1299"/>
                    <a:pt x="571" y="696"/>
                    <a:pt x="571" y="571"/>
                  </a:cubicBezTo>
                  <a:cubicBezTo>
                    <a:pt x="434" y="423"/>
                    <a:pt x="571" y="286"/>
                    <a:pt x="434" y="1"/>
                  </a:cubicBez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8"/>
            <p:cNvSpPr/>
            <p:nvPr/>
          </p:nvSpPr>
          <p:spPr>
            <a:xfrm>
              <a:off x="6389905" y="2201490"/>
              <a:ext cx="42276" cy="25938"/>
            </a:xfrm>
            <a:custGeom>
              <a:avLst/>
              <a:gdLst/>
              <a:ahLst/>
              <a:cxnLst/>
              <a:rect l="l" t="t" r="r" b="b"/>
              <a:pathLst>
                <a:path w="709" h="435" extrusionOk="0">
                  <a:moveTo>
                    <a:pt x="286" y="1"/>
                  </a:moveTo>
                  <a:cubicBezTo>
                    <a:pt x="138" y="1"/>
                    <a:pt x="1" y="149"/>
                    <a:pt x="1" y="286"/>
                  </a:cubicBezTo>
                  <a:cubicBezTo>
                    <a:pt x="1" y="360"/>
                    <a:pt x="35" y="397"/>
                    <a:pt x="69" y="397"/>
                  </a:cubicBezTo>
                  <a:cubicBezTo>
                    <a:pt x="104" y="397"/>
                    <a:pt x="138" y="360"/>
                    <a:pt x="138" y="286"/>
                  </a:cubicBezTo>
                  <a:cubicBezTo>
                    <a:pt x="138" y="286"/>
                    <a:pt x="138" y="149"/>
                    <a:pt x="286" y="149"/>
                  </a:cubicBezTo>
                  <a:cubicBezTo>
                    <a:pt x="423" y="149"/>
                    <a:pt x="572" y="286"/>
                    <a:pt x="572" y="434"/>
                  </a:cubicBezTo>
                  <a:lnTo>
                    <a:pt x="708" y="434"/>
                  </a:lnTo>
                  <a:cubicBezTo>
                    <a:pt x="572" y="286"/>
                    <a:pt x="572" y="1"/>
                    <a:pt x="286" y="1"/>
                  </a:cubicBez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8"/>
            <p:cNvSpPr/>
            <p:nvPr/>
          </p:nvSpPr>
          <p:spPr>
            <a:xfrm>
              <a:off x="6289907" y="2199880"/>
              <a:ext cx="40189" cy="35717"/>
            </a:xfrm>
            <a:custGeom>
              <a:avLst/>
              <a:gdLst/>
              <a:ahLst/>
              <a:cxnLst/>
              <a:rect l="l" t="t" r="r" b="b"/>
              <a:pathLst>
                <a:path w="674" h="599" extrusionOk="0">
                  <a:moveTo>
                    <a:pt x="245" y="1"/>
                  </a:moveTo>
                  <a:cubicBezTo>
                    <a:pt x="1" y="1"/>
                    <a:pt x="103" y="333"/>
                    <a:pt x="103" y="461"/>
                  </a:cubicBezTo>
                  <a:lnTo>
                    <a:pt x="103" y="176"/>
                  </a:lnTo>
                  <a:cubicBezTo>
                    <a:pt x="103" y="176"/>
                    <a:pt x="103" y="28"/>
                    <a:pt x="251" y="28"/>
                  </a:cubicBezTo>
                  <a:cubicBezTo>
                    <a:pt x="388" y="28"/>
                    <a:pt x="388" y="28"/>
                    <a:pt x="388" y="176"/>
                  </a:cubicBezTo>
                  <a:cubicBezTo>
                    <a:pt x="537" y="176"/>
                    <a:pt x="674" y="461"/>
                    <a:pt x="674" y="598"/>
                  </a:cubicBezTo>
                  <a:cubicBezTo>
                    <a:pt x="674" y="313"/>
                    <a:pt x="537" y="28"/>
                    <a:pt x="388" y="28"/>
                  </a:cubicBezTo>
                  <a:cubicBezTo>
                    <a:pt x="331" y="9"/>
                    <a:pt x="284" y="1"/>
                    <a:pt x="245" y="1"/>
                  </a:cubicBez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8"/>
            <p:cNvSpPr/>
            <p:nvPr/>
          </p:nvSpPr>
          <p:spPr>
            <a:xfrm>
              <a:off x="6304874" y="2176327"/>
              <a:ext cx="59270" cy="34107"/>
            </a:xfrm>
            <a:custGeom>
              <a:avLst/>
              <a:gdLst/>
              <a:ahLst/>
              <a:cxnLst/>
              <a:rect l="l" t="t" r="r" b="b"/>
              <a:pathLst>
                <a:path w="994" h="572" extrusionOk="0">
                  <a:moveTo>
                    <a:pt x="993" y="1"/>
                  </a:moveTo>
                  <a:cubicBezTo>
                    <a:pt x="708" y="1"/>
                    <a:pt x="423" y="1"/>
                    <a:pt x="286" y="137"/>
                  </a:cubicBezTo>
                  <a:cubicBezTo>
                    <a:pt x="137" y="286"/>
                    <a:pt x="0" y="571"/>
                    <a:pt x="286" y="571"/>
                  </a:cubicBezTo>
                  <a:cubicBezTo>
                    <a:pt x="0" y="423"/>
                    <a:pt x="423" y="137"/>
                    <a:pt x="423" y="137"/>
                  </a:cubicBezTo>
                  <a:cubicBezTo>
                    <a:pt x="571" y="1"/>
                    <a:pt x="856" y="1"/>
                    <a:pt x="993" y="1"/>
                  </a:cubicBez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5" name="Google Shape;1445;p38"/>
          <p:cNvGrpSpPr/>
          <p:nvPr/>
        </p:nvGrpSpPr>
        <p:grpSpPr>
          <a:xfrm>
            <a:off x="2177816" y="1569714"/>
            <a:ext cx="1269772" cy="1916985"/>
            <a:chOff x="6671540" y="2159330"/>
            <a:chExt cx="1641168" cy="2477686"/>
          </a:xfrm>
        </p:grpSpPr>
        <p:sp>
          <p:nvSpPr>
            <p:cNvPr id="1446" name="Google Shape;1446;p38"/>
            <p:cNvSpPr/>
            <p:nvPr/>
          </p:nvSpPr>
          <p:spPr>
            <a:xfrm>
              <a:off x="6784976" y="4313835"/>
              <a:ext cx="1357056" cy="323181"/>
            </a:xfrm>
            <a:custGeom>
              <a:avLst/>
              <a:gdLst/>
              <a:ahLst/>
              <a:cxnLst/>
              <a:rect l="l" t="t" r="r" b="b"/>
              <a:pathLst>
                <a:path w="29490" h="7023" extrusionOk="0">
                  <a:moveTo>
                    <a:pt x="20781" y="0"/>
                  </a:moveTo>
                  <a:cubicBezTo>
                    <a:pt x="16409" y="0"/>
                    <a:pt x="11996" y="578"/>
                    <a:pt x="7658" y="679"/>
                  </a:cubicBezTo>
                  <a:cubicBezTo>
                    <a:pt x="7385" y="679"/>
                    <a:pt x="7002" y="672"/>
                    <a:pt x="6553" y="672"/>
                  </a:cubicBezTo>
                  <a:cubicBezTo>
                    <a:pt x="4193" y="672"/>
                    <a:pt x="1" y="874"/>
                    <a:pt x="240" y="3396"/>
                  </a:cubicBezTo>
                  <a:cubicBezTo>
                    <a:pt x="389" y="3966"/>
                    <a:pt x="811" y="4537"/>
                    <a:pt x="1382" y="4959"/>
                  </a:cubicBezTo>
                  <a:cubicBezTo>
                    <a:pt x="3527" y="6671"/>
                    <a:pt x="6517" y="6819"/>
                    <a:pt x="9370" y="6819"/>
                  </a:cubicBezTo>
                  <a:cubicBezTo>
                    <a:pt x="12942" y="6819"/>
                    <a:pt x="16366" y="6956"/>
                    <a:pt x="19790" y="6956"/>
                  </a:cubicBezTo>
                  <a:cubicBezTo>
                    <a:pt x="20642" y="6956"/>
                    <a:pt x="21433" y="7022"/>
                    <a:pt x="22204" y="7022"/>
                  </a:cubicBezTo>
                  <a:cubicBezTo>
                    <a:pt x="22589" y="7022"/>
                    <a:pt x="22970" y="7006"/>
                    <a:pt x="23350" y="6956"/>
                  </a:cubicBezTo>
                  <a:cubicBezTo>
                    <a:pt x="24925" y="6956"/>
                    <a:pt x="26489" y="6671"/>
                    <a:pt x="27630" y="5678"/>
                  </a:cubicBezTo>
                  <a:cubicBezTo>
                    <a:pt x="28919" y="4822"/>
                    <a:pt x="29490" y="2962"/>
                    <a:pt x="28634" y="1684"/>
                  </a:cubicBezTo>
                  <a:cubicBezTo>
                    <a:pt x="27915" y="679"/>
                    <a:pt x="26637" y="394"/>
                    <a:pt x="25347" y="257"/>
                  </a:cubicBezTo>
                  <a:cubicBezTo>
                    <a:pt x="23834" y="71"/>
                    <a:pt x="22310" y="0"/>
                    <a:pt x="207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8"/>
            <p:cNvSpPr/>
            <p:nvPr/>
          </p:nvSpPr>
          <p:spPr>
            <a:xfrm>
              <a:off x="6966704" y="3301561"/>
              <a:ext cx="144449" cy="47490"/>
            </a:xfrm>
            <a:custGeom>
              <a:avLst/>
              <a:gdLst/>
              <a:ahLst/>
              <a:cxnLst/>
              <a:rect l="l" t="t" r="r" b="b"/>
              <a:pathLst>
                <a:path w="3139" h="1032" extrusionOk="0">
                  <a:moveTo>
                    <a:pt x="1712" y="1"/>
                  </a:moveTo>
                  <a:cubicBezTo>
                    <a:pt x="1712" y="1"/>
                    <a:pt x="1142" y="423"/>
                    <a:pt x="856" y="423"/>
                  </a:cubicBezTo>
                  <a:cubicBezTo>
                    <a:pt x="571" y="423"/>
                    <a:pt x="0" y="571"/>
                    <a:pt x="149" y="856"/>
                  </a:cubicBezTo>
                  <a:cubicBezTo>
                    <a:pt x="149" y="996"/>
                    <a:pt x="319" y="1032"/>
                    <a:pt x="492" y="1032"/>
                  </a:cubicBezTo>
                  <a:cubicBezTo>
                    <a:pt x="672" y="1032"/>
                    <a:pt x="856" y="993"/>
                    <a:pt x="856" y="993"/>
                  </a:cubicBezTo>
                  <a:lnTo>
                    <a:pt x="3139" y="993"/>
                  </a:lnTo>
                  <a:cubicBezTo>
                    <a:pt x="3139" y="993"/>
                    <a:pt x="3002" y="571"/>
                    <a:pt x="2853" y="423"/>
                  </a:cubicBezTo>
                  <a:cubicBezTo>
                    <a:pt x="2717" y="137"/>
                    <a:pt x="1712" y="1"/>
                    <a:pt x="1712" y="1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8"/>
            <p:cNvSpPr/>
            <p:nvPr/>
          </p:nvSpPr>
          <p:spPr>
            <a:xfrm>
              <a:off x="7045488" y="2559509"/>
              <a:ext cx="433301" cy="761498"/>
            </a:xfrm>
            <a:custGeom>
              <a:avLst/>
              <a:gdLst/>
              <a:ahLst/>
              <a:cxnLst/>
              <a:rect l="l" t="t" r="r" b="b"/>
              <a:pathLst>
                <a:path w="9416" h="16548" extrusionOk="0">
                  <a:moveTo>
                    <a:pt x="7703" y="0"/>
                  </a:moveTo>
                  <a:cubicBezTo>
                    <a:pt x="7567" y="0"/>
                    <a:pt x="7567" y="0"/>
                    <a:pt x="7567" y="149"/>
                  </a:cubicBezTo>
                  <a:cubicBezTo>
                    <a:pt x="7281" y="149"/>
                    <a:pt x="6996" y="149"/>
                    <a:pt x="6711" y="285"/>
                  </a:cubicBezTo>
                  <a:cubicBezTo>
                    <a:pt x="6562" y="285"/>
                    <a:pt x="6277" y="434"/>
                    <a:pt x="6140" y="571"/>
                  </a:cubicBezTo>
                  <a:cubicBezTo>
                    <a:pt x="5136" y="719"/>
                    <a:pt x="3424" y="719"/>
                    <a:pt x="3139" y="4428"/>
                  </a:cubicBezTo>
                  <a:cubicBezTo>
                    <a:pt x="2568" y="5569"/>
                    <a:pt x="1997" y="7418"/>
                    <a:pt x="1997" y="9130"/>
                  </a:cubicBezTo>
                  <a:cubicBezTo>
                    <a:pt x="1997" y="9701"/>
                    <a:pt x="1860" y="10419"/>
                    <a:pt x="1575" y="10990"/>
                  </a:cubicBezTo>
                  <a:cubicBezTo>
                    <a:pt x="1427" y="11275"/>
                    <a:pt x="1290" y="11698"/>
                    <a:pt x="1141" y="12131"/>
                  </a:cubicBezTo>
                  <a:cubicBezTo>
                    <a:pt x="434" y="13980"/>
                    <a:pt x="0" y="16126"/>
                    <a:pt x="0" y="16126"/>
                  </a:cubicBezTo>
                  <a:lnTo>
                    <a:pt x="1141" y="16548"/>
                  </a:lnTo>
                  <a:cubicBezTo>
                    <a:pt x="1141" y="16548"/>
                    <a:pt x="2146" y="14699"/>
                    <a:pt x="2716" y="13273"/>
                  </a:cubicBezTo>
                  <a:cubicBezTo>
                    <a:pt x="3002" y="12554"/>
                    <a:pt x="3287" y="11983"/>
                    <a:pt x="3424" y="11412"/>
                  </a:cubicBezTo>
                  <a:cubicBezTo>
                    <a:pt x="3572" y="10842"/>
                    <a:pt x="3858" y="10134"/>
                    <a:pt x="4143" y="9564"/>
                  </a:cubicBezTo>
                  <a:cubicBezTo>
                    <a:pt x="4850" y="8559"/>
                    <a:pt x="5421" y="7281"/>
                    <a:pt x="5284" y="5569"/>
                  </a:cubicBezTo>
                  <a:lnTo>
                    <a:pt x="5284" y="5569"/>
                  </a:lnTo>
                  <a:cubicBezTo>
                    <a:pt x="5421" y="5992"/>
                    <a:pt x="5569" y="6277"/>
                    <a:pt x="5569" y="6562"/>
                  </a:cubicBezTo>
                  <a:cubicBezTo>
                    <a:pt x="5992" y="8708"/>
                    <a:pt x="6140" y="10419"/>
                    <a:pt x="6140" y="10556"/>
                  </a:cubicBezTo>
                  <a:lnTo>
                    <a:pt x="6140" y="11127"/>
                  </a:lnTo>
                  <a:cubicBezTo>
                    <a:pt x="5992" y="11698"/>
                    <a:pt x="5855" y="12987"/>
                    <a:pt x="5855" y="12987"/>
                  </a:cubicBezTo>
                  <a:cubicBezTo>
                    <a:pt x="5855" y="12987"/>
                    <a:pt x="5992" y="13124"/>
                    <a:pt x="6277" y="13273"/>
                  </a:cubicBezTo>
                  <a:cubicBezTo>
                    <a:pt x="6996" y="13409"/>
                    <a:pt x="7989" y="13558"/>
                    <a:pt x="9415" y="13558"/>
                  </a:cubicBezTo>
                  <a:lnTo>
                    <a:pt x="7852" y="0"/>
                  </a:ln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8"/>
            <p:cNvSpPr/>
            <p:nvPr/>
          </p:nvSpPr>
          <p:spPr>
            <a:xfrm>
              <a:off x="7872629" y="3301561"/>
              <a:ext cx="138145" cy="47490"/>
            </a:xfrm>
            <a:custGeom>
              <a:avLst/>
              <a:gdLst/>
              <a:ahLst/>
              <a:cxnLst/>
              <a:rect l="l" t="t" r="r" b="b"/>
              <a:pathLst>
                <a:path w="3002" h="1032" extrusionOk="0">
                  <a:moveTo>
                    <a:pt x="1427" y="1"/>
                  </a:moveTo>
                  <a:cubicBezTo>
                    <a:pt x="1427" y="1"/>
                    <a:pt x="286" y="137"/>
                    <a:pt x="149" y="423"/>
                  </a:cubicBezTo>
                  <a:cubicBezTo>
                    <a:pt x="149" y="571"/>
                    <a:pt x="0" y="993"/>
                    <a:pt x="0" y="993"/>
                  </a:cubicBezTo>
                  <a:lnTo>
                    <a:pt x="2283" y="993"/>
                  </a:lnTo>
                  <a:cubicBezTo>
                    <a:pt x="2283" y="993"/>
                    <a:pt x="2431" y="1032"/>
                    <a:pt x="2596" y="1032"/>
                  </a:cubicBezTo>
                  <a:cubicBezTo>
                    <a:pt x="2755" y="1032"/>
                    <a:pt x="2929" y="996"/>
                    <a:pt x="3002" y="856"/>
                  </a:cubicBezTo>
                  <a:cubicBezTo>
                    <a:pt x="3002" y="571"/>
                    <a:pt x="2431" y="423"/>
                    <a:pt x="2283" y="423"/>
                  </a:cubicBezTo>
                  <a:cubicBezTo>
                    <a:pt x="1998" y="423"/>
                    <a:pt x="1427" y="1"/>
                    <a:pt x="1427" y="1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8"/>
            <p:cNvSpPr/>
            <p:nvPr/>
          </p:nvSpPr>
          <p:spPr>
            <a:xfrm>
              <a:off x="7504985" y="2559509"/>
              <a:ext cx="433301" cy="761498"/>
            </a:xfrm>
            <a:custGeom>
              <a:avLst/>
              <a:gdLst/>
              <a:ahLst/>
              <a:cxnLst/>
              <a:rect l="l" t="t" r="r" b="b"/>
              <a:pathLst>
                <a:path w="9416" h="16548" extrusionOk="0">
                  <a:moveTo>
                    <a:pt x="1427" y="0"/>
                  </a:moveTo>
                  <a:lnTo>
                    <a:pt x="1" y="13558"/>
                  </a:lnTo>
                  <a:cubicBezTo>
                    <a:pt x="1290" y="13558"/>
                    <a:pt x="2432" y="13409"/>
                    <a:pt x="3139" y="13273"/>
                  </a:cubicBezTo>
                  <a:lnTo>
                    <a:pt x="3710" y="12987"/>
                  </a:lnTo>
                  <a:cubicBezTo>
                    <a:pt x="3710" y="12987"/>
                    <a:pt x="3425" y="12131"/>
                    <a:pt x="3425" y="11412"/>
                  </a:cubicBezTo>
                  <a:cubicBezTo>
                    <a:pt x="3288" y="10990"/>
                    <a:pt x="3139" y="10705"/>
                    <a:pt x="3139" y="10556"/>
                  </a:cubicBezTo>
                  <a:cubicBezTo>
                    <a:pt x="3139" y="10419"/>
                    <a:pt x="3288" y="8708"/>
                    <a:pt x="3858" y="6562"/>
                  </a:cubicBezTo>
                  <a:cubicBezTo>
                    <a:pt x="3858" y="6277"/>
                    <a:pt x="3995" y="5855"/>
                    <a:pt x="3995" y="5569"/>
                  </a:cubicBezTo>
                  <a:cubicBezTo>
                    <a:pt x="3995" y="7281"/>
                    <a:pt x="4566" y="8559"/>
                    <a:pt x="5136" y="9564"/>
                  </a:cubicBezTo>
                  <a:cubicBezTo>
                    <a:pt x="5570" y="10134"/>
                    <a:pt x="5855" y="10842"/>
                    <a:pt x="5992" y="11412"/>
                  </a:cubicBezTo>
                  <a:cubicBezTo>
                    <a:pt x="6141" y="11983"/>
                    <a:pt x="6278" y="12554"/>
                    <a:pt x="6563" y="13273"/>
                  </a:cubicBezTo>
                  <a:cubicBezTo>
                    <a:pt x="7282" y="14699"/>
                    <a:pt x="8138" y="16548"/>
                    <a:pt x="8138" y="16548"/>
                  </a:cubicBezTo>
                  <a:lnTo>
                    <a:pt x="9416" y="16126"/>
                  </a:lnTo>
                  <a:cubicBezTo>
                    <a:pt x="9416" y="16126"/>
                    <a:pt x="8845" y="13980"/>
                    <a:pt x="8275" y="12131"/>
                  </a:cubicBezTo>
                  <a:cubicBezTo>
                    <a:pt x="8138" y="11698"/>
                    <a:pt x="7989" y="11275"/>
                    <a:pt x="7853" y="10990"/>
                  </a:cubicBezTo>
                  <a:cubicBezTo>
                    <a:pt x="7567" y="10419"/>
                    <a:pt x="7419" y="9701"/>
                    <a:pt x="7282" y="9130"/>
                  </a:cubicBezTo>
                  <a:cubicBezTo>
                    <a:pt x="7282" y="7418"/>
                    <a:pt x="6711" y="5569"/>
                    <a:pt x="6278" y="4428"/>
                  </a:cubicBezTo>
                  <a:cubicBezTo>
                    <a:pt x="5992" y="719"/>
                    <a:pt x="4280" y="719"/>
                    <a:pt x="3288" y="571"/>
                  </a:cubicBezTo>
                  <a:cubicBezTo>
                    <a:pt x="3139" y="434"/>
                    <a:pt x="2854" y="434"/>
                    <a:pt x="2717" y="285"/>
                  </a:cubicBezTo>
                  <a:cubicBezTo>
                    <a:pt x="2146" y="149"/>
                    <a:pt x="1713" y="0"/>
                    <a:pt x="1576" y="0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8"/>
            <p:cNvSpPr/>
            <p:nvPr/>
          </p:nvSpPr>
          <p:spPr>
            <a:xfrm>
              <a:off x="7288651" y="2559509"/>
              <a:ext cx="400214" cy="638033"/>
            </a:xfrm>
            <a:custGeom>
              <a:avLst/>
              <a:gdLst/>
              <a:ahLst/>
              <a:cxnLst/>
              <a:rect l="l" t="t" r="r" b="b"/>
              <a:pathLst>
                <a:path w="8697" h="13865" extrusionOk="0">
                  <a:moveTo>
                    <a:pt x="2419" y="0"/>
                  </a:moveTo>
                  <a:cubicBezTo>
                    <a:pt x="2283" y="0"/>
                    <a:pt x="2283" y="0"/>
                    <a:pt x="2283" y="149"/>
                  </a:cubicBezTo>
                  <a:cubicBezTo>
                    <a:pt x="1849" y="149"/>
                    <a:pt x="1427" y="285"/>
                    <a:pt x="1427" y="285"/>
                  </a:cubicBezTo>
                  <a:cubicBezTo>
                    <a:pt x="1427" y="719"/>
                    <a:pt x="1278" y="4280"/>
                    <a:pt x="0" y="5569"/>
                  </a:cubicBezTo>
                  <a:lnTo>
                    <a:pt x="285" y="6711"/>
                  </a:lnTo>
                  <a:cubicBezTo>
                    <a:pt x="422" y="7281"/>
                    <a:pt x="422" y="7703"/>
                    <a:pt x="571" y="8274"/>
                  </a:cubicBezTo>
                  <a:lnTo>
                    <a:pt x="571" y="9130"/>
                  </a:lnTo>
                  <a:cubicBezTo>
                    <a:pt x="708" y="9415"/>
                    <a:pt x="708" y="9564"/>
                    <a:pt x="571" y="9849"/>
                  </a:cubicBezTo>
                  <a:cubicBezTo>
                    <a:pt x="571" y="10134"/>
                    <a:pt x="422" y="10419"/>
                    <a:pt x="422" y="10556"/>
                  </a:cubicBezTo>
                  <a:cubicBezTo>
                    <a:pt x="422" y="10705"/>
                    <a:pt x="571" y="10842"/>
                    <a:pt x="571" y="10842"/>
                  </a:cubicBezTo>
                  <a:cubicBezTo>
                    <a:pt x="856" y="11275"/>
                    <a:pt x="708" y="11698"/>
                    <a:pt x="708" y="12131"/>
                  </a:cubicBezTo>
                  <a:lnTo>
                    <a:pt x="571" y="12987"/>
                  </a:lnTo>
                  <a:cubicBezTo>
                    <a:pt x="571" y="12987"/>
                    <a:pt x="708" y="13124"/>
                    <a:pt x="993" y="13273"/>
                  </a:cubicBezTo>
                  <a:cubicBezTo>
                    <a:pt x="1503" y="13395"/>
                    <a:pt x="2470" y="13864"/>
                    <a:pt x="3688" y="13864"/>
                  </a:cubicBezTo>
                  <a:cubicBezTo>
                    <a:pt x="3833" y="13864"/>
                    <a:pt x="3980" y="13858"/>
                    <a:pt x="4131" y="13843"/>
                  </a:cubicBezTo>
                  <a:cubicBezTo>
                    <a:pt x="4131" y="13843"/>
                    <a:pt x="7133" y="13409"/>
                    <a:pt x="7840" y="13273"/>
                  </a:cubicBezTo>
                  <a:lnTo>
                    <a:pt x="8411" y="12987"/>
                  </a:lnTo>
                  <a:cubicBezTo>
                    <a:pt x="8274" y="12702"/>
                    <a:pt x="8274" y="12417"/>
                    <a:pt x="8274" y="12131"/>
                  </a:cubicBezTo>
                  <a:cubicBezTo>
                    <a:pt x="8126" y="11983"/>
                    <a:pt x="8126" y="11846"/>
                    <a:pt x="8126" y="11561"/>
                  </a:cubicBezTo>
                  <a:lnTo>
                    <a:pt x="8126" y="11412"/>
                  </a:lnTo>
                  <a:lnTo>
                    <a:pt x="8126" y="10990"/>
                  </a:lnTo>
                  <a:cubicBezTo>
                    <a:pt x="7989" y="10842"/>
                    <a:pt x="7989" y="10705"/>
                    <a:pt x="7989" y="10556"/>
                  </a:cubicBezTo>
                  <a:cubicBezTo>
                    <a:pt x="7840" y="10271"/>
                    <a:pt x="8126" y="9986"/>
                    <a:pt x="8274" y="9701"/>
                  </a:cubicBezTo>
                  <a:cubicBezTo>
                    <a:pt x="8274" y="9415"/>
                    <a:pt x="8126" y="9278"/>
                    <a:pt x="8126" y="8993"/>
                  </a:cubicBezTo>
                  <a:cubicBezTo>
                    <a:pt x="8274" y="8708"/>
                    <a:pt x="8274" y="8422"/>
                    <a:pt x="8274" y="8137"/>
                  </a:cubicBezTo>
                  <a:cubicBezTo>
                    <a:pt x="8411" y="7703"/>
                    <a:pt x="8411" y="7133"/>
                    <a:pt x="8559" y="6711"/>
                  </a:cubicBezTo>
                  <a:cubicBezTo>
                    <a:pt x="8559" y="6562"/>
                    <a:pt x="8696" y="5569"/>
                    <a:pt x="8696" y="5569"/>
                  </a:cubicBezTo>
                  <a:cubicBezTo>
                    <a:pt x="7555" y="4280"/>
                    <a:pt x="7270" y="719"/>
                    <a:pt x="7418" y="285"/>
                  </a:cubicBezTo>
                  <a:lnTo>
                    <a:pt x="62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8"/>
            <p:cNvSpPr/>
            <p:nvPr/>
          </p:nvSpPr>
          <p:spPr>
            <a:xfrm>
              <a:off x="7557539" y="3561199"/>
              <a:ext cx="292763" cy="755929"/>
            </a:xfrm>
            <a:custGeom>
              <a:avLst/>
              <a:gdLst/>
              <a:ahLst/>
              <a:cxnLst/>
              <a:rect l="l" t="t" r="r" b="b"/>
              <a:pathLst>
                <a:path w="6362" h="16427" extrusionOk="0">
                  <a:moveTo>
                    <a:pt x="3284" y="0"/>
                  </a:moveTo>
                  <a:cubicBezTo>
                    <a:pt x="2002" y="0"/>
                    <a:pt x="850" y="618"/>
                    <a:pt x="0" y="1343"/>
                  </a:cubicBezTo>
                  <a:cubicBezTo>
                    <a:pt x="148" y="2062"/>
                    <a:pt x="1004" y="3774"/>
                    <a:pt x="1575" y="5052"/>
                  </a:cubicBezTo>
                  <a:cubicBezTo>
                    <a:pt x="1860" y="5771"/>
                    <a:pt x="1997" y="6478"/>
                    <a:pt x="2146" y="7197"/>
                  </a:cubicBezTo>
                  <a:cubicBezTo>
                    <a:pt x="2146" y="7905"/>
                    <a:pt x="2431" y="8909"/>
                    <a:pt x="2568" y="9765"/>
                  </a:cubicBezTo>
                  <a:cubicBezTo>
                    <a:pt x="2716" y="11043"/>
                    <a:pt x="4999" y="15471"/>
                    <a:pt x="5136" y="16042"/>
                  </a:cubicBezTo>
                  <a:cubicBezTo>
                    <a:pt x="5258" y="16287"/>
                    <a:pt x="5514" y="16427"/>
                    <a:pt x="5753" y="16427"/>
                  </a:cubicBezTo>
                  <a:cubicBezTo>
                    <a:pt x="6071" y="16427"/>
                    <a:pt x="6361" y="16181"/>
                    <a:pt x="6277" y="15608"/>
                  </a:cubicBezTo>
                  <a:cubicBezTo>
                    <a:pt x="6277" y="8909"/>
                    <a:pt x="5136" y="5908"/>
                    <a:pt x="4565" y="4766"/>
                  </a:cubicBezTo>
                  <a:cubicBezTo>
                    <a:pt x="4428" y="4196"/>
                    <a:pt x="3994" y="65"/>
                    <a:pt x="3994" y="65"/>
                  </a:cubicBezTo>
                  <a:cubicBezTo>
                    <a:pt x="3754" y="21"/>
                    <a:pt x="3517" y="0"/>
                    <a:pt x="3284" y="0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8"/>
            <p:cNvSpPr/>
            <p:nvPr/>
          </p:nvSpPr>
          <p:spPr>
            <a:xfrm>
              <a:off x="7774425" y="4226906"/>
              <a:ext cx="118679" cy="206388"/>
            </a:xfrm>
            <a:custGeom>
              <a:avLst/>
              <a:gdLst/>
              <a:ahLst/>
              <a:cxnLst/>
              <a:rect l="l" t="t" r="r" b="b"/>
              <a:pathLst>
                <a:path w="2579" h="4485" extrusionOk="0">
                  <a:moveTo>
                    <a:pt x="1564" y="1"/>
                  </a:moveTo>
                  <a:cubicBezTo>
                    <a:pt x="1564" y="1"/>
                    <a:pt x="1279" y="286"/>
                    <a:pt x="856" y="434"/>
                  </a:cubicBezTo>
                  <a:cubicBezTo>
                    <a:pt x="571" y="434"/>
                    <a:pt x="0" y="571"/>
                    <a:pt x="0" y="571"/>
                  </a:cubicBezTo>
                  <a:cubicBezTo>
                    <a:pt x="0" y="571"/>
                    <a:pt x="286" y="1427"/>
                    <a:pt x="286" y="1713"/>
                  </a:cubicBezTo>
                  <a:cubicBezTo>
                    <a:pt x="708" y="3573"/>
                    <a:pt x="708" y="4429"/>
                    <a:pt x="708" y="4429"/>
                  </a:cubicBezTo>
                  <a:cubicBezTo>
                    <a:pt x="708" y="4429"/>
                    <a:pt x="1099" y="4485"/>
                    <a:pt x="1510" y="4485"/>
                  </a:cubicBezTo>
                  <a:cubicBezTo>
                    <a:pt x="2028" y="4485"/>
                    <a:pt x="2579" y="4396"/>
                    <a:pt x="2420" y="3995"/>
                  </a:cubicBezTo>
                  <a:cubicBezTo>
                    <a:pt x="2134" y="3139"/>
                    <a:pt x="1712" y="149"/>
                    <a:pt x="1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8"/>
            <p:cNvSpPr/>
            <p:nvPr/>
          </p:nvSpPr>
          <p:spPr>
            <a:xfrm>
              <a:off x="7754453" y="4351248"/>
              <a:ext cx="216926" cy="204410"/>
            </a:xfrm>
            <a:custGeom>
              <a:avLst/>
              <a:gdLst/>
              <a:ahLst/>
              <a:cxnLst/>
              <a:rect l="l" t="t" r="r" b="b"/>
              <a:pathLst>
                <a:path w="4714" h="4442" extrusionOk="0">
                  <a:moveTo>
                    <a:pt x="2797" y="0"/>
                  </a:moveTo>
                  <a:cubicBezTo>
                    <a:pt x="2772" y="0"/>
                    <a:pt x="2745" y="5"/>
                    <a:pt x="2717" y="15"/>
                  </a:cubicBezTo>
                  <a:cubicBezTo>
                    <a:pt x="1998" y="152"/>
                    <a:pt x="1713" y="300"/>
                    <a:pt x="1576" y="871"/>
                  </a:cubicBezTo>
                  <a:cubicBezTo>
                    <a:pt x="1526" y="1202"/>
                    <a:pt x="1461" y="1312"/>
                    <a:pt x="1397" y="1312"/>
                  </a:cubicBezTo>
                  <a:cubicBezTo>
                    <a:pt x="1269" y="1312"/>
                    <a:pt x="1142" y="871"/>
                    <a:pt x="1142" y="871"/>
                  </a:cubicBezTo>
                  <a:cubicBezTo>
                    <a:pt x="1142" y="871"/>
                    <a:pt x="1142" y="805"/>
                    <a:pt x="1101" y="805"/>
                  </a:cubicBezTo>
                  <a:cubicBezTo>
                    <a:pt x="1081" y="805"/>
                    <a:pt x="1051" y="821"/>
                    <a:pt x="1005" y="871"/>
                  </a:cubicBezTo>
                  <a:cubicBezTo>
                    <a:pt x="1005" y="871"/>
                    <a:pt x="571" y="2012"/>
                    <a:pt x="571" y="2720"/>
                  </a:cubicBezTo>
                  <a:cubicBezTo>
                    <a:pt x="434" y="3438"/>
                    <a:pt x="1" y="3861"/>
                    <a:pt x="720" y="4294"/>
                  </a:cubicBezTo>
                  <a:cubicBezTo>
                    <a:pt x="969" y="4395"/>
                    <a:pt x="1483" y="4441"/>
                    <a:pt x="2052" y="4441"/>
                  </a:cubicBezTo>
                  <a:cubicBezTo>
                    <a:pt x="3100" y="4441"/>
                    <a:pt x="4332" y="4283"/>
                    <a:pt x="4429" y="4009"/>
                  </a:cubicBezTo>
                  <a:cubicBezTo>
                    <a:pt x="4714" y="3575"/>
                    <a:pt x="4280" y="3005"/>
                    <a:pt x="3995" y="2868"/>
                  </a:cubicBezTo>
                  <a:cubicBezTo>
                    <a:pt x="3287" y="2297"/>
                    <a:pt x="3287" y="2149"/>
                    <a:pt x="3287" y="1441"/>
                  </a:cubicBezTo>
                  <a:cubicBezTo>
                    <a:pt x="3149" y="909"/>
                    <a:pt x="3140" y="0"/>
                    <a:pt x="2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8"/>
            <p:cNvSpPr/>
            <p:nvPr/>
          </p:nvSpPr>
          <p:spPr>
            <a:xfrm>
              <a:off x="7767614" y="4502650"/>
              <a:ext cx="196955" cy="53012"/>
            </a:xfrm>
            <a:custGeom>
              <a:avLst/>
              <a:gdLst/>
              <a:ahLst/>
              <a:cxnLst/>
              <a:rect l="l" t="t" r="r" b="b"/>
              <a:pathLst>
                <a:path w="4280" h="1152" extrusionOk="0">
                  <a:moveTo>
                    <a:pt x="148" y="0"/>
                  </a:moveTo>
                  <a:lnTo>
                    <a:pt x="148" y="0"/>
                  </a:lnTo>
                  <a:cubicBezTo>
                    <a:pt x="0" y="434"/>
                    <a:pt x="0" y="719"/>
                    <a:pt x="434" y="1004"/>
                  </a:cubicBezTo>
                  <a:cubicBezTo>
                    <a:pt x="683" y="1105"/>
                    <a:pt x="1197" y="1151"/>
                    <a:pt x="1766" y="1151"/>
                  </a:cubicBezTo>
                  <a:cubicBezTo>
                    <a:pt x="2814" y="1151"/>
                    <a:pt x="4046" y="993"/>
                    <a:pt x="4143" y="719"/>
                  </a:cubicBezTo>
                  <a:cubicBezTo>
                    <a:pt x="4280" y="571"/>
                    <a:pt x="4280" y="434"/>
                    <a:pt x="4280" y="285"/>
                  </a:cubicBezTo>
                  <a:lnTo>
                    <a:pt x="4280" y="285"/>
                  </a:lnTo>
                  <a:cubicBezTo>
                    <a:pt x="4116" y="370"/>
                    <a:pt x="3486" y="638"/>
                    <a:pt x="2577" y="638"/>
                  </a:cubicBezTo>
                  <a:cubicBezTo>
                    <a:pt x="1897" y="638"/>
                    <a:pt x="1061" y="488"/>
                    <a:pt x="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8"/>
            <p:cNvSpPr/>
            <p:nvPr/>
          </p:nvSpPr>
          <p:spPr>
            <a:xfrm>
              <a:off x="7842164" y="4467262"/>
              <a:ext cx="80945" cy="18775"/>
            </a:xfrm>
            <a:custGeom>
              <a:avLst/>
              <a:gdLst/>
              <a:ahLst/>
              <a:cxnLst/>
              <a:rect l="l" t="t" r="r" b="b"/>
              <a:pathLst>
                <a:path w="1759" h="408" extrusionOk="0">
                  <a:moveTo>
                    <a:pt x="1667" y="199"/>
                  </a:moveTo>
                  <a:cubicBezTo>
                    <a:pt x="1667" y="248"/>
                    <a:pt x="1682" y="264"/>
                    <a:pt x="1697" y="264"/>
                  </a:cubicBezTo>
                  <a:cubicBezTo>
                    <a:pt x="1728" y="264"/>
                    <a:pt x="1758" y="199"/>
                    <a:pt x="1667" y="199"/>
                  </a:cubicBezTo>
                  <a:close/>
                  <a:moveTo>
                    <a:pt x="912" y="0"/>
                  </a:moveTo>
                  <a:cubicBezTo>
                    <a:pt x="612" y="0"/>
                    <a:pt x="331" y="107"/>
                    <a:pt x="92" y="347"/>
                  </a:cubicBezTo>
                  <a:cubicBezTo>
                    <a:pt x="429" y="178"/>
                    <a:pt x="718" y="109"/>
                    <a:pt x="1016" y="109"/>
                  </a:cubicBezTo>
                  <a:cubicBezTo>
                    <a:pt x="1223" y="109"/>
                    <a:pt x="1433" y="142"/>
                    <a:pt x="1667" y="199"/>
                  </a:cubicBezTo>
                  <a:cubicBezTo>
                    <a:pt x="1411" y="71"/>
                    <a:pt x="1156" y="0"/>
                    <a:pt x="912" y="0"/>
                  </a:cubicBezTo>
                  <a:close/>
                  <a:moveTo>
                    <a:pt x="92" y="347"/>
                  </a:moveTo>
                  <a:cubicBezTo>
                    <a:pt x="1" y="347"/>
                    <a:pt x="31" y="408"/>
                    <a:pt x="61" y="408"/>
                  </a:cubicBezTo>
                  <a:cubicBezTo>
                    <a:pt x="77" y="408"/>
                    <a:pt x="92" y="393"/>
                    <a:pt x="92" y="347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8"/>
            <p:cNvSpPr/>
            <p:nvPr/>
          </p:nvSpPr>
          <p:spPr>
            <a:xfrm>
              <a:off x="7840048" y="4456953"/>
              <a:ext cx="76573" cy="19465"/>
            </a:xfrm>
            <a:custGeom>
              <a:avLst/>
              <a:gdLst/>
              <a:ahLst/>
              <a:cxnLst/>
              <a:rect l="l" t="t" r="r" b="b"/>
              <a:pathLst>
                <a:path w="1664" h="423" extrusionOk="0">
                  <a:moveTo>
                    <a:pt x="857" y="0"/>
                  </a:moveTo>
                  <a:cubicBezTo>
                    <a:pt x="572" y="0"/>
                    <a:pt x="286" y="137"/>
                    <a:pt x="138" y="286"/>
                  </a:cubicBezTo>
                  <a:cubicBezTo>
                    <a:pt x="1" y="423"/>
                    <a:pt x="138" y="423"/>
                    <a:pt x="286" y="423"/>
                  </a:cubicBezTo>
                  <a:cubicBezTo>
                    <a:pt x="423" y="286"/>
                    <a:pt x="572" y="137"/>
                    <a:pt x="857" y="137"/>
                  </a:cubicBezTo>
                  <a:lnTo>
                    <a:pt x="1427" y="137"/>
                  </a:lnTo>
                  <a:cubicBezTo>
                    <a:pt x="1473" y="187"/>
                    <a:pt x="1520" y="203"/>
                    <a:pt x="1557" y="203"/>
                  </a:cubicBezTo>
                  <a:cubicBezTo>
                    <a:pt x="1630" y="203"/>
                    <a:pt x="1663" y="137"/>
                    <a:pt x="1564" y="137"/>
                  </a:cubicBezTo>
                  <a:cubicBezTo>
                    <a:pt x="1427" y="0"/>
                    <a:pt x="994" y="0"/>
                    <a:pt x="857" y="0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8"/>
            <p:cNvSpPr/>
            <p:nvPr/>
          </p:nvSpPr>
          <p:spPr>
            <a:xfrm>
              <a:off x="7840048" y="4447658"/>
              <a:ext cx="72017" cy="18683"/>
            </a:xfrm>
            <a:custGeom>
              <a:avLst/>
              <a:gdLst/>
              <a:ahLst/>
              <a:cxnLst/>
              <a:rect l="l" t="t" r="r" b="b"/>
              <a:pathLst>
                <a:path w="1565" h="406" extrusionOk="0">
                  <a:moveTo>
                    <a:pt x="1057" y="0"/>
                  </a:moveTo>
                  <a:cubicBezTo>
                    <a:pt x="700" y="0"/>
                    <a:pt x="311" y="130"/>
                    <a:pt x="1" y="339"/>
                  </a:cubicBezTo>
                  <a:cubicBezTo>
                    <a:pt x="1" y="339"/>
                    <a:pt x="1" y="405"/>
                    <a:pt x="41" y="405"/>
                  </a:cubicBezTo>
                  <a:cubicBezTo>
                    <a:pt x="62" y="405"/>
                    <a:pt x="92" y="389"/>
                    <a:pt x="138" y="339"/>
                  </a:cubicBezTo>
                  <a:cubicBezTo>
                    <a:pt x="443" y="243"/>
                    <a:pt x="743" y="141"/>
                    <a:pt x="1046" y="141"/>
                  </a:cubicBezTo>
                  <a:cubicBezTo>
                    <a:pt x="1172" y="141"/>
                    <a:pt x="1299" y="158"/>
                    <a:pt x="1427" y="202"/>
                  </a:cubicBezTo>
                  <a:cubicBezTo>
                    <a:pt x="1564" y="202"/>
                    <a:pt x="1564" y="54"/>
                    <a:pt x="1427" y="54"/>
                  </a:cubicBezTo>
                  <a:cubicBezTo>
                    <a:pt x="1312" y="17"/>
                    <a:pt x="1187" y="0"/>
                    <a:pt x="1057" y="0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8"/>
            <p:cNvSpPr/>
            <p:nvPr/>
          </p:nvSpPr>
          <p:spPr>
            <a:xfrm>
              <a:off x="7833237" y="4434542"/>
              <a:ext cx="65713" cy="22457"/>
            </a:xfrm>
            <a:custGeom>
              <a:avLst/>
              <a:gdLst/>
              <a:ahLst/>
              <a:cxnLst/>
              <a:rect l="l" t="t" r="r" b="b"/>
              <a:pathLst>
                <a:path w="1428" h="488" extrusionOk="0">
                  <a:moveTo>
                    <a:pt x="1064" y="0"/>
                  </a:moveTo>
                  <a:cubicBezTo>
                    <a:pt x="711" y="0"/>
                    <a:pt x="319" y="130"/>
                    <a:pt x="1" y="339"/>
                  </a:cubicBezTo>
                  <a:cubicBezTo>
                    <a:pt x="1" y="339"/>
                    <a:pt x="1" y="487"/>
                    <a:pt x="149" y="487"/>
                  </a:cubicBezTo>
                  <a:cubicBezTo>
                    <a:pt x="457" y="279"/>
                    <a:pt x="772" y="144"/>
                    <a:pt x="1084" y="144"/>
                  </a:cubicBezTo>
                  <a:cubicBezTo>
                    <a:pt x="1199" y="144"/>
                    <a:pt x="1313" y="162"/>
                    <a:pt x="1427" y="202"/>
                  </a:cubicBezTo>
                  <a:lnTo>
                    <a:pt x="1427" y="54"/>
                  </a:lnTo>
                  <a:cubicBezTo>
                    <a:pt x="1315" y="17"/>
                    <a:pt x="1192" y="0"/>
                    <a:pt x="1064" y="0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8"/>
            <p:cNvSpPr/>
            <p:nvPr/>
          </p:nvSpPr>
          <p:spPr>
            <a:xfrm>
              <a:off x="7806960" y="4429526"/>
              <a:ext cx="131334" cy="41830"/>
            </a:xfrm>
            <a:custGeom>
              <a:avLst/>
              <a:gdLst/>
              <a:ahLst/>
              <a:cxnLst/>
              <a:rect l="l" t="t" r="r" b="b"/>
              <a:pathLst>
                <a:path w="2854" h="909" extrusionOk="0">
                  <a:moveTo>
                    <a:pt x="2432" y="311"/>
                  </a:moveTo>
                  <a:cubicBezTo>
                    <a:pt x="2854" y="448"/>
                    <a:pt x="2717" y="448"/>
                    <a:pt x="2283" y="448"/>
                  </a:cubicBezTo>
                  <a:cubicBezTo>
                    <a:pt x="2153" y="448"/>
                    <a:pt x="2023" y="389"/>
                    <a:pt x="1880" y="311"/>
                  </a:cubicBezTo>
                  <a:close/>
                  <a:moveTo>
                    <a:pt x="720" y="163"/>
                  </a:moveTo>
                  <a:cubicBezTo>
                    <a:pt x="1005" y="163"/>
                    <a:pt x="1289" y="163"/>
                    <a:pt x="1427" y="310"/>
                  </a:cubicBezTo>
                  <a:lnTo>
                    <a:pt x="1427" y="310"/>
                  </a:lnTo>
                  <a:cubicBezTo>
                    <a:pt x="1225" y="503"/>
                    <a:pt x="1063" y="622"/>
                    <a:pt x="720" y="733"/>
                  </a:cubicBezTo>
                  <a:lnTo>
                    <a:pt x="435" y="733"/>
                  </a:lnTo>
                  <a:cubicBezTo>
                    <a:pt x="286" y="448"/>
                    <a:pt x="435" y="311"/>
                    <a:pt x="720" y="163"/>
                  </a:cubicBezTo>
                  <a:close/>
                  <a:moveTo>
                    <a:pt x="1664" y="1"/>
                  </a:moveTo>
                  <a:cubicBezTo>
                    <a:pt x="1639" y="1"/>
                    <a:pt x="1609" y="8"/>
                    <a:pt x="1576" y="26"/>
                  </a:cubicBezTo>
                  <a:cubicBezTo>
                    <a:pt x="1534" y="46"/>
                    <a:pt x="1504" y="72"/>
                    <a:pt x="1485" y="102"/>
                  </a:cubicBezTo>
                  <a:lnTo>
                    <a:pt x="1485" y="102"/>
                  </a:lnTo>
                  <a:cubicBezTo>
                    <a:pt x="1423" y="74"/>
                    <a:pt x="1359" y="48"/>
                    <a:pt x="1291" y="26"/>
                  </a:cubicBezTo>
                  <a:cubicBezTo>
                    <a:pt x="1005" y="26"/>
                    <a:pt x="435" y="26"/>
                    <a:pt x="149" y="311"/>
                  </a:cubicBezTo>
                  <a:cubicBezTo>
                    <a:pt x="1" y="596"/>
                    <a:pt x="149" y="882"/>
                    <a:pt x="435" y="882"/>
                  </a:cubicBezTo>
                  <a:cubicBezTo>
                    <a:pt x="511" y="900"/>
                    <a:pt x="582" y="908"/>
                    <a:pt x="649" y="908"/>
                  </a:cubicBezTo>
                  <a:cubicBezTo>
                    <a:pt x="1031" y="908"/>
                    <a:pt x="1280" y="638"/>
                    <a:pt x="1583" y="405"/>
                  </a:cubicBezTo>
                  <a:lnTo>
                    <a:pt x="1583" y="405"/>
                  </a:lnTo>
                  <a:cubicBezTo>
                    <a:pt x="1589" y="406"/>
                    <a:pt x="1594" y="406"/>
                    <a:pt x="1599" y="406"/>
                  </a:cubicBezTo>
                  <a:cubicBezTo>
                    <a:pt x="1632" y="406"/>
                    <a:pt x="1666" y="388"/>
                    <a:pt x="1695" y="343"/>
                  </a:cubicBezTo>
                  <a:lnTo>
                    <a:pt x="1695" y="343"/>
                  </a:lnTo>
                  <a:cubicBezTo>
                    <a:pt x="2031" y="422"/>
                    <a:pt x="2266" y="624"/>
                    <a:pt x="2543" y="624"/>
                  </a:cubicBezTo>
                  <a:cubicBezTo>
                    <a:pt x="2599" y="624"/>
                    <a:pt x="2657" y="615"/>
                    <a:pt x="2717" y="596"/>
                  </a:cubicBezTo>
                  <a:cubicBezTo>
                    <a:pt x="2854" y="596"/>
                    <a:pt x="2854" y="448"/>
                    <a:pt x="2854" y="311"/>
                  </a:cubicBezTo>
                  <a:cubicBezTo>
                    <a:pt x="2592" y="175"/>
                    <a:pt x="2091" y="164"/>
                    <a:pt x="1790" y="163"/>
                  </a:cubicBezTo>
                  <a:lnTo>
                    <a:pt x="1790" y="163"/>
                  </a:lnTo>
                  <a:cubicBezTo>
                    <a:pt x="1789" y="81"/>
                    <a:pt x="1747" y="1"/>
                    <a:pt x="1664" y="1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8"/>
            <p:cNvSpPr/>
            <p:nvPr/>
          </p:nvSpPr>
          <p:spPr>
            <a:xfrm>
              <a:off x="7879440" y="4436981"/>
              <a:ext cx="37182" cy="55589"/>
            </a:xfrm>
            <a:custGeom>
              <a:avLst/>
              <a:gdLst/>
              <a:ahLst/>
              <a:cxnLst/>
              <a:rect l="l" t="t" r="r" b="b"/>
              <a:pathLst>
                <a:path w="808" h="1208" extrusionOk="0">
                  <a:moveTo>
                    <a:pt x="1" y="1"/>
                  </a:moveTo>
                  <a:cubicBezTo>
                    <a:pt x="1" y="434"/>
                    <a:pt x="286" y="1005"/>
                    <a:pt x="708" y="1142"/>
                  </a:cubicBezTo>
                  <a:cubicBezTo>
                    <a:pt x="423" y="857"/>
                    <a:pt x="138" y="434"/>
                    <a:pt x="138" y="1"/>
                  </a:cubicBezTo>
                  <a:close/>
                  <a:moveTo>
                    <a:pt x="708" y="1142"/>
                  </a:moveTo>
                  <a:cubicBezTo>
                    <a:pt x="708" y="1191"/>
                    <a:pt x="725" y="1208"/>
                    <a:pt x="741" y="1208"/>
                  </a:cubicBezTo>
                  <a:cubicBezTo>
                    <a:pt x="774" y="1208"/>
                    <a:pt x="807" y="1142"/>
                    <a:pt x="708" y="1142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8"/>
            <p:cNvSpPr/>
            <p:nvPr/>
          </p:nvSpPr>
          <p:spPr>
            <a:xfrm>
              <a:off x="7840048" y="4436981"/>
              <a:ext cx="45741" cy="62216"/>
            </a:xfrm>
            <a:custGeom>
              <a:avLst/>
              <a:gdLst/>
              <a:ahLst/>
              <a:cxnLst/>
              <a:rect l="l" t="t" r="r" b="b"/>
              <a:pathLst>
                <a:path w="994" h="1352" extrusionOk="0">
                  <a:moveTo>
                    <a:pt x="857" y="1"/>
                  </a:moveTo>
                  <a:cubicBezTo>
                    <a:pt x="708" y="571"/>
                    <a:pt x="572" y="1005"/>
                    <a:pt x="1" y="1290"/>
                  </a:cubicBezTo>
                  <a:cubicBezTo>
                    <a:pt x="1" y="1290"/>
                    <a:pt x="1" y="1351"/>
                    <a:pt x="41" y="1351"/>
                  </a:cubicBezTo>
                  <a:cubicBezTo>
                    <a:pt x="62" y="1351"/>
                    <a:pt x="92" y="1336"/>
                    <a:pt x="138" y="1290"/>
                  </a:cubicBezTo>
                  <a:cubicBezTo>
                    <a:pt x="572" y="1142"/>
                    <a:pt x="708" y="571"/>
                    <a:pt x="857" y="149"/>
                  </a:cubicBezTo>
                  <a:cubicBezTo>
                    <a:pt x="994" y="1"/>
                    <a:pt x="857" y="1"/>
                    <a:pt x="857" y="1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8"/>
            <p:cNvSpPr/>
            <p:nvPr/>
          </p:nvSpPr>
          <p:spPr>
            <a:xfrm>
              <a:off x="7780729" y="4443792"/>
              <a:ext cx="26276" cy="39437"/>
            </a:xfrm>
            <a:custGeom>
              <a:avLst/>
              <a:gdLst/>
              <a:ahLst/>
              <a:cxnLst/>
              <a:rect l="l" t="t" r="r" b="b"/>
              <a:pathLst>
                <a:path w="571" h="857" extrusionOk="0">
                  <a:moveTo>
                    <a:pt x="286" y="1"/>
                  </a:moveTo>
                  <a:cubicBezTo>
                    <a:pt x="149" y="1"/>
                    <a:pt x="149" y="286"/>
                    <a:pt x="149" y="423"/>
                  </a:cubicBezTo>
                  <a:cubicBezTo>
                    <a:pt x="149" y="572"/>
                    <a:pt x="0" y="572"/>
                    <a:pt x="0" y="709"/>
                  </a:cubicBezTo>
                  <a:cubicBezTo>
                    <a:pt x="0" y="709"/>
                    <a:pt x="149" y="709"/>
                    <a:pt x="149" y="857"/>
                  </a:cubicBezTo>
                  <a:cubicBezTo>
                    <a:pt x="286" y="857"/>
                    <a:pt x="286" y="857"/>
                    <a:pt x="434" y="709"/>
                  </a:cubicBezTo>
                  <a:lnTo>
                    <a:pt x="571" y="709"/>
                  </a:lnTo>
                  <a:lnTo>
                    <a:pt x="571" y="423"/>
                  </a:lnTo>
                  <a:cubicBezTo>
                    <a:pt x="434" y="286"/>
                    <a:pt x="286" y="138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8"/>
            <p:cNvSpPr/>
            <p:nvPr/>
          </p:nvSpPr>
          <p:spPr>
            <a:xfrm>
              <a:off x="7140333" y="3561199"/>
              <a:ext cx="292763" cy="755929"/>
            </a:xfrm>
            <a:custGeom>
              <a:avLst/>
              <a:gdLst/>
              <a:ahLst/>
              <a:cxnLst/>
              <a:rect l="l" t="t" r="r" b="b"/>
              <a:pathLst>
                <a:path w="6362" h="16427" extrusionOk="0">
                  <a:moveTo>
                    <a:pt x="3160" y="0"/>
                  </a:moveTo>
                  <a:cubicBezTo>
                    <a:pt x="2943" y="0"/>
                    <a:pt x="2723" y="21"/>
                    <a:pt x="2504" y="65"/>
                  </a:cubicBezTo>
                  <a:cubicBezTo>
                    <a:pt x="2504" y="65"/>
                    <a:pt x="2082" y="4196"/>
                    <a:pt x="1797" y="4766"/>
                  </a:cubicBezTo>
                  <a:cubicBezTo>
                    <a:pt x="1363" y="5908"/>
                    <a:pt x="85" y="8909"/>
                    <a:pt x="85" y="15608"/>
                  </a:cubicBezTo>
                  <a:cubicBezTo>
                    <a:pt x="0" y="16181"/>
                    <a:pt x="335" y="16427"/>
                    <a:pt x="666" y="16427"/>
                  </a:cubicBezTo>
                  <a:cubicBezTo>
                    <a:pt x="915" y="16427"/>
                    <a:pt x="1162" y="16287"/>
                    <a:pt x="1226" y="16042"/>
                  </a:cubicBezTo>
                  <a:cubicBezTo>
                    <a:pt x="1511" y="15471"/>
                    <a:pt x="3645" y="11043"/>
                    <a:pt x="3931" y="9765"/>
                  </a:cubicBezTo>
                  <a:cubicBezTo>
                    <a:pt x="4079" y="8909"/>
                    <a:pt x="4216" y="7905"/>
                    <a:pt x="4364" y="7197"/>
                  </a:cubicBezTo>
                  <a:cubicBezTo>
                    <a:pt x="4364" y="6478"/>
                    <a:pt x="4501" y="5771"/>
                    <a:pt x="4787" y="5052"/>
                  </a:cubicBezTo>
                  <a:cubicBezTo>
                    <a:pt x="5357" y="3774"/>
                    <a:pt x="6213" y="2062"/>
                    <a:pt x="6361" y="1343"/>
                  </a:cubicBezTo>
                  <a:cubicBezTo>
                    <a:pt x="5512" y="618"/>
                    <a:pt x="4359" y="0"/>
                    <a:pt x="3160" y="0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8"/>
            <p:cNvSpPr/>
            <p:nvPr/>
          </p:nvSpPr>
          <p:spPr>
            <a:xfrm>
              <a:off x="7097489" y="4226906"/>
              <a:ext cx="118725" cy="206388"/>
            </a:xfrm>
            <a:custGeom>
              <a:avLst/>
              <a:gdLst/>
              <a:ahLst/>
              <a:cxnLst/>
              <a:rect l="l" t="t" r="r" b="b"/>
              <a:pathLst>
                <a:path w="2580" h="4485" extrusionOk="0">
                  <a:moveTo>
                    <a:pt x="1016" y="1"/>
                  </a:moveTo>
                  <a:cubicBezTo>
                    <a:pt x="1016" y="149"/>
                    <a:pt x="445" y="3139"/>
                    <a:pt x="160" y="3995"/>
                  </a:cubicBezTo>
                  <a:cubicBezTo>
                    <a:pt x="1" y="4396"/>
                    <a:pt x="594" y="4485"/>
                    <a:pt x="1150" y="4485"/>
                  </a:cubicBezTo>
                  <a:cubicBezTo>
                    <a:pt x="1591" y="4485"/>
                    <a:pt x="2009" y="4429"/>
                    <a:pt x="2009" y="4429"/>
                  </a:cubicBezTo>
                  <a:cubicBezTo>
                    <a:pt x="2009" y="4429"/>
                    <a:pt x="1872" y="3573"/>
                    <a:pt x="2294" y="1713"/>
                  </a:cubicBezTo>
                  <a:cubicBezTo>
                    <a:pt x="2294" y="1427"/>
                    <a:pt x="2579" y="571"/>
                    <a:pt x="2579" y="571"/>
                  </a:cubicBezTo>
                  <a:cubicBezTo>
                    <a:pt x="2579" y="571"/>
                    <a:pt x="2009" y="434"/>
                    <a:pt x="1723" y="434"/>
                  </a:cubicBezTo>
                  <a:cubicBezTo>
                    <a:pt x="1301" y="286"/>
                    <a:pt x="1016" y="1"/>
                    <a:pt x="10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8"/>
            <p:cNvSpPr/>
            <p:nvPr/>
          </p:nvSpPr>
          <p:spPr>
            <a:xfrm>
              <a:off x="7019211" y="4351248"/>
              <a:ext cx="216926" cy="204410"/>
            </a:xfrm>
            <a:custGeom>
              <a:avLst/>
              <a:gdLst/>
              <a:ahLst/>
              <a:cxnLst/>
              <a:rect l="l" t="t" r="r" b="b"/>
              <a:pathLst>
                <a:path w="4714" h="4442" extrusionOk="0">
                  <a:moveTo>
                    <a:pt x="1918" y="0"/>
                  </a:moveTo>
                  <a:cubicBezTo>
                    <a:pt x="1576" y="0"/>
                    <a:pt x="1576" y="909"/>
                    <a:pt x="1576" y="1441"/>
                  </a:cubicBezTo>
                  <a:cubicBezTo>
                    <a:pt x="1427" y="2149"/>
                    <a:pt x="1427" y="2297"/>
                    <a:pt x="720" y="2868"/>
                  </a:cubicBezTo>
                  <a:cubicBezTo>
                    <a:pt x="434" y="3005"/>
                    <a:pt x="1" y="3575"/>
                    <a:pt x="286" y="4009"/>
                  </a:cubicBezTo>
                  <a:cubicBezTo>
                    <a:pt x="471" y="4283"/>
                    <a:pt x="1677" y="4441"/>
                    <a:pt x="2696" y="4441"/>
                  </a:cubicBezTo>
                  <a:cubicBezTo>
                    <a:pt x="3249" y="4441"/>
                    <a:pt x="3746" y="4395"/>
                    <a:pt x="3995" y="4294"/>
                  </a:cubicBezTo>
                  <a:cubicBezTo>
                    <a:pt x="4714" y="3861"/>
                    <a:pt x="4280" y="3438"/>
                    <a:pt x="4280" y="2720"/>
                  </a:cubicBezTo>
                  <a:cubicBezTo>
                    <a:pt x="4143" y="2012"/>
                    <a:pt x="3858" y="871"/>
                    <a:pt x="3710" y="871"/>
                  </a:cubicBezTo>
                  <a:cubicBezTo>
                    <a:pt x="3664" y="821"/>
                    <a:pt x="3634" y="805"/>
                    <a:pt x="3613" y="805"/>
                  </a:cubicBezTo>
                  <a:cubicBezTo>
                    <a:pt x="3573" y="805"/>
                    <a:pt x="3573" y="871"/>
                    <a:pt x="3573" y="871"/>
                  </a:cubicBezTo>
                  <a:cubicBezTo>
                    <a:pt x="3573" y="871"/>
                    <a:pt x="3446" y="1312"/>
                    <a:pt x="3317" y="1312"/>
                  </a:cubicBezTo>
                  <a:cubicBezTo>
                    <a:pt x="3253" y="1312"/>
                    <a:pt x="3188" y="1202"/>
                    <a:pt x="3139" y="871"/>
                  </a:cubicBezTo>
                  <a:cubicBezTo>
                    <a:pt x="3002" y="300"/>
                    <a:pt x="2717" y="152"/>
                    <a:pt x="1998" y="15"/>
                  </a:cubicBezTo>
                  <a:cubicBezTo>
                    <a:pt x="1969" y="5"/>
                    <a:pt x="1943" y="0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8"/>
            <p:cNvSpPr/>
            <p:nvPr/>
          </p:nvSpPr>
          <p:spPr>
            <a:xfrm>
              <a:off x="7026022" y="4502650"/>
              <a:ext cx="203305" cy="53012"/>
            </a:xfrm>
            <a:custGeom>
              <a:avLst/>
              <a:gdLst/>
              <a:ahLst/>
              <a:cxnLst/>
              <a:rect l="l" t="t" r="r" b="b"/>
              <a:pathLst>
                <a:path w="4418" h="1152" extrusionOk="0">
                  <a:moveTo>
                    <a:pt x="4281" y="0"/>
                  </a:moveTo>
                  <a:lnTo>
                    <a:pt x="4281" y="0"/>
                  </a:lnTo>
                  <a:cubicBezTo>
                    <a:pt x="3363" y="488"/>
                    <a:pt x="2524" y="638"/>
                    <a:pt x="1832" y="638"/>
                  </a:cubicBezTo>
                  <a:cubicBezTo>
                    <a:pt x="906" y="638"/>
                    <a:pt x="243" y="370"/>
                    <a:pt x="1" y="285"/>
                  </a:cubicBezTo>
                  <a:lnTo>
                    <a:pt x="1" y="285"/>
                  </a:lnTo>
                  <a:cubicBezTo>
                    <a:pt x="1" y="434"/>
                    <a:pt x="1" y="571"/>
                    <a:pt x="138" y="719"/>
                  </a:cubicBezTo>
                  <a:cubicBezTo>
                    <a:pt x="323" y="993"/>
                    <a:pt x="1529" y="1151"/>
                    <a:pt x="2548" y="1151"/>
                  </a:cubicBezTo>
                  <a:cubicBezTo>
                    <a:pt x="3101" y="1151"/>
                    <a:pt x="3598" y="1105"/>
                    <a:pt x="3847" y="1004"/>
                  </a:cubicBezTo>
                  <a:cubicBezTo>
                    <a:pt x="4418" y="719"/>
                    <a:pt x="4281" y="434"/>
                    <a:pt x="42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8"/>
            <p:cNvSpPr/>
            <p:nvPr/>
          </p:nvSpPr>
          <p:spPr>
            <a:xfrm>
              <a:off x="7071719" y="4467262"/>
              <a:ext cx="78828" cy="18775"/>
            </a:xfrm>
            <a:custGeom>
              <a:avLst/>
              <a:gdLst/>
              <a:ahLst/>
              <a:cxnLst/>
              <a:rect l="l" t="t" r="r" b="b"/>
              <a:pathLst>
                <a:path w="1713" h="408" extrusionOk="0">
                  <a:moveTo>
                    <a:pt x="768" y="0"/>
                  </a:moveTo>
                  <a:cubicBezTo>
                    <a:pt x="512" y="0"/>
                    <a:pt x="256" y="71"/>
                    <a:pt x="1" y="199"/>
                  </a:cubicBezTo>
                  <a:cubicBezTo>
                    <a:pt x="234" y="142"/>
                    <a:pt x="468" y="109"/>
                    <a:pt x="692" y="109"/>
                  </a:cubicBezTo>
                  <a:cubicBezTo>
                    <a:pt x="1016" y="109"/>
                    <a:pt x="1320" y="178"/>
                    <a:pt x="1576" y="347"/>
                  </a:cubicBezTo>
                  <a:cubicBezTo>
                    <a:pt x="1621" y="393"/>
                    <a:pt x="1652" y="408"/>
                    <a:pt x="1672" y="408"/>
                  </a:cubicBezTo>
                  <a:cubicBezTo>
                    <a:pt x="1713" y="408"/>
                    <a:pt x="1713" y="347"/>
                    <a:pt x="1713" y="347"/>
                  </a:cubicBezTo>
                  <a:cubicBezTo>
                    <a:pt x="1398" y="107"/>
                    <a:pt x="1083" y="0"/>
                    <a:pt x="768" y="0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8"/>
            <p:cNvSpPr/>
            <p:nvPr/>
          </p:nvSpPr>
          <p:spPr>
            <a:xfrm>
              <a:off x="7078576" y="4456953"/>
              <a:ext cx="71971" cy="19465"/>
            </a:xfrm>
            <a:custGeom>
              <a:avLst/>
              <a:gdLst/>
              <a:ahLst/>
              <a:cxnLst/>
              <a:rect l="l" t="t" r="r" b="b"/>
              <a:pathLst>
                <a:path w="1564" h="423" extrusionOk="0">
                  <a:moveTo>
                    <a:pt x="708" y="0"/>
                  </a:moveTo>
                  <a:cubicBezTo>
                    <a:pt x="571" y="0"/>
                    <a:pt x="137" y="0"/>
                    <a:pt x="0" y="137"/>
                  </a:cubicBezTo>
                  <a:cubicBezTo>
                    <a:pt x="0" y="137"/>
                    <a:pt x="0" y="203"/>
                    <a:pt x="41" y="203"/>
                  </a:cubicBezTo>
                  <a:cubicBezTo>
                    <a:pt x="61" y="203"/>
                    <a:pt x="92" y="187"/>
                    <a:pt x="137" y="137"/>
                  </a:cubicBezTo>
                  <a:lnTo>
                    <a:pt x="708" y="137"/>
                  </a:lnTo>
                  <a:cubicBezTo>
                    <a:pt x="993" y="137"/>
                    <a:pt x="1141" y="286"/>
                    <a:pt x="1427" y="423"/>
                  </a:cubicBezTo>
                  <a:cubicBezTo>
                    <a:pt x="1427" y="423"/>
                    <a:pt x="1564" y="423"/>
                    <a:pt x="1427" y="286"/>
                  </a:cubicBezTo>
                  <a:cubicBezTo>
                    <a:pt x="1278" y="137"/>
                    <a:pt x="993" y="0"/>
                    <a:pt x="708" y="0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8"/>
            <p:cNvSpPr/>
            <p:nvPr/>
          </p:nvSpPr>
          <p:spPr>
            <a:xfrm>
              <a:off x="7078576" y="4447658"/>
              <a:ext cx="71971" cy="18683"/>
            </a:xfrm>
            <a:custGeom>
              <a:avLst/>
              <a:gdLst/>
              <a:ahLst/>
              <a:cxnLst/>
              <a:rect l="l" t="t" r="r" b="b"/>
              <a:pathLst>
                <a:path w="1564" h="406" extrusionOk="0">
                  <a:moveTo>
                    <a:pt x="507" y="0"/>
                  </a:moveTo>
                  <a:cubicBezTo>
                    <a:pt x="378" y="0"/>
                    <a:pt x="253" y="17"/>
                    <a:pt x="137" y="54"/>
                  </a:cubicBezTo>
                  <a:cubicBezTo>
                    <a:pt x="0" y="54"/>
                    <a:pt x="137" y="202"/>
                    <a:pt x="137" y="202"/>
                  </a:cubicBezTo>
                  <a:cubicBezTo>
                    <a:pt x="265" y="158"/>
                    <a:pt x="405" y="141"/>
                    <a:pt x="546" y="141"/>
                  </a:cubicBezTo>
                  <a:cubicBezTo>
                    <a:pt x="883" y="141"/>
                    <a:pt x="1226" y="243"/>
                    <a:pt x="1427" y="339"/>
                  </a:cubicBezTo>
                  <a:cubicBezTo>
                    <a:pt x="1472" y="389"/>
                    <a:pt x="1503" y="405"/>
                    <a:pt x="1523" y="405"/>
                  </a:cubicBezTo>
                  <a:cubicBezTo>
                    <a:pt x="1564" y="405"/>
                    <a:pt x="1564" y="339"/>
                    <a:pt x="1564" y="339"/>
                  </a:cubicBezTo>
                  <a:cubicBezTo>
                    <a:pt x="1254" y="130"/>
                    <a:pt x="864" y="0"/>
                    <a:pt x="507" y="0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8"/>
            <p:cNvSpPr/>
            <p:nvPr/>
          </p:nvSpPr>
          <p:spPr>
            <a:xfrm>
              <a:off x="7091691" y="4434542"/>
              <a:ext cx="65713" cy="22457"/>
            </a:xfrm>
            <a:custGeom>
              <a:avLst/>
              <a:gdLst/>
              <a:ahLst/>
              <a:cxnLst/>
              <a:rect l="l" t="t" r="r" b="b"/>
              <a:pathLst>
                <a:path w="1428" h="488" extrusionOk="0">
                  <a:moveTo>
                    <a:pt x="428" y="0"/>
                  </a:moveTo>
                  <a:cubicBezTo>
                    <a:pt x="294" y="0"/>
                    <a:pt x="152" y="17"/>
                    <a:pt x="1" y="54"/>
                  </a:cubicBezTo>
                  <a:cubicBezTo>
                    <a:pt x="1" y="54"/>
                    <a:pt x="1" y="202"/>
                    <a:pt x="137" y="202"/>
                  </a:cubicBezTo>
                  <a:cubicBezTo>
                    <a:pt x="254" y="162"/>
                    <a:pt x="370" y="144"/>
                    <a:pt x="483" y="144"/>
                  </a:cubicBezTo>
                  <a:cubicBezTo>
                    <a:pt x="789" y="144"/>
                    <a:pt x="1070" y="279"/>
                    <a:pt x="1279" y="487"/>
                  </a:cubicBezTo>
                  <a:cubicBezTo>
                    <a:pt x="1427" y="487"/>
                    <a:pt x="1427" y="339"/>
                    <a:pt x="1427" y="339"/>
                  </a:cubicBezTo>
                  <a:cubicBezTo>
                    <a:pt x="1109" y="130"/>
                    <a:pt x="797" y="0"/>
                    <a:pt x="428" y="0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8"/>
            <p:cNvSpPr/>
            <p:nvPr/>
          </p:nvSpPr>
          <p:spPr>
            <a:xfrm>
              <a:off x="7052299" y="4429526"/>
              <a:ext cx="131334" cy="41830"/>
            </a:xfrm>
            <a:custGeom>
              <a:avLst/>
              <a:gdLst/>
              <a:ahLst/>
              <a:cxnLst/>
              <a:rect l="l" t="t" r="r" b="b"/>
              <a:pathLst>
                <a:path w="2854" h="909" extrusionOk="0">
                  <a:moveTo>
                    <a:pt x="1033" y="311"/>
                  </a:moveTo>
                  <a:lnTo>
                    <a:pt x="1033" y="311"/>
                  </a:lnTo>
                  <a:cubicBezTo>
                    <a:pt x="962" y="357"/>
                    <a:pt x="901" y="403"/>
                    <a:pt x="857" y="448"/>
                  </a:cubicBezTo>
                  <a:cubicBezTo>
                    <a:pt x="781" y="448"/>
                    <a:pt x="521" y="486"/>
                    <a:pt x="361" y="486"/>
                  </a:cubicBezTo>
                  <a:cubicBezTo>
                    <a:pt x="206" y="486"/>
                    <a:pt x="143" y="451"/>
                    <a:pt x="423" y="311"/>
                  </a:cubicBezTo>
                  <a:close/>
                  <a:moveTo>
                    <a:pt x="2135" y="163"/>
                  </a:moveTo>
                  <a:cubicBezTo>
                    <a:pt x="2420" y="311"/>
                    <a:pt x="2568" y="448"/>
                    <a:pt x="2420" y="733"/>
                  </a:cubicBezTo>
                  <a:cubicBezTo>
                    <a:pt x="2361" y="754"/>
                    <a:pt x="2302" y="763"/>
                    <a:pt x="2243" y="763"/>
                  </a:cubicBezTo>
                  <a:cubicBezTo>
                    <a:pt x="1948" y="763"/>
                    <a:pt x="1658" y="529"/>
                    <a:pt x="1428" y="310"/>
                  </a:cubicBezTo>
                  <a:lnTo>
                    <a:pt x="1428" y="310"/>
                  </a:lnTo>
                  <a:cubicBezTo>
                    <a:pt x="1565" y="163"/>
                    <a:pt x="1713" y="163"/>
                    <a:pt x="1849" y="163"/>
                  </a:cubicBezTo>
                  <a:close/>
                  <a:moveTo>
                    <a:pt x="1191" y="1"/>
                  </a:moveTo>
                  <a:cubicBezTo>
                    <a:pt x="1107" y="1"/>
                    <a:pt x="1065" y="82"/>
                    <a:pt x="1065" y="163"/>
                  </a:cubicBezTo>
                  <a:lnTo>
                    <a:pt x="1065" y="163"/>
                  </a:lnTo>
                  <a:cubicBezTo>
                    <a:pt x="683" y="166"/>
                    <a:pt x="262" y="187"/>
                    <a:pt x="138" y="311"/>
                  </a:cubicBezTo>
                  <a:cubicBezTo>
                    <a:pt x="1" y="448"/>
                    <a:pt x="1" y="596"/>
                    <a:pt x="138" y="596"/>
                  </a:cubicBezTo>
                  <a:cubicBezTo>
                    <a:pt x="218" y="622"/>
                    <a:pt x="298" y="633"/>
                    <a:pt x="378" y="633"/>
                  </a:cubicBezTo>
                  <a:cubicBezTo>
                    <a:pt x="655" y="633"/>
                    <a:pt x="929" y="501"/>
                    <a:pt x="1206" y="391"/>
                  </a:cubicBezTo>
                  <a:lnTo>
                    <a:pt x="1206" y="391"/>
                  </a:lnTo>
                  <a:cubicBezTo>
                    <a:pt x="1222" y="402"/>
                    <a:pt x="1239" y="406"/>
                    <a:pt x="1255" y="406"/>
                  </a:cubicBezTo>
                  <a:cubicBezTo>
                    <a:pt x="1284" y="406"/>
                    <a:pt x="1312" y="392"/>
                    <a:pt x="1336" y="369"/>
                  </a:cubicBezTo>
                  <a:lnTo>
                    <a:pt x="1336" y="369"/>
                  </a:lnTo>
                  <a:cubicBezTo>
                    <a:pt x="1565" y="610"/>
                    <a:pt x="1806" y="908"/>
                    <a:pt x="2206" y="908"/>
                  </a:cubicBezTo>
                  <a:cubicBezTo>
                    <a:pt x="2273" y="908"/>
                    <a:pt x="2344" y="900"/>
                    <a:pt x="2420" y="882"/>
                  </a:cubicBezTo>
                  <a:cubicBezTo>
                    <a:pt x="2705" y="882"/>
                    <a:pt x="2854" y="596"/>
                    <a:pt x="2705" y="311"/>
                  </a:cubicBezTo>
                  <a:cubicBezTo>
                    <a:pt x="2420" y="26"/>
                    <a:pt x="1849" y="26"/>
                    <a:pt x="1564" y="26"/>
                  </a:cubicBezTo>
                  <a:cubicBezTo>
                    <a:pt x="1502" y="56"/>
                    <a:pt x="1439" y="86"/>
                    <a:pt x="1379" y="117"/>
                  </a:cubicBezTo>
                  <a:lnTo>
                    <a:pt x="1379" y="117"/>
                  </a:lnTo>
                  <a:cubicBezTo>
                    <a:pt x="1360" y="81"/>
                    <a:pt x="1328" y="49"/>
                    <a:pt x="1279" y="26"/>
                  </a:cubicBezTo>
                  <a:cubicBezTo>
                    <a:pt x="1245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8"/>
            <p:cNvSpPr/>
            <p:nvPr/>
          </p:nvSpPr>
          <p:spPr>
            <a:xfrm>
              <a:off x="7078576" y="4436981"/>
              <a:ext cx="32580" cy="55589"/>
            </a:xfrm>
            <a:custGeom>
              <a:avLst/>
              <a:gdLst/>
              <a:ahLst/>
              <a:cxnLst/>
              <a:rect l="l" t="t" r="r" b="b"/>
              <a:pathLst>
                <a:path w="708" h="1208" extrusionOk="0">
                  <a:moveTo>
                    <a:pt x="571" y="1"/>
                  </a:moveTo>
                  <a:cubicBezTo>
                    <a:pt x="571" y="434"/>
                    <a:pt x="422" y="857"/>
                    <a:pt x="0" y="1142"/>
                  </a:cubicBezTo>
                  <a:cubicBezTo>
                    <a:pt x="0" y="1142"/>
                    <a:pt x="0" y="1208"/>
                    <a:pt x="41" y="1208"/>
                  </a:cubicBezTo>
                  <a:cubicBezTo>
                    <a:pt x="61" y="1208"/>
                    <a:pt x="92" y="1191"/>
                    <a:pt x="137" y="1142"/>
                  </a:cubicBezTo>
                  <a:cubicBezTo>
                    <a:pt x="422" y="1005"/>
                    <a:pt x="708" y="434"/>
                    <a:pt x="708" y="1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8"/>
            <p:cNvSpPr/>
            <p:nvPr/>
          </p:nvSpPr>
          <p:spPr>
            <a:xfrm>
              <a:off x="7111111" y="4436981"/>
              <a:ext cx="43993" cy="62216"/>
            </a:xfrm>
            <a:custGeom>
              <a:avLst/>
              <a:gdLst/>
              <a:ahLst/>
              <a:cxnLst/>
              <a:rect l="l" t="t" r="r" b="b"/>
              <a:pathLst>
                <a:path w="956" h="1352" extrusionOk="0">
                  <a:moveTo>
                    <a:pt x="149" y="1"/>
                  </a:moveTo>
                  <a:cubicBezTo>
                    <a:pt x="149" y="1"/>
                    <a:pt x="1" y="1"/>
                    <a:pt x="1" y="149"/>
                  </a:cubicBezTo>
                  <a:cubicBezTo>
                    <a:pt x="149" y="571"/>
                    <a:pt x="286" y="1142"/>
                    <a:pt x="857" y="1290"/>
                  </a:cubicBezTo>
                  <a:cubicBezTo>
                    <a:pt x="434" y="1005"/>
                    <a:pt x="286" y="571"/>
                    <a:pt x="149" y="1"/>
                  </a:cubicBezTo>
                  <a:close/>
                  <a:moveTo>
                    <a:pt x="857" y="1290"/>
                  </a:moveTo>
                  <a:cubicBezTo>
                    <a:pt x="857" y="1336"/>
                    <a:pt x="873" y="1351"/>
                    <a:pt x="890" y="1351"/>
                  </a:cubicBezTo>
                  <a:cubicBezTo>
                    <a:pt x="923" y="1351"/>
                    <a:pt x="956" y="1290"/>
                    <a:pt x="857" y="1290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8"/>
            <p:cNvSpPr/>
            <p:nvPr/>
          </p:nvSpPr>
          <p:spPr>
            <a:xfrm>
              <a:off x="7183590" y="4443792"/>
              <a:ext cx="26322" cy="39437"/>
            </a:xfrm>
            <a:custGeom>
              <a:avLst/>
              <a:gdLst/>
              <a:ahLst/>
              <a:cxnLst/>
              <a:rect l="l" t="t" r="r" b="b"/>
              <a:pathLst>
                <a:path w="572" h="857" extrusionOk="0">
                  <a:moveTo>
                    <a:pt x="423" y="1"/>
                  </a:moveTo>
                  <a:cubicBezTo>
                    <a:pt x="286" y="138"/>
                    <a:pt x="138" y="286"/>
                    <a:pt x="138" y="423"/>
                  </a:cubicBezTo>
                  <a:cubicBezTo>
                    <a:pt x="1" y="572"/>
                    <a:pt x="1" y="572"/>
                    <a:pt x="1" y="709"/>
                  </a:cubicBezTo>
                  <a:lnTo>
                    <a:pt x="138" y="709"/>
                  </a:lnTo>
                  <a:cubicBezTo>
                    <a:pt x="286" y="857"/>
                    <a:pt x="423" y="857"/>
                    <a:pt x="423" y="857"/>
                  </a:cubicBezTo>
                  <a:lnTo>
                    <a:pt x="571" y="857"/>
                  </a:lnTo>
                  <a:lnTo>
                    <a:pt x="571" y="709"/>
                  </a:lnTo>
                  <a:cubicBezTo>
                    <a:pt x="571" y="572"/>
                    <a:pt x="571" y="572"/>
                    <a:pt x="423" y="423"/>
                  </a:cubicBezTo>
                  <a:lnTo>
                    <a:pt x="4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8"/>
            <p:cNvSpPr/>
            <p:nvPr/>
          </p:nvSpPr>
          <p:spPr>
            <a:xfrm>
              <a:off x="7229287" y="3150298"/>
              <a:ext cx="532054" cy="551474"/>
            </a:xfrm>
            <a:custGeom>
              <a:avLst/>
              <a:gdLst/>
              <a:ahLst/>
              <a:cxnLst/>
              <a:rect l="l" t="t" r="r" b="b"/>
              <a:pathLst>
                <a:path w="11562" h="11984" extrusionOk="0">
                  <a:moveTo>
                    <a:pt x="9564" y="1"/>
                  </a:moveTo>
                  <a:cubicBezTo>
                    <a:pt x="9564" y="1"/>
                    <a:pt x="7724" y="681"/>
                    <a:pt x="5319" y="681"/>
                  </a:cubicBezTo>
                  <a:cubicBezTo>
                    <a:pt x="4242" y="681"/>
                    <a:pt x="3051" y="545"/>
                    <a:pt x="1861" y="149"/>
                  </a:cubicBezTo>
                  <a:cubicBezTo>
                    <a:pt x="1427" y="1290"/>
                    <a:pt x="286" y="5855"/>
                    <a:pt x="1" y="10842"/>
                  </a:cubicBezTo>
                  <a:cubicBezTo>
                    <a:pt x="1427" y="11984"/>
                    <a:pt x="1998" y="11698"/>
                    <a:pt x="4143" y="11847"/>
                  </a:cubicBezTo>
                  <a:cubicBezTo>
                    <a:pt x="4565" y="10557"/>
                    <a:pt x="5570" y="7282"/>
                    <a:pt x="5570" y="6997"/>
                  </a:cubicBezTo>
                  <a:cubicBezTo>
                    <a:pt x="5665" y="7042"/>
                    <a:pt x="5760" y="7057"/>
                    <a:pt x="5844" y="7057"/>
                  </a:cubicBezTo>
                  <a:cubicBezTo>
                    <a:pt x="6013" y="7057"/>
                    <a:pt x="6140" y="6997"/>
                    <a:pt x="6140" y="6997"/>
                  </a:cubicBezTo>
                  <a:cubicBezTo>
                    <a:pt x="6140" y="6997"/>
                    <a:pt x="7281" y="11128"/>
                    <a:pt x="7567" y="11698"/>
                  </a:cubicBezTo>
                  <a:cubicBezTo>
                    <a:pt x="7989" y="11698"/>
                    <a:pt x="10990" y="11128"/>
                    <a:pt x="11561" y="10557"/>
                  </a:cubicBezTo>
                  <a:cubicBezTo>
                    <a:pt x="11561" y="9986"/>
                    <a:pt x="10557" y="3573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8"/>
            <p:cNvSpPr/>
            <p:nvPr/>
          </p:nvSpPr>
          <p:spPr>
            <a:xfrm>
              <a:off x="7656249" y="3163459"/>
              <a:ext cx="98247" cy="466387"/>
            </a:xfrm>
            <a:custGeom>
              <a:avLst/>
              <a:gdLst/>
              <a:ahLst/>
              <a:cxnLst/>
              <a:rect l="l" t="t" r="r" b="b"/>
              <a:pathLst>
                <a:path w="2135" h="10135" extrusionOk="0">
                  <a:moveTo>
                    <a:pt x="1" y="0"/>
                  </a:moveTo>
                  <a:cubicBezTo>
                    <a:pt x="301" y="901"/>
                    <a:pt x="522" y="1802"/>
                    <a:pt x="706" y="2703"/>
                  </a:cubicBezTo>
                  <a:lnTo>
                    <a:pt x="706" y="2703"/>
                  </a:lnTo>
                  <a:cubicBezTo>
                    <a:pt x="570" y="1850"/>
                    <a:pt x="421" y="852"/>
                    <a:pt x="138" y="0"/>
                  </a:cubicBezTo>
                  <a:close/>
                  <a:moveTo>
                    <a:pt x="706" y="2703"/>
                  </a:moveTo>
                  <a:cubicBezTo>
                    <a:pt x="707" y="2707"/>
                    <a:pt x="707" y="2712"/>
                    <a:pt x="708" y="2716"/>
                  </a:cubicBezTo>
                  <a:cubicBezTo>
                    <a:pt x="709" y="2718"/>
                    <a:pt x="709" y="2719"/>
                    <a:pt x="710" y="2721"/>
                  </a:cubicBezTo>
                  <a:lnTo>
                    <a:pt x="710" y="2721"/>
                  </a:lnTo>
                  <a:cubicBezTo>
                    <a:pt x="708" y="2715"/>
                    <a:pt x="707" y="2709"/>
                    <a:pt x="706" y="2703"/>
                  </a:cubicBezTo>
                  <a:close/>
                  <a:moveTo>
                    <a:pt x="710" y="2721"/>
                  </a:moveTo>
                  <a:cubicBezTo>
                    <a:pt x="874" y="3526"/>
                    <a:pt x="1008" y="4331"/>
                    <a:pt x="1142" y="5136"/>
                  </a:cubicBezTo>
                  <a:cubicBezTo>
                    <a:pt x="1427" y="6847"/>
                    <a:pt x="1712" y="8559"/>
                    <a:pt x="2135" y="10134"/>
                  </a:cubicBezTo>
                  <a:cubicBezTo>
                    <a:pt x="1849" y="8422"/>
                    <a:pt x="1564" y="6847"/>
                    <a:pt x="1279" y="5136"/>
                  </a:cubicBezTo>
                  <a:cubicBezTo>
                    <a:pt x="1142" y="4281"/>
                    <a:pt x="994" y="3575"/>
                    <a:pt x="710" y="27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8"/>
            <p:cNvSpPr/>
            <p:nvPr/>
          </p:nvSpPr>
          <p:spPr>
            <a:xfrm>
              <a:off x="7242402" y="3171834"/>
              <a:ext cx="91943" cy="477432"/>
            </a:xfrm>
            <a:custGeom>
              <a:avLst/>
              <a:gdLst/>
              <a:ahLst/>
              <a:cxnLst/>
              <a:rect l="l" t="t" r="r" b="b"/>
              <a:pathLst>
                <a:path w="1998" h="10375" extrusionOk="0">
                  <a:moveTo>
                    <a:pt x="1929" y="1"/>
                  </a:moveTo>
                  <a:cubicBezTo>
                    <a:pt x="1895" y="1"/>
                    <a:pt x="1861" y="35"/>
                    <a:pt x="1861" y="103"/>
                  </a:cubicBezTo>
                  <a:cubicBezTo>
                    <a:pt x="1576" y="822"/>
                    <a:pt x="1576" y="1815"/>
                    <a:pt x="1290" y="2671"/>
                  </a:cubicBezTo>
                  <a:lnTo>
                    <a:pt x="857" y="5239"/>
                  </a:lnTo>
                  <a:cubicBezTo>
                    <a:pt x="434" y="6951"/>
                    <a:pt x="1" y="8663"/>
                    <a:pt x="149" y="10374"/>
                  </a:cubicBezTo>
                  <a:cubicBezTo>
                    <a:pt x="434" y="6951"/>
                    <a:pt x="1142" y="3527"/>
                    <a:pt x="1998" y="103"/>
                  </a:cubicBezTo>
                  <a:cubicBezTo>
                    <a:pt x="1998" y="35"/>
                    <a:pt x="1964" y="1"/>
                    <a:pt x="19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8"/>
            <p:cNvSpPr/>
            <p:nvPr/>
          </p:nvSpPr>
          <p:spPr>
            <a:xfrm>
              <a:off x="7446219" y="2572625"/>
              <a:ext cx="137592" cy="45051"/>
            </a:xfrm>
            <a:custGeom>
              <a:avLst/>
              <a:gdLst/>
              <a:ahLst/>
              <a:cxnLst/>
              <a:rect l="l" t="t" r="r" b="b"/>
              <a:pathLst>
                <a:path w="2990" h="979" extrusionOk="0">
                  <a:moveTo>
                    <a:pt x="2990" y="0"/>
                  </a:moveTo>
                  <a:cubicBezTo>
                    <a:pt x="2638" y="704"/>
                    <a:pt x="1962" y="974"/>
                    <a:pt x="1262" y="978"/>
                  </a:cubicBezTo>
                  <a:lnTo>
                    <a:pt x="1262" y="978"/>
                  </a:lnTo>
                  <a:cubicBezTo>
                    <a:pt x="821" y="975"/>
                    <a:pt x="370" y="877"/>
                    <a:pt x="0" y="720"/>
                  </a:cubicBezTo>
                  <a:lnTo>
                    <a:pt x="0" y="720"/>
                  </a:lnTo>
                  <a:cubicBezTo>
                    <a:pt x="376" y="879"/>
                    <a:pt x="813" y="978"/>
                    <a:pt x="1243" y="978"/>
                  </a:cubicBezTo>
                  <a:cubicBezTo>
                    <a:pt x="1249" y="978"/>
                    <a:pt x="1256" y="978"/>
                    <a:pt x="1262" y="978"/>
                  </a:cubicBezTo>
                  <a:lnTo>
                    <a:pt x="1262" y="978"/>
                  </a:lnTo>
                  <a:cubicBezTo>
                    <a:pt x="1269" y="978"/>
                    <a:pt x="1275" y="978"/>
                    <a:pt x="1282" y="978"/>
                  </a:cubicBezTo>
                  <a:cubicBezTo>
                    <a:pt x="2019" y="978"/>
                    <a:pt x="2727" y="710"/>
                    <a:pt x="29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8"/>
            <p:cNvSpPr/>
            <p:nvPr/>
          </p:nvSpPr>
          <p:spPr>
            <a:xfrm>
              <a:off x="7413086" y="2579435"/>
              <a:ext cx="20018" cy="19511"/>
            </a:xfrm>
            <a:custGeom>
              <a:avLst/>
              <a:gdLst/>
              <a:ahLst/>
              <a:cxnLst/>
              <a:rect l="l" t="t" r="r" b="b"/>
              <a:pathLst>
                <a:path w="435" h="424" extrusionOk="0">
                  <a:moveTo>
                    <a:pt x="1" y="1"/>
                  </a:moveTo>
                  <a:cubicBezTo>
                    <a:pt x="149" y="286"/>
                    <a:pt x="286" y="423"/>
                    <a:pt x="434" y="423"/>
                  </a:cubicBezTo>
                  <a:cubicBezTo>
                    <a:pt x="286" y="286"/>
                    <a:pt x="149" y="138"/>
                    <a:pt x="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8"/>
            <p:cNvSpPr/>
            <p:nvPr/>
          </p:nvSpPr>
          <p:spPr>
            <a:xfrm>
              <a:off x="7406781" y="2421913"/>
              <a:ext cx="177029" cy="190927"/>
            </a:xfrm>
            <a:custGeom>
              <a:avLst/>
              <a:gdLst/>
              <a:ahLst/>
              <a:cxnLst/>
              <a:rect l="l" t="t" r="r" b="b"/>
              <a:pathLst>
                <a:path w="3847" h="4149" extrusionOk="0">
                  <a:moveTo>
                    <a:pt x="571" y="0"/>
                  </a:moveTo>
                  <a:cubicBezTo>
                    <a:pt x="571" y="286"/>
                    <a:pt x="708" y="708"/>
                    <a:pt x="708" y="1141"/>
                  </a:cubicBezTo>
                  <a:cubicBezTo>
                    <a:pt x="708" y="1427"/>
                    <a:pt x="708" y="1712"/>
                    <a:pt x="571" y="1997"/>
                  </a:cubicBezTo>
                  <a:cubicBezTo>
                    <a:pt x="571" y="2420"/>
                    <a:pt x="423" y="2853"/>
                    <a:pt x="138" y="2990"/>
                  </a:cubicBezTo>
                  <a:lnTo>
                    <a:pt x="1" y="2990"/>
                  </a:lnTo>
                  <a:cubicBezTo>
                    <a:pt x="264" y="3390"/>
                    <a:pt x="769" y="4148"/>
                    <a:pt x="2187" y="4148"/>
                  </a:cubicBezTo>
                  <a:cubicBezTo>
                    <a:pt x="2308" y="4148"/>
                    <a:pt x="2435" y="4143"/>
                    <a:pt x="2569" y="4131"/>
                  </a:cubicBezTo>
                  <a:cubicBezTo>
                    <a:pt x="3139" y="3994"/>
                    <a:pt x="3710" y="3561"/>
                    <a:pt x="3847" y="2990"/>
                  </a:cubicBezTo>
                  <a:lnTo>
                    <a:pt x="3710" y="2990"/>
                  </a:lnTo>
                  <a:cubicBezTo>
                    <a:pt x="3561" y="2990"/>
                    <a:pt x="3424" y="2990"/>
                    <a:pt x="3276" y="2853"/>
                  </a:cubicBezTo>
                  <a:cubicBezTo>
                    <a:pt x="3139" y="2853"/>
                    <a:pt x="3139" y="2705"/>
                    <a:pt x="3139" y="2568"/>
                  </a:cubicBezTo>
                  <a:cubicBezTo>
                    <a:pt x="2991" y="2420"/>
                    <a:pt x="2991" y="2134"/>
                    <a:pt x="2991" y="1997"/>
                  </a:cubicBezTo>
                  <a:lnTo>
                    <a:pt x="2991" y="1712"/>
                  </a:lnTo>
                  <a:lnTo>
                    <a:pt x="2991" y="1427"/>
                  </a:lnTo>
                  <a:lnTo>
                    <a:pt x="2991" y="1278"/>
                  </a:lnTo>
                  <a:cubicBezTo>
                    <a:pt x="2991" y="1141"/>
                    <a:pt x="2991" y="993"/>
                    <a:pt x="2854" y="856"/>
                  </a:cubicBezTo>
                  <a:lnTo>
                    <a:pt x="571" y="0"/>
                  </a:ln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8"/>
            <p:cNvSpPr/>
            <p:nvPr/>
          </p:nvSpPr>
          <p:spPr>
            <a:xfrm>
              <a:off x="6671540" y="3340953"/>
              <a:ext cx="1641168" cy="39437"/>
            </a:xfrm>
            <a:custGeom>
              <a:avLst/>
              <a:gdLst/>
              <a:ahLst/>
              <a:cxnLst/>
              <a:rect l="l" t="t" r="r" b="b"/>
              <a:pathLst>
                <a:path w="35664" h="857" extrusionOk="0">
                  <a:moveTo>
                    <a:pt x="423" y="0"/>
                  </a:moveTo>
                  <a:cubicBezTo>
                    <a:pt x="138" y="0"/>
                    <a:pt x="1" y="137"/>
                    <a:pt x="1" y="423"/>
                  </a:cubicBezTo>
                  <a:cubicBezTo>
                    <a:pt x="1" y="708"/>
                    <a:pt x="138" y="856"/>
                    <a:pt x="423" y="856"/>
                  </a:cubicBezTo>
                  <a:lnTo>
                    <a:pt x="35230" y="856"/>
                  </a:lnTo>
                  <a:cubicBezTo>
                    <a:pt x="35379" y="856"/>
                    <a:pt x="35664" y="708"/>
                    <a:pt x="35664" y="423"/>
                  </a:cubicBezTo>
                  <a:cubicBezTo>
                    <a:pt x="35664" y="137"/>
                    <a:pt x="35379" y="0"/>
                    <a:pt x="352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8"/>
            <p:cNvSpPr/>
            <p:nvPr/>
          </p:nvSpPr>
          <p:spPr>
            <a:xfrm>
              <a:off x="6999792" y="3345555"/>
              <a:ext cx="32580" cy="67370"/>
            </a:xfrm>
            <a:custGeom>
              <a:avLst/>
              <a:gdLst/>
              <a:ahLst/>
              <a:cxnLst/>
              <a:rect l="l" t="t" r="r" b="b"/>
              <a:pathLst>
                <a:path w="708" h="1464" extrusionOk="0">
                  <a:moveTo>
                    <a:pt x="93" y="0"/>
                  </a:moveTo>
                  <a:cubicBezTo>
                    <a:pt x="59" y="0"/>
                    <a:pt x="27" y="11"/>
                    <a:pt x="0" y="37"/>
                  </a:cubicBezTo>
                  <a:lnTo>
                    <a:pt x="0" y="756"/>
                  </a:lnTo>
                  <a:lnTo>
                    <a:pt x="0" y="1042"/>
                  </a:lnTo>
                  <a:lnTo>
                    <a:pt x="0" y="1327"/>
                  </a:lnTo>
                  <a:cubicBezTo>
                    <a:pt x="137" y="1327"/>
                    <a:pt x="137" y="1464"/>
                    <a:pt x="286" y="1464"/>
                  </a:cubicBezTo>
                  <a:lnTo>
                    <a:pt x="423" y="1464"/>
                  </a:lnTo>
                  <a:cubicBezTo>
                    <a:pt x="571" y="1464"/>
                    <a:pt x="571" y="1464"/>
                    <a:pt x="708" y="1327"/>
                  </a:cubicBezTo>
                  <a:lnTo>
                    <a:pt x="708" y="1179"/>
                  </a:lnTo>
                  <a:lnTo>
                    <a:pt x="708" y="756"/>
                  </a:lnTo>
                  <a:cubicBezTo>
                    <a:pt x="708" y="608"/>
                    <a:pt x="571" y="471"/>
                    <a:pt x="423" y="186"/>
                  </a:cubicBezTo>
                  <a:cubicBezTo>
                    <a:pt x="423" y="186"/>
                    <a:pt x="237" y="0"/>
                    <a:pt x="93" y="0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8"/>
            <p:cNvSpPr/>
            <p:nvPr/>
          </p:nvSpPr>
          <p:spPr>
            <a:xfrm>
              <a:off x="7026022" y="3347258"/>
              <a:ext cx="78828" cy="72524"/>
            </a:xfrm>
            <a:custGeom>
              <a:avLst/>
              <a:gdLst/>
              <a:ahLst/>
              <a:cxnLst/>
              <a:rect l="l" t="t" r="r" b="b"/>
              <a:pathLst>
                <a:path w="1713" h="1576" extrusionOk="0">
                  <a:moveTo>
                    <a:pt x="423" y="0"/>
                  </a:moveTo>
                  <a:cubicBezTo>
                    <a:pt x="286" y="0"/>
                    <a:pt x="286" y="149"/>
                    <a:pt x="286" y="149"/>
                  </a:cubicBezTo>
                  <a:cubicBezTo>
                    <a:pt x="138" y="149"/>
                    <a:pt x="138" y="286"/>
                    <a:pt x="138" y="286"/>
                  </a:cubicBezTo>
                  <a:lnTo>
                    <a:pt x="138" y="571"/>
                  </a:lnTo>
                  <a:lnTo>
                    <a:pt x="1" y="1005"/>
                  </a:lnTo>
                  <a:cubicBezTo>
                    <a:pt x="1" y="1142"/>
                    <a:pt x="138" y="1142"/>
                    <a:pt x="138" y="1142"/>
                  </a:cubicBezTo>
                  <a:lnTo>
                    <a:pt x="138" y="1290"/>
                  </a:lnTo>
                  <a:lnTo>
                    <a:pt x="286" y="1427"/>
                  </a:lnTo>
                  <a:cubicBezTo>
                    <a:pt x="286" y="1427"/>
                    <a:pt x="423" y="1427"/>
                    <a:pt x="423" y="1575"/>
                  </a:cubicBezTo>
                  <a:cubicBezTo>
                    <a:pt x="572" y="1575"/>
                    <a:pt x="572" y="1575"/>
                    <a:pt x="572" y="1427"/>
                  </a:cubicBezTo>
                  <a:lnTo>
                    <a:pt x="1142" y="1427"/>
                  </a:lnTo>
                  <a:cubicBezTo>
                    <a:pt x="1279" y="1427"/>
                    <a:pt x="1428" y="1427"/>
                    <a:pt x="1428" y="1290"/>
                  </a:cubicBezTo>
                  <a:lnTo>
                    <a:pt x="1564" y="1290"/>
                  </a:lnTo>
                  <a:cubicBezTo>
                    <a:pt x="1564" y="1290"/>
                    <a:pt x="1564" y="1142"/>
                    <a:pt x="1713" y="1142"/>
                  </a:cubicBezTo>
                  <a:lnTo>
                    <a:pt x="1713" y="719"/>
                  </a:lnTo>
                  <a:cubicBezTo>
                    <a:pt x="1713" y="434"/>
                    <a:pt x="1713" y="286"/>
                    <a:pt x="1564" y="149"/>
                  </a:cubicBezTo>
                  <a:cubicBezTo>
                    <a:pt x="1564" y="99"/>
                    <a:pt x="1533" y="83"/>
                    <a:pt x="1491" y="83"/>
                  </a:cubicBezTo>
                  <a:cubicBezTo>
                    <a:pt x="1406" y="83"/>
                    <a:pt x="1279" y="149"/>
                    <a:pt x="1279" y="149"/>
                  </a:cubicBezTo>
                  <a:lnTo>
                    <a:pt x="994" y="286"/>
                  </a:lnTo>
                  <a:lnTo>
                    <a:pt x="994" y="149"/>
                  </a:lnTo>
                  <a:lnTo>
                    <a:pt x="994" y="0"/>
                  </a:lnTo>
                  <a:lnTo>
                    <a:pt x="857" y="0"/>
                  </a:lnTo>
                  <a:cubicBezTo>
                    <a:pt x="709" y="0"/>
                    <a:pt x="572" y="149"/>
                    <a:pt x="572" y="149"/>
                  </a:cubicBezTo>
                  <a:lnTo>
                    <a:pt x="423" y="0"/>
                  </a:ln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8"/>
            <p:cNvSpPr/>
            <p:nvPr/>
          </p:nvSpPr>
          <p:spPr>
            <a:xfrm>
              <a:off x="7026022" y="3346015"/>
              <a:ext cx="31752" cy="66909"/>
            </a:xfrm>
            <a:custGeom>
              <a:avLst/>
              <a:gdLst/>
              <a:ahLst/>
              <a:cxnLst/>
              <a:rect l="l" t="t" r="r" b="b"/>
              <a:pathLst>
                <a:path w="690" h="1454" extrusionOk="0">
                  <a:moveTo>
                    <a:pt x="394" y="0"/>
                  </a:moveTo>
                  <a:cubicBezTo>
                    <a:pt x="361" y="0"/>
                    <a:pt x="325" y="9"/>
                    <a:pt x="286" y="27"/>
                  </a:cubicBezTo>
                  <a:cubicBezTo>
                    <a:pt x="138" y="176"/>
                    <a:pt x="138" y="313"/>
                    <a:pt x="1" y="598"/>
                  </a:cubicBezTo>
                  <a:cubicBezTo>
                    <a:pt x="1" y="883"/>
                    <a:pt x="1" y="1169"/>
                    <a:pt x="138" y="1454"/>
                  </a:cubicBezTo>
                  <a:lnTo>
                    <a:pt x="138" y="1317"/>
                  </a:lnTo>
                  <a:lnTo>
                    <a:pt x="138" y="598"/>
                  </a:lnTo>
                  <a:lnTo>
                    <a:pt x="138" y="313"/>
                  </a:lnTo>
                  <a:cubicBezTo>
                    <a:pt x="286" y="176"/>
                    <a:pt x="286" y="27"/>
                    <a:pt x="423" y="27"/>
                  </a:cubicBezTo>
                  <a:cubicBezTo>
                    <a:pt x="572" y="176"/>
                    <a:pt x="572" y="313"/>
                    <a:pt x="572" y="461"/>
                  </a:cubicBezTo>
                  <a:cubicBezTo>
                    <a:pt x="690" y="333"/>
                    <a:pt x="604" y="0"/>
                    <a:pt x="394" y="0"/>
                  </a:cubicBez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8"/>
            <p:cNvSpPr/>
            <p:nvPr/>
          </p:nvSpPr>
          <p:spPr>
            <a:xfrm>
              <a:off x="7052299" y="3367230"/>
              <a:ext cx="6350" cy="39391"/>
            </a:xfrm>
            <a:custGeom>
              <a:avLst/>
              <a:gdLst/>
              <a:ahLst/>
              <a:cxnLst/>
              <a:rect l="l" t="t" r="r" b="b"/>
              <a:pathLst>
                <a:path w="138" h="856" extrusionOk="0">
                  <a:moveTo>
                    <a:pt x="1" y="0"/>
                  </a:moveTo>
                  <a:cubicBezTo>
                    <a:pt x="1" y="286"/>
                    <a:pt x="1" y="571"/>
                    <a:pt x="138" y="856"/>
                  </a:cubicBezTo>
                  <a:cubicBezTo>
                    <a:pt x="138" y="571"/>
                    <a:pt x="1" y="286"/>
                    <a:pt x="1" y="0"/>
                  </a:cubicBez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8"/>
            <p:cNvSpPr/>
            <p:nvPr/>
          </p:nvSpPr>
          <p:spPr>
            <a:xfrm>
              <a:off x="7052299" y="3342518"/>
              <a:ext cx="45741" cy="64102"/>
            </a:xfrm>
            <a:custGeom>
              <a:avLst/>
              <a:gdLst/>
              <a:ahLst/>
              <a:cxnLst/>
              <a:rect l="l" t="t" r="r" b="b"/>
              <a:pathLst>
                <a:path w="994" h="1393" extrusionOk="0">
                  <a:moveTo>
                    <a:pt x="336" y="1"/>
                  </a:moveTo>
                  <a:cubicBezTo>
                    <a:pt x="320" y="1"/>
                    <a:pt x="303" y="4"/>
                    <a:pt x="285" y="10"/>
                  </a:cubicBezTo>
                  <a:lnTo>
                    <a:pt x="285" y="10"/>
                  </a:lnTo>
                  <a:cubicBezTo>
                    <a:pt x="276" y="7"/>
                    <a:pt x="267" y="6"/>
                    <a:pt x="259" y="6"/>
                  </a:cubicBezTo>
                  <a:cubicBezTo>
                    <a:pt x="217" y="6"/>
                    <a:pt x="189" y="36"/>
                    <a:pt x="171" y="74"/>
                  </a:cubicBezTo>
                  <a:lnTo>
                    <a:pt x="171" y="74"/>
                  </a:lnTo>
                  <a:cubicBezTo>
                    <a:pt x="212" y="42"/>
                    <a:pt x="250" y="21"/>
                    <a:pt x="285" y="10"/>
                  </a:cubicBezTo>
                  <a:lnTo>
                    <a:pt x="285" y="10"/>
                  </a:lnTo>
                  <a:cubicBezTo>
                    <a:pt x="321" y="19"/>
                    <a:pt x="366" y="47"/>
                    <a:pt x="423" y="103"/>
                  </a:cubicBezTo>
                  <a:cubicBezTo>
                    <a:pt x="423" y="35"/>
                    <a:pt x="389" y="1"/>
                    <a:pt x="336" y="1"/>
                  </a:cubicBezTo>
                  <a:close/>
                  <a:moveTo>
                    <a:pt x="171" y="74"/>
                  </a:moveTo>
                  <a:lnTo>
                    <a:pt x="171" y="74"/>
                  </a:lnTo>
                  <a:cubicBezTo>
                    <a:pt x="160" y="83"/>
                    <a:pt x="149" y="93"/>
                    <a:pt x="138" y="103"/>
                  </a:cubicBezTo>
                  <a:cubicBezTo>
                    <a:pt x="1" y="103"/>
                    <a:pt x="1" y="252"/>
                    <a:pt x="1" y="252"/>
                  </a:cubicBezTo>
                  <a:cubicBezTo>
                    <a:pt x="1" y="320"/>
                    <a:pt x="1" y="354"/>
                    <a:pt x="18" y="354"/>
                  </a:cubicBezTo>
                  <a:cubicBezTo>
                    <a:pt x="35" y="354"/>
                    <a:pt x="69" y="320"/>
                    <a:pt x="138" y="252"/>
                  </a:cubicBezTo>
                  <a:cubicBezTo>
                    <a:pt x="138" y="252"/>
                    <a:pt x="138" y="147"/>
                    <a:pt x="171" y="74"/>
                  </a:cubicBezTo>
                  <a:close/>
                  <a:moveTo>
                    <a:pt x="423" y="103"/>
                  </a:moveTo>
                  <a:lnTo>
                    <a:pt x="423" y="537"/>
                  </a:lnTo>
                  <a:cubicBezTo>
                    <a:pt x="423" y="674"/>
                    <a:pt x="571" y="959"/>
                    <a:pt x="571" y="1108"/>
                  </a:cubicBezTo>
                  <a:cubicBezTo>
                    <a:pt x="571" y="1245"/>
                    <a:pt x="708" y="1393"/>
                    <a:pt x="993" y="1393"/>
                  </a:cubicBezTo>
                  <a:cubicBezTo>
                    <a:pt x="993" y="1393"/>
                    <a:pt x="993" y="1245"/>
                    <a:pt x="857" y="1245"/>
                  </a:cubicBezTo>
                  <a:cubicBezTo>
                    <a:pt x="830" y="1258"/>
                    <a:pt x="806" y="1265"/>
                    <a:pt x="784" y="1265"/>
                  </a:cubicBezTo>
                  <a:cubicBezTo>
                    <a:pt x="571" y="1265"/>
                    <a:pt x="571" y="661"/>
                    <a:pt x="571" y="537"/>
                  </a:cubicBezTo>
                  <a:cubicBezTo>
                    <a:pt x="571" y="389"/>
                    <a:pt x="571" y="252"/>
                    <a:pt x="423" y="103"/>
                  </a:cubicBez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8"/>
            <p:cNvSpPr/>
            <p:nvPr/>
          </p:nvSpPr>
          <p:spPr>
            <a:xfrm>
              <a:off x="7078576" y="3347258"/>
              <a:ext cx="26276" cy="20018"/>
            </a:xfrm>
            <a:custGeom>
              <a:avLst/>
              <a:gdLst/>
              <a:ahLst/>
              <a:cxnLst/>
              <a:rect l="l" t="t" r="r" b="b"/>
              <a:pathLst>
                <a:path w="571" h="435" extrusionOk="0">
                  <a:moveTo>
                    <a:pt x="286" y="0"/>
                  </a:moveTo>
                  <a:cubicBezTo>
                    <a:pt x="0" y="0"/>
                    <a:pt x="0" y="149"/>
                    <a:pt x="0" y="286"/>
                  </a:cubicBezTo>
                  <a:cubicBezTo>
                    <a:pt x="0" y="286"/>
                    <a:pt x="0" y="149"/>
                    <a:pt x="137" y="149"/>
                  </a:cubicBezTo>
                  <a:lnTo>
                    <a:pt x="286" y="149"/>
                  </a:lnTo>
                  <a:cubicBezTo>
                    <a:pt x="422" y="149"/>
                    <a:pt x="422" y="286"/>
                    <a:pt x="571" y="434"/>
                  </a:cubicBezTo>
                  <a:cubicBezTo>
                    <a:pt x="571" y="286"/>
                    <a:pt x="422" y="149"/>
                    <a:pt x="286" y="0"/>
                  </a:cubicBez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8"/>
            <p:cNvSpPr/>
            <p:nvPr/>
          </p:nvSpPr>
          <p:spPr>
            <a:xfrm>
              <a:off x="6999792" y="3346015"/>
              <a:ext cx="32580" cy="27564"/>
            </a:xfrm>
            <a:custGeom>
              <a:avLst/>
              <a:gdLst/>
              <a:ahLst/>
              <a:cxnLst/>
              <a:rect l="l" t="t" r="r" b="b"/>
              <a:pathLst>
                <a:path w="708" h="599" extrusionOk="0">
                  <a:moveTo>
                    <a:pt x="184" y="0"/>
                  </a:moveTo>
                  <a:cubicBezTo>
                    <a:pt x="0" y="0"/>
                    <a:pt x="0" y="333"/>
                    <a:pt x="0" y="461"/>
                  </a:cubicBezTo>
                  <a:cubicBezTo>
                    <a:pt x="0" y="530"/>
                    <a:pt x="35" y="564"/>
                    <a:pt x="69" y="564"/>
                  </a:cubicBezTo>
                  <a:cubicBezTo>
                    <a:pt x="103" y="564"/>
                    <a:pt x="137" y="530"/>
                    <a:pt x="137" y="461"/>
                  </a:cubicBezTo>
                  <a:lnTo>
                    <a:pt x="137" y="176"/>
                  </a:lnTo>
                  <a:cubicBezTo>
                    <a:pt x="137" y="176"/>
                    <a:pt x="137" y="27"/>
                    <a:pt x="286" y="27"/>
                  </a:cubicBezTo>
                  <a:cubicBezTo>
                    <a:pt x="247" y="9"/>
                    <a:pt x="213" y="0"/>
                    <a:pt x="184" y="0"/>
                  </a:cubicBezTo>
                  <a:close/>
                  <a:moveTo>
                    <a:pt x="286" y="27"/>
                  </a:moveTo>
                  <a:lnTo>
                    <a:pt x="286" y="176"/>
                  </a:lnTo>
                  <a:cubicBezTo>
                    <a:pt x="571" y="313"/>
                    <a:pt x="571" y="461"/>
                    <a:pt x="571" y="598"/>
                  </a:cubicBezTo>
                  <a:lnTo>
                    <a:pt x="708" y="598"/>
                  </a:lnTo>
                  <a:cubicBezTo>
                    <a:pt x="571" y="313"/>
                    <a:pt x="571" y="27"/>
                    <a:pt x="286" y="27"/>
                  </a:cubicBez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8"/>
            <p:cNvSpPr/>
            <p:nvPr/>
          </p:nvSpPr>
          <p:spPr>
            <a:xfrm>
              <a:off x="8037008" y="3137182"/>
              <a:ext cx="52552" cy="446416"/>
            </a:xfrm>
            <a:custGeom>
              <a:avLst/>
              <a:gdLst/>
              <a:ahLst/>
              <a:cxnLst/>
              <a:rect l="l" t="t" r="r" b="b"/>
              <a:pathLst>
                <a:path w="1142" h="9701" extrusionOk="0">
                  <a:moveTo>
                    <a:pt x="571" y="1"/>
                  </a:moveTo>
                  <a:cubicBezTo>
                    <a:pt x="286" y="1"/>
                    <a:pt x="0" y="286"/>
                    <a:pt x="0" y="571"/>
                  </a:cubicBezTo>
                  <a:lnTo>
                    <a:pt x="0" y="9130"/>
                  </a:lnTo>
                  <a:cubicBezTo>
                    <a:pt x="0" y="9416"/>
                    <a:pt x="286" y="9701"/>
                    <a:pt x="571" y="9701"/>
                  </a:cubicBezTo>
                  <a:cubicBezTo>
                    <a:pt x="856" y="9701"/>
                    <a:pt x="1142" y="9416"/>
                    <a:pt x="1142" y="9130"/>
                  </a:cubicBezTo>
                  <a:lnTo>
                    <a:pt x="1142" y="571"/>
                  </a:lnTo>
                  <a:cubicBezTo>
                    <a:pt x="1142" y="286"/>
                    <a:pt x="856" y="1"/>
                    <a:pt x="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8"/>
            <p:cNvSpPr/>
            <p:nvPr/>
          </p:nvSpPr>
          <p:spPr>
            <a:xfrm>
              <a:off x="8089515" y="3183385"/>
              <a:ext cx="58856" cy="354565"/>
            </a:xfrm>
            <a:custGeom>
              <a:avLst/>
              <a:gdLst/>
              <a:ahLst/>
              <a:cxnLst/>
              <a:rect l="l" t="t" r="r" b="b"/>
              <a:pathLst>
                <a:path w="1279" h="7705" extrusionOk="0">
                  <a:moveTo>
                    <a:pt x="708" y="1"/>
                  </a:moveTo>
                  <a:cubicBezTo>
                    <a:pt x="286" y="1"/>
                    <a:pt x="1" y="138"/>
                    <a:pt x="1" y="571"/>
                  </a:cubicBezTo>
                  <a:lnTo>
                    <a:pt x="1" y="7133"/>
                  </a:lnTo>
                  <a:cubicBezTo>
                    <a:pt x="1" y="7419"/>
                    <a:pt x="286" y="7704"/>
                    <a:pt x="708" y="7704"/>
                  </a:cubicBezTo>
                  <a:cubicBezTo>
                    <a:pt x="994" y="7704"/>
                    <a:pt x="1279" y="7419"/>
                    <a:pt x="1279" y="7133"/>
                  </a:cubicBezTo>
                  <a:lnTo>
                    <a:pt x="1279" y="571"/>
                  </a:lnTo>
                  <a:cubicBezTo>
                    <a:pt x="1279" y="138"/>
                    <a:pt x="994" y="1"/>
                    <a:pt x="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8"/>
            <p:cNvSpPr/>
            <p:nvPr/>
          </p:nvSpPr>
          <p:spPr>
            <a:xfrm>
              <a:off x="8148327" y="3242197"/>
              <a:ext cx="52598" cy="230087"/>
            </a:xfrm>
            <a:custGeom>
              <a:avLst/>
              <a:gdLst/>
              <a:ahLst/>
              <a:cxnLst/>
              <a:rect l="l" t="t" r="r" b="b"/>
              <a:pathLst>
                <a:path w="1143" h="5000" extrusionOk="0">
                  <a:moveTo>
                    <a:pt x="571" y="1"/>
                  </a:moveTo>
                  <a:cubicBezTo>
                    <a:pt x="286" y="1"/>
                    <a:pt x="1" y="286"/>
                    <a:pt x="1" y="572"/>
                  </a:cubicBezTo>
                  <a:lnTo>
                    <a:pt x="1" y="4429"/>
                  </a:lnTo>
                  <a:cubicBezTo>
                    <a:pt x="1" y="4714"/>
                    <a:pt x="286" y="5000"/>
                    <a:pt x="571" y="5000"/>
                  </a:cubicBezTo>
                  <a:cubicBezTo>
                    <a:pt x="857" y="5000"/>
                    <a:pt x="1142" y="4714"/>
                    <a:pt x="1142" y="4429"/>
                  </a:cubicBezTo>
                  <a:lnTo>
                    <a:pt x="1142" y="572"/>
                  </a:lnTo>
                  <a:cubicBezTo>
                    <a:pt x="1142" y="286"/>
                    <a:pt x="857" y="1"/>
                    <a:pt x="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8"/>
            <p:cNvSpPr/>
            <p:nvPr/>
          </p:nvSpPr>
          <p:spPr>
            <a:xfrm>
              <a:off x="8037008" y="3137182"/>
              <a:ext cx="32626" cy="446416"/>
            </a:xfrm>
            <a:custGeom>
              <a:avLst/>
              <a:gdLst/>
              <a:ahLst/>
              <a:cxnLst/>
              <a:rect l="l" t="t" r="r" b="b"/>
              <a:pathLst>
                <a:path w="709" h="9701" extrusionOk="0">
                  <a:moveTo>
                    <a:pt x="571" y="1"/>
                  </a:moveTo>
                  <a:cubicBezTo>
                    <a:pt x="286" y="1"/>
                    <a:pt x="0" y="286"/>
                    <a:pt x="0" y="571"/>
                  </a:cubicBezTo>
                  <a:lnTo>
                    <a:pt x="0" y="9130"/>
                  </a:lnTo>
                  <a:cubicBezTo>
                    <a:pt x="0" y="9416"/>
                    <a:pt x="286" y="9701"/>
                    <a:pt x="571" y="9701"/>
                  </a:cubicBezTo>
                  <a:lnTo>
                    <a:pt x="708" y="9701"/>
                  </a:lnTo>
                  <a:cubicBezTo>
                    <a:pt x="423" y="9564"/>
                    <a:pt x="286" y="9416"/>
                    <a:pt x="286" y="9130"/>
                  </a:cubicBezTo>
                  <a:lnTo>
                    <a:pt x="286" y="571"/>
                  </a:lnTo>
                  <a:cubicBezTo>
                    <a:pt x="286" y="286"/>
                    <a:pt x="423" y="1"/>
                    <a:pt x="708" y="1"/>
                  </a:cubicBezTo>
                  <a:close/>
                </a:path>
              </a:pathLst>
            </a:custGeom>
            <a:solidFill>
              <a:srgbClr val="4B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8"/>
            <p:cNvSpPr/>
            <p:nvPr/>
          </p:nvSpPr>
          <p:spPr>
            <a:xfrm>
              <a:off x="8089515" y="3183385"/>
              <a:ext cx="32626" cy="354565"/>
            </a:xfrm>
            <a:custGeom>
              <a:avLst/>
              <a:gdLst/>
              <a:ahLst/>
              <a:cxnLst/>
              <a:rect l="l" t="t" r="r" b="b"/>
              <a:pathLst>
                <a:path w="709" h="7705" extrusionOk="0">
                  <a:moveTo>
                    <a:pt x="708" y="1"/>
                  </a:moveTo>
                  <a:cubicBezTo>
                    <a:pt x="286" y="1"/>
                    <a:pt x="1" y="138"/>
                    <a:pt x="1" y="571"/>
                  </a:cubicBezTo>
                  <a:lnTo>
                    <a:pt x="1" y="7133"/>
                  </a:lnTo>
                  <a:cubicBezTo>
                    <a:pt x="1" y="7419"/>
                    <a:pt x="286" y="7704"/>
                    <a:pt x="708" y="7704"/>
                  </a:cubicBezTo>
                  <a:cubicBezTo>
                    <a:pt x="571" y="7556"/>
                    <a:pt x="286" y="7419"/>
                    <a:pt x="286" y="7133"/>
                  </a:cubicBezTo>
                  <a:lnTo>
                    <a:pt x="286" y="571"/>
                  </a:lnTo>
                  <a:cubicBezTo>
                    <a:pt x="286" y="286"/>
                    <a:pt x="571" y="1"/>
                    <a:pt x="708" y="1"/>
                  </a:cubicBezTo>
                  <a:close/>
                </a:path>
              </a:pathLst>
            </a:custGeom>
            <a:solidFill>
              <a:srgbClr val="4B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8"/>
            <p:cNvSpPr/>
            <p:nvPr/>
          </p:nvSpPr>
          <p:spPr>
            <a:xfrm>
              <a:off x="8174604" y="3242197"/>
              <a:ext cx="46" cy="230087"/>
            </a:xfrm>
            <a:custGeom>
              <a:avLst/>
              <a:gdLst/>
              <a:ahLst/>
              <a:cxnLst/>
              <a:rect l="l" t="t" r="r" b="b"/>
              <a:pathLst>
                <a:path w="1" h="5000" extrusionOk="0">
                  <a:moveTo>
                    <a:pt x="0" y="5000"/>
                  </a:moveTo>
                  <a:lnTo>
                    <a:pt x="0" y="5000"/>
                  </a:lnTo>
                  <a:lnTo>
                    <a:pt x="0" y="5000"/>
                  </a:lnTo>
                  <a:lnTo>
                    <a:pt x="0" y="5000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7D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8"/>
            <p:cNvSpPr/>
            <p:nvPr/>
          </p:nvSpPr>
          <p:spPr>
            <a:xfrm>
              <a:off x="8148327" y="3242197"/>
              <a:ext cx="33133" cy="230087"/>
            </a:xfrm>
            <a:custGeom>
              <a:avLst/>
              <a:gdLst/>
              <a:ahLst/>
              <a:cxnLst/>
              <a:rect l="l" t="t" r="r" b="b"/>
              <a:pathLst>
                <a:path w="720" h="5000" extrusionOk="0">
                  <a:moveTo>
                    <a:pt x="571" y="1"/>
                  </a:moveTo>
                  <a:cubicBezTo>
                    <a:pt x="286" y="1"/>
                    <a:pt x="1" y="286"/>
                    <a:pt x="1" y="572"/>
                  </a:cubicBezTo>
                  <a:lnTo>
                    <a:pt x="1" y="4429"/>
                  </a:lnTo>
                  <a:cubicBezTo>
                    <a:pt x="1" y="4714"/>
                    <a:pt x="286" y="5000"/>
                    <a:pt x="571" y="5000"/>
                  </a:cubicBezTo>
                  <a:lnTo>
                    <a:pt x="720" y="5000"/>
                  </a:lnTo>
                  <a:cubicBezTo>
                    <a:pt x="435" y="5000"/>
                    <a:pt x="286" y="4714"/>
                    <a:pt x="286" y="4429"/>
                  </a:cubicBezTo>
                  <a:lnTo>
                    <a:pt x="286" y="572"/>
                  </a:lnTo>
                  <a:cubicBezTo>
                    <a:pt x="286" y="435"/>
                    <a:pt x="435" y="149"/>
                    <a:pt x="720" y="1"/>
                  </a:cubicBezTo>
                  <a:close/>
                </a:path>
              </a:pathLst>
            </a:custGeom>
            <a:solidFill>
              <a:srgbClr val="4B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8"/>
            <p:cNvSpPr/>
            <p:nvPr/>
          </p:nvSpPr>
          <p:spPr>
            <a:xfrm>
              <a:off x="6887920" y="3137182"/>
              <a:ext cx="52552" cy="446416"/>
            </a:xfrm>
            <a:custGeom>
              <a:avLst/>
              <a:gdLst/>
              <a:ahLst/>
              <a:cxnLst/>
              <a:rect l="l" t="t" r="r" b="b"/>
              <a:pathLst>
                <a:path w="1142" h="9701" extrusionOk="0">
                  <a:moveTo>
                    <a:pt x="571" y="1"/>
                  </a:moveTo>
                  <a:cubicBezTo>
                    <a:pt x="286" y="1"/>
                    <a:pt x="1" y="286"/>
                    <a:pt x="1" y="571"/>
                  </a:cubicBezTo>
                  <a:lnTo>
                    <a:pt x="1" y="9130"/>
                  </a:lnTo>
                  <a:cubicBezTo>
                    <a:pt x="1" y="9416"/>
                    <a:pt x="286" y="9701"/>
                    <a:pt x="571" y="9701"/>
                  </a:cubicBezTo>
                  <a:cubicBezTo>
                    <a:pt x="857" y="9701"/>
                    <a:pt x="1142" y="9416"/>
                    <a:pt x="1142" y="9130"/>
                  </a:cubicBezTo>
                  <a:lnTo>
                    <a:pt x="1142" y="571"/>
                  </a:lnTo>
                  <a:cubicBezTo>
                    <a:pt x="1142" y="286"/>
                    <a:pt x="857" y="1"/>
                    <a:pt x="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8"/>
            <p:cNvSpPr/>
            <p:nvPr/>
          </p:nvSpPr>
          <p:spPr>
            <a:xfrm>
              <a:off x="6829108" y="3183385"/>
              <a:ext cx="58856" cy="354565"/>
            </a:xfrm>
            <a:custGeom>
              <a:avLst/>
              <a:gdLst/>
              <a:ahLst/>
              <a:cxnLst/>
              <a:rect l="l" t="t" r="r" b="b"/>
              <a:pathLst>
                <a:path w="1279" h="7705" extrusionOk="0">
                  <a:moveTo>
                    <a:pt x="708" y="1"/>
                  </a:moveTo>
                  <a:cubicBezTo>
                    <a:pt x="286" y="1"/>
                    <a:pt x="0" y="138"/>
                    <a:pt x="0" y="571"/>
                  </a:cubicBezTo>
                  <a:lnTo>
                    <a:pt x="0" y="7133"/>
                  </a:lnTo>
                  <a:cubicBezTo>
                    <a:pt x="0" y="7419"/>
                    <a:pt x="286" y="7704"/>
                    <a:pt x="708" y="7704"/>
                  </a:cubicBezTo>
                  <a:cubicBezTo>
                    <a:pt x="993" y="7704"/>
                    <a:pt x="1279" y="7419"/>
                    <a:pt x="1279" y="7133"/>
                  </a:cubicBezTo>
                  <a:lnTo>
                    <a:pt x="1279" y="571"/>
                  </a:lnTo>
                  <a:cubicBezTo>
                    <a:pt x="1279" y="138"/>
                    <a:pt x="993" y="1"/>
                    <a:pt x="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8"/>
            <p:cNvSpPr/>
            <p:nvPr/>
          </p:nvSpPr>
          <p:spPr>
            <a:xfrm>
              <a:off x="6776601" y="3242197"/>
              <a:ext cx="52552" cy="230087"/>
            </a:xfrm>
            <a:custGeom>
              <a:avLst/>
              <a:gdLst/>
              <a:ahLst/>
              <a:cxnLst/>
              <a:rect l="l" t="t" r="r" b="b"/>
              <a:pathLst>
                <a:path w="1142" h="5000" extrusionOk="0">
                  <a:moveTo>
                    <a:pt x="571" y="1"/>
                  </a:moveTo>
                  <a:cubicBezTo>
                    <a:pt x="286" y="1"/>
                    <a:pt x="0" y="286"/>
                    <a:pt x="0" y="572"/>
                  </a:cubicBezTo>
                  <a:lnTo>
                    <a:pt x="0" y="4429"/>
                  </a:lnTo>
                  <a:cubicBezTo>
                    <a:pt x="0" y="4714"/>
                    <a:pt x="286" y="5000"/>
                    <a:pt x="571" y="5000"/>
                  </a:cubicBezTo>
                  <a:cubicBezTo>
                    <a:pt x="856" y="5000"/>
                    <a:pt x="1141" y="4714"/>
                    <a:pt x="1141" y="4429"/>
                  </a:cubicBezTo>
                  <a:lnTo>
                    <a:pt x="1141" y="572"/>
                  </a:lnTo>
                  <a:cubicBezTo>
                    <a:pt x="1141" y="286"/>
                    <a:pt x="856" y="1"/>
                    <a:pt x="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8"/>
            <p:cNvSpPr/>
            <p:nvPr/>
          </p:nvSpPr>
          <p:spPr>
            <a:xfrm>
              <a:off x="6907892" y="3137182"/>
              <a:ext cx="32580" cy="446416"/>
            </a:xfrm>
            <a:custGeom>
              <a:avLst/>
              <a:gdLst/>
              <a:ahLst/>
              <a:cxnLst/>
              <a:rect l="l" t="t" r="r" b="b"/>
              <a:pathLst>
                <a:path w="708" h="9701" extrusionOk="0">
                  <a:moveTo>
                    <a:pt x="0" y="1"/>
                  </a:moveTo>
                  <a:cubicBezTo>
                    <a:pt x="286" y="1"/>
                    <a:pt x="571" y="286"/>
                    <a:pt x="571" y="571"/>
                  </a:cubicBezTo>
                  <a:lnTo>
                    <a:pt x="571" y="9130"/>
                  </a:lnTo>
                  <a:cubicBezTo>
                    <a:pt x="571" y="9416"/>
                    <a:pt x="286" y="9564"/>
                    <a:pt x="0" y="9701"/>
                  </a:cubicBezTo>
                  <a:lnTo>
                    <a:pt x="137" y="9701"/>
                  </a:lnTo>
                  <a:cubicBezTo>
                    <a:pt x="423" y="9701"/>
                    <a:pt x="708" y="9416"/>
                    <a:pt x="708" y="9130"/>
                  </a:cubicBezTo>
                  <a:lnTo>
                    <a:pt x="708" y="5284"/>
                  </a:lnTo>
                  <a:lnTo>
                    <a:pt x="708" y="4428"/>
                  </a:lnTo>
                  <a:lnTo>
                    <a:pt x="708" y="571"/>
                  </a:lnTo>
                  <a:cubicBezTo>
                    <a:pt x="708" y="286"/>
                    <a:pt x="423" y="1"/>
                    <a:pt x="137" y="1"/>
                  </a:cubicBezTo>
                  <a:close/>
                </a:path>
              </a:pathLst>
            </a:custGeom>
            <a:solidFill>
              <a:srgbClr val="4B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8"/>
            <p:cNvSpPr/>
            <p:nvPr/>
          </p:nvSpPr>
          <p:spPr>
            <a:xfrm>
              <a:off x="6855385" y="3183385"/>
              <a:ext cx="32580" cy="354565"/>
            </a:xfrm>
            <a:custGeom>
              <a:avLst/>
              <a:gdLst/>
              <a:ahLst/>
              <a:cxnLst/>
              <a:rect l="l" t="t" r="r" b="b"/>
              <a:pathLst>
                <a:path w="708" h="7705" extrusionOk="0">
                  <a:moveTo>
                    <a:pt x="0" y="1"/>
                  </a:moveTo>
                  <a:cubicBezTo>
                    <a:pt x="285" y="1"/>
                    <a:pt x="422" y="286"/>
                    <a:pt x="422" y="571"/>
                  </a:cubicBezTo>
                  <a:lnTo>
                    <a:pt x="422" y="7133"/>
                  </a:lnTo>
                  <a:cubicBezTo>
                    <a:pt x="422" y="7419"/>
                    <a:pt x="285" y="7556"/>
                    <a:pt x="0" y="7704"/>
                  </a:cubicBezTo>
                  <a:lnTo>
                    <a:pt x="137" y="7704"/>
                  </a:lnTo>
                  <a:cubicBezTo>
                    <a:pt x="422" y="7704"/>
                    <a:pt x="708" y="7419"/>
                    <a:pt x="708" y="7133"/>
                  </a:cubicBezTo>
                  <a:lnTo>
                    <a:pt x="708" y="4280"/>
                  </a:lnTo>
                  <a:lnTo>
                    <a:pt x="708" y="3424"/>
                  </a:lnTo>
                  <a:lnTo>
                    <a:pt x="708" y="571"/>
                  </a:lnTo>
                  <a:cubicBezTo>
                    <a:pt x="708" y="138"/>
                    <a:pt x="422" y="1"/>
                    <a:pt x="137" y="1"/>
                  </a:cubicBezTo>
                  <a:close/>
                </a:path>
              </a:pathLst>
            </a:custGeom>
            <a:solidFill>
              <a:srgbClr val="4B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8"/>
            <p:cNvSpPr/>
            <p:nvPr/>
          </p:nvSpPr>
          <p:spPr>
            <a:xfrm>
              <a:off x="6796021" y="3242197"/>
              <a:ext cx="33133" cy="230087"/>
            </a:xfrm>
            <a:custGeom>
              <a:avLst/>
              <a:gdLst/>
              <a:ahLst/>
              <a:cxnLst/>
              <a:rect l="l" t="t" r="r" b="b"/>
              <a:pathLst>
                <a:path w="720" h="5000" extrusionOk="0">
                  <a:moveTo>
                    <a:pt x="0" y="1"/>
                  </a:moveTo>
                  <a:cubicBezTo>
                    <a:pt x="286" y="149"/>
                    <a:pt x="434" y="435"/>
                    <a:pt x="434" y="572"/>
                  </a:cubicBezTo>
                  <a:lnTo>
                    <a:pt x="434" y="4429"/>
                  </a:lnTo>
                  <a:cubicBezTo>
                    <a:pt x="434" y="4714"/>
                    <a:pt x="286" y="5000"/>
                    <a:pt x="0" y="5000"/>
                  </a:cubicBezTo>
                  <a:lnTo>
                    <a:pt x="149" y="5000"/>
                  </a:lnTo>
                  <a:cubicBezTo>
                    <a:pt x="434" y="5000"/>
                    <a:pt x="719" y="4714"/>
                    <a:pt x="719" y="4429"/>
                  </a:cubicBezTo>
                  <a:lnTo>
                    <a:pt x="719" y="3002"/>
                  </a:lnTo>
                  <a:lnTo>
                    <a:pt x="719" y="2146"/>
                  </a:lnTo>
                  <a:lnTo>
                    <a:pt x="719" y="572"/>
                  </a:lnTo>
                  <a:cubicBezTo>
                    <a:pt x="719" y="286"/>
                    <a:pt x="434" y="1"/>
                    <a:pt x="149" y="1"/>
                  </a:cubicBezTo>
                  <a:close/>
                </a:path>
              </a:pathLst>
            </a:custGeom>
            <a:solidFill>
              <a:srgbClr val="4B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8"/>
            <p:cNvSpPr/>
            <p:nvPr/>
          </p:nvSpPr>
          <p:spPr>
            <a:xfrm>
              <a:off x="7945108" y="3345555"/>
              <a:ext cx="39437" cy="67370"/>
            </a:xfrm>
            <a:custGeom>
              <a:avLst/>
              <a:gdLst/>
              <a:ahLst/>
              <a:cxnLst/>
              <a:rect l="l" t="t" r="r" b="b"/>
              <a:pathLst>
                <a:path w="857" h="1464" extrusionOk="0">
                  <a:moveTo>
                    <a:pt x="679" y="0"/>
                  </a:moveTo>
                  <a:cubicBezTo>
                    <a:pt x="603" y="0"/>
                    <a:pt x="396" y="186"/>
                    <a:pt x="286" y="186"/>
                  </a:cubicBezTo>
                  <a:cubicBezTo>
                    <a:pt x="137" y="471"/>
                    <a:pt x="137" y="608"/>
                    <a:pt x="137" y="756"/>
                  </a:cubicBezTo>
                  <a:cubicBezTo>
                    <a:pt x="137" y="893"/>
                    <a:pt x="0" y="1042"/>
                    <a:pt x="0" y="1179"/>
                  </a:cubicBezTo>
                  <a:lnTo>
                    <a:pt x="0" y="1327"/>
                  </a:lnTo>
                  <a:lnTo>
                    <a:pt x="137" y="1327"/>
                  </a:lnTo>
                  <a:cubicBezTo>
                    <a:pt x="137" y="1464"/>
                    <a:pt x="286" y="1464"/>
                    <a:pt x="286" y="1464"/>
                  </a:cubicBezTo>
                  <a:lnTo>
                    <a:pt x="423" y="1464"/>
                  </a:lnTo>
                  <a:cubicBezTo>
                    <a:pt x="571" y="1464"/>
                    <a:pt x="708" y="1327"/>
                    <a:pt x="708" y="1327"/>
                  </a:cubicBezTo>
                  <a:lnTo>
                    <a:pt x="708" y="1042"/>
                  </a:lnTo>
                  <a:lnTo>
                    <a:pt x="708" y="756"/>
                  </a:lnTo>
                  <a:cubicBezTo>
                    <a:pt x="856" y="471"/>
                    <a:pt x="856" y="323"/>
                    <a:pt x="708" y="37"/>
                  </a:cubicBezTo>
                  <a:cubicBezTo>
                    <a:pt x="708" y="11"/>
                    <a:pt x="697" y="0"/>
                    <a:pt x="679" y="0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8"/>
            <p:cNvSpPr/>
            <p:nvPr/>
          </p:nvSpPr>
          <p:spPr>
            <a:xfrm>
              <a:off x="7872629" y="3347258"/>
              <a:ext cx="78828" cy="72524"/>
            </a:xfrm>
            <a:custGeom>
              <a:avLst/>
              <a:gdLst/>
              <a:ahLst/>
              <a:cxnLst/>
              <a:rect l="l" t="t" r="r" b="b"/>
              <a:pathLst>
                <a:path w="1713" h="1576" extrusionOk="0">
                  <a:moveTo>
                    <a:pt x="856" y="0"/>
                  </a:moveTo>
                  <a:lnTo>
                    <a:pt x="719" y="149"/>
                  </a:lnTo>
                  <a:lnTo>
                    <a:pt x="719" y="286"/>
                  </a:lnTo>
                  <a:lnTo>
                    <a:pt x="571" y="149"/>
                  </a:lnTo>
                  <a:cubicBezTo>
                    <a:pt x="571" y="149"/>
                    <a:pt x="444" y="83"/>
                    <a:pt x="360" y="83"/>
                  </a:cubicBezTo>
                  <a:cubicBezTo>
                    <a:pt x="317" y="83"/>
                    <a:pt x="286" y="99"/>
                    <a:pt x="286" y="149"/>
                  </a:cubicBezTo>
                  <a:cubicBezTo>
                    <a:pt x="149" y="286"/>
                    <a:pt x="0" y="434"/>
                    <a:pt x="0" y="719"/>
                  </a:cubicBezTo>
                  <a:cubicBezTo>
                    <a:pt x="0" y="856"/>
                    <a:pt x="0" y="1005"/>
                    <a:pt x="149" y="1142"/>
                  </a:cubicBezTo>
                  <a:cubicBezTo>
                    <a:pt x="149" y="1142"/>
                    <a:pt x="149" y="1290"/>
                    <a:pt x="286" y="1290"/>
                  </a:cubicBezTo>
                  <a:lnTo>
                    <a:pt x="434" y="1290"/>
                  </a:lnTo>
                  <a:cubicBezTo>
                    <a:pt x="434" y="1427"/>
                    <a:pt x="571" y="1427"/>
                    <a:pt x="571" y="1427"/>
                  </a:cubicBezTo>
                  <a:lnTo>
                    <a:pt x="1142" y="1427"/>
                  </a:lnTo>
                  <a:cubicBezTo>
                    <a:pt x="1142" y="1575"/>
                    <a:pt x="1290" y="1575"/>
                    <a:pt x="1290" y="1575"/>
                  </a:cubicBezTo>
                  <a:cubicBezTo>
                    <a:pt x="1427" y="1427"/>
                    <a:pt x="1427" y="1427"/>
                    <a:pt x="1575" y="1427"/>
                  </a:cubicBezTo>
                  <a:cubicBezTo>
                    <a:pt x="1575" y="1427"/>
                    <a:pt x="1575" y="1290"/>
                    <a:pt x="1712" y="1290"/>
                  </a:cubicBezTo>
                  <a:lnTo>
                    <a:pt x="1712" y="1142"/>
                  </a:lnTo>
                  <a:lnTo>
                    <a:pt x="1712" y="1005"/>
                  </a:lnTo>
                  <a:lnTo>
                    <a:pt x="1712" y="571"/>
                  </a:lnTo>
                  <a:lnTo>
                    <a:pt x="1712" y="286"/>
                  </a:lnTo>
                  <a:cubicBezTo>
                    <a:pt x="1575" y="286"/>
                    <a:pt x="1575" y="149"/>
                    <a:pt x="1575" y="149"/>
                  </a:cubicBezTo>
                  <a:lnTo>
                    <a:pt x="1427" y="0"/>
                  </a:lnTo>
                  <a:cubicBezTo>
                    <a:pt x="1427" y="0"/>
                    <a:pt x="1290" y="0"/>
                    <a:pt x="1290" y="149"/>
                  </a:cubicBezTo>
                  <a:cubicBezTo>
                    <a:pt x="1142" y="149"/>
                    <a:pt x="1142" y="0"/>
                    <a:pt x="1005" y="0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8"/>
            <p:cNvSpPr/>
            <p:nvPr/>
          </p:nvSpPr>
          <p:spPr>
            <a:xfrm>
              <a:off x="7925136" y="3343622"/>
              <a:ext cx="33133" cy="69302"/>
            </a:xfrm>
            <a:custGeom>
              <a:avLst/>
              <a:gdLst/>
              <a:ahLst/>
              <a:cxnLst/>
              <a:rect l="l" t="t" r="r" b="b"/>
              <a:pathLst>
                <a:path w="720" h="1506" extrusionOk="0">
                  <a:moveTo>
                    <a:pt x="283" y="1"/>
                  </a:moveTo>
                  <a:cubicBezTo>
                    <a:pt x="97" y="1"/>
                    <a:pt x="1" y="394"/>
                    <a:pt x="1" y="513"/>
                  </a:cubicBezTo>
                  <a:lnTo>
                    <a:pt x="149" y="513"/>
                  </a:lnTo>
                  <a:cubicBezTo>
                    <a:pt x="37" y="401"/>
                    <a:pt x="95" y="131"/>
                    <a:pt x="253" y="131"/>
                  </a:cubicBezTo>
                  <a:cubicBezTo>
                    <a:pt x="304" y="131"/>
                    <a:pt x="365" y="159"/>
                    <a:pt x="434" y="228"/>
                  </a:cubicBezTo>
                  <a:cubicBezTo>
                    <a:pt x="434" y="365"/>
                    <a:pt x="434" y="365"/>
                    <a:pt x="571" y="513"/>
                  </a:cubicBezTo>
                  <a:lnTo>
                    <a:pt x="571" y="1369"/>
                  </a:lnTo>
                  <a:cubicBezTo>
                    <a:pt x="434" y="1506"/>
                    <a:pt x="571" y="1506"/>
                    <a:pt x="571" y="1506"/>
                  </a:cubicBezTo>
                  <a:cubicBezTo>
                    <a:pt x="720" y="1084"/>
                    <a:pt x="720" y="365"/>
                    <a:pt x="434" y="79"/>
                  </a:cubicBezTo>
                  <a:cubicBezTo>
                    <a:pt x="379" y="24"/>
                    <a:pt x="328" y="1"/>
                    <a:pt x="283" y="1"/>
                  </a:cubicBez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8"/>
            <p:cNvSpPr/>
            <p:nvPr/>
          </p:nvSpPr>
          <p:spPr>
            <a:xfrm>
              <a:off x="7918832" y="3362076"/>
              <a:ext cx="13207" cy="44545"/>
            </a:xfrm>
            <a:custGeom>
              <a:avLst/>
              <a:gdLst/>
              <a:ahLst/>
              <a:cxnLst/>
              <a:rect l="l" t="t" r="r" b="b"/>
              <a:pathLst>
                <a:path w="287" h="968" extrusionOk="0">
                  <a:moveTo>
                    <a:pt x="212" y="1"/>
                  </a:moveTo>
                  <a:cubicBezTo>
                    <a:pt x="175" y="1"/>
                    <a:pt x="138" y="38"/>
                    <a:pt x="138" y="112"/>
                  </a:cubicBezTo>
                  <a:cubicBezTo>
                    <a:pt x="138" y="397"/>
                    <a:pt x="138" y="683"/>
                    <a:pt x="1" y="968"/>
                  </a:cubicBezTo>
                  <a:lnTo>
                    <a:pt x="138" y="968"/>
                  </a:lnTo>
                  <a:cubicBezTo>
                    <a:pt x="138" y="683"/>
                    <a:pt x="286" y="397"/>
                    <a:pt x="286" y="112"/>
                  </a:cubicBezTo>
                  <a:cubicBezTo>
                    <a:pt x="286" y="38"/>
                    <a:pt x="249" y="1"/>
                    <a:pt x="212" y="1"/>
                  </a:cubicBez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8"/>
            <p:cNvSpPr/>
            <p:nvPr/>
          </p:nvSpPr>
          <p:spPr>
            <a:xfrm>
              <a:off x="7885744" y="3342518"/>
              <a:ext cx="42842" cy="64102"/>
            </a:xfrm>
            <a:custGeom>
              <a:avLst/>
              <a:gdLst/>
              <a:ahLst/>
              <a:cxnLst/>
              <a:rect l="l" t="t" r="r" b="b"/>
              <a:pathLst>
                <a:path w="931" h="1393" extrusionOk="0">
                  <a:moveTo>
                    <a:pt x="663" y="1"/>
                  </a:moveTo>
                  <a:cubicBezTo>
                    <a:pt x="608" y="1"/>
                    <a:pt x="571" y="35"/>
                    <a:pt x="571" y="103"/>
                  </a:cubicBezTo>
                  <a:cubicBezTo>
                    <a:pt x="486" y="103"/>
                    <a:pt x="454" y="161"/>
                    <a:pt x="442" y="237"/>
                  </a:cubicBezTo>
                  <a:lnTo>
                    <a:pt x="442" y="237"/>
                  </a:lnTo>
                  <a:cubicBezTo>
                    <a:pt x="500" y="127"/>
                    <a:pt x="581" y="85"/>
                    <a:pt x="657" y="85"/>
                  </a:cubicBezTo>
                  <a:cubicBezTo>
                    <a:pt x="763" y="85"/>
                    <a:pt x="857" y="167"/>
                    <a:pt x="857" y="252"/>
                  </a:cubicBezTo>
                  <a:lnTo>
                    <a:pt x="857" y="103"/>
                  </a:lnTo>
                  <a:cubicBezTo>
                    <a:pt x="788" y="35"/>
                    <a:pt x="717" y="1"/>
                    <a:pt x="663" y="1"/>
                  </a:cubicBezTo>
                  <a:close/>
                  <a:moveTo>
                    <a:pt x="857" y="252"/>
                  </a:moveTo>
                  <a:cubicBezTo>
                    <a:pt x="857" y="320"/>
                    <a:pt x="894" y="354"/>
                    <a:pt x="912" y="354"/>
                  </a:cubicBezTo>
                  <a:cubicBezTo>
                    <a:pt x="931" y="354"/>
                    <a:pt x="931" y="320"/>
                    <a:pt x="857" y="252"/>
                  </a:cubicBezTo>
                  <a:close/>
                  <a:moveTo>
                    <a:pt x="442" y="237"/>
                  </a:moveTo>
                  <a:cubicBezTo>
                    <a:pt x="439" y="242"/>
                    <a:pt x="437" y="247"/>
                    <a:pt x="434" y="252"/>
                  </a:cubicBezTo>
                  <a:lnTo>
                    <a:pt x="434" y="389"/>
                  </a:lnTo>
                  <a:cubicBezTo>
                    <a:pt x="434" y="337"/>
                    <a:pt x="434" y="283"/>
                    <a:pt x="442" y="237"/>
                  </a:cubicBezTo>
                  <a:close/>
                  <a:moveTo>
                    <a:pt x="434" y="389"/>
                  </a:moveTo>
                  <a:cubicBezTo>
                    <a:pt x="434" y="525"/>
                    <a:pt x="309" y="1262"/>
                    <a:pt x="66" y="1262"/>
                  </a:cubicBezTo>
                  <a:cubicBezTo>
                    <a:pt x="45" y="1262"/>
                    <a:pt x="23" y="1256"/>
                    <a:pt x="1" y="1245"/>
                  </a:cubicBezTo>
                  <a:lnTo>
                    <a:pt x="1" y="1393"/>
                  </a:lnTo>
                  <a:cubicBezTo>
                    <a:pt x="149" y="1393"/>
                    <a:pt x="286" y="1245"/>
                    <a:pt x="286" y="1108"/>
                  </a:cubicBezTo>
                  <a:cubicBezTo>
                    <a:pt x="434" y="959"/>
                    <a:pt x="434" y="822"/>
                    <a:pt x="434" y="674"/>
                  </a:cubicBezTo>
                  <a:lnTo>
                    <a:pt x="434" y="389"/>
                  </a:ln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8"/>
            <p:cNvSpPr/>
            <p:nvPr/>
          </p:nvSpPr>
          <p:spPr>
            <a:xfrm>
              <a:off x="7879440" y="3347258"/>
              <a:ext cx="26322" cy="19972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86" y="0"/>
                  </a:moveTo>
                  <a:cubicBezTo>
                    <a:pt x="138" y="0"/>
                    <a:pt x="1" y="285"/>
                    <a:pt x="1" y="433"/>
                  </a:cubicBezTo>
                  <a:lnTo>
                    <a:pt x="1" y="433"/>
                  </a:lnTo>
                  <a:cubicBezTo>
                    <a:pt x="1" y="285"/>
                    <a:pt x="138" y="149"/>
                    <a:pt x="286" y="149"/>
                  </a:cubicBezTo>
                  <a:lnTo>
                    <a:pt x="423" y="149"/>
                  </a:lnTo>
                  <a:lnTo>
                    <a:pt x="423" y="286"/>
                  </a:lnTo>
                  <a:cubicBezTo>
                    <a:pt x="423" y="360"/>
                    <a:pt x="460" y="397"/>
                    <a:pt x="497" y="397"/>
                  </a:cubicBezTo>
                  <a:cubicBezTo>
                    <a:pt x="534" y="397"/>
                    <a:pt x="571" y="360"/>
                    <a:pt x="571" y="286"/>
                  </a:cubicBezTo>
                  <a:cubicBezTo>
                    <a:pt x="571" y="149"/>
                    <a:pt x="423" y="0"/>
                    <a:pt x="286" y="0"/>
                  </a:cubicBez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8"/>
            <p:cNvSpPr/>
            <p:nvPr/>
          </p:nvSpPr>
          <p:spPr>
            <a:xfrm>
              <a:off x="7951413" y="3346015"/>
              <a:ext cx="33133" cy="27564"/>
            </a:xfrm>
            <a:custGeom>
              <a:avLst/>
              <a:gdLst/>
              <a:ahLst/>
              <a:cxnLst/>
              <a:rect l="l" t="t" r="r" b="b"/>
              <a:pathLst>
                <a:path w="720" h="599" extrusionOk="0">
                  <a:moveTo>
                    <a:pt x="528" y="0"/>
                  </a:moveTo>
                  <a:cubicBezTo>
                    <a:pt x="504" y="0"/>
                    <a:pt x="473" y="9"/>
                    <a:pt x="434" y="27"/>
                  </a:cubicBezTo>
                  <a:cubicBezTo>
                    <a:pt x="149" y="27"/>
                    <a:pt x="0" y="313"/>
                    <a:pt x="0" y="598"/>
                  </a:cubicBezTo>
                  <a:cubicBezTo>
                    <a:pt x="149" y="461"/>
                    <a:pt x="149" y="313"/>
                    <a:pt x="286" y="176"/>
                  </a:cubicBezTo>
                  <a:cubicBezTo>
                    <a:pt x="286" y="102"/>
                    <a:pt x="357" y="64"/>
                    <a:pt x="428" y="64"/>
                  </a:cubicBezTo>
                  <a:cubicBezTo>
                    <a:pt x="500" y="64"/>
                    <a:pt x="571" y="102"/>
                    <a:pt x="571" y="176"/>
                  </a:cubicBezTo>
                  <a:lnTo>
                    <a:pt x="571" y="461"/>
                  </a:lnTo>
                  <a:cubicBezTo>
                    <a:pt x="571" y="530"/>
                    <a:pt x="608" y="564"/>
                    <a:pt x="645" y="564"/>
                  </a:cubicBezTo>
                  <a:cubicBezTo>
                    <a:pt x="682" y="564"/>
                    <a:pt x="719" y="530"/>
                    <a:pt x="719" y="461"/>
                  </a:cubicBezTo>
                  <a:cubicBezTo>
                    <a:pt x="591" y="333"/>
                    <a:pt x="684" y="0"/>
                    <a:pt x="528" y="0"/>
                  </a:cubicBez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8"/>
            <p:cNvSpPr/>
            <p:nvPr/>
          </p:nvSpPr>
          <p:spPr>
            <a:xfrm>
              <a:off x="7367389" y="2257534"/>
              <a:ext cx="262668" cy="236346"/>
            </a:xfrm>
            <a:custGeom>
              <a:avLst/>
              <a:gdLst/>
              <a:ahLst/>
              <a:cxnLst/>
              <a:rect l="l" t="t" r="r" b="b"/>
              <a:pathLst>
                <a:path w="5708" h="5136" extrusionOk="0">
                  <a:moveTo>
                    <a:pt x="3847" y="0"/>
                  </a:moveTo>
                  <a:lnTo>
                    <a:pt x="1427" y="149"/>
                  </a:lnTo>
                  <a:cubicBezTo>
                    <a:pt x="994" y="149"/>
                    <a:pt x="708" y="434"/>
                    <a:pt x="857" y="856"/>
                  </a:cubicBezTo>
                  <a:lnTo>
                    <a:pt x="857" y="2146"/>
                  </a:lnTo>
                  <a:cubicBezTo>
                    <a:pt x="857" y="2146"/>
                    <a:pt x="603" y="1892"/>
                    <a:pt x="390" y="1892"/>
                  </a:cubicBezTo>
                  <a:cubicBezTo>
                    <a:pt x="284" y="1892"/>
                    <a:pt x="187" y="1955"/>
                    <a:pt x="138" y="2146"/>
                  </a:cubicBezTo>
                  <a:cubicBezTo>
                    <a:pt x="1" y="2716"/>
                    <a:pt x="423" y="3287"/>
                    <a:pt x="857" y="3287"/>
                  </a:cubicBezTo>
                  <a:cubicBezTo>
                    <a:pt x="857" y="3287"/>
                    <a:pt x="1427" y="4999"/>
                    <a:pt x="2569" y="5136"/>
                  </a:cubicBezTo>
                  <a:cubicBezTo>
                    <a:pt x="3276" y="5136"/>
                    <a:pt x="3995" y="5136"/>
                    <a:pt x="4703" y="3424"/>
                  </a:cubicBezTo>
                  <a:cubicBezTo>
                    <a:pt x="4988" y="3287"/>
                    <a:pt x="5707" y="2716"/>
                    <a:pt x="5273" y="2146"/>
                  </a:cubicBezTo>
                  <a:cubicBezTo>
                    <a:pt x="5273" y="1997"/>
                    <a:pt x="5136" y="1997"/>
                    <a:pt x="4988" y="1997"/>
                  </a:cubicBezTo>
                  <a:cubicBezTo>
                    <a:pt x="4851" y="1997"/>
                    <a:pt x="4851" y="1997"/>
                    <a:pt x="4703" y="2146"/>
                  </a:cubicBezTo>
                  <a:cubicBezTo>
                    <a:pt x="4703" y="1860"/>
                    <a:pt x="4703" y="1427"/>
                    <a:pt x="4851" y="1141"/>
                  </a:cubicBezTo>
                  <a:cubicBezTo>
                    <a:pt x="4851" y="434"/>
                    <a:pt x="4417" y="0"/>
                    <a:pt x="3847" y="0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8"/>
            <p:cNvSpPr/>
            <p:nvPr/>
          </p:nvSpPr>
          <p:spPr>
            <a:xfrm>
              <a:off x="7386855" y="2257534"/>
              <a:ext cx="39437" cy="98754"/>
            </a:xfrm>
            <a:custGeom>
              <a:avLst/>
              <a:gdLst/>
              <a:ahLst/>
              <a:cxnLst/>
              <a:rect l="l" t="t" r="r" b="b"/>
              <a:pathLst>
                <a:path w="857" h="2146" extrusionOk="0">
                  <a:moveTo>
                    <a:pt x="856" y="0"/>
                  </a:moveTo>
                  <a:lnTo>
                    <a:pt x="0" y="1860"/>
                  </a:lnTo>
                  <a:cubicBezTo>
                    <a:pt x="0" y="1860"/>
                    <a:pt x="149" y="1860"/>
                    <a:pt x="285" y="1997"/>
                  </a:cubicBezTo>
                  <a:lnTo>
                    <a:pt x="434" y="2146"/>
                  </a:lnTo>
                  <a:lnTo>
                    <a:pt x="434" y="1997"/>
                  </a:lnTo>
                  <a:cubicBezTo>
                    <a:pt x="434" y="1712"/>
                    <a:pt x="434" y="1290"/>
                    <a:pt x="571" y="1004"/>
                  </a:cubicBezTo>
                  <a:cubicBezTo>
                    <a:pt x="719" y="856"/>
                    <a:pt x="719" y="719"/>
                    <a:pt x="856" y="434"/>
                  </a:cubicBezTo>
                  <a:lnTo>
                    <a:pt x="856" y="285"/>
                  </a:lnTo>
                  <a:lnTo>
                    <a:pt x="856" y="149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rgbClr val="242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8"/>
            <p:cNvSpPr/>
            <p:nvPr/>
          </p:nvSpPr>
          <p:spPr>
            <a:xfrm>
              <a:off x="7380551" y="2159330"/>
              <a:ext cx="229535" cy="203259"/>
            </a:xfrm>
            <a:custGeom>
              <a:avLst/>
              <a:gdLst/>
              <a:ahLst/>
              <a:cxnLst/>
              <a:rect l="l" t="t" r="r" b="b"/>
              <a:pathLst>
                <a:path w="4988" h="4417" extrusionOk="0">
                  <a:moveTo>
                    <a:pt x="3929" y="3358"/>
                  </a:moveTo>
                  <a:cubicBezTo>
                    <a:pt x="3932" y="3398"/>
                    <a:pt x="3950" y="3424"/>
                    <a:pt x="3994" y="3424"/>
                  </a:cubicBezTo>
                  <a:cubicBezTo>
                    <a:pt x="3973" y="3402"/>
                    <a:pt x="3951" y="3380"/>
                    <a:pt x="3929" y="3358"/>
                  </a:cubicBezTo>
                  <a:close/>
                  <a:moveTo>
                    <a:pt x="3846" y="0"/>
                  </a:moveTo>
                  <a:cubicBezTo>
                    <a:pt x="3139" y="422"/>
                    <a:pt x="2134" y="137"/>
                    <a:pt x="1427" y="422"/>
                  </a:cubicBezTo>
                  <a:cubicBezTo>
                    <a:pt x="1141" y="571"/>
                    <a:pt x="993" y="708"/>
                    <a:pt x="856" y="856"/>
                  </a:cubicBezTo>
                  <a:cubicBezTo>
                    <a:pt x="856" y="856"/>
                    <a:pt x="708" y="856"/>
                    <a:pt x="571" y="993"/>
                  </a:cubicBezTo>
                  <a:cubicBezTo>
                    <a:pt x="286" y="1141"/>
                    <a:pt x="137" y="1564"/>
                    <a:pt x="0" y="1849"/>
                  </a:cubicBezTo>
                  <a:lnTo>
                    <a:pt x="0" y="2853"/>
                  </a:lnTo>
                  <a:lnTo>
                    <a:pt x="0" y="3709"/>
                  </a:lnTo>
                  <a:cubicBezTo>
                    <a:pt x="0" y="3709"/>
                    <a:pt x="0" y="3994"/>
                    <a:pt x="137" y="3994"/>
                  </a:cubicBezTo>
                  <a:cubicBezTo>
                    <a:pt x="137" y="3994"/>
                    <a:pt x="286" y="3994"/>
                    <a:pt x="422" y="4131"/>
                  </a:cubicBezTo>
                  <a:lnTo>
                    <a:pt x="571" y="4280"/>
                  </a:lnTo>
                  <a:lnTo>
                    <a:pt x="708" y="4131"/>
                  </a:lnTo>
                  <a:cubicBezTo>
                    <a:pt x="571" y="3846"/>
                    <a:pt x="571" y="3424"/>
                    <a:pt x="708" y="3138"/>
                  </a:cubicBezTo>
                  <a:cubicBezTo>
                    <a:pt x="856" y="2990"/>
                    <a:pt x="856" y="2853"/>
                    <a:pt x="993" y="2568"/>
                  </a:cubicBezTo>
                  <a:lnTo>
                    <a:pt x="993" y="2419"/>
                  </a:lnTo>
                  <a:lnTo>
                    <a:pt x="993" y="2283"/>
                  </a:lnTo>
                  <a:lnTo>
                    <a:pt x="993" y="2134"/>
                  </a:lnTo>
                  <a:cubicBezTo>
                    <a:pt x="1141" y="2568"/>
                    <a:pt x="1564" y="2853"/>
                    <a:pt x="1849" y="2990"/>
                  </a:cubicBezTo>
                  <a:cubicBezTo>
                    <a:pt x="2134" y="3138"/>
                    <a:pt x="2283" y="3275"/>
                    <a:pt x="2568" y="3424"/>
                  </a:cubicBezTo>
                  <a:cubicBezTo>
                    <a:pt x="2568" y="3138"/>
                    <a:pt x="2420" y="2853"/>
                    <a:pt x="2420" y="2568"/>
                  </a:cubicBezTo>
                  <a:lnTo>
                    <a:pt x="2420" y="2568"/>
                  </a:lnTo>
                  <a:cubicBezTo>
                    <a:pt x="2705" y="2853"/>
                    <a:pt x="2990" y="2990"/>
                    <a:pt x="3424" y="3275"/>
                  </a:cubicBezTo>
                  <a:cubicBezTo>
                    <a:pt x="3276" y="2990"/>
                    <a:pt x="3276" y="2853"/>
                    <a:pt x="3139" y="2705"/>
                  </a:cubicBezTo>
                  <a:lnTo>
                    <a:pt x="3139" y="2705"/>
                  </a:lnTo>
                  <a:cubicBezTo>
                    <a:pt x="3402" y="2842"/>
                    <a:pt x="3666" y="3096"/>
                    <a:pt x="3929" y="3358"/>
                  </a:cubicBezTo>
                  <a:lnTo>
                    <a:pt x="3929" y="3358"/>
                  </a:lnTo>
                  <a:cubicBezTo>
                    <a:pt x="3922" y="3265"/>
                    <a:pt x="3994" y="3094"/>
                    <a:pt x="3994" y="2990"/>
                  </a:cubicBezTo>
                  <a:cubicBezTo>
                    <a:pt x="3994" y="2853"/>
                    <a:pt x="3846" y="2705"/>
                    <a:pt x="3846" y="2568"/>
                  </a:cubicBezTo>
                  <a:lnTo>
                    <a:pt x="3846" y="2568"/>
                  </a:lnTo>
                  <a:cubicBezTo>
                    <a:pt x="3846" y="2568"/>
                    <a:pt x="3994" y="2568"/>
                    <a:pt x="3994" y="2705"/>
                  </a:cubicBezTo>
                  <a:cubicBezTo>
                    <a:pt x="4131" y="2705"/>
                    <a:pt x="4280" y="2853"/>
                    <a:pt x="4417" y="3138"/>
                  </a:cubicBezTo>
                  <a:lnTo>
                    <a:pt x="4417" y="3561"/>
                  </a:lnTo>
                  <a:lnTo>
                    <a:pt x="4417" y="4417"/>
                  </a:lnTo>
                  <a:cubicBezTo>
                    <a:pt x="4417" y="4280"/>
                    <a:pt x="4565" y="4280"/>
                    <a:pt x="4565" y="4131"/>
                  </a:cubicBezTo>
                  <a:lnTo>
                    <a:pt x="4850" y="4131"/>
                  </a:lnTo>
                  <a:cubicBezTo>
                    <a:pt x="4987" y="3846"/>
                    <a:pt x="4987" y="3561"/>
                    <a:pt x="4987" y="3275"/>
                  </a:cubicBezTo>
                  <a:cubicBezTo>
                    <a:pt x="4987" y="2990"/>
                    <a:pt x="4850" y="2705"/>
                    <a:pt x="4702" y="2568"/>
                  </a:cubicBezTo>
                  <a:cubicBezTo>
                    <a:pt x="4850" y="2568"/>
                    <a:pt x="4987" y="2705"/>
                    <a:pt x="4987" y="2853"/>
                  </a:cubicBezTo>
                  <a:cubicBezTo>
                    <a:pt x="4987" y="2283"/>
                    <a:pt x="4987" y="1849"/>
                    <a:pt x="4702" y="1427"/>
                  </a:cubicBezTo>
                  <a:cubicBezTo>
                    <a:pt x="4702" y="1141"/>
                    <a:pt x="4417" y="856"/>
                    <a:pt x="4131" y="708"/>
                  </a:cubicBezTo>
                  <a:cubicBezTo>
                    <a:pt x="3994" y="571"/>
                    <a:pt x="3709" y="571"/>
                    <a:pt x="3424" y="571"/>
                  </a:cubicBezTo>
                  <a:cubicBezTo>
                    <a:pt x="3561" y="571"/>
                    <a:pt x="3709" y="137"/>
                    <a:pt x="38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8"/>
            <p:cNvSpPr/>
            <p:nvPr/>
          </p:nvSpPr>
          <p:spPr>
            <a:xfrm>
              <a:off x="7531262" y="2356245"/>
              <a:ext cx="13161" cy="19465"/>
            </a:xfrm>
            <a:custGeom>
              <a:avLst/>
              <a:gdLst/>
              <a:ahLst/>
              <a:cxnLst/>
              <a:rect l="l" t="t" r="r" b="b"/>
              <a:pathLst>
                <a:path w="286" h="423" extrusionOk="0">
                  <a:moveTo>
                    <a:pt x="286" y="1"/>
                  </a:moveTo>
                  <a:cubicBezTo>
                    <a:pt x="149" y="1"/>
                    <a:pt x="149" y="1"/>
                    <a:pt x="1" y="138"/>
                  </a:cubicBezTo>
                  <a:cubicBezTo>
                    <a:pt x="1" y="286"/>
                    <a:pt x="149" y="423"/>
                    <a:pt x="149" y="423"/>
                  </a:cubicBezTo>
                  <a:cubicBezTo>
                    <a:pt x="286" y="423"/>
                    <a:pt x="286" y="286"/>
                    <a:pt x="286" y="138"/>
                  </a:cubicBezTo>
                  <a:lnTo>
                    <a:pt x="2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8"/>
            <p:cNvSpPr/>
            <p:nvPr/>
          </p:nvSpPr>
          <p:spPr>
            <a:xfrm>
              <a:off x="7426247" y="2325458"/>
              <a:ext cx="52552" cy="17717"/>
            </a:xfrm>
            <a:custGeom>
              <a:avLst/>
              <a:gdLst/>
              <a:ahLst/>
              <a:cxnLst/>
              <a:rect l="l" t="t" r="r" b="b"/>
              <a:pathLst>
                <a:path w="1142" h="385" extrusionOk="0">
                  <a:moveTo>
                    <a:pt x="589" y="1"/>
                  </a:moveTo>
                  <a:cubicBezTo>
                    <a:pt x="382" y="1"/>
                    <a:pt x="166" y="70"/>
                    <a:pt x="0" y="236"/>
                  </a:cubicBezTo>
                  <a:cubicBezTo>
                    <a:pt x="0" y="384"/>
                    <a:pt x="148" y="384"/>
                    <a:pt x="148" y="384"/>
                  </a:cubicBezTo>
                  <a:cubicBezTo>
                    <a:pt x="229" y="216"/>
                    <a:pt x="414" y="147"/>
                    <a:pt x="579" y="147"/>
                  </a:cubicBezTo>
                  <a:cubicBezTo>
                    <a:pt x="694" y="147"/>
                    <a:pt x="800" y="180"/>
                    <a:pt x="856" y="236"/>
                  </a:cubicBezTo>
                  <a:cubicBezTo>
                    <a:pt x="1004" y="236"/>
                    <a:pt x="1141" y="236"/>
                    <a:pt x="1004" y="99"/>
                  </a:cubicBezTo>
                  <a:cubicBezTo>
                    <a:pt x="885" y="37"/>
                    <a:pt x="739" y="1"/>
                    <a:pt x="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8"/>
            <p:cNvSpPr/>
            <p:nvPr/>
          </p:nvSpPr>
          <p:spPr>
            <a:xfrm>
              <a:off x="7518147" y="2325458"/>
              <a:ext cx="46248" cy="16014"/>
            </a:xfrm>
            <a:custGeom>
              <a:avLst/>
              <a:gdLst/>
              <a:ahLst/>
              <a:cxnLst/>
              <a:rect l="l" t="t" r="r" b="b"/>
              <a:pathLst>
                <a:path w="1005" h="348" extrusionOk="0">
                  <a:moveTo>
                    <a:pt x="478" y="1"/>
                  </a:moveTo>
                  <a:cubicBezTo>
                    <a:pt x="338" y="1"/>
                    <a:pt x="182" y="37"/>
                    <a:pt x="0" y="99"/>
                  </a:cubicBezTo>
                  <a:lnTo>
                    <a:pt x="149" y="236"/>
                  </a:lnTo>
                  <a:cubicBezTo>
                    <a:pt x="286" y="99"/>
                    <a:pt x="571" y="99"/>
                    <a:pt x="719" y="99"/>
                  </a:cubicBezTo>
                  <a:cubicBezTo>
                    <a:pt x="719" y="236"/>
                    <a:pt x="856" y="236"/>
                    <a:pt x="856" y="236"/>
                  </a:cubicBezTo>
                  <a:cubicBezTo>
                    <a:pt x="856" y="310"/>
                    <a:pt x="893" y="347"/>
                    <a:pt x="930" y="347"/>
                  </a:cubicBezTo>
                  <a:cubicBezTo>
                    <a:pt x="967" y="347"/>
                    <a:pt x="1004" y="310"/>
                    <a:pt x="1004" y="236"/>
                  </a:cubicBezTo>
                  <a:cubicBezTo>
                    <a:pt x="839" y="70"/>
                    <a:pt x="673" y="1"/>
                    <a:pt x="4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8"/>
            <p:cNvSpPr/>
            <p:nvPr/>
          </p:nvSpPr>
          <p:spPr>
            <a:xfrm>
              <a:off x="7452478" y="2356245"/>
              <a:ext cx="13161" cy="19465"/>
            </a:xfrm>
            <a:custGeom>
              <a:avLst/>
              <a:gdLst/>
              <a:ahLst/>
              <a:cxnLst/>
              <a:rect l="l" t="t" r="r" b="b"/>
              <a:pathLst>
                <a:path w="286" h="423" extrusionOk="0">
                  <a:moveTo>
                    <a:pt x="149" y="1"/>
                  </a:moveTo>
                  <a:cubicBezTo>
                    <a:pt x="1" y="1"/>
                    <a:pt x="1" y="1"/>
                    <a:pt x="1" y="138"/>
                  </a:cubicBezTo>
                  <a:cubicBezTo>
                    <a:pt x="1" y="286"/>
                    <a:pt x="149" y="423"/>
                    <a:pt x="149" y="423"/>
                  </a:cubicBezTo>
                  <a:cubicBezTo>
                    <a:pt x="286" y="423"/>
                    <a:pt x="286" y="286"/>
                    <a:pt x="286" y="138"/>
                  </a:cubicBezTo>
                  <a:cubicBezTo>
                    <a:pt x="286" y="1"/>
                    <a:pt x="286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8"/>
            <p:cNvSpPr/>
            <p:nvPr/>
          </p:nvSpPr>
          <p:spPr>
            <a:xfrm>
              <a:off x="7472450" y="2428218"/>
              <a:ext cx="45741" cy="33133"/>
            </a:xfrm>
            <a:custGeom>
              <a:avLst/>
              <a:gdLst/>
              <a:ahLst/>
              <a:cxnLst/>
              <a:rect l="l" t="t" r="r" b="b"/>
              <a:pathLst>
                <a:path w="994" h="720" extrusionOk="0">
                  <a:moveTo>
                    <a:pt x="286" y="0"/>
                  </a:moveTo>
                  <a:cubicBezTo>
                    <a:pt x="137" y="0"/>
                    <a:pt x="137" y="0"/>
                    <a:pt x="137" y="149"/>
                  </a:cubicBezTo>
                  <a:cubicBezTo>
                    <a:pt x="0" y="434"/>
                    <a:pt x="286" y="719"/>
                    <a:pt x="571" y="719"/>
                  </a:cubicBezTo>
                  <a:cubicBezTo>
                    <a:pt x="856" y="719"/>
                    <a:pt x="993" y="285"/>
                    <a:pt x="993" y="149"/>
                  </a:cubicBezTo>
                  <a:cubicBezTo>
                    <a:pt x="993" y="99"/>
                    <a:pt x="978" y="83"/>
                    <a:pt x="947" y="83"/>
                  </a:cubicBezTo>
                  <a:cubicBezTo>
                    <a:pt x="885" y="83"/>
                    <a:pt x="761" y="149"/>
                    <a:pt x="571" y="149"/>
                  </a:cubicBezTo>
                  <a:cubicBezTo>
                    <a:pt x="423" y="149"/>
                    <a:pt x="286" y="149"/>
                    <a:pt x="286" y="0"/>
                  </a:cubicBezTo>
                  <a:close/>
                </a:path>
              </a:pathLst>
            </a:custGeom>
            <a:solidFill>
              <a:srgbClr val="F8F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8"/>
            <p:cNvSpPr/>
            <p:nvPr/>
          </p:nvSpPr>
          <p:spPr>
            <a:xfrm>
              <a:off x="7419943" y="2395637"/>
              <a:ext cx="45695" cy="19465"/>
            </a:xfrm>
            <a:custGeom>
              <a:avLst/>
              <a:gdLst/>
              <a:ahLst/>
              <a:cxnLst/>
              <a:rect l="l" t="t" r="r" b="b"/>
              <a:pathLst>
                <a:path w="993" h="423" extrusionOk="0">
                  <a:moveTo>
                    <a:pt x="422" y="1"/>
                  </a:moveTo>
                  <a:cubicBezTo>
                    <a:pt x="285" y="1"/>
                    <a:pt x="0" y="1"/>
                    <a:pt x="0" y="138"/>
                  </a:cubicBezTo>
                  <a:cubicBezTo>
                    <a:pt x="0" y="286"/>
                    <a:pt x="285" y="423"/>
                    <a:pt x="422" y="423"/>
                  </a:cubicBezTo>
                  <a:cubicBezTo>
                    <a:pt x="708" y="423"/>
                    <a:pt x="856" y="286"/>
                    <a:pt x="856" y="138"/>
                  </a:cubicBezTo>
                  <a:cubicBezTo>
                    <a:pt x="993" y="138"/>
                    <a:pt x="708" y="1"/>
                    <a:pt x="422" y="1"/>
                  </a:cubicBezTo>
                  <a:close/>
                </a:path>
              </a:pathLst>
            </a:custGeom>
            <a:solidFill>
              <a:srgbClr val="D86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8"/>
            <p:cNvSpPr/>
            <p:nvPr/>
          </p:nvSpPr>
          <p:spPr>
            <a:xfrm>
              <a:off x="7531262" y="2395637"/>
              <a:ext cx="39437" cy="22318"/>
            </a:xfrm>
            <a:custGeom>
              <a:avLst/>
              <a:gdLst/>
              <a:ahLst/>
              <a:cxnLst/>
              <a:rect l="l" t="t" r="r" b="b"/>
              <a:pathLst>
                <a:path w="857" h="485" extrusionOk="0">
                  <a:moveTo>
                    <a:pt x="434" y="1"/>
                  </a:moveTo>
                  <a:cubicBezTo>
                    <a:pt x="286" y="1"/>
                    <a:pt x="1" y="138"/>
                    <a:pt x="1" y="286"/>
                  </a:cubicBezTo>
                  <a:cubicBezTo>
                    <a:pt x="1" y="423"/>
                    <a:pt x="149" y="423"/>
                    <a:pt x="434" y="423"/>
                  </a:cubicBezTo>
                  <a:cubicBezTo>
                    <a:pt x="518" y="467"/>
                    <a:pt x="590" y="485"/>
                    <a:pt x="648" y="485"/>
                  </a:cubicBezTo>
                  <a:cubicBezTo>
                    <a:pt x="788" y="485"/>
                    <a:pt x="856" y="382"/>
                    <a:pt x="856" y="286"/>
                  </a:cubicBezTo>
                  <a:cubicBezTo>
                    <a:pt x="856" y="138"/>
                    <a:pt x="719" y="1"/>
                    <a:pt x="434" y="1"/>
                  </a:cubicBezTo>
                  <a:close/>
                </a:path>
              </a:pathLst>
            </a:custGeom>
            <a:solidFill>
              <a:srgbClr val="D86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8"/>
            <p:cNvSpPr/>
            <p:nvPr/>
          </p:nvSpPr>
          <p:spPr>
            <a:xfrm>
              <a:off x="7498681" y="2369360"/>
              <a:ext cx="19511" cy="39437"/>
            </a:xfrm>
            <a:custGeom>
              <a:avLst/>
              <a:gdLst/>
              <a:ahLst/>
              <a:cxnLst/>
              <a:rect l="l" t="t" r="r" b="b"/>
              <a:pathLst>
                <a:path w="424" h="857" extrusionOk="0">
                  <a:moveTo>
                    <a:pt x="1" y="1"/>
                  </a:moveTo>
                  <a:lnTo>
                    <a:pt x="1" y="138"/>
                  </a:lnTo>
                  <a:lnTo>
                    <a:pt x="1" y="286"/>
                  </a:lnTo>
                  <a:lnTo>
                    <a:pt x="1" y="423"/>
                  </a:lnTo>
                  <a:lnTo>
                    <a:pt x="138" y="423"/>
                  </a:lnTo>
                  <a:lnTo>
                    <a:pt x="138" y="286"/>
                  </a:lnTo>
                  <a:lnTo>
                    <a:pt x="138" y="138"/>
                  </a:lnTo>
                  <a:cubicBezTo>
                    <a:pt x="138" y="138"/>
                    <a:pt x="1" y="138"/>
                    <a:pt x="1" y="1"/>
                  </a:cubicBezTo>
                  <a:close/>
                  <a:moveTo>
                    <a:pt x="138" y="423"/>
                  </a:moveTo>
                  <a:lnTo>
                    <a:pt x="138" y="572"/>
                  </a:lnTo>
                  <a:lnTo>
                    <a:pt x="245" y="670"/>
                  </a:lnTo>
                  <a:lnTo>
                    <a:pt x="245" y="670"/>
                  </a:lnTo>
                  <a:cubicBezTo>
                    <a:pt x="201" y="709"/>
                    <a:pt x="138" y="709"/>
                    <a:pt x="138" y="709"/>
                  </a:cubicBezTo>
                  <a:cubicBezTo>
                    <a:pt x="138" y="709"/>
                    <a:pt x="138" y="857"/>
                    <a:pt x="1" y="857"/>
                  </a:cubicBezTo>
                  <a:lnTo>
                    <a:pt x="138" y="857"/>
                  </a:lnTo>
                  <a:cubicBezTo>
                    <a:pt x="286" y="857"/>
                    <a:pt x="286" y="709"/>
                    <a:pt x="286" y="709"/>
                  </a:cubicBezTo>
                  <a:lnTo>
                    <a:pt x="423" y="709"/>
                  </a:lnTo>
                  <a:cubicBezTo>
                    <a:pt x="286" y="572"/>
                    <a:pt x="286" y="572"/>
                    <a:pt x="286" y="423"/>
                  </a:cubicBezTo>
                  <a:close/>
                </a:path>
              </a:pathLst>
            </a:custGeom>
            <a:solidFill>
              <a:srgbClr val="BC3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8"/>
            <p:cNvSpPr/>
            <p:nvPr/>
          </p:nvSpPr>
          <p:spPr>
            <a:xfrm>
              <a:off x="7459335" y="2480725"/>
              <a:ext cx="78782" cy="19189"/>
            </a:xfrm>
            <a:custGeom>
              <a:avLst/>
              <a:gdLst/>
              <a:ahLst/>
              <a:cxnLst/>
              <a:rect l="l" t="t" r="r" b="b"/>
              <a:pathLst>
                <a:path w="1712" h="417" extrusionOk="0">
                  <a:moveTo>
                    <a:pt x="0" y="0"/>
                  </a:moveTo>
                  <a:lnTo>
                    <a:pt x="0" y="149"/>
                  </a:lnTo>
                  <a:cubicBezTo>
                    <a:pt x="191" y="340"/>
                    <a:pt x="471" y="416"/>
                    <a:pt x="761" y="416"/>
                  </a:cubicBezTo>
                  <a:cubicBezTo>
                    <a:pt x="1111" y="416"/>
                    <a:pt x="1475" y="305"/>
                    <a:pt x="1712" y="149"/>
                  </a:cubicBezTo>
                  <a:lnTo>
                    <a:pt x="1712" y="0"/>
                  </a:lnTo>
                  <a:cubicBezTo>
                    <a:pt x="1398" y="157"/>
                    <a:pt x="1084" y="273"/>
                    <a:pt x="770" y="273"/>
                  </a:cubicBezTo>
                  <a:cubicBezTo>
                    <a:pt x="514" y="273"/>
                    <a:pt x="257" y="195"/>
                    <a:pt x="0" y="0"/>
                  </a:cubicBezTo>
                  <a:close/>
                </a:path>
              </a:pathLst>
            </a:custGeom>
            <a:solidFill>
              <a:srgbClr val="D86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8"/>
            <p:cNvSpPr/>
            <p:nvPr/>
          </p:nvSpPr>
          <p:spPr>
            <a:xfrm>
              <a:off x="7137388" y="3005891"/>
              <a:ext cx="13161" cy="20018"/>
            </a:xfrm>
            <a:custGeom>
              <a:avLst/>
              <a:gdLst/>
              <a:ahLst/>
              <a:cxnLst/>
              <a:rect l="l" t="t" r="r" b="b"/>
              <a:pathLst>
                <a:path w="286" h="435" extrusionOk="0">
                  <a:moveTo>
                    <a:pt x="0" y="1"/>
                  </a:moveTo>
                  <a:cubicBezTo>
                    <a:pt x="0" y="149"/>
                    <a:pt x="149" y="434"/>
                    <a:pt x="286" y="434"/>
                  </a:cubicBezTo>
                  <a:cubicBezTo>
                    <a:pt x="149" y="286"/>
                    <a:pt x="149" y="149"/>
                    <a:pt x="0" y="1"/>
                  </a:cubicBezTo>
                  <a:close/>
                </a:path>
              </a:pathLst>
            </a:custGeom>
            <a:solidFill>
              <a:srgbClr val="D86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8"/>
            <p:cNvSpPr/>
            <p:nvPr/>
          </p:nvSpPr>
          <p:spPr>
            <a:xfrm>
              <a:off x="7183590" y="2763280"/>
              <a:ext cx="13161" cy="26276"/>
            </a:xfrm>
            <a:custGeom>
              <a:avLst/>
              <a:gdLst/>
              <a:ahLst/>
              <a:cxnLst/>
              <a:rect l="l" t="t" r="r" b="b"/>
              <a:pathLst>
                <a:path w="286" h="571" extrusionOk="0">
                  <a:moveTo>
                    <a:pt x="138" y="0"/>
                  </a:moveTo>
                  <a:lnTo>
                    <a:pt x="138" y="0"/>
                  </a:lnTo>
                  <a:cubicBezTo>
                    <a:pt x="1" y="137"/>
                    <a:pt x="138" y="422"/>
                    <a:pt x="286" y="571"/>
                  </a:cubicBezTo>
                  <a:lnTo>
                    <a:pt x="286" y="285"/>
                  </a:lnTo>
                  <a:cubicBezTo>
                    <a:pt x="138" y="137"/>
                    <a:pt x="138" y="137"/>
                    <a:pt x="138" y="0"/>
                  </a:cubicBezTo>
                  <a:close/>
                </a:path>
              </a:pathLst>
            </a:custGeom>
            <a:solidFill>
              <a:srgbClr val="D86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8"/>
            <p:cNvSpPr/>
            <p:nvPr/>
          </p:nvSpPr>
          <p:spPr>
            <a:xfrm>
              <a:off x="7761309" y="2756423"/>
              <a:ext cx="32580" cy="33133"/>
            </a:xfrm>
            <a:custGeom>
              <a:avLst/>
              <a:gdLst/>
              <a:ahLst/>
              <a:cxnLst/>
              <a:rect l="l" t="t" r="r" b="b"/>
              <a:pathLst>
                <a:path w="708" h="720" extrusionOk="0">
                  <a:moveTo>
                    <a:pt x="571" y="1"/>
                  </a:moveTo>
                  <a:cubicBezTo>
                    <a:pt x="422" y="286"/>
                    <a:pt x="285" y="571"/>
                    <a:pt x="0" y="720"/>
                  </a:cubicBezTo>
                  <a:cubicBezTo>
                    <a:pt x="285" y="571"/>
                    <a:pt x="571" y="434"/>
                    <a:pt x="708" y="149"/>
                  </a:cubicBezTo>
                  <a:cubicBezTo>
                    <a:pt x="708" y="1"/>
                    <a:pt x="571" y="1"/>
                    <a:pt x="571" y="1"/>
                  </a:cubicBezTo>
                  <a:close/>
                </a:path>
              </a:pathLst>
            </a:custGeom>
            <a:solidFill>
              <a:srgbClr val="D86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8"/>
            <p:cNvSpPr/>
            <p:nvPr/>
          </p:nvSpPr>
          <p:spPr>
            <a:xfrm>
              <a:off x="7769869" y="3055591"/>
              <a:ext cx="17717" cy="16014"/>
            </a:xfrm>
            <a:custGeom>
              <a:avLst/>
              <a:gdLst/>
              <a:ahLst/>
              <a:cxnLst/>
              <a:rect l="l" t="t" r="r" b="b"/>
              <a:pathLst>
                <a:path w="385" h="348" extrusionOk="0">
                  <a:moveTo>
                    <a:pt x="66" y="1"/>
                  </a:moveTo>
                  <a:cubicBezTo>
                    <a:pt x="33" y="1"/>
                    <a:pt x="0" y="62"/>
                    <a:pt x="99" y="62"/>
                  </a:cubicBezTo>
                  <a:cubicBezTo>
                    <a:pt x="99" y="16"/>
                    <a:pt x="83" y="1"/>
                    <a:pt x="66" y="1"/>
                  </a:cubicBezTo>
                  <a:close/>
                  <a:moveTo>
                    <a:pt x="99" y="62"/>
                  </a:moveTo>
                  <a:cubicBezTo>
                    <a:pt x="99" y="210"/>
                    <a:pt x="236" y="210"/>
                    <a:pt x="385" y="347"/>
                  </a:cubicBezTo>
                  <a:lnTo>
                    <a:pt x="385" y="210"/>
                  </a:lnTo>
                  <a:cubicBezTo>
                    <a:pt x="385" y="210"/>
                    <a:pt x="236" y="62"/>
                    <a:pt x="99" y="62"/>
                  </a:cubicBezTo>
                  <a:close/>
                </a:path>
              </a:pathLst>
            </a:custGeom>
            <a:solidFill>
              <a:srgbClr val="D86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8"/>
            <p:cNvSpPr/>
            <p:nvPr/>
          </p:nvSpPr>
          <p:spPr>
            <a:xfrm>
              <a:off x="7084880" y="3307866"/>
              <a:ext cx="19972" cy="13161"/>
            </a:xfrm>
            <a:custGeom>
              <a:avLst/>
              <a:gdLst/>
              <a:ahLst/>
              <a:cxnLst/>
              <a:rect l="l" t="t" r="r" b="b"/>
              <a:pathLst>
                <a:path w="434" h="286" extrusionOk="0">
                  <a:moveTo>
                    <a:pt x="0" y="0"/>
                  </a:moveTo>
                  <a:cubicBezTo>
                    <a:pt x="0" y="149"/>
                    <a:pt x="149" y="286"/>
                    <a:pt x="285" y="286"/>
                  </a:cubicBezTo>
                  <a:cubicBezTo>
                    <a:pt x="434" y="149"/>
                    <a:pt x="285" y="149"/>
                    <a:pt x="285" y="149"/>
                  </a:cubicBezTo>
                  <a:cubicBezTo>
                    <a:pt x="149" y="149"/>
                    <a:pt x="149" y="149"/>
                    <a:pt x="0" y="0"/>
                  </a:cubicBezTo>
                  <a:close/>
                </a:path>
              </a:pathLst>
            </a:custGeom>
            <a:solidFill>
              <a:srgbClr val="D86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8"/>
            <p:cNvSpPr/>
            <p:nvPr/>
          </p:nvSpPr>
          <p:spPr>
            <a:xfrm>
              <a:off x="7879440" y="3307866"/>
              <a:ext cx="19511" cy="13161"/>
            </a:xfrm>
            <a:custGeom>
              <a:avLst/>
              <a:gdLst/>
              <a:ahLst/>
              <a:cxnLst/>
              <a:rect l="l" t="t" r="r" b="b"/>
              <a:pathLst>
                <a:path w="424" h="286" extrusionOk="0">
                  <a:moveTo>
                    <a:pt x="286" y="0"/>
                  </a:moveTo>
                  <a:cubicBezTo>
                    <a:pt x="286" y="0"/>
                    <a:pt x="138" y="149"/>
                    <a:pt x="1" y="149"/>
                  </a:cubicBezTo>
                  <a:cubicBezTo>
                    <a:pt x="1" y="286"/>
                    <a:pt x="1" y="286"/>
                    <a:pt x="138" y="286"/>
                  </a:cubicBezTo>
                  <a:cubicBezTo>
                    <a:pt x="138" y="149"/>
                    <a:pt x="286" y="149"/>
                    <a:pt x="423" y="0"/>
                  </a:cubicBezTo>
                  <a:close/>
                </a:path>
              </a:pathLst>
            </a:custGeom>
            <a:solidFill>
              <a:srgbClr val="D86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8"/>
            <p:cNvSpPr/>
            <p:nvPr/>
          </p:nvSpPr>
          <p:spPr>
            <a:xfrm>
              <a:off x="7328319" y="3032674"/>
              <a:ext cx="163592" cy="67876"/>
            </a:xfrm>
            <a:custGeom>
              <a:avLst/>
              <a:gdLst/>
              <a:ahLst/>
              <a:cxnLst/>
              <a:rect l="l" t="t" r="r" b="b"/>
              <a:pathLst>
                <a:path w="3555" h="1475" extrusionOk="0">
                  <a:moveTo>
                    <a:pt x="199" y="0"/>
                  </a:moveTo>
                  <a:cubicBezTo>
                    <a:pt x="1" y="0"/>
                    <a:pt x="450" y="454"/>
                    <a:pt x="565" y="560"/>
                  </a:cubicBezTo>
                  <a:cubicBezTo>
                    <a:pt x="850" y="845"/>
                    <a:pt x="987" y="993"/>
                    <a:pt x="1421" y="1130"/>
                  </a:cubicBezTo>
                  <a:cubicBezTo>
                    <a:pt x="1729" y="1339"/>
                    <a:pt x="2196" y="1474"/>
                    <a:pt x="2647" y="1474"/>
                  </a:cubicBezTo>
                  <a:cubicBezTo>
                    <a:pt x="2814" y="1474"/>
                    <a:pt x="2979" y="1456"/>
                    <a:pt x="3132" y="1416"/>
                  </a:cubicBezTo>
                  <a:lnTo>
                    <a:pt x="3418" y="1416"/>
                  </a:lnTo>
                  <a:cubicBezTo>
                    <a:pt x="3555" y="1279"/>
                    <a:pt x="3418" y="993"/>
                    <a:pt x="3269" y="845"/>
                  </a:cubicBezTo>
                  <a:cubicBezTo>
                    <a:pt x="3132" y="708"/>
                    <a:pt x="2847" y="708"/>
                    <a:pt x="2562" y="708"/>
                  </a:cubicBezTo>
                  <a:cubicBezTo>
                    <a:pt x="2276" y="708"/>
                    <a:pt x="1843" y="560"/>
                    <a:pt x="1557" y="560"/>
                  </a:cubicBezTo>
                  <a:cubicBezTo>
                    <a:pt x="1135" y="423"/>
                    <a:pt x="850" y="274"/>
                    <a:pt x="565" y="137"/>
                  </a:cubicBezTo>
                  <a:cubicBezTo>
                    <a:pt x="370" y="39"/>
                    <a:pt x="257" y="0"/>
                    <a:pt x="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8"/>
            <p:cNvSpPr/>
            <p:nvPr/>
          </p:nvSpPr>
          <p:spPr>
            <a:xfrm>
              <a:off x="7577465" y="2986471"/>
              <a:ext cx="78828" cy="45741"/>
            </a:xfrm>
            <a:custGeom>
              <a:avLst/>
              <a:gdLst/>
              <a:ahLst/>
              <a:cxnLst/>
              <a:rect l="l" t="t" r="r" b="b"/>
              <a:pathLst>
                <a:path w="1713" h="994" extrusionOk="0">
                  <a:moveTo>
                    <a:pt x="1713" y="0"/>
                  </a:moveTo>
                  <a:cubicBezTo>
                    <a:pt x="1564" y="0"/>
                    <a:pt x="1427" y="137"/>
                    <a:pt x="1279" y="286"/>
                  </a:cubicBezTo>
                  <a:cubicBezTo>
                    <a:pt x="1142" y="286"/>
                    <a:pt x="994" y="423"/>
                    <a:pt x="857" y="423"/>
                  </a:cubicBezTo>
                  <a:lnTo>
                    <a:pt x="571" y="708"/>
                  </a:lnTo>
                  <a:lnTo>
                    <a:pt x="1" y="708"/>
                  </a:lnTo>
                  <a:cubicBezTo>
                    <a:pt x="1" y="856"/>
                    <a:pt x="1" y="856"/>
                    <a:pt x="138" y="856"/>
                  </a:cubicBezTo>
                  <a:cubicBezTo>
                    <a:pt x="138" y="993"/>
                    <a:pt x="138" y="993"/>
                    <a:pt x="286" y="993"/>
                  </a:cubicBezTo>
                  <a:cubicBezTo>
                    <a:pt x="286" y="993"/>
                    <a:pt x="423" y="856"/>
                    <a:pt x="571" y="856"/>
                  </a:cubicBezTo>
                  <a:cubicBezTo>
                    <a:pt x="857" y="708"/>
                    <a:pt x="1279" y="571"/>
                    <a:pt x="1564" y="286"/>
                  </a:cubicBezTo>
                  <a:cubicBezTo>
                    <a:pt x="1564" y="137"/>
                    <a:pt x="1713" y="137"/>
                    <a:pt x="1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8"/>
            <p:cNvSpPr/>
            <p:nvPr/>
          </p:nvSpPr>
          <p:spPr>
            <a:xfrm>
              <a:off x="7452478" y="3445968"/>
              <a:ext cx="65713" cy="27933"/>
            </a:xfrm>
            <a:custGeom>
              <a:avLst/>
              <a:gdLst/>
              <a:ahLst/>
              <a:cxnLst/>
              <a:rect l="l" t="t" r="r" b="b"/>
              <a:pathLst>
                <a:path w="1428" h="607" extrusionOk="0">
                  <a:moveTo>
                    <a:pt x="1" y="1"/>
                  </a:moveTo>
                  <a:cubicBezTo>
                    <a:pt x="237" y="350"/>
                    <a:pt x="770" y="606"/>
                    <a:pt x="1186" y="606"/>
                  </a:cubicBezTo>
                  <a:cubicBezTo>
                    <a:pt x="1273" y="606"/>
                    <a:pt x="1355" y="595"/>
                    <a:pt x="1427" y="572"/>
                  </a:cubicBezTo>
                  <a:cubicBezTo>
                    <a:pt x="1142" y="572"/>
                    <a:pt x="1005" y="423"/>
                    <a:pt x="720" y="423"/>
                  </a:cubicBezTo>
                  <a:cubicBezTo>
                    <a:pt x="434" y="423"/>
                    <a:pt x="286" y="286"/>
                    <a:pt x="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1" name="Google Shape;1531;p38"/>
          <p:cNvSpPr txBox="1">
            <a:spLocks noGrp="1"/>
          </p:cNvSpPr>
          <p:nvPr>
            <p:ph type="subTitle" idx="1"/>
          </p:nvPr>
        </p:nvSpPr>
        <p:spPr>
          <a:xfrm>
            <a:off x="4161957" y="1495675"/>
            <a:ext cx="5042695" cy="19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Students can: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go and see others’ work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give comments to one another</a:t>
            </a:r>
          </a:p>
        </p:txBody>
      </p:sp>
      <p:sp>
        <p:nvSpPr>
          <p:cNvPr id="170" name="Title 1">
            <a:extLst>
              <a:ext uri="{FF2B5EF4-FFF2-40B4-BE49-F238E27FC236}">
                <a16:creationId xmlns:a16="http://schemas.microsoft.com/office/drawing/2014/main" id="{31C57B39-53C1-B23C-F043-4E1A2F44F5B3}"/>
              </a:ext>
            </a:extLst>
          </p:cNvPr>
          <p:cNvSpPr txBox="1">
            <a:spLocks/>
          </p:cNvSpPr>
          <p:nvPr/>
        </p:nvSpPr>
        <p:spPr>
          <a:xfrm>
            <a:off x="2850727" y="737108"/>
            <a:ext cx="5480587" cy="767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800" b="0" i="0" u="none" strike="noStrike" cap="none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en-US" sz="2800" dirty="0"/>
              <a:t>Class gallery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6" name="Google Shape;1846;p41"/>
          <p:cNvGrpSpPr/>
          <p:nvPr/>
        </p:nvGrpSpPr>
        <p:grpSpPr>
          <a:xfrm>
            <a:off x="1097279" y="1189875"/>
            <a:ext cx="2979894" cy="2782388"/>
            <a:chOff x="697879" y="1112076"/>
            <a:chExt cx="3822827" cy="3569452"/>
          </a:xfrm>
        </p:grpSpPr>
        <p:sp>
          <p:nvSpPr>
            <p:cNvPr id="1847" name="Google Shape;1847;p41"/>
            <p:cNvSpPr/>
            <p:nvPr/>
          </p:nvSpPr>
          <p:spPr>
            <a:xfrm>
              <a:off x="3201121" y="1112076"/>
              <a:ext cx="1098500" cy="1983184"/>
            </a:xfrm>
            <a:custGeom>
              <a:avLst/>
              <a:gdLst/>
              <a:ahLst/>
              <a:cxnLst/>
              <a:rect l="l" t="t" r="r" b="b"/>
              <a:pathLst>
                <a:path w="10753" h="19413" extrusionOk="0">
                  <a:moveTo>
                    <a:pt x="0" y="0"/>
                  </a:moveTo>
                  <a:lnTo>
                    <a:pt x="0" y="19413"/>
                  </a:lnTo>
                  <a:lnTo>
                    <a:pt x="10753" y="19413"/>
                  </a:lnTo>
                  <a:lnTo>
                    <a:pt x="10753" y="0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1"/>
            <p:cNvSpPr/>
            <p:nvPr/>
          </p:nvSpPr>
          <p:spPr>
            <a:xfrm>
              <a:off x="3259350" y="1170816"/>
              <a:ext cx="982040" cy="1852728"/>
            </a:xfrm>
            <a:custGeom>
              <a:avLst/>
              <a:gdLst/>
              <a:ahLst/>
              <a:cxnLst/>
              <a:rect l="l" t="t" r="r" b="b"/>
              <a:pathLst>
                <a:path w="9613" h="18136" extrusionOk="0">
                  <a:moveTo>
                    <a:pt x="1" y="1"/>
                  </a:moveTo>
                  <a:lnTo>
                    <a:pt x="1" y="18135"/>
                  </a:lnTo>
                  <a:lnTo>
                    <a:pt x="9613" y="18135"/>
                  </a:lnTo>
                  <a:lnTo>
                    <a:pt x="9613" y="1"/>
                  </a:lnTo>
                  <a:close/>
                </a:path>
              </a:pathLst>
            </a:custGeom>
            <a:solidFill>
              <a:srgbClr val="FFBDC4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1"/>
            <p:cNvSpPr/>
            <p:nvPr/>
          </p:nvSpPr>
          <p:spPr>
            <a:xfrm>
              <a:off x="3240145" y="1619181"/>
              <a:ext cx="1020451" cy="65074"/>
            </a:xfrm>
            <a:custGeom>
              <a:avLst/>
              <a:gdLst/>
              <a:ahLst/>
              <a:cxnLst/>
              <a:rect l="l" t="t" r="r" b="b"/>
              <a:pathLst>
                <a:path w="9989" h="637" extrusionOk="0">
                  <a:moveTo>
                    <a:pt x="0" y="0"/>
                  </a:moveTo>
                  <a:lnTo>
                    <a:pt x="0" y="636"/>
                  </a:lnTo>
                  <a:lnTo>
                    <a:pt x="9989" y="636"/>
                  </a:lnTo>
                  <a:lnTo>
                    <a:pt x="9989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1"/>
            <p:cNvSpPr/>
            <p:nvPr/>
          </p:nvSpPr>
          <p:spPr>
            <a:xfrm>
              <a:off x="3714458" y="1157842"/>
              <a:ext cx="71817" cy="1865702"/>
            </a:xfrm>
            <a:custGeom>
              <a:avLst/>
              <a:gdLst/>
              <a:ahLst/>
              <a:cxnLst/>
              <a:rect l="l" t="t" r="r" b="b"/>
              <a:pathLst>
                <a:path w="703" h="18263" extrusionOk="0">
                  <a:moveTo>
                    <a:pt x="0" y="0"/>
                  </a:moveTo>
                  <a:lnTo>
                    <a:pt x="0" y="18262"/>
                  </a:lnTo>
                  <a:lnTo>
                    <a:pt x="703" y="18262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1"/>
            <p:cNvSpPr/>
            <p:nvPr/>
          </p:nvSpPr>
          <p:spPr>
            <a:xfrm>
              <a:off x="3259350" y="2555343"/>
              <a:ext cx="1027296" cy="65074"/>
            </a:xfrm>
            <a:custGeom>
              <a:avLst/>
              <a:gdLst/>
              <a:ahLst/>
              <a:cxnLst/>
              <a:rect l="l" t="t" r="r" b="b"/>
              <a:pathLst>
                <a:path w="10056" h="637" extrusionOk="0">
                  <a:moveTo>
                    <a:pt x="1" y="0"/>
                  </a:moveTo>
                  <a:lnTo>
                    <a:pt x="1" y="636"/>
                  </a:lnTo>
                  <a:lnTo>
                    <a:pt x="10056" y="636"/>
                  </a:lnTo>
                  <a:lnTo>
                    <a:pt x="10056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1"/>
            <p:cNvSpPr/>
            <p:nvPr/>
          </p:nvSpPr>
          <p:spPr>
            <a:xfrm>
              <a:off x="1029683" y="1164074"/>
              <a:ext cx="1098602" cy="1983184"/>
            </a:xfrm>
            <a:custGeom>
              <a:avLst/>
              <a:gdLst/>
              <a:ahLst/>
              <a:cxnLst/>
              <a:rect l="l" t="t" r="r" b="b"/>
              <a:pathLst>
                <a:path w="10754" h="19413" extrusionOk="0">
                  <a:moveTo>
                    <a:pt x="1" y="0"/>
                  </a:moveTo>
                  <a:lnTo>
                    <a:pt x="1" y="19413"/>
                  </a:lnTo>
                  <a:lnTo>
                    <a:pt x="10753" y="19413"/>
                  </a:lnTo>
                  <a:lnTo>
                    <a:pt x="10753" y="0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1"/>
            <p:cNvSpPr/>
            <p:nvPr/>
          </p:nvSpPr>
          <p:spPr>
            <a:xfrm>
              <a:off x="1088015" y="1222814"/>
              <a:ext cx="982040" cy="1852728"/>
            </a:xfrm>
            <a:custGeom>
              <a:avLst/>
              <a:gdLst/>
              <a:ahLst/>
              <a:cxnLst/>
              <a:rect l="l" t="t" r="r" b="b"/>
              <a:pathLst>
                <a:path w="9613" h="18136" extrusionOk="0">
                  <a:moveTo>
                    <a:pt x="0" y="1"/>
                  </a:moveTo>
                  <a:lnTo>
                    <a:pt x="0" y="18135"/>
                  </a:lnTo>
                  <a:lnTo>
                    <a:pt x="9612" y="18135"/>
                  </a:lnTo>
                  <a:lnTo>
                    <a:pt x="9612" y="1"/>
                  </a:lnTo>
                  <a:close/>
                </a:path>
              </a:pathLst>
            </a:custGeom>
            <a:solidFill>
              <a:srgbClr val="FFBDC4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1"/>
            <p:cNvSpPr/>
            <p:nvPr/>
          </p:nvSpPr>
          <p:spPr>
            <a:xfrm>
              <a:off x="1068707" y="1671179"/>
              <a:ext cx="1020553" cy="65074"/>
            </a:xfrm>
            <a:custGeom>
              <a:avLst/>
              <a:gdLst/>
              <a:ahLst/>
              <a:cxnLst/>
              <a:rect l="l" t="t" r="r" b="b"/>
              <a:pathLst>
                <a:path w="9990" h="637" extrusionOk="0">
                  <a:moveTo>
                    <a:pt x="1" y="0"/>
                  </a:moveTo>
                  <a:lnTo>
                    <a:pt x="1" y="637"/>
                  </a:lnTo>
                  <a:lnTo>
                    <a:pt x="9989" y="637"/>
                  </a:lnTo>
                  <a:lnTo>
                    <a:pt x="9989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1"/>
            <p:cNvSpPr/>
            <p:nvPr/>
          </p:nvSpPr>
          <p:spPr>
            <a:xfrm>
              <a:off x="1543020" y="1209840"/>
              <a:ext cx="71919" cy="1865702"/>
            </a:xfrm>
            <a:custGeom>
              <a:avLst/>
              <a:gdLst/>
              <a:ahLst/>
              <a:cxnLst/>
              <a:rect l="l" t="t" r="r" b="b"/>
              <a:pathLst>
                <a:path w="704" h="18263" extrusionOk="0">
                  <a:moveTo>
                    <a:pt x="1" y="0"/>
                  </a:moveTo>
                  <a:lnTo>
                    <a:pt x="1" y="18262"/>
                  </a:lnTo>
                  <a:lnTo>
                    <a:pt x="703" y="18262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1"/>
            <p:cNvSpPr/>
            <p:nvPr/>
          </p:nvSpPr>
          <p:spPr>
            <a:xfrm>
              <a:off x="1088015" y="2607341"/>
              <a:ext cx="1027296" cy="65074"/>
            </a:xfrm>
            <a:custGeom>
              <a:avLst/>
              <a:gdLst/>
              <a:ahLst/>
              <a:cxnLst/>
              <a:rect l="l" t="t" r="r" b="b"/>
              <a:pathLst>
                <a:path w="10056" h="637" extrusionOk="0">
                  <a:moveTo>
                    <a:pt x="0" y="0"/>
                  </a:moveTo>
                  <a:lnTo>
                    <a:pt x="0" y="637"/>
                  </a:lnTo>
                  <a:lnTo>
                    <a:pt x="10055" y="637"/>
                  </a:lnTo>
                  <a:lnTo>
                    <a:pt x="10055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1"/>
            <p:cNvSpPr/>
            <p:nvPr/>
          </p:nvSpPr>
          <p:spPr>
            <a:xfrm>
              <a:off x="1588786" y="4193626"/>
              <a:ext cx="2931920" cy="136891"/>
            </a:xfrm>
            <a:custGeom>
              <a:avLst/>
              <a:gdLst/>
              <a:ahLst/>
              <a:cxnLst/>
              <a:rect l="l" t="t" r="r" b="b"/>
              <a:pathLst>
                <a:path w="28700" h="1340" extrusionOk="0">
                  <a:moveTo>
                    <a:pt x="5153" y="0"/>
                  </a:moveTo>
                  <a:lnTo>
                    <a:pt x="1" y="1339"/>
                  </a:lnTo>
                  <a:lnTo>
                    <a:pt x="23547" y="1339"/>
                  </a:lnTo>
                  <a:lnTo>
                    <a:pt x="28700" y="0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1"/>
            <p:cNvSpPr/>
            <p:nvPr/>
          </p:nvSpPr>
          <p:spPr>
            <a:xfrm>
              <a:off x="3253119" y="2590383"/>
              <a:ext cx="520186" cy="543887"/>
            </a:xfrm>
            <a:custGeom>
              <a:avLst/>
              <a:gdLst/>
              <a:ahLst/>
              <a:cxnLst/>
              <a:rect l="l" t="t" r="r" b="b"/>
              <a:pathLst>
                <a:path w="5092" h="5324" extrusionOk="0">
                  <a:moveTo>
                    <a:pt x="1638" y="0"/>
                  </a:moveTo>
                  <a:cubicBezTo>
                    <a:pt x="1165" y="0"/>
                    <a:pt x="623" y="92"/>
                    <a:pt x="0" y="293"/>
                  </a:cubicBezTo>
                  <a:cubicBezTo>
                    <a:pt x="1782" y="1378"/>
                    <a:pt x="1462" y="2839"/>
                    <a:pt x="2291" y="3985"/>
                  </a:cubicBezTo>
                  <a:cubicBezTo>
                    <a:pt x="3116" y="5069"/>
                    <a:pt x="4582" y="5323"/>
                    <a:pt x="4582" y="5323"/>
                  </a:cubicBezTo>
                  <a:cubicBezTo>
                    <a:pt x="4582" y="5323"/>
                    <a:pt x="5092" y="3857"/>
                    <a:pt x="4389" y="2075"/>
                  </a:cubicBezTo>
                  <a:cubicBezTo>
                    <a:pt x="3908" y="875"/>
                    <a:pt x="3102" y="0"/>
                    <a:pt x="1638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1"/>
            <p:cNvSpPr/>
            <p:nvPr/>
          </p:nvSpPr>
          <p:spPr>
            <a:xfrm>
              <a:off x="3305117" y="2620314"/>
              <a:ext cx="403216" cy="448982"/>
            </a:xfrm>
            <a:custGeom>
              <a:avLst/>
              <a:gdLst/>
              <a:ahLst/>
              <a:cxnLst/>
              <a:rect l="l" t="t" r="r" b="b"/>
              <a:pathLst>
                <a:path w="3947" h="4395" extrusionOk="0">
                  <a:moveTo>
                    <a:pt x="1" y="0"/>
                  </a:moveTo>
                  <a:cubicBezTo>
                    <a:pt x="1" y="67"/>
                    <a:pt x="1" y="67"/>
                    <a:pt x="62" y="67"/>
                  </a:cubicBezTo>
                  <a:lnTo>
                    <a:pt x="255" y="67"/>
                  </a:lnTo>
                  <a:cubicBezTo>
                    <a:pt x="382" y="67"/>
                    <a:pt x="571" y="128"/>
                    <a:pt x="698" y="194"/>
                  </a:cubicBezTo>
                  <a:cubicBezTo>
                    <a:pt x="1080" y="321"/>
                    <a:pt x="1528" y="510"/>
                    <a:pt x="1844" y="764"/>
                  </a:cubicBezTo>
                  <a:cubicBezTo>
                    <a:pt x="2862" y="1655"/>
                    <a:pt x="3625" y="2994"/>
                    <a:pt x="3880" y="4328"/>
                  </a:cubicBezTo>
                  <a:cubicBezTo>
                    <a:pt x="3880" y="4328"/>
                    <a:pt x="3880" y="4394"/>
                    <a:pt x="3946" y="4394"/>
                  </a:cubicBezTo>
                  <a:lnTo>
                    <a:pt x="3946" y="4328"/>
                  </a:lnTo>
                  <a:cubicBezTo>
                    <a:pt x="3692" y="2994"/>
                    <a:pt x="2928" y="1655"/>
                    <a:pt x="1910" y="764"/>
                  </a:cubicBezTo>
                  <a:cubicBezTo>
                    <a:pt x="1528" y="448"/>
                    <a:pt x="1146" y="255"/>
                    <a:pt x="698" y="128"/>
                  </a:cubicBezTo>
                  <a:cubicBezTo>
                    <a:pt x="571" y="67"/>
                    <a:pt x="443" y="0"/>
                    <a:pt x="255" y="0"/>
                  </a:cubicBez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1"/>
            <p:cNvSpPr/>
            <p:nvPr/>
          </p:nvSpPr>
          <p:spPr>
            <a:xfrm>
              <a:off x="3454367" y="2601109"/>
              <a:ext cx="19921" cy="78048"/>
            </a:xfrm>
            <a:custGeom>
              <a:avLst/>
              <a:gdLst/>
              <a:ahLst/>
              <a:cxnLst/>
              <a:rect l="l" t="t" r="r" b="b"/>
              <a:pathLst>
                <a:path w="195" h="764" extrusionOk="0">
                  <a:moveTo>
                    <a:pt x="1" y="0"/>
                  </a:moveTo>
                  <a:lnTo>
                    <a:pt x="1" y="61"/>
                  </a:lnTo>
                  <a:cubicBezTo>
                    <a:pt x="67" y="127"/>
                    <a:pt x="67" y="188"/>
                    <a:pt x="67" y="255"/>
                  </a:cubicBezTo>
                  <a:cubicBezTo>
                    <a:pt x="67" y="382"/>
                    <a:pt x="67" y="570"/>
                    <a:pt x="128" y="698"/>
                  </a:cubicBezTo>
                  <a:lnTo>
                    <a:pt x="128" y="764"/>
                  </a:lnTo>
                  <a:cubicBezTo>
                    <a:pt x="194" y="764"/>
                    <a:pt x="194" y="698"/>
                    <a:pt x="194" y="698"/>
                  </a:cubicBezTo>
                  <a:cubicBezTo>
                    <a:pt x="128" y="570"/>
                    <a:pt x="128" y="382"/>
                    <a:pt x="128" y="255"/>
                  </a:cubicBezTo>
                  <a:cubicBezTo>
                    <a:pt x="128" y="188"/>
                    <a:pt x="128" y="127"/>
                    <a:pt x="67" y="61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rgbClr val="41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1"/>
            <p:cNvSpPr/>
            <p:nvPr/>
          </p:nvSpPr>
          <p:spPr>
            <a:xfrm>
              <a:off x="3415343" y="2724310"/>
              <a:ext cx="117175" cy="32895"/>
            </a:xfrm>
            <a:custGeom>
              <a:avLst/>
              <a:gdLst/>
              <a:ahLst/>
              <a:cxnLst/>
              <a:rect l="l" t="t" r="r" b="b"/>
              <a:pathLst>
                <a:path w="1147" h="322" extrusionOk="0">
                  <a:moveTo>
                    <a:pt x="831" y="1"/>
                  </a:moveTo>
                  <a:cubicBezTo>
                    <a:pt x="576" y="67"/>
                    <a:pt x="255" y="128"/>
                    <a:pt x="1" y="255"/>
                  </a:cubicBezTo>
                  <a:cubicBezTo>
                    <a:pt x="1" y="321"/>
                    <a:pt x="1" y="321"/>
                    <a:pt x="67" y="321"/>
                  </a:cubicBezTo>
                  <a:cubicBezTo>
                    <a:pt x="322" y="194"/>
                    <a:pt x="576" y="128"/>
                    <a:pt x="831" y="67"/>
                  </a:cubicBezTo>
                  <a:lnTo>
                    <a:pt x="1085" y="67"/>
                  </a:lnTo>
                  <a:cubicBezTo>
                    <a:pt x="1146" y="67"/>
                    <a:pt x="1146" y="67"/>
                    <a:pt x="1146" y="1"/>
                  </a:cubicBezTo>
                  <a:close/>
                </a:path>
              </a:pathLst>
            </a:custGeom>
            <a:solidFill>
              <a:srgbClr val="41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1"/>
            <p:cNvSpPr/>
            <p:nvPr/>
          </p:nvSpPr>
          <p:spPr>
            <a:xfrm>
              <a:off x="3480417" y="2849656"/>
              <a:ext cx="143123" cy="81215"/>
            </a:xfrm>
            <a:custGeom>
              <a:avLst/>
              <a:gdLst/>
              <a:ahLst/>
              <a:cxnLst/>
              <a:rect l="l" t="t" r="r" b="b"/>
              <a:pathLst>
                <a:path w="1401" h="795" extrusionOk="0">
                  <a:moveTo>
                    <a:pt x="1393" y="1"/>
                  </a:moveTo>
                  <a:cubicBezTo>
                    <a:pt x="1385" y="1"/>
                    <a:pt x="1370" y="16"/>
                    <a:pt x="1339" y="46"/>
                  </a:cubicBezTo>
                  <a:lnTo>
                    <a:pt x="1273" y="46"/>
                  </a:lnTo>
                  <a:cubicBezTo>
                    <a:pt x="1146" y="46"/>
                    <a:pt x="1019" y="113"/>
                    <a:pt x="957" y="174"/>
                  </a:cubicBezTo>
                  <a:cubicBezTo>
                    <a:pt x="637" y="301"/>
                    <a:pt x="255" y="494"/>
                    <a:pt x="0" y="749"/>
                  </a:cubicBezTo>
                  <a:cubicBezTo>
                    <a:pt x="0" y="780"/>
                    <a:pt x="0" y="795"/>
                    <a:pt x="9" y="795"/>
                  </a:cubicBezTo>
                  <a:cubicBezTo>
                    <a:pt x="17" y="795"/>
                    <a:pt x="33" y="780"/>
                    <a:pt x="66" y="749"/>
                  </a:cubicBezTo>
                  <a:cubicBezTo>
                    <a:pt x="255" y="556"/>
                    <a:pt x="637" y="367"/>
                    <a:pt x="957" y="240"/>
                  </a:cubicBezTo>
                  <a:cubicBezTo>
                    <a:pt x="1085" y="174"/>
                    <a:pt x="1146" y="174"/>
                    <a:pt x="1273" y="113"/>
                  </a:cubicBezTo>
                  <a:lnTo>
                    <a:pt x="1339" y="113"/>
                  </a:lnTo>
                  <a:cubicBezTo>
                    <a:pt x="1339" y="113"/>
                    <a:pt x="1400" y="113"/>
                    <a:pt x="1400" y="46"/>
                  </a:cubicBezTo>
                  <a:cubicBezTo>
                    <a:pt x="1400" y="16"/>
                    <a:pt x="1400" y="1"/>
                    <a:pt x="1393" y="1"/>
                  </a:cubicBezTo>
                  <a:close/>
                </a:path>
              </a:pathLst>
            </a:custGeom>
            <a:solidFill>
              <a:srgbClr val="41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1"/>
            <p:cNvSpPr/>
            <p:nvPr/>
          </p:nvSpPr>
          <p:spPr>
            <a:xfrm>
              <a:off x="3565207" y="2971324"/>
              <a:ext cx="123304" cy="78150"/>
            </a:xfrm>
            <a:custGeom>
              <a:avLst/>
              <a:gdLst/>
              <a:ahLst/>
              <a:cxnLst/>
              <a:rect l="l" t="t" r="r" b="b"/>
              <a:pathLst>
                <a:path w="1207" h="765" extrusionOk="0">
                  <a:moveTo>
                    <a:pt x="1146" y="1"/>
                  </a:moveTo>
                  <a:lnTo>
                    <a:pt x="1079" y="67"/>
                  </a:lnTo>
                  <a:cubicBezTo>
                    <a:pt x="1018" y="67"/>
                    <a:pt x="891" y="128"/>
                    <a:pt x="825" y="128"/>
                  </a:cubicBezTo>
                  <a:cubicBezTo>
                    <a:pt x="570" y="256"/>
                    <a:pt x="255" y="449"/>
                    <a:pt x="61" y="704"/>
                  </a:cubicBezTo>
                  <a:cubicBezTo>
                    <a:pt x="0" y="704"/>
                    <a:pt x="0" y="765"/>
                    <a:pt x="61" y="765"/>
                  </a:cubicBezTo>
                  <a:cubicBezTo>
                    <a:pt x="316" y="510"/>
                    <a:pt x="570" y="322"/>
                    <a:pt x="891" y="194"/>
                  </a:cubicBezTo>
                  <a:cubicBezTo>
                    <a:pt x="952" y="194"/>
                    <a:pt x="1018" y="128"/>
                    <a:pt x="1079" y="128"/>
                  </a:cubicBezTo>
                  <a:lnTo>
                    <a:pt x="1146" y="67"/>
                  </a:lnTo>
                  <a:lnTo>
                    <a:pt x="1207" y="67"/>
                  </a:lnTo>
                  <a:lnTo>
                    <a:pt x="1146" y="1"/>
                  </a:lnTo>
                  <a:close/>
                </a:path>
              </a:pathLst>
            </a:custGeom>
            <a:solidFill>
              <a:srgbClr val="41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1"/>
            <p:cNvSpPr/>
            <p:nvPr/>
          </p:nvSpPr>
          <p:spPr>
            <a:xfrm>
              <a:off x="3695150" y="2622766"/>
              <a:ext cx="526520" cy="537553"/>
            </a:xfrm>
            <a:custGeom>
              <a:avLst/>
              <a:gdLst/>
              <a:ahLst/>
              <a:cxnLst/>
              <a:rect l="l" t="t" r="r" b="b"/>
              <a:pathLst>
                <a:path w="5154" h="5262" extrusionOk="0">
                  <a:moveTo>
                    <a:pt x="3531" y="0"/>
                  </a:moveTo>
                  <a:cubicBezTo>
                    <a:pt x="2085" y="0"/>
                    <a:pt x="1244" y="862"/>
                    <a:pt x="765" y="2013"/>
                  </a:cubicBezTo>
                  <a:cubicBezTo>
                    <a:pt x="1" y="3795"/>
                    <a:pt x="510" y="5261"/>
                    <a:pt x="510" y="5261"/>
                  </a:cubicBezTo>
                  <a:cubicBezTo>
                    <a:pt x="510" y="5261"/>
                    <a:pt x="1971" y="5006"/>
                    <a:pt x="2801" y="3922"/>
                  </a:cubicBezTo>
                  <a:cubicBezTo>
                    <a:pt x="3692" y="2843"/>
                    <a:pt x="3371" y="1377"/>
                    <a:pt x="5153" y="297"/>
                  </a:cubicBezTo>
                  <a:cubicBezTo>
                    <a:pt x="4542" y="93"/>
                    <a:pt x="4004" y="0"/>
                    <a:pt x="3531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1"/>
            <p:cNvSpPr/>
            <p:nvPr/>
          </p:nvSpPr>
          <p:spPr>
            <a:xfrm>
              <a:off x="3779429" y="2666081"/>
              <a:ext cx="370934" cy="468188"/>
            </a:xfrm>
            <a:custGeom>
              <a:avLst/>
              <a:gdLst/>
              <a:ahLst/>
              <a:cxnLst/>
              <a:rect l="l" t="t" r="r" b="b"/>
              <a:pathLst>
                <a:path w="3631" h="4583" extrusionOk="0">
                  <a:moveTo>
                    <a:pt x="3564" y="0"/>
                  </a:moveTo>
                  <a:cubicBezTo>
                    <a:pt x="3564" y="0"/>
                    <a:pt x="2740" y="128"/>
                    <a:pt x="1910" y="698"/>
                  </a:cubicBezTo>
                  <a:cubicBezTo>
                    <a:pt x="1019" y="1273"/>
                    <a:pt x="128" y="2419"/>
                    <a:pt x="1" y="4516"/>
                  </a:cubicBezTo>
                  <a:cubicBezTo>
                    <a:pt x="1" y="4516"/>
                    <a:pt x="1" y="4582"/>
                    <a:pt x="67" y="4582"/>
                  </a:cubicBezTo>
                  <a:lnTo>
                    <a:pt x="67" y="4516"/>
                  </a:lnTo>
                  <a:cubicBezTo>
                    <a:pt x="194" y="2419"/>
                    <a:pt x="1085" y="1334"/>
                    <a:pt x="1910" y="764"/>
                  </a:cubicBezTo>
                  <a:cubicBezTo>
                    <a:pt x="2358" y="443"/>
                    <a:pt x="2740" y="316"/>
                    <a:pt x="3055" y="189"/>
                  </a:cubicBezTo>
                  <a:cubicBezTo>
                    <a:pt x="3249" y="128"/>
                    <a:pt x="3376" y="128"/>
                    <a:pt x="3437" y="128"/>
                  </a:cubicBezTo>
                  <a:lnTo>
                    <a:pt x="3564" y="128"/>
                  </a:lnTo>
                  <a:lnTo>
                    <a:pt x="3564" y="62"/>
                  </a:lnTo>
                  <a:lnTo>
                    <a:pt x="3631" y="62"/>
                  </a:lnTo>
                  <a:lnTo>
                    <a:pt x="3564" y="0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1"/>
            <p:cNvSpPr/>
            <p:nvPr/>
          </p:nvSpPr>
          <p:spPr>
            <a:xfrm>
              <a:off x="4059236" y="2685286"/>
              <a:ext cx="71408" cy="26152"/>
            </a:xfrm>
            <a:custGeom>
              <a:avLst/>
              <a:gdLst/>
              <a:ahLst/>
              <a:cxnLst/>
              <a:rect l="l" t="t" r="r" b="b"/>
              <a:pathLst>
                <a:path w="699" h="256" extrusionOk="0">
                  <a:moveTo>
                    <a:pt x="62" y="1"/>
                  </a:moveTo>
                  <a:lnTo>
                    <a:pt x="62" y="67"/>
                  </a:lnTo>
                  <a:lnTo>
                    <a:pt x="1" y="67"/>
                  </a:lnTo>
                  <a:lnTo>
                    <a:pt x="62" y="128"/>
                  </a:lnTo>
                  <a:lnTo>
                    <a:pt x="189" y="128"/>
                  </a:lnTo>
                  <a:cubicBezTo>
                    <a:pt x="383" y="128"/>
                    <a:pt x="510" y="194"/>
                    <a:pt x="637" y="255"/>
                  </a:cubicBezTo>
                  <a:lnTo>
                    <a:pt x="698" y="255"/>
                  </a:lnTo>
                  <a:lnTo>
                    <a:pt x="698" y="194"/>
                  </a:lnTo>
                  <a:cubicBezTo>
                    <a:pt x="510" y="128"/>
                    <a:pt x="383" y="67"/>
                    <a:pt x="189" y="67"/>
                  </a:cubicBezTo>
                  <a:cubicBezTo>
                    <a:pt x="128" y="67"/>
                    <a:pt x="128" y="1"/>
                    <a:pt x="62" y="1"/>
                  </a:cubicBez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1"/>
            <p:cNvSpPr/>
            <p:nvPr/>
          </p:nvSpPr>
          <p:spPr>
            <a:xfrm>
              <a:off x="4039519" y="2633288"/>
              <a:ext cx="32793" cy="71919"/>
            </a:xfrm>
            <a:custGeom>
              <a:avLst/>
              <a:gdLst/>
              <a:ahLst/>
              <a:cxnLst/>
              <a:rect l="l" t="t" r="r" b="b"/>
              <a:pathLst>
                <a:path w="321" h="704" extrusionOk="0">
                  <a:moveTo>
                    <a:pt x="255" y="1"/>
                  </a:moveTo>
                  <a:cubicBezTo>
                    <a:pt x="194" y="128"/>
                    <a:pt x="128" y="321"/>
                    <a:pt x="66" y="449"/>
                  </a:cubicBezTo>
                  <a:cubicBezTo>
                    <a:pt x="66" y="510"/>
                    <a:pt x="0" y="576"/>
                    <a:pt x="0" y="637"/>
                  </a:cubicBezTo>
                  <a:lnTo>
                    <a:pt x="0" y="703"/>
                  </a:lnTo>
                  <a:cubicBezTo>
                    <a:pt x="0" y="703"/>
                    <a:pt x="66" y="703"/>
                    <a:pt x="66" y="637"/>
                  </a:cubicBezTo>
                  <a:cubicBezTo>
                    <a:pt x="66" y="576"/>
                    <a:pt x="128" y="510"/>
                    <a:pt x="128" y="449"/>
                  </a:cubicBezTo>
                  <a:lnTo>
                    <a:pt x="321" y="67"/>
                  </a:lnTo>
                  <a:lnTo>
                    <a:pt x="321" y="1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1"/>
            <p:cNvSpPr/>
            <p:nvPr/>
          </p:nvSpPr>
          <p:spPr>
            <a:xfrm>
              <a:off x="3916217" y="2783050"/>
              <a:ext cx="156097" cy="26152"/>
            </a:xfrm>
            <a:custGeom>
              <a:avLst/>
              <a:gdLst/>
              <a:ahLst/>
              <a:cxnLst/>
              <a:rect l="l" t="t" r="r" b="b"/>
              <a:pathLst>
                <a:path w="1528" h="256" extrusionOk="0">
                  <a:moveTo>
                    <a:pt x="62" y="1"/>
                  </a:moveTo>
                  <a:cubicBezTo>
                    <a:pt x="1" y="1"/>
                    <a:pt x="1" y="1"/>
                    <a:pt x="1" y="62"/>
                  </a:cubicBezTo>
                  <a:lnTo>
                    <a:pt x="444" y="62"/>
                  </a:lnTo>
                  <a:cubicBezTo>
                    <a:pt x="764" y="62"/>
                    <a:pt x="1146" y="128"/>
                    <a:pt x="1462" y="256"/>
                  </a:cubicBezTo>
                  <a:lnTo>
                    <a:pt x="1528" y="256"/>
                  </a:lnTo>
                  <a:lnTo>
                    <a:pt x="1528" y="189"/>
                  </a:lnTo>
                  <a:cubicBezTo>
                    <a:pt x="1207" y="62"/>
                    <a:pt x="764" y="1"/>
                    <a:pt x="444" y="1"/>
                  </a:cubicBez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1"/>
            <p:cNvSpPr/>
            <p:nvPr/>
          </p:nvSpPr>
          <p:spPr>
            <a:xfrm>
              <a:off x="3825195" y="2932402"/>
              <a:ext cx="175404" cy="19819"/>
            </a:xfrm>
            <a:custGeom>
              <a:avLst/>
              <a:gdLst/>
              <a:ahLst/>
              <a:cxnLst/>
              <a:rect l="l" t="t" r="r" b="b"/>
              <a:pathLst>
                <a:path w="1717" h="194" extrusionOk="0">
                  <a:moveTo>
                    <a:pt x="1" y="0"/>
                  </a:moveTo>
                  <a:lnTo>
                    <a:pt x="1" y="66"/>
                  </a:lnTo>
                  <a:lnTo>
                    <a:pt x="510" y="66"/>
                  </a:lnTo>
                  <a:cubicBezTo>
                    <a:pt x="892" y="66"/>
                    <a:pt x="1273" y="66"/>
                    <a:pt x="1655" y="194"/>
                  </a:cubicBezTo>
                  <a:cubicBezTo>
                    <a:pt x="1716" y="127"/>
                    <a:pt x="1655" y="127"/>
                    <a:pt x="1655" y="127"/>
                  </a:cubicBezTo>
                  <a:cubicBezTo>
                    <a:pt x="1273" y="0"/>
                    <a:pt x="892" y="0"/>
                    <a:pt x="510" y="0"/>
                  </a:cubicBez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1"/>
            <p:cNvSpPr/>
            <p:nvPr/>
          </p:nvSpPr>
          <p:spPr>
            <a:xfrm>
              <a:off x="3786171" y="3062346"/>
              <a:ext cx="117175" cy="13178"/>
            </a:xfrm>
            <a:custGeom>
              <a:avLst/>
              <a:gdLst/>
              <a:ahLst/>
              <a:cxnLst/>
              <a:rect l="l" t="t" r="r" b="b"/>
              <a:pathLst>
                <a:path w="1147" h="129" extrusionOk="0">
                  <a:moveTo>
                    <a:pt x="317" y="1"/>
                  </a:moveTo>
                  <a:cubicBezTo>
                    <a:pt x="255" y="1"/>
                    <a:pt x="189" y="67"/>
                    <a:pt x="128" y="67"/>
                  </a:cubicBezTo>
                  <a:lnTo>
                    <a:pt x="62" y="67"/>
                  </a:lnTo>
                  <a:cubicBezTo>
                    <a:pt x="1" y="67"/>
                    <a:pt x="1" y="67"/>
                    <a:pt x="1" y="128"/>
                  </a:cubicBezTo>
                  <a:lnTo>
                    <a:pt x="128" y="128"/>
                  </a:lnTo>
                  <a:cubicBezTo>
                    <a:pt x="189" y="128"/>
                    <a:pt x="255" y="128"/>
                    <a:pt x="383" y="67"/>
                  </a:cubicBezTo>
                  <a:lnTo>
                    <a:pt x="1146" y="67"/>
                  </a:lnTo>
                  <a:lnTo>
                    <a:pt x="1146" y="1"/>
                  </a:lnTo>
                  <a:close/>
                </a:path>
              </a:pathLst>
            </a:custGeom>
            <a:solidFill>
              <a:srgbClr val="41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1"/>
            <p:cNvSpPr/>
            <p:nvPr/>
          </p:nvSpPr>
          <p:spPr>
            <a:xfrm>
              <a:off x="3454367" y="2314969"/>
              <a:ext cx="370934" cy="819303"/>
            </a:xfrm>
            <a:custGeom>
              <a:avLst/>
              <a:gdLst/>
              <a:ahLst/>
              <a:cxnLst/>
              <a:rect l="l" t="t" r="r" b="b"/>
              <a:pathLst>
                <a:path w="3631" h="8020" extrusionOk="0">
                  <a:moveTo>
                    <a:pt x="1" y="1"/>
                  </a:moveTo>
                  <a:cubicBezTo>
                    <a:pt x="449" y="1274"/>
                    <a:pt x="510" y="4583"/>
                    <a:pt x="1085" y="5983"/>
                  </a:cubicBezTo>
                  <a:cubicBezTo>
                    <a:pt x="1655" y="7444"/>
                    <a:pt x="2867" y="8019"/>
                    <a:pt x="2867" y="8019"/>
                  </a:cubicBezTo>
                  <a:cubicBezTo>
                    <a:pt x="2867" y="8019"/>
                    <a:pt x="3631" y="6619"/>
                    <a:pt x="3310" y="4583"/>
                  </a:cubicBezTo>
                  <a:cubicBezTo>
                    <a:pt x="3055" y="2801"/>
                    <a:pt x="1783" y="637"/>
                    <a:pt x="1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1"/>
            <p:cNvSpPr/>
            <p:nvPr/>
          </p:nvSpPr>
          <p:spPr>
            <a:xfrm>
              <a:off x="3480417" y="2347250"/>
              <a:ext cx="240887" cy="799995"/>
            </a:xfrm>
            <a:custGeom>
              <a:avLst/>
              <a:gdLst/>
              <a:ahLst/>
              <a:cxnLst/>
              <a:rect l="l" t="t" r="r" b="b"/>
              <a:pathLst>
                <a:path w="2358" h="7831" extrusionOk="0">
                  <a:moveTo>
                    <a:pt x="0" y="1"/>
                  </a:moveTo>
                  <a:lnTo>
                    <a:pt x="0" y="67"/>
                  </a:lnTo>
                  <a:lnTo>
                    <a:pt x="66" y="128"/>
                  </a:lnTo>
                  <a:cubicBezTo>
                    <a:pt x="128" y="255"/>
                    <a:pt x="255" y="382"/>
                    <a:pt x="321" y="510"/>
                  </a:cubicBezTo>
                  <a:cubicBezTo>
                    <a:pt x="637" y="958"/>
                    <a:pt x="891" y="1467"/>
                    <a:pt x="1085" y="1976"/>
                  </a:cubicBezTo>
                  <a:cubicBezTo>
                    <a:pt x="1848" y="3564"/>
                    <a:pt x="2291" y="5285"/>
                    <a:pt x="2291" y="7067"/>
                  </a:cubicBezTo>
                  <a:lnTo>
                    <a:pt x="2291" y="7765"/>
                  </a:lnTo>
                  <a:lnTo>
                    <a:pt x="2291" y="7831"/>
                  </a:lnTo>
                  <a:cubicBezTo>
                    <a:pt x="2291" y="7831"/>
                    <a:pt x="2357" y="7831"/>
                    <a:pt x="2357" y="7765"/>
                  </a:cubicBezTo>
                  <a:lnTo>
                    <a:pt x="2357" y="7067"/>
                  </a:lnTo>
                  <a:cubicBezTo>
                    <a:pt x="2357" y="5285"/>
                    <a:pt x="1909" y="3564"/>
                    <a:pt x="1146" y="1910"/>
                  </a:cubicBezTo>
                  <a:cubicBezTo>
                    <a:pt x="957" y="1401"/>
                    <a:pt x="703" y="958"/>
                    <a:pt x="382" y="449"/>
                  </a:cubicBezTo>
                  <a:cubicBezTo>
                    <a:pt x="255" y="321"/>
                    <a:pt x="194" y="194"/>
                    <a:pt x="128" y="128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1"/>
            <p:cNvSpPr/>
            <p:nvPr/>
          </p:nvSpPr>
          <p:spPr>
            <a:xfrm>
              <a:off x="3539157" y="2380042"/>
              <a:ext cx="19308" cy="65074"/>
            </a:xfrm>
            <a:custGeom>
              <a:avLst/>
              <a:gdLst/>
              <a:ahLst/>
              <a:cxnLst/>
              <a:rect l="l" t="t" r="r" b="b"/>
              <a:pathLst>
                <a:path w="189" h="637" extrusionOk="0">
                  <a:moveTo>
                    <a:pt x="189" y="0"/>
                  </a:moveTo>
                  <a:cubicBezTo>
                    <a:pt x="128" y="0"/>
                    <a:pt x="128" y="61"/>
                    <a:pt x="128" y="61"/>
                  </a:cubicBezTo>
                  <a:lnTo>
                    <a:pt x="128" y="189"/>
                  </a:lnTo>
                  <a:cubicBezTo>
                    <a:pt x="128" y="255"/>
                    <a:pt x="128" y="443"/>
                    <a:pt x="1" y="637"/>
                  </a:cubicBezTo>
                  <a:lnTo>
                    <a:pt x="62" y="637"/>
                  </a:lnTo>
                  <a:cubicBezTo>
                    <a:pt x="189" y="443"/>
                    <a:pt x="189" y="255"/>
                    <a:pt x="189" y="189"/>
                  </a:cubicBezTo>
                  <a:lnTo>
                    <a:pt x="189" y="61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1"/>
            <p:cNvSpPr/>
            <p:nvPr/>
          </p:nvSpPr>
          <p:spPr>
            <a:xfrm>
              <a:off x="3500133" y="2503243"/>
              <a:ext cx="91124" cy="19921"/>
            </a:xfrm>
            <a:custGeom>
              <a:avLst/>
              <a:gdLst/>
              <a:ahLst/>
              <a:cxnLst/>
              <a:rect l="l" t="t" r="r" b="b"/>
              <a:pathLst>
                <a:path w="892" h="195" extrusionOk="0">
                  <a:moveTo>
                    <a:pt x="1" y="1"/>
                  </a:moveTo>
                  <a:lnTo>
                    <a:pt x="1" y="67"/>
                  </a:lnTo>
                  <a:cubicBezTo>
                    <a:pt x="1" y="67"/>
                    <a:pt x="383" y="194"/>
                    <a:pt x="698" y="194"/>
                  </a:cubicBezTo>
                  <a:lnTo>
                    <a:pt x="892" y="194"/>
                  </a:lnTo>
                  <a:cubicBezTo>
                    <a:pt x="892" y="128"/>
                    <a:pt x="826" y="128"/>
                    <a:pt x="826" y="128"/>
                  </a:cubicBezTo>
                  <a:lnTo>
                    <a:pt x="698" y="128"/>
                  </a:lnTo>
                  <a:cubicBezTo>
                    <a:pt x="571" y="128"/>
                    <a:pt x="383" y="128"/>
                    <a:pt x="255" y="67"/>
                  </a:cubicBezTo>
                  <a:cubicBezTo>
                    <a:pt x="189" y="67"/>
                    <a:pt x="128" y="67"/>
                    <a:pt x="62" y="1"/>
                  </a:cubicBez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1"/>
            <p:cNvSpPr/>
            <p:nvPr/>
          </p:nvSpPr>
          <p:spPr>
            <a:xfrm>
              <a:off x="3526183" y="2698362"/>
              <a:ext cx="136380" cy="19819"/>
            </a:xfrm>
            <a:custGeom>
              <a:avLst/>
              <a:gdLst/>
              <a:ahLst/>
              <a:cxnLst/>
              <a:rect l="l" t="t" r="r" b="b"/>
              <a:pathLst>
                <a:path w="1335" h="194" extrusionOk="0">
                  <a:moveTo>
                    <a:pt x="0" y="0"/>
                  </a:moveTo>
                  <a:lnTo>
                    <a:pt x="0" y="66"/>
                  </a:lnTo>
                  <a:cubicBezTo>
                    <a:pt x="0" y="66"/>
                    <a:pt x="825" y="194"/>
                    <a:pt x="1273" y="194"/>
                  </a:cubicBezTo>
                  <a:lnTo>
                    <a:pt x="1334" y="194"/>
                  </a:lnTo>
                  <a:lnTo>
                    <a:pt x="1334" y="127"/>
                  </a:lnTo>
                  <a:lnTo>
                    <a:pt x="1273" y="127"/>
                  </a:lnTo>
                  <a:cubicBezTo>
                    <a:pt x="1080" y="127"/>
                    <a:pt x="764" y="127"/>
                    <a:pt x="509" y="66"/>
                  </a:cubicBezTo>
                  <a:cubicBezTo>
                    <a:pt x="382" y="66"/>
                    <a:pt x="255" y="0"/>
                    <a:pt x="189" y="0"/>
                  </a:cubicBez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1"/>
            <p:cNvSpPr/>
            <p:nvPr/>
          </p:nvSpPr>
          <p:spPr>
            <a:xfrm>
              <a:off x="3610462" y="2503243"/>
              <a:ext cx="65074" cy="91124"/>
            </a:xfrm>
            <a:custGeom>
              <a:avLst/>
              <a:gdLst/>
              <a:ahLst/>
              <a:cxnLst/>
              <a:rect l="l" t="t" r="r" b="b"/>
              <a:pathLst>
                <a:path w="637" h="892" extrusionOk="0">
                  <a:moveTo>
                    <a:pt x="575" y="1"/>
                  </a:moveTo>
                  <a:lnTo>
                    <a:pt x="575" y="128"/>
                  </a:lnTo>
                  <a:cubicBezTo>
                    <a:pt x="448" y="256"/>
                    <a:pt x="194" y="637"/>
                    <a:pt x="66" y="831"/>
                  </a:cubicBezTo>
                  <a:cubicBezTo>
                    <a:pt x="0" y="831"/>
                    <a:pt x="66" y="892"/>
                    <a:pt x="66" y="892"/>
                  </a:cubicBezTo>
                  <a:cubicBezTo>
                    <a:pt x="321" y="637"/>
                    <a:pt x="636" y="67"/>
                    <a:pt x="636" y="67"/>
                  </a:cubicBezTo>
                  <a:lnTo>
                    <a:pt x="636" y="1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1"/>
            <p:cNvSpPr/>
            <p:nvPr/>
          </p:nvSpPr>
          <p:spPr>
            <a:xfrm>
              <a:off x="3565207" y="2887147"/>
              <a:ext cx="143123" cy="13076"/>
            </a:xfrm>
            <a:custGeom>
              <a:avLst/>
              <a:gdLst/>
              <a:ahLst/>
              <a:cxnLst/>
              <a:rect l="l" t="t" r="r" b="b"/>
              <a:pathLst>
                <a:path w="1401" h="128" extrusionOk="0">
                  <a:moveTo>
                    <a:pt x="1334" y="0"/>
                  </a:moveTo>
                  <a:cubicBezTo>
                    <a:pt x="1079" y="61"/>
                    <a:pt x="570" y="61"/>
                    <a:pt x="316" y="61"/>
                  </a:cubicBezTo>
                  <a:lnTo>
                    <a:pt x="0" y="61"/>
                  </a:lnTo>
                  <a:cubicBezTo>
                    <a:pt x="0" y="61"/>
                    <a:pt x="0" y="127"/>
                    <a:pt x="61" y="127"/>
                  </a:cubicBezTo>
                  <a:lnTo>
                    <a:pt x="316" y="127"/>
                  </a:lnTo>
                  <a:cubicBezTo>
                    <a:pt x="637" y="127"/>
                    <a:pt x="1079" y="127"/>
                    <a:pt x="1334" y="61"/>
                  </a:cubicBezTo>
                  <a:cubicBezTo>
                    <a:pt x="1400" y="61"/>
                    <a:pt x="1400" y="61"/>
                    <a:pt x="1400" y="0"/>
                  </a:cubicBez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1"/>
            <p:cNvSpPr/>
            <p:nvPr/>
          </p:nvSpPr>
          <p:spPr>
            <a:xfrm>
              <a:off x="3656228" y="3036398"/>
              <a:ext cx="65074" cy="13076"/>
            </a:xfrm>
            <a:custGeom>
              <a:avLst/>
              <a:gdLst/>
              <a:ahLst/>
              <a:cxnLst/>
              <a:rect l="l" t="t" r="r" b="b"/>
              <a:pathLst>
                <a:path w="637" h="128" extrusionOk="0">
                  <a:moveTo>
                    <a:pt x="570" y="0"/>
                  </a:moveTo>
                  <a:cubicBezTo>
                    <a:pt x="382" y="67"/>
                    <a:pt x="188" y="67"/>
                    <a:pt x="61" y="67"/>
                  </a:cubicBezTo>
                  <a:cubicBezTo>
                    <a:pt x="61" y="67"/>
                    <a:pt x="0" y="67"/>
                    <a:pt x="0" y="128"/>
                  </a:cubicBezTo>
                  <a:lnTo>
                    <a:pt x="61" y="128"/>
                  </a:lnTo>
                  <a:cubicBezTo>
                    <a:pt x="188" y="128"/>
                    <a:pt x="382" y="128"/>
                    <a:pt x="636" y="67"/>
                  </a:cubicBezTo>
                  <a:lnTo>
                    <a:pt x="636" y="0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1"/>
            <p:cNvSpPr/>
            <p:nvPr/>
          </p:nvSpPr>
          <p:spPr>
            <a:xfrm>
              <a:off x="3649384" y="2171950"/>
              <a:ext cx="338243" cy="955581"/>
            </a:xfrm>
            <a:custGeom>
              <a:avLst/>
              <a:gdLst/>
              <a:ahLst/>
              <a:cxnLst/>
              <a:rect l="l" t="t" r="r" b="b"/>
              <a:pathLst>
                <a:path w="3311" h="9354" extrusionOk="0">
                  <a:moveTo>
                    <a:pt x="3310" y="1"/>
                  </a:moveTo>
                  <a:lnTo>
                    <a:pt x="3310" y="1"/>
                  </a:lnTo>
                  <a:cubicBezTo>
                    <a:pt x="1340" y="1462"/>
                    <a:pt x="194" y="3880"/>
                    <a:pt x="128" y="5790"/>
                  </a:cubicBezTo>
                  <a:cubicBezTo>
                    <a:pt x="1" y="8081"/>
                    <a:pt x="1085" y="9353"/>
                    <a:pt x="1085" y="9353"/>
                  </a:cubicBezTo>
                  <a:cubicBezTo>
                    <a:pt x="1085" y="9353"/>
                    <a:pt x="2358" y="8462"/>
                    <a:pt x="2867" y="6874"/>
                  </a:cubicBezTo>
                  <a:cubicBezTo>
                    <a:pt x="3310" y="5219"/>
                    <a:pt x="2928" y="1401"/>
                    <a:pt x="3310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1"/>
            <p:cNvSpPr/>
            <p:nvPr/>
          </p:nvSpPr>
          <p:spPr>
            <a:xfrm>
              <a:off x="3747250" y="2210973"/>
              <a:ext cx="214326" cy="897249"/>
            </a:xfrm>
            <a:custGeom>
              <a:avLst/>
              <a:gdLst/>
              <a:ahLst/>
              <a:cxnLst/>
              <a:rect l="l" t="t" r="r" b="b"/>
              <a:pathLst>
                <a:path w="2098" h="8783" extrusionOk="0">
                  <a:moveTo>
                    <a:pt x="2098" y="1"/>
                  </a:moveTo>
                  <a:cubicBezTo>
                    <a:pt x="2098" y="1"/>
                    <a:pt x="2036" y="1"/>
                    <a:pt x="2036" y="62"/>
                  </a:cubicBezTo>
                  <a:cubicBezTo>
                    <a:pt x="1461" y="1274"/>
                    <a:pt x="1079" y="2546"/>
                    <a:pt x="698" y="3819"/>
                  </a:cubicBezTo>
                  <a:cubicBezTo>
                    <a:pt x="316" y="5280"/>
                    <a:pt x="0" y="6746"/>
                    <a:pt x="0" y="8274"/>
                  </a:cubicBezTo>
                  <a:lnTo>
                    <a:pt x="0" y="8783"/>
                  </a:lnTo>
                  <a:lnTo>
                    <a:pt x="61" y="8783"/>
                  </a:lnTo>
                  <a:lnTo>
                    <a:pt x="61" y="8274"/>
                  </a:lnTo>
                  <a:cubicBezTo>
                    <a:pt x="61" y="6746"/>
                    <a:pt x="382" y="5280"/>
                    <a:pt x="764" y="3819"/>
                  </a:cubicBezTo>
                  <a:cubicBezTo>
                    <a:pt x="1146" y="2546"/>
                    <a:pt x="1527" y="1274"/>
                    <a:pt x="2098" y="62"/>
                  </a:cubicBezTo>
                  <a:lnTo>
                    <a:pt x="2098" y="1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1"/>
            <p:cNvSpPr/>
            <p:nvPr/>
          </p:nvSpPr>
          <p:spPr>
            <a:xfrm>
              <a:off x="3883424" y="2269203"/>
              <a:ext cx="32895" cy="58945"/>
            </a:xfrm>
            <a:custGeom>
              <a:avLst/>
              <a:gdLst/>
              <a:ahLst/>
              <a:cxnLst/>
              <a:rect l="l" t="t" r="r" b="b"/>
              <a:pathLst>
                <a:path w="322" h="577" extrusionOk="0">
                  <a:moveTo>
                    <a:pt x="1" y="1"/>
                  </a:moveTo>
                  <a:lnTo>
                    <a:pt x="67" y="67"/>
                  </a:lnTo>
                  <a:lnTo>
                    <a:pt x="67" y="194"/>
                  </a:lnTo>
                  <a:lnTo>
                    <a:pt x="255" y="576"/>
                  </a:lnTo>
                  <a:lnTo>
                    <a:pt x="322" y="576"/>
                  </a:lnTo>
                  <a:lnTo>
                    <a:pt x="322" y="510"/>
                  </a:lnTo>
                  <a:cubicBezTo>
                    <a:pt x="255" y="383"/>
                    <a:pt x="194" y="322"/>
                    <a:pt x="128" y="194"/>
                  </a:cubicBezTo>
                  <a:lnTo>
                    <a:pt x="128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1"/>
            <p:cNvSpPr/>
            <p:nvPr/>
          </p:nvSpPr>
          <p:spPr>
            <a:xfrm>
              <a:off x="3903243" y="2334276"/>
              <a:ext cx="65074" cy="26050"/>
            </a:xfrm>
            <a:custGeom>
              <a:avLst/>
              <a:gdLst/>
              <a:ahLst/>
              <a:cxnLst/>
              <a:rect l="l" t="t" r="r" b="b"/>
              <a:pathLst>
                <a:path w="637" h="255" extrusionOk="0">
                  <a:moveTo>
                    <a:pt x="571" y="0"/>
                  </a:moveTo>
                  <a:cubicBezTo>
                    <a:pt x="443" y="0"/>
                    <a:pt x="316" y="67"/>
                    <a:pt x="189" y="128"/>
                  </a:cubicBezTo>
                  <a:lnTo>
                    <a:pt x="0" y="128"/>
                  </a:lnTo>
                  <a:lnTo>
                    <a:pt x="0" y="194"/>
                  </a:lnTo>
                  <a:lnTo>
                    <a:pt x="0" y="255"/>
                  </a:lnTo>
                  <a:cubicBezTo>
                    <a:pt x="0" y="255"/>
                    <a:pt x="61" y="255"/>
                    <a:pt x="61" y="194"/>
                  </a:cubicBezTo>
                  <a:lnTo>
                    <a:pt x="255" y="194"/>
                  </a:lnTo>
                  <a:cubicBezTo>
                    <a:pt x="382" y="128"/>
                    <a:pt x="443" y="67"/>
                    <a:pt x="571" y="67"/>
                  </a:cubicBezTo>
                  <a:cubicBezTo>
                    <a:pt x="637" y="67"/>
                    <a:pt x="637" y="67"/>
                    <a:pt x="637" y="0"/>
                  </a:cubicBez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1"/>
            <p:cNvSpPr/>
            <p:nvPr/>
          </p:nvSpPr>
          <p:spPr>
            <a:xfrm>
              <a:off x="3799247" y="2386274"/>
              <a:ext cx="52100" cy="130149"/>
            </a:xfrm>
            <a:custGeom>
              <a:avLst/>
              <a:gdLst/>
              <a:ahLst/>
              <a:cxnLst/>
              <a:rect l="l" t="t" r="r" b="b"/>
              <a:pathLst>
                <a:path w="510" h="1274" extrusionOk="0">
                  <a:moveTo>
                    <a:pt x="0" y="0"/>
                  </a:moveTo>
                  <a:cubicBezTo>
                    <a:pt x="0" y="0"/>
                    <a:pt x="0" y="67"/>
                    <a:pt x="61" y="67"/>
                  </a:cubicBezTo>
                  <a:lnTo>
                    <a:pt x="0" y="67"/>
                  </a:lnTo>
                  <a:cubicBezTo>
                    <a:pt x="61" y="67"/>
                    <a:pt x="61" y="67"/>
                    <a:pt x="61" y="128"/>
                  </a:cubicBezTo>
                  <a:cubicBezTo>
                    <a:pt x="61" y="194"/>
                    <a:pt x="61" y="321"/>
                    <a:pt x="127" y="382"/>
                  </a:cubicBezTo>
                  <a:cubicBezTo>
                    <a:pt x="189" y="703"/>
                    <a:pt x="255" y="1019"/>
                    <a:pt x="382" y="1273"/>
                  </a:cubicBezTo>
                  <a:lnTo>
                    <a:pt x="443" y="1273"/>
                  </a:lnTo>
                  <a:cubicBezTo>
                    <a:pt x="443" y="1273"/>
                    <a:pt x="509" y="1212"/>
                    <a:pt x="443" y="1212"/>
                  </a:cubicBezTo>
                  <a:cubicBezTo>
                    <a:pt x="316" y="958"/>
                    <a:pt x="255" y="637"/>
                    <a:pt x="189" y="382"/>
                  </a:cubicBezTo>
                  <a:cubicBezTo>
                    <a:pt x="127" y="321"/>
                    <a:pt x="127" y="194"/>
                    <a:pt x="127" y="128"/>
                  </a:cubicBezTo>
                  <a:lnTo>
                    <a:pt x="127" y="67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1"/>
            <p:cNvSpPr/>
            <p:nvPr/>
          </p:nvSpPr>
          <p:spPr>
            <a:xfrm>
              <a:off x="3818453" y="2549009"/>
              <a:ext cx="143123" cy="71408"/>
            </a:xfrm>
            <a:custGeom>
              <a:avLst/>
              <a:gdLst/>
              <a:ahLst/>
              <a:cxnLst/>
              <a:rect l="l" t="t" r="r" b="b"/>
              <a:pathLst>
                <a:path w="1401" h="699" extrusionOk="0">
                  <a:moveTo>
                    <a:pt x="1339" y="1"/>
                  </a:moveTo>
                  <a:cubicBezTo>
                    <a:pt x="958" y="317"/>
                    <a:pt x="449" y="383"/>
                    <a:pt x="67" y="637"/>
                  </a:cubicBezTo>
                  <a:lnTo>
                    <a:pt x="1" y="698"/>
                  </a:lnTo>
                  <a:lnTo>
                    <a:pt x="67" y="698"/>
                  </a:lnTo>
                  <a:cubicBezTo>
                    <a:pt x="510" y="444"/>
                    <a:pt x="958" y="383"/>
                    <a:pt x="1339" y="62"/>
                  </a:cubicBezTo>
                  <a:lnTo>
                    <a:pt x="1401" y="1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1"/>
            <p:cNvSpPr/>
            <p:nvPr/>
          </p:nvSpPr>
          <p:spPr>
            <a:xfrm>
              <a:off x="3675434" y="2685286"/>
              <a:ext cx="91124" cy="143123"/>
            </a:xfrm>
            <a:custGeom>
              <a:avLst/>
              <a:gdLst/>
              <a:ahLst/>
              <a:cxnLst/>
              <a:rect l="l" t="t" r="r" b="b"/>
              <a:pathLst>
                <a:path w="892" h="1401" extrusionOk="0">
                  <a:moveTo>
                    <a:pt x="67" y="1"/>
                  </a:moveTo>
                  <a:cubicBezTo>
                    <a:pt x="0" y="1"/>
                    <a:pt x="0" y="1"/>
                    <a:pt x="0" y="67"/>
                  </a:cubicBezTo>
                  <a:lnTo>
                    <a:pt x="67" y="128"/>
                  </a:lnTo>
                  <a:cubicBezTo>
                    <a:pt x="128" y="255"/>
                    <a:pt x="194" y="322"/>
                    <a:pt x="194" y="449"/>
                  </a:cubicBezTo>
                  <a:cubicBezTo>
                    <a:pt x="382" y="765"/>
                    <a:pt x="637" y="1085"/>
                    <a:pt x="891" y="1401"/>
                  </a:cubicBezTo>
                  <a:cubicBezTo>
                    <a:pt x="703" y="1085"/>
                    <a:pt x="448" y="765"/>
                    <a:pt x="255" y="383"/>
                  </a:cubicBezTo>
                  <a:cubicBezTo>
                    <a:pt x="194" y="322"/>
                    <a:pt x="194" y="194"/>
                    <a:pt x="128" y="128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1"/>
            <p:cNvSpPr/>
            <p:nvPr/>
          </p:nvSpPr>
          <p:spPr>
            <a:xfrm>
              <a:off x="3760224" y="2806137"/>
              <a:ext cx="188378" cy="87345"/>
            </a:xfrm>
            <a:custGeom>
              <a:avLst/>
              <a:gdLst/>
              <a:ahLst/>
              <a:cxnLst/>
              <a:rect l="l" t="t" r="r" b="b"/>
              <a:pathLst>
                <a:path w="1844" h="855" extrusionOk="0">
                  <a:moveTo>
                    <a:pt x="1784" y="0"/>
                  </a:moveTo>
                  <a:cubicBezTo>
                    <a:pt x="1782" y="0"/>
                    <a:pt x="1782" y="7"/>
                    <a:pt x="1782" y="30"/>
                  </a:cubicBezTo>
                  <a:lnTo>
                    <a:pt x="1716" y="30"/>
                  </a:lnTo>
                  <a:cubicBezTo>
                    <a:pt x="1589" y="157"/>
                    <a:pt x="1461" y="218"/>
                    <a:pt x="1334" y="284"/>
                  </a:cubicBezTo>
                  <a:cubicBezTo>
                    <a:pt x="1080" y="411"/>
                    <a:pt x="764" y="539"/>
                    <a:pt x="509" y="666"/>
                  </a:cubicBezTo>
                  <a:cubicBezTo>
                    <a:pt x="382" y="727"/>
                    <a:pt x="189" y="793"/>
                    <a:pt x="61" y="793"/>
                  </a:cubicBezTo>
                  <a:lnTo>
                    <a:pt x="0" y="793"/>
                  </a:lnTo>
                  <a:cubicBezTo>
                    <a:pt x="0" y="854"/>
                    <a:pt x="61" y="854"/>
                    <a:pt x="61" y="854"/>
                  </a:cubicBezTo>
                  <a:cubicBezTo>
                    <a:pt x="189" y="854"/>
                    <a:pt x="382" y="793"/>
                    <a:pt x="509" y="727"/>
                  </a:cubicBezTo>
                  <a:cubicBezTo>
                    <a:pt x="825" y="600"/>
                    <a:pt x="1080" y="472"/>
                    <a:pt x="1400" y="284"/>
                  </a:cubicBezTo>
                  <a:cubicBezTo>
                    <a:pt x="1461" y="218"/>
                    <a:pt x="1589" y="218"/>
                    <a:pt x="1716" y="91"/>
                  </a:cubicBezTo>
                  <a:lnTo>
                    <a:pt x="1782" y="91"/>
                  </a:lnTo>
                  <a:lnTo>
                    <a:pt x="1843" y="30"/>
                  </a:lnTo>
                  <a:cubicBezTo>
                    <a:pt x="1803" y="30"/>
                    <a:pt x="1789" y="0"/>
                    <a:pt x="1784" y="0"/>
                  </a:cubicBez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1"/>
            <p:cNvSpPr/>
            <p:nvPr/>
          </p:nvSpPr>
          <p:spPr>
            <a:xfrm>
              <a:off x="3695150" y="2978169"/>
              <a:ext cx="58434" cy="48320"/>
            </a:xfrm>
            <a:custGeom>
              <a:avLst/>
              <a:gdLst/>
              <a:ahLst/>
              <a:cxnLst/>
              <a:rect l="l" t="t" r="r" b="b"/>
              <a:pathLst>
                <a:path w="572" h="473" extrusionOk="0">
                  <a:moveTo>
                    <a:pt x="62" y="0"/>
                  </a:moveTo>
                  <a:cubicBezTo>
                    <a:pt x="1" y="0"/>
                    <a:pt x="1" y="61"/>
                    <a:pt x="1" y="61"/>
                  </a:cubicBezTo>
                  <a:cubicBezTo>
                    <a:pt x="62" y="127"/>
                    <a:pt x="128" y="255"/>
                    <a:pt x="255" y="316"/>
                  </a:cubicBezTo>
                  <a:cubicBezTo>
                    <a:pt x="317" y="382"/>
                    <a:pt x="444" y="443"/>
                    <a:pt x="510" y="443"/>
                  </a:cubicBezTo>
                  <a:cubicBezTo>
                    <a:pt x="530" y="465"/>
                    <a:pt x="544" y="472"/>
                    <a:pt x="553" y="472"/>
                  </a:cubicBezTo>
                  <a:cubicBezTo>
                    <a:pt x="571" y="472"/>
                    <a:pt x="571" y="443"/>
                    <a:pt x="571" y="443"/>
                  </a:cubicBezTo>
                  <a:lnTo>
                    <a:pt x="571" y="382"/>
                  </a:lnTo>
                  <a:cubicBezTo>
                    <a:pt x="510" y="382"/>
                    <a:pt x="383" y="316"/>
                    <a:pt x="317" y="255"/>
                  </a:cubicBezTo>
                  <a:cubicBezTo>
                    <a:pt x="189" y="189"/>
                    <a:pt x="128" y="127"/>
                    <a:pt x="62" y="61"/>
                  </a:cubicBezTo>
                  <a:lnTo>
                    <a:pt x="62" y="0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1"/>
            <p:cNvSpPr/>
            <p:nvPr/>
          </p:nvSpPr>
          <p:spPr>
            <a:xfrm>
              <a:off x="3753481" y="2994616"/>
              <a:ext cx="123815" cy="61601"/>
            </a:xfrm>
            <a:custGeom>
              <a:avLst/>
              <a:gdLst/>
              <a:ahLst/>
              <a:cxnLst/>
              <a:rect l="l" t="t" r="r" b="b"/>
              <a:pathLst>
                <a:path w="1212" h="603" extrusionOk="0">
                  <a:moveTo>
                    <a:pt x="1165" y="0"/>
                  </a:moveTo>
                  <a:cubicBezTo>
                    <a:pt x="1146" y="0"/>
                    <a:pt x="1146" y="28"/>
                    <a:pt x="1146" y="28"/>
                  </a:cubicBezTo>
                  <a:lnTo>
                    <a:pt x="1085" y="28"/>
                  </a:lnTo>
                  <a:cubicBezTo>
                    <a:pt x="1085" y="94"/>
                    <a:pt x="1018" y="94"/>
                    <a:pt x="957" y="94"/>
                  </a:cubicBezTo>
                  <a:cubicBezTo>
                    <a:pt x="957" y="155"/>
                    <a:pt x="891" y="155"/>
                    <a:pt x="891" y="155"/>
                  </a:cubicBezTo>
                  <a:cubicBezTo>
                    <a:pt x="575" y="348"/>
                    <a:pt x="321" y="409"/>
                    <a:pt x="0" y="537"/>
                  </a:cubicBezTo>
                  <a:lnTo>
                    <a:pt x="0" y="603"/>
                  </a:lnTo>
                  <a:cubicBezTo>
                    <a:pt x="321" y="476"/>
                    <a:pt x="637" y="348"/>
                    <a:pt x="891" y="221"/>
                  </a:cubicBezTo>
                  <a:cubicBezTo>
                    <a:pt x="957" y="221"/>
                    <a:pt x="1018" y="155"/>
                    <a:pt x="1085" y="155"/>
                  </a:cubicBezTo>
                  <a:lnTo>
                    <a:pt x="1146" y="94"/>
                  </a:lnTo>
                  <a:cubicBezTo>
                    <a:pt x="1146" y="94"/>
                    <a:pt x="1212" y="94"/>
                    <a:pt x="1212" y="28"/>
                  </a:cubicBezTo>
                  <a:cubicBezTo>
                    <a:pt x="1190" y="7"/>
                    <a:pt x="1175" y="0"/>
                    <a:pt x="1165" y="0"/>
                  </a:cubicBez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1"/>
            <p:cNvSpPr/>
            <p:nvPr/>
          </p:nvSpPr>
          <p:spPr>
            <a:xfrm>
              <a:off x="3526183" y="3088395"/>
              <a:ext cx="455214" cy="312193"/>
            </a:xfrm>
            <a:custGeom>
              <a:avLst/>
              <a:gdLst/>
              <a:ahLst/>
              <a:cxnLst/>
              <a:rect l="l" t="t" r="r" b="b"/>
              <a:pathLst>
                <a:path w="4456" h="3056" extrusionOk="0">
                  <a:moveTo>
                    <a:pt x="0" y="0"/>
                  </a:moveTo>
                  <a:lnTo>
                    <a:pt x="0" y="1339"/>
                  </a:lnTo>
                  <a:cubicBezTo>
                    <a:pt x="0" y="1782"/>
                    <a:pt x="189" y="2230"/>
                    <a:pt x="509" y="2546"/>
                  </a:cubicBezTo>
                  <a:cubicBezTo>
                    <a:pt x="825" y="2867"/>
                    <a:pt x="1273" y="3055"/>
                    <a:pt x="1716" y="3055"/>
                  </a:cubicBezTo>
                  <a:lnTo>
                    <a:pt x="2734" y="3055"/>
                  </a:lnTo>
                  <a:cubicBezTo>
                    <a:pt x="3182" y="3055"/>
                    <a:pt x="3625" y="2867"/>
                    <a:pt x="3946" y="2546"/>
                  </a:cubicBezTo>
                  <a:cubicBezTo>
                    <a:pt x="4262" y="2230"/>
                    <a:pt x="4455" y="1782"/>
                    <a:pt x="4455" y="1339"/>
                  </a:cubicBezTo>
                  <a:lnTo>
                    <a:pt x="4455" y="0"/>
                  </a:lnTo>
                  <a:close/>
                </a:path>
              </a:pathLst>
            </a:custGeom>
            <a:solidFill>
              <a:srgbClr val="FF9D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1"/>
            <p:cNvSpPr/>
            <p:nvPr/>
          </p:nvSpPr>
          <p:spPr>
            <a:xfrm>
              <a:off x="3454367" y="3082164"/>
              <a:ext cx="461956" cy="312193"/>
            </a:xfrm>
            <a:custGeom>
              <a:avLst/>
              <a:gdLst/>
              <a:ahLst/>
              <a:cxnLst/>
              <a:rect l="l" t="t" r="r" b="b"/>
              <a:pathLst>
                <a:path w="4522" h="3056" extrusionOk="0">
                  <a:moveTo>
                    <a:pt x="1" y="0"/>
                  </a:moveTo>
                  <a:lnTo>
                    <a:pt x="1" y="1334"/>
                  </a:lnTo>
                  <a:cubicBezTo>
                    <a:pt x="1" y="1782"/>
                    <a:pt x="194" y="2225"/>
                    <a:pt x="510" y="2546"/>
                  </a:cubicBezTo>
                  <a:cubicBezTo>
                    <a:pt x="831" y="2862"/>
                    <a:pt x="1274" y="3055"/>
                    <a:pt x="1783" y="3055"/>
                  </a:cubicBezTo>
                  <a:lnTo>
                    <a:pt x="2740" y="3055"/>
                  </a:lnTo>
                  <a:cubicBezTo>
                    <a:pt x="3249" y="3055"/>
                    <a:pt x="3692" y="2862"/>
                    <a:pt x="4013" y="2546"/>
                  </a:cubicBezTo>
                  <a:cubicBezTo>
                    <a:pt x="4328" y="2225"/>
                    <a:pt x="4522" y="1782"/>
                    <a:pt x="4522" y="1334"/>
                  </a:cubicBezTo>
                  <a:lnTo>
                    <a:pt x="4522" y="0"/>
                  </a:ln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1"/>
            <p:cNvSpPr/>
            <p:nvPr/>
          </p:nvSpPr>
          <p:spPr>
            <a:xfrm>
              <a:off x="2486026" y="2711336"/>
              <a:ext cx="1079294" cy="604977"/>
            </a:xfrm>
            <a:custGeom>
              <a:avLst/>
              <a:gdLst/>
              <a:ahLst/>
              <a:cxnLst/>
              <a:rect l="l" t="t" r="r" b="b"/>
              <a:pathLst>
                <a:path w="10565" h="5922" extrusionOk="0">
                  <a:moveTo>
                    <a:pt x="1018" y="0"/>
                  </a:moveTo>
                  <a:lnTo>
                    <a:pt x="0" y="5921"/>
                  </a:lnTo>
                  <a:lnTo>
                    <a:pt x="9546" y="5921"/>
                  </a:lnTo>
                  <a:lnTo>
                    <a:pt x="10564" y="0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1"/>
            <p:cNvSpPr/>
            <p:nvPr/>
          </p:nvSpPr>
          <p:spPr>
            <a:xfrm>
              <a:off x="2524948" y="2757102"/>
              <a:ext cx="968555" cy="513444"/>
            </a:xfrm>
            <a:custGeom>
              <a:avLst/>
              <a:gdLst/>
              <a:ahLst/>
              <a:cxnLst/>
              <a:rect l="l" t="t" r="r" b="b"/>
              <a:pathLst>
                <a:path w="9481" h="5026" extrusionOk="0">
                  <a:moveTo>
                    <a:pt x="892" y="0"/>
                  </a:moveTo>
                  <a:lnTo>
                    <a:pt x="1" y="5025"/>
                  </a:lnTo>
                  <a:lnTo>
                    <a:pt x="8656" y="5025"/>
                  </a:lnTo>
                  <a:lnTo>
                    <a:pt x="9481" y="0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1"/>
            <p:cNvSpPr/>
            <p:nvPr/>
          </p:nvSpPr>
          <p:spPr>
            <a:xfrm>
              <a:off x="2928057" y="3147135"/>
              <a:ext cx="32384" cy="65176"/>
            </a:xfrm>
            <a:custGeom>
              <a:avLst/>
              <a:gdLst/>
              <a:ahLst/>
              <a:cxnLst/>
              <a:rect l="l" t="t" r="r" b="b"/>
              <a:pathLst>
                <a:path w="317" h="638" extrusionOk="0">
                  <a:moveTo>
                    <a:pt x="255" y="1"/>
                  </a:moveTo>
                  <a:cubicBezTo>
                    <a:pt x="255" y="1"/>
                    <a:pt x="62" y="1"/>
                    <a:pt x="62" y="62"/>
                  </a:cubicBezTo>
                  <a:cubicBezTo>
                    <a:pt x="0" y="128"/>
                    <a:pt x="62" y="637"/>
                    <a:pt x="128" y="637"/>
                  </a:cubicBezTo>
                  <a:cubicBezTo>
                    <a:pt x="255" y="571"/>
                    <a:pt x="316" y="128"/>
                    <a:pt x="316" y="128"/>
                  </a:cubicBezTo>
                  <a:lnTo>
                    <a:pt x="255" y="1"/>
                  </a:lnTo>
                  <a:close/>
                </a:path>
              </a:pathLst>
            </a:custGeom>
            <a:solidFill>
              <a:srgbClr val="DE7A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1"/>
            <p:cNvSpPr/>
            <p:nvPr/>
          </p:nvSpPr>
          <p:spPr>
            <a:xfrm>
              <a:off x="2947262" y="2965093"/>
              <a:ext cx="104201" cy="201455"/>
            </a:xfrm>
            <a:custGeom>
              <a:avLst/>
              <a:gdLst/>
              <a:ahLst/>
              <a:cxnLst/>
              <a:rect l="l" t="t" r="r" b="b"/>
              <a:pathLst>
                <a:path w="1020" h="1972" extrusionOk="0">
                  <a:moveTo>
                    <a:pt x="1019" y="1"/>
                  </a:moveTo>
                  <a:lnTo>
                    <a:pt x="510" y="317"/>
                  </a:lnTo>
                  <a:lnTo>
                    <a:pt x="637" y="1401"/>
                  </a:lnTo>
                  <a:cubicBezTo>
                    <a:pt x="637" y="1401"/>
                    <a:pt x="67" y="1717"/>
                    <a:pt x="1" y="1783"/>
                  </a:cubicBezTo>
                  <a:cubicBezTo>
                    <a:pt x="1" y="1910"/>
                    <a:pt x="67" y="1971"/>
                    <a:pt x="67" y="1971"/>
                  </a:cubicBezTo>
                  <a:cubicBezTo>
                    <a:pt x="194" y="1910"/>
                    <a:pt x="892" y="1528"/>
                    <a:pt x="958" y="1462"/>
                  </a:cubicBezTo>
                  <a:cubicBezTo>
                    <a:pt x="1019" y="1335"/>
                    <a:pt x="1019" y="1"/>
                    <a:pt x="1019" y="1"/>
                  </a:cubicBezTo>
                  <a:close/>
                </a:path>
              </a:pathLst>
            </a:custGeom>
            <a:solidFill>
              <a:srgbClr val="DE7A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1"/>
            <p:cNvSpPr/>
            <p:nvPr/>
          </p:nvSpPr>
          <p:spPr>
            <a:xfrm>
              <a:off x="2947262" y="3127419"/>
              <a:ext cx="32895" cy="39126"/>
            </a:xfrm>
            <a:custGeom>
              <a:avLst/>
              <a:gdLst/>
              <a:ahLst/>
              <a:cxnLst/>
              <a:rect l="l" t="t" r="r" b="b"/>
              <a:pathLst>
                <a:path w="322" h="383" extrusionOk="0">
                  <a:moveTo>
                    <a:pt x="255" y="0"/>
                  </a:moveTo>
                  <a:cubicBezTo>
                    <a:pt x="128" y="128"/>
                    <a:pt x="1" y="194"/>
                    <a:pt x="1" y="194"/>
                  </a:cubicBezTo>
                  <a:cubicBezTo>
                    <a:pt x="1" y="321"/>
                    <a:pt x="67" y="382"/>
                    <a:pt x="67" y="382"/>
                  </a:cubicBezTo>
                  <a:cubicBezTo>
                    <a:pt x="128" y="382"/>
                    <a:pt x="255" y="321"/>
                    <a:pt x="322" y="255"/>
                  </a:cubicBezTo>
                  <a:cubicBezTo>
                    <a:pt x="255" y="194"/>
                    <a:pt x="255" y="66"/>
                    <a:pt x="255" y="0"/>
                  </a:cubicBez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1"/>
            <p:cNvSpPr/>
            <p:nvPr/>
          </p:nvSpPr>
          <p:spPr>
            <a:xfrm>
              <a:off x="2928057" y="2932402"/>
              <a:ext cx="123406" cy="273067"/>
            </a:xfrm>
            <a:custGeom>
              <a:avLst/>
              <a:gdLst/>
              <a:ahLst/>
              <a:cxnLst/>
              <a:rect l="l" t="t" r="r" b="b"/>
              <a:pathLst>
                <a:path w="1208" h="2673" extrusionOk="0">
                  <a:moveTo>
                    <a:pt x="764" y="0"/>
                  </a:moveTo>
                  <a:lnTo>
                    <a:pt x="637" y="127"/>
                  </a:lnTo>
                  <a:cubicBezTo>
                    <a:pt x="637" y="127"/>
                    <a:pt x="382" y="321"/>
                    <a:pt x="316" y="637"/>
                  </a:cubicBezTo>
                  <a:cubicBezTo>
                    <a:pt x="255" y="891"/>
                    <a:pt x="510" y="1721"/>
                    <a:pt x="510" y="1782"/>
                  </a:cubicBezTo>
                  <a:cubicBezTo>
                    <a:pt x="510" y="1909"/>
                    <a:pt x="62" y="2485"/>
                    <a:pt x="0" y="2546"/>
                  </a:cubicBezTo>
                  <a:cubicBezTo>
                    <a:pt x="0" y="2546"/>
                    <a:pt x="62" y="2673"/>
                    <a:pt x="128" y="2673"/>
                  </a:cubicBezTo>
                  <a:cubicBezTo>
                    <a:pt x="128" y="2673"/>
                    <a:pt x="891" y="1909"/>
                    <a:pt x="891" y="1848"/>
                  </a:cubicBezTo>
                  <a:cubicBezTo>
                    <a:pt x="891" y="1721"/>
                    <a:pt x="825" y="891"/>
                    <a:pt x="825" y="830"/>
                  </a:cubicBezTo>
                  <a:cubicBezTo>
                    <a:pt x="825" y="764"/>
                    <a:pt x="1146" y="575"/>
                    <a:pt x="1146" y="448"/>
                  </a:cubicBezTo>
                  <a:cubicBezTo>
                    <a:pt x="1207" y="321"/>
                    <a:pt x="1207" y="66"/>
                    <a:pt x="1207" y="66"/>
                  </a:cubicBezTo>
                  <a:lnTo>
                    <a:pt x="764" y="0"/>
                  </a:lnTo>
                  <a:close/>
                </a:path>
              </a:pathLst>
            </a:custGeom>
            <a:solidFill>
              <a:srgbClr val="FF9D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1"/>
            <p:cNvSpPr/>
            <p:nvPr/>
          </p:nvSpPr>
          <p:spPr>
            <a:xfrm>
              <a:off x="2915083" y="3186159"/>
              <a:ext cx="26050" cy="65074"/>
            </a:xfrm>
            <a:custGeom>
              <a:avLst/>
              <a:gdLst/>
              <a:ahLst/>
              <a:cxnLst/>
              <a:rect l="l" t="t" r="r" b="b"/>
              <a:pathLst>
                <a:path w="255" h="637" extrusionOk="0">
                  <a:moveTo>
                    <a:pt x="189" y="1"/>
                  </a:moveTo>
                  <a:cubicBezTo>
                    <a:pt x="189" y="1"/>
                    <a:pt x="0" y="1"/>
                    <a:pt x="0" y="62"/>
                  </a:cubicBezTo>
                  <a:cubicBezTo>
                    <a:pt x="0" y="128"/>
                    <a:pt x="61" y="637"/>
                    <a:pt x="127" y="637"/>
                  </a:cubicBezTo>
                  <a:cubicBezTo>
                    <a:pt x="255" y="571"/>
                    <a:pt x="255" y="128"/>
                    <a:pt x="255" y="128"/>
                  </a:cubicBezTo>
                  <a:lnTo>
                    <a:pt x="189" y="1"/>
                  </a:lnTo>
                  <a:close/>
                </a:path>
              </a:pathLst>
            </a:custGeom>
            <a:solidFill>
              <a:srgbClr val="DE7A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1"/>
            <p:cNvSpPr/>
            <p:nvPr/>
          </p:nvSpPr>
          <p:spPr>
            <a:xfrm>
              <a:off x="2928057" y="3160211"/>
              <a:ext cx="45358" cy="45256"/>
            </a:xfrm>
            <a:custGeom>
              <a:avLst/>
              <a:gdLst/>
              <a:ahLst/>
              <a:cxnLst/>
              <a:rect l="l" t="t" r="r" b="b"/>
              <a:pathLst>
                <a:path w="444" h="443" extrusionOk="0">
                  <a:moveTo>
                    <a:pt x="255" y="0"/>
                  </a:moveTo>
                  <a:cubicBezTo>
                    <a:pt x="128" y="127"/>
                    <a:pt x="0" y="255"/>
                    <a:pt x="0" y="316"/>
                  </a:cubicBezTo>
                  <a:cubicBezTo>
                    <a:pt x="0" y="316"/>
                    <a:pt x="62" y="443"/>
                    <a:pt x="128" y="443"/>
                  </a:cubicBezTo>
                  <a:lnTo>
                    <a:pt x="443" y="127"/>
                  </a:lnTo>
                  <a:cubicBezTo>
                    <a:pt x="316" y="127"/>
                    <a:pt x="255" y="61"/>
                    <a:pt x="255" y="0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1"/>
            <p:cNvSpPr/>
            <p:nvPr/>
          </p:nvSpPr>
          <p:spPr>
            <a:xfrm>
              <a:off x="3051360" y="2867329"/>
              <a:ext cx="65074" cy="97867"/>
            </a:xfrm>
            <a:custGeom>
              <a:avLst/>
              <a:gdLst/>
              <a:ahLst/>
              <a:cxnLst/>
              <a:rect l="l" t="t" r="r" b="b"/>
              <a:pathLst>
                <a:path w="637" h="958" extrusionOk="0">
                  <a:moveTo>
                    <a:pt x="66" y="1"/>
                  </a:moveTo>
                  <a:lnTo>
                    <a:pt x="0" y="128"/>
                  </a:lnTo>
                  <a:cubicBezTo>
                    <a:pt x="0" y="128"/>
                    <a:pt x="0" y="703"/>
                    <a:pt x="66" y="831"/>
                  </a:cubicBezTo>
                  <a:cubicBezTo>
                    <a:pt x="66" y="892"/>
                    <a:pt x="636" y="958"/>
                    <a:pt x="636" y="958"/>
                  </a:cubicBezTo>
                  <a:lnTo>
                    <a:pt x="636" y="831"/>
                  </a:lnTo>
                  <a:cubicBezTo>
                    <a:pt x="636" y="831"/>
                    <a:pt x="255" y="703"/>
                    <a:pt x="255" y="637"/>
                  </a:cubicBezTo>
                  <a:cubicBezTo>
                    <a:pt x="194" y="637"/>
                    <a:pt x="194" y="128"/>
                    <a:pt x="194" y="67"/>
                  </a:cubicBezTo>
                  <a:cubicBezTo>
                    <a:pt x="127" y="1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1"/>
            <p:cNvSpPr/>
            <p:nvPr/>
          </p:nvSpPr>
          <p:spPr>
            <a:xfrm>
              <a:off x="3110100" y="2945376"/>
              <a:ext cx="39126" cy="26050"/>
            </a:xfrm>
            <a:custGeom>
              <a:avLst/>
              <a:gdLst/>
              <a:ahLst/>
              <a:cxnLst/>
              <a:rect l="l" t="t" r="r" b="b"/>
              <a:pathLst>
                <a:path w="383" h="255" extrusionOk="0">
                  <a:moveTo>
                    <a:pt x="255" y="0"/>
                  </a:moveTo>
                  <a:cubicBezTo>
                    <a:pt x="189" y="0"/>
                    <a:pt x="0" y="67"/>
                    <a:pt x="0" y="67"/>
                  </a:cubicBezTo>
                  <a:lnTo>
                    <a:pt x="0" y="194"/>
                  </a:lnTo>
                  <a:cubicBezTo>
                    <a:pt x="0" y="194"/>
                    <a:pt x="128" y="255"/>
                    <a:pt x="189" y="255"/>
                  </a:cubicBezTo>
                  <a:lnTo>
                    <a:pt x="316" y="194"/>
                  </a:lnTo>
                  <a:cubicBezTo>
                    <a:pt x="316" y="194"/>
                    <a:pt x="382" y="194"/>
                    <a:pt x="382" y="128"/>
                  </a:cubicBezTo>
                  <a:cubicBezTo>
                    <a:pt x="382" y="128"/>
                    <a:pt x="316" y="0"/>
                    <a:pt x="255" y="0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1"/>
            <p:cNvSpPr/>
            <p:nvPr/>
          </p:nvSpPr>
          <p:spPr>
            <a:xfrm>
              <a:off x="3129305" y="2958350"/>
              <a:ext cx="26152" cy="6845"/>
            </a:xfrm>
            <a:custGeom>
              <a:avLst/>
              <a:gdLst/>
              <a:ahLst/>
              <a:cxnLst/>
              <a:rect l="l" t="t" r="r" b="b"/>
              <a:pathLst>
                <a:path w="256" h="67" extrusionOk="0">
                  <a:moveTo>
                    <a:pt x="67" y="1"/>
                  </a:moveTo>
                  <a:cubicBezTo>
                    <a:pt x="1" y="1"/>
                    <a:pt x="1" y="67"/>
                    <a:pt x="67" y="67"/>
                  </a:cubicBezTo>
                  <a:lnTo>
                    <a:pt x="255" y="67"/>
                  </a:lnTo>
                  <a:lnTo>
                    <a:pt x="255" y="1"/>
                  </a:lnTo>
                  <a:close/>
                </a:path>
              </a:pathLst>
            </a:custGeom>
            <a:solidFill>
              <a:srgbClr val="D8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1"/>
            <p:cNvSpPr/>
            <p:nvPr/>
          </p:nvSpPr>
          <p:spPr>
            <a:xfrm>
              <a:off x="3129305" y="2965093"/>
              <a:ext cx="13178" cy="102"/>
            </a:xfrm>
            <a:custGeom>
              <a:avLst/>
              <a:gdLst/>
              <a:ahLst/>
              <a:cxnLst/>
              <a:rect l="l" t="t" r="r" b="b"/>
              <a:pathLst>
                <a:path w="129" h="1" extrusionOk="0">
                  <a:moveTo>
                    <a:pt x="67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7" y="1"/>
                  </a:lnTo>
                  <a:lnTo>
                    <a:pt x="128" y="1"/>
                  </a:ln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1"/>
            <p:cNvSpPr/>
            <p:nvPr/>
          </p:nvSpPr>
          <p:spPr>
            <a:xfrm>
              <a:off x="3129305" y="2958350"/>
              <a:ext cx="6845" cy="6845"/>
            </a:xfrm>
            <a:custGeom>
              <a:avLst/>
              <a:gdLst/>
              <a:ahLst/>
              <a:cxnLst/>
              <a:rect l="l" t="t" r="r" b="b"/>
              <a:pathLst>
                <a:path w="67" h="67" extrusionOk="0">
                  <a:moveTo>
                    <a:pt x="1" y="1"/>
                  </a:moveTo>
                  <a:lnTo>
                    <a:pt x="1" y="67"/>
                  </a:lnTo>
                  <a:lnTo>
                    <a:pt x="67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1"/>
            <p:cNvSpPr/>
            <p:nvPr/>
          </p:nvSpPr>
          <p:spPr>
            <a:xfrm>
              <a:off x="2999260" y="2828305"/>
              <a:ext cx="52202" cy="65176"/>
            </a:xfrm>
            <a:custGeom>
              <a:avLst/>
              <a:gdLst/>
              <a:ahLst/>
              <a:cxnLst/>
              <a:rect l="l" t="t" r="r" b="b"/>
              <a:pathLst>
                <a:path w="511" h="638" extrusionOk="0">
                  <a:moveTo>
                    <a:pt x="256" y="1"/>
                  </a:moveTo>
                  <a:cubicBezTo>
                    <a:pt x="256" y="1"/>
                    <a:pt x="256" y="255"/>
                    <a:pt x="67" y="322"/>
                  </a:cubicBezTo>
                  <a:lnTo>
                    <a:pt x="1" y="383"/>
                  </a:lnTo>
                  <a:cubicBezTo>
                    <a:pt x="67" y="449"/>
                    <a:pt x="128" y="637"/>
                    <a:pt x="322" y="637"/>
                  </a:cubicBezTo>
                  <a:cubicBezTo>
                    <a:pt x="510" y="637"/>
                    <a:pt x="449" y="383"/>
                    <a:pt x="449" y="322"/>
                  </a:cubicBezTo>
                  <a:lnTo>
                    <a:pt x="383" y="322"/>
                  </a:lnTo>
                  <a:cubicBezTo>
                    <a:pt x="383" y="255"/>
                    <a:pt x="449" y="67"/>
                    <a:pt x="449" y="67"/>
                  </a:cubicBezTo>
                  <a:lnTo>
                    <a:pt x="256" y="1"/>
                  </a:ln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1"/>
            <p:cNvSpPr/>
            <p:nvPr/>
          </p:nvSpPr>
          <p:spPr>
            <a:xfrm>
              <a:off x="3025310" y="2828305"/>
              <a:ext cx="19819" cy="26152"/>
            </a:xfrm>
            <a:custGeom>
              <a:avLst/>
              <a:gdLst/>
              <a:ahLst/>
              <a:cxnLst/>
              <a:rect l="l" t="t" r="r" b="b"/>
              <a:pathLst>
                <a:path w="194" h="256" extrusionOk="0">
                  <a:moveTo>
                    <a:pt x="1" y="1"/>
                  </a:moveTo>
                  <a:lnTo>
                    <a:pt x="1" y="128"/>
                  </a:lnTo>
                  <a:cubicBezTo>
                    <a:pt x="1" y="194"/>
                    <a:pt x="67" y="255"/>
                    <a:pt x="128" y="255"/>
                  </a:cubicBezTo>
                  <a:cubicBezTo>
                    <a:pt x="194" y="194"/>
                    <a:pt x="194" y="67"/>
                    <a:pt x="194" y="6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1"/>
            <p:cNvSpPr/>
            <p:nvPr/>
          </p:nvSpPr>
          <p:spPr>
            <a:xfrm>
              <a:off x="2986286" y="2861097"/>
              <a:ext cx="78150" cy="90103"/>
            </a:xfrm>
            <a:custGeom>
              <a:avLst/>
              <a:gdLst/>
              <a:ahLst/>
              <a:cxnLst/>
              <a:rect l="l" t="t" r="r" b="b"/>
              <a:pathLst>
                <a:path w="765" h="882" extrusionOk="0">
                  <a:moveTo>
                    <a:pt x="194" y="1"/>
                  </a:moveTo>
                  <a:cubicBezTo>
                    <a:pt x="67" y="62"/>
                    <a:pt x="1" y="128"/>
                    <a:pt x="1" y="189"/>
                  </a:cubicBezTo>
                  <a:cubicBezTo>
                    <a:pt x="1" y="316"/>
                    <a:pt x="67" y="571"/>
                    <a:pt x="67" y="825"/>
                  </a:cubicBezTo>
                  <a:cubicBezTo>
                    <a:pt x="67" y="825"/>
                    <a:pt x="264" y="882"/>
                    <a:pt x="433" y="882"/>
                  </a:cubicBezTo>
                  <a:cubicBezTo>
                    <a:pt x="517" y="882"/>
                    <a:pt x="595" y="868"/>
                    <a:pt x="637" y="825"/>
                  </a:cubicBezTo>
                  <a:cubicBezTo>
                    <a:pt x="637" y="825"/>
                    <a:pt x="703" y="571"/>
                    <a:pt x="703" y="444"/>
                  </a:cubicBezTo>
                  <a:cubicBezTo>
                    <a:pt x="764" y="382"/>
                    <a:pt x="703" y="128"/>
                    <a:pt x="703" y="62"/>
                  </a:cubicBezTo>
                  <a:cubicBezTo>
                    <a:pt x="637" y="62"/>
                    <a:pt x="576" y="1"/>
                    <a:pt x="576" y="1"/>
                  </a:cubicBezTo>
                  <a:lnTo>
                    <a:pt x="576" y="1"/>
                  </a:lnTo>
                  <a:cubicBezTo>
                    <a:pt x="576" y="62"/>
                    <a:pt x="637" y="255"/>
                    <a:pt x="449" y="255"/>
                  </a:cubicBezTo>
                  <a:cubicBezTo>
                    <a:pt x="321" y="255"/>
                    <a:pt x="194" y="62"/>
                    <a:pt x="194" y="1"/>
                  </a:cubicBez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1"/>
            <p:cNvSpPr/>
            <p:nvPr/>
          </p:nvSpPr>
          <p:spPr>
            <a:xfrm>
              <a:off x="2993029" y="2926171"/>
              <a:ext cx="65176" cy="25029"/>
            </a:xfrm>
            <a:custGeom>
              <a:avLst/>
              <a:gdLst/>
              <a:ahLst/>
              <a:cxnLst/>
              <a:rect l="l" t="t" r="r" b="b"/>
              <a:pathLst>
                <a:path w="638" h="245" extrusionOk="0">
                  <a:moveTo>
                    <a:pt x="1" y="0"/>
                  </a:moveTo>
                  <a:lnTo>
                    <a:pt x="1" y="188"/>
                  </a:lnTo>
                  <a:cubicBezTo>
                    <a:pt x="1" y="188"/>
                    <a:pt x="198" y="245"/>
                    <a:pt x="367" y="245"/>
                  </a:cubicBezTo>
                  <a:cubicBezTo>
                    <a:pt x="451" y="245"/>
                    <a:pt x="529" y="231"/>
                    <a:pt x="571" y="188"/>
                  </a:cubicBezTo>
                  <a:cubicBezTo>
                    <a:pt x="571" y="188"/>
                    <a:pt x="571" y="127"/>
                    <a:pt x="637" y="0"/>
                  </a:cubicBezTo>
                  <a:lnTo>
                    <a:pt x="637" y="0"/>
                  </a:lnTo>
                  <a:cubicBezTo>
                    <a:pt x="530" y="20"/>
                    <a:pt x="431" y="27"/>
                    <a:pt x="343" y="27"/>
                  </a:cubicBezTo>
                  <a:cubicBezTo>
                    <a:pt x="168" y="27"/>
                    <a:pt x="42" y="0"/>
                    <a:pt x="1" y="0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1"/>
            <p:cNvSpPr/>
            <p:nvPr/>
          </p:nvSpPr>
          <p:spPr>
            <a:xfrm>
              <a:off x="2908341" y="2867329"/>
              <a:ext cx="97867" cy="104098"/>
            </a:xfrm>
            <a:custGeom>
              <a:avLst/>
              <a:gdLst/>
              <a:ahLst/>
              <a:cxnLst/>
              <a:rect l="l" t="t" r="r" b="b"/>
              <a:pathLst>
                <a:path w="958" h="1019" extrusionOk="0">
                  <a:moveTo>
                    <a:pt x="830" y="1"/>
                  </a:moveTo>
                  <a:cubicBezTo>
                    <a:pt x="830" y="1"/>
                    <a:pt x="764" y="1"/>
                    <a:pt x="703" y="128"/>
                  </a:cubicBezTo>
                  <a:cubicBezTo>
                    <a:pt x="703" y="194"/>
                    <a:pt x="509" y="576"/>
                    <a:pt x="509" y="637"/>
                  </a:cubicBezTo>
                  <a:cubicBezTo>
                    <a:pt x="509" y="703"/>
                    <a:pt x="0" y="892"/>
                    <a:pt x="0" y="892"/>
                  </a:cubicBezTo>
                  <a:lnTo>
                    <a:pt x="0" y="1019"/>
                  </a:lnTo>
                  <a:cubicBezTo>
                    <a:pt x="0" y="1019"/>
                    <a:pt x="575" y="831"/>
                    <a:pt x="636" y="831"/>
                  </a:cubicBezTo>
                  <a:cubicBezTo>
                    <a:pt x="636" y="764"/>
                    <a:pt x="830" y="449"/>
                    <a:pt x="830" y="449"/>
                  </a:cubicBezTo>
                  <a:cubicBezTo>
                    <a:pt x="957" y="321"/>
                    <a:pt x="830" y="1"/>
                    <a:pt x="830" y="1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1"/>
            <p:cNvSpPr/>
            <p:nvPr/>
          </p:nvSpPr>
          <p:spPr>
            <a:xfrm>
              <a:off x="2876059" y="2958350"/>
              <a:ext cx="32384" cy="19921"/>
            </a:xfrm>
            <a:custGeom>
              <a:avLst/>
              <a:gdLst/>
              <a:ahLst/>
              <a:cxnLst/>
              <a:rect l="l" t="t" r="r" b="b"/>
              <a:pathLst>
                <a:path w="317" h="195" extrusionOk="0">
                  <a:moveTo>
                    <a:pt x="128" y="1"/>
                  </a:moveTo>
                  <a:cubicBezTo>
                    <a:pt x="61" y="1"/>
                    <a:pt x="0" y="128"/>
                    <a:pt x="0" y="128"/>
                  </a:cubicBezTo>
                  <a:cubicBezTo>
                    <a:pt x="0" y="194"/>
                    <a:pt x="61" y="194"/>
                    <a:pt x="61" y="194"/>
                  </a:cubicBezTo>
                  <a:lnTo>
                    <a:pt x="189" y="194"/>
                  </a:lnTo>
                  <a:cubicBezTo>
                    <a:pt x="255" y="194"/>
                    <a:pt x="316" y="128"/>
                    <a:pt x="316" y="128"/>
                  </a:cubicBezTo>
                  <a:lnTo>
                    <a:pt x="316" y="1"/>
                  </a:ln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1"/>
            <p:cNvSpPr/>
            <p:nvPr/>
          </p:nvSpPr>
          <p:spPr>
            <a:xfrm>
              <a:off x="2863086" y="2965093"/>
              <a:ext cx="26050" cy="13178"/>
            </a:xfrm>
            <a:custGeom>
              <a:avLst/>
              <a:gdLst/>
              <a:ahLst/>
              <a:cxnLst/>
              <a:rect l="l" t="t" r="r" b="b"/>
              <a:pathLst>
                <a:path w="255" h="129" extrusionOk="0">
                  <a:moveTo>
                    <a:pt x="255" y="1"/>
                  </a:moveTo>
                  <a:lnTo>
                    <a:pt x="0" y="62"/>
                  </a:lnTo>
                  <a:lnTo>
                    <a:pt x="0" y="128"/>
                  </a:lnTo>
                  <a:lnTo>
                    <a:pt x="255" y="62"/>
                  </a:lnTo>
                  <a:lnTo>
                    <a:pt x="255" y="1"/>
                  </a:lnTo>
                  <a:close/>
                </a:path>
              </a:pathLst>
            </a:custGeom>
            <a:solidFill>
              <a:srgbClr val="D8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1"/>
            <p:cNvSpPr/>
            <p:nvPr/>
          </p:nvSpPr>
          <p:spPr>
            <a:xfrm>
              <a:off x="2882291" y="2971324"/>
              <a:ext cx="6845" cy="6947"/>
            </a:xfrm>
            <a:custGeom>
              <a:avLst/>
              <a:gdLst/>
              <a:ahLst/>
              <a:cxnLst/>
              <a:rect l="l" t="t" r="r" b="b"/>
              <a:pathLst>
                <a:path w="67" h="68" extrusionOk="0">
                  <a:moveTo>
                    <a:pt x="0" y="67"/>
                  </a:moveTo>
                  <a:lnTo>
                    <a:pt x="67" y="1"/>
                  </a:lnTo>
                  <a:lnTo>
                    <a:pt x="67" y="1"/>
                  </a:lnTo>
                  <a:lnTo>
                    <a:pt x="67" y="1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1"/>
            <p:cNvSpPr/>
            <p:nvPr/>
          </p:nvSpPr>
          <p:spPr>
            <a:xfrm>
              <a:off x="2889033" y="2965093"/>
              <a:ext cx="102" cy="6334"/>
            </a:xfrm>
            <a:custGeom>
              <a:avLst/>
              <a:gdLst/>
              <a:ahLst/>
              <a:cxnLst/>
              <a:rect l="l" t="t" r="r" b="b"/>
              <a:pathLst>
                <a:path w="1" h="62" extrusionOk="0">
                  <a:moveTo>
                    <a:pt x="1" y="62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62"/>
                  </a:lnTo>
                  <a:lnTo>
                    <a:pt x="1" y="62"/>
                  </a:ln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1"/>
            <p:cNvSpPr/>
            <p:nvPr/>
          </p:nvSpPr>
          <p:spPr>
            <a:xfrm>
              <a:off x="2837026" y="2958350"/>
              <a:ext cx="290751" cy="302352"/>
            </a:xfrm>
            <a:custGeom>
              <a:avLst/>
              <a:gdLst/>
              <a:ahLst/>
              <a:cxnLst/>
              <a:rect l="l" t="t" r="r" b="b"/>
              <a:pathLst>
                <a:path w="3183" h="3310" extrusionOk="0">
                  <a:moveTo>
                    <a:pt x="3116" y="1"/>
                  </a:moveTo>
                  <a:lnTo>
                    <a:pt x="3116" y="67"/>
                  </a:lnTo>
                  <a:lnTo>
                    <a:pt x="3183" y="128"/>
                  </a:lnTo>
                  <a:lnTo>
                    <a:pt x="3183" y="67"/>
                  </a:lnTo>
                  <a:cubicBezTo>
                    <a:pt x="3183" y="1"/>
                    <a:pt x="3116" y="1"/>
                    <a:pt x="3116" y="1"/>
                  </a:cubicBezTo>
                  <a:close/>
                  <a:moveTo>
                    <a:pt x="316" y="128"/>
                  </a:moveTo>
                  <a:cubicBezTo>
                    <a:pt x="255" y="128"/>
                    <a:pt x="255" y="128"/>
                    <a:pt x="255" y="194"/>
                  </a:cubicBezTo>
                  <a:lnTo>
                    <a:pt x="316" y="194"/>
                  </a:lnTo>
                  <a:lnTo>
                    <a:pt x="316" y="128"/>
                  </a:lnTo>
                  <a:close/>
                  <a:moveTo>
                    <a:pt x="255" y="194"/>
                  </a:moveTo>
                  <a:cubicBezTo>
                    <a:pt x="255" y="194"/>
                    <a:pt x="1" y="764"/>
                    <a:pt x="1" y="1528"/>
                  </a:cubicBezTo>
                  <a:cubicBezTo>
                    <a:pt x="1" y="1146"/>
                    <a:pt x="128" y="831"/>
                    <a:pt x="189" y="576"/>
                  </a:cubicBezTo>
                  <a:cubicBezTo>
                    <a:pt x="189" y="449"/>
                    <a:pt x="255" y="383"/>
                    <a:pt x="255" y="321"/>
                  </a:cubicBezTo>
                  <a:lnTo>
                    <a:pt x="255" y="194"/>
                  </a:lnTo>
                  <a:close/>
                  <a:moveTo>
                    <a:pt x="3183" y="128"/>
                  </a:moveTo>
                  <a:cubicBezTo>
                    <a:pt x="3182" y="194"/>
                    <a:pt x="3116" y="383"/>
                    <a:pt x="2928" y="703"/>
                  </a:cubicBezTo>
                  <a:cubicBezTo>
                    <a:pt x="2607" y="1401"/>
                    <a:pt x="2607" y="1976"/>
                    <a:pt x="2419" y="2485"/>
                  </a:cubicBezTo>
                  <a:cubicBezTo>
                    <a:pt x="2673" y="1976"/>
                    <a:pt x="2673" y="1401"/>
                    <a:pt x="2989" y="703"/>
                  </a:cubicBezTo>
                  <a:cubicBezTo>
                    <a:pt x="3116" y="383"/>
                    <a:pt x="3182" y="255"/>
                    <a:pt x="3183" y="128"/>
                  </a:cubicBezTo>
                  <a:close/>
                  <a:moveTo>
                    <a:pt x="1" y="1528"/>
                  </a:moveTo>
                  <a:lnTo>
                    <a:pt x="1" y="1849"/>
                  </a:lnTo>
                  <a:cubicBezTo>
                    <a:pt x="62" y="2164"/>
                    <a:pt x="128" y="2485"/>
                    <a:pt x="255" y="2801"/>
                  </a:cubicBezTo>
                  <a:cubicBezTo>
                    <a:pt x="382" y="3055"/>
                    <a:pt x="637" y="3249"/>
                    <a:pt x="953" y="3310"/>
                  </a:cubicBezTo>
                  <a:lnTo>
                    <a:pt x="1207" y="3310"/>
                  </a:lnTo>
                  <a:cubicBezTo>
                    <a:pt x="1146" y="3310"/>
                    <a:pt x="1080" y="3310"/>
                    <a:pt x="953" y="3249"/>
                  </a:cubicBezTo>
                  <a:cubicBezTo>
                    <a:pt x="637" y="3183"/>
                    <a:pt x="443" y="2994"/>
                    <a:pt x="255" y="2740"/>
                  </a:cubicBezTo>
                  <a:cubicBezTo>
                    <a:pt x="128" y="2485"/>
                    <a:pt x="62" y="2164"/>
                    <a:pt x="62" y="1849"/>
                  </a:cubicBezTo>
                  <a:cubicBezTo>
                    <a:pt x="62" y="1783"/>
                    <a:pt x="1" y="1655"/>
                    <a:pt x="1" y="1528"/>
                  </a:cubicBezTo>
                  <a:close/>
                  <a:moveTo>
                    <a:pt x="2419" y="2485"/>
                  </a:moveTo>
                  <a:lnTo>
                    <a:pt x="2419" y="2485"/>
                  </a:lnTo>
                  <a:cubicBezTo>
                    <a:pt x="2353" y="2612"/>
                    <a:pt x="2225" y="2867"/>
                    <a:pt x="2037" y="2994"/>
                  </a:cubicBezTo>
                  <a:cubicBezTo>
                    <a:pt x="1844" y="3183"/>
                    <a:pt x="1589" y="3310"/>
                    <a:pt x="1207" y="3310"/>
                  </a:cubicBezTo>
                  <a:cubicBezTo>
                    <a:pt x="1589" y="3310"/>
                    <a:pt x="1844" y="3183"/>
                    <a:pt x="2037" y="3055"/>
                  </a:cubicBezTo>
                  <a:cubicBezTo>
                    <a:pt x="2225" y="2867"/>
                    <a:pt x="2353" y="2674"/>
                    <a:pt x="2419" y="2485"/>
                  </a:cubicBezTo>
                  <a:close/>
                </a:path>
              </a:pathLst>
            </a:custGeom>
            <a:solidFill>
              <a:srgbClr val="0A30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1"/>
            <p:cNvSpPr/>
            <p:nvPr/>
          </p:nvSpPr>
          <p:spPr>
            <a:xfrm>
              <a:off x="2986286" y="2815331"/>
              <a:ext cx="39126" cy="32895"/>
            </a:xfrm>
            <a:custGeom>
              <a:avLst/>
              <a:gdLst/>
              <a:ahLst/>
              <a:cxnLst/>
              <a:rect l="l" t="t" r="r" b="b"/>
              <a:pathLst>
                <a:path w="383" h="322" extrusionOk="0">
                  <a:moveTo>
                    <a:pt x="321" y="1"/>
                  </a:moveTo>
                  <a:cubicBezTo>
                    <a:pt x="321" y="1"/>
                    <a:pt x="128" y="1"/>
                    <a:pt x="67" y="128"/>
                  </a:cubicBezTo>
                  <a:cubicBezTo>
                    <a:pt x="1" y="255"/>
                    <a:pt x="67" y="321"/>
                    <a:pt x="128" y="321"/>
                  </a:cubicBezTo>
                  <a:cubicBezTo>
                    <a:pt x="128" y="255"/>
                    <a:pt x="194" y="128"/>
                    <a:pt x="383" y="67"/>
                  </a:cubicBezTo>
                  <a:cubicBezTo>
                    <a:pt x="383" y="67"/>
                    <a:pt x="321" y="67"/>
                    <a:pt x="321" y="1"/>
                  </a:cubicBezTo>
                  <a:close/>
                </a:path>
              </a:pathLst>
            </a:custGeom>
            <a:solidFill>
              <a:srgbClr val="0A2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1"/>
            <p:cNvSpPr/>
            <p:nvPr/>
          </p:nvSpPr>
          <p:spPr>
            <a:xfrm>
              <a:off x="3058102" y="2815331"/>
              <a:ext cx="19308" cy="13076"/>
            </a:xfrm>
            <a:custGeom>
              <a:avLst/>
              <a:gdLst/>
              <a:ahLst/>
              <a:cxnLst/>
              <a:rect l="l" t="t" r="r" b="b"/>
              <a:pathLst>
                <a:path w="189" h="128" extrusionOk="0">
                  <a:moveTo>
                    <a:pt x="128" y="1"/>
                  </a:moveTo>
                  <a:cubicBezTo>
                    <a:pt x="61" y="1"/>
                    <a:pt x="0" y="67"/>
                    <a:pt x="0" y="67"/>
                  </a:cubicBezTo>
                  <a:cubicBezTo>
                    <a:pt x="0" y="128"/>
                    <a:pt x="61" y="128"/>
                    <a:pt x="128" y="128"/>
                  </a:cubicBezTo>
                  <a:lnTo>
                    <a:pt x="189" y="67"/>
                  </a:lnTo>
                  <a:cubicBezTo>
                    <a:pt x="189" y="1"/>
                    <a:pt x="128" y="1"/>
                    <a:pt x="128" y="1"/>
                  </a:cubicBez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1"/>
            <p:cNvSpPr/>
            <p:nvPr/>
          </p:nvSpPr>
          <p:spPr>
            <a:xfrm>
              <a:off x="3012336" y="2783050"/>
              <a:ext cx="58843" cy="65176"/>
            </a:xfrm>
            <a:custGeom>
              <a:avLst/>
              <a:gdLst/>
              <a:ahLst/>
              <a:cxnLst/>
              <a:rect l="l" t="t" r="r" b="b"/>
              <a:pathLst>
                <a:path w="576" h="638" extrusionOk="0">
                  <a:moveTo>
                    <a:pt x="321" y="1"/>
                  </a:moveTo>
                  <a:cubicBezTo>
                    <a:pt x="194" y="1"/>
                    <a:pt x="66" y="128"/>
                    <a:pt x="66" y="317"/>
                  </a:cubicBezTo>
                  <a:cubicBezTo>
                    <a:pt x="0" y="571"/>
                    <a:pt x="255" y="637"/>
                    <a:pt x="321" y="637"/>
                  </a:cubicBezTo>
                  <a:cubicBezTo>
                    <a:pt x="448" y="637"/>
                    <a:pt x="509" y="510"/>
                    <a:pt x="576" y="317"/>
                  </a:cubicBezTo>
                  <a:cubicBezTo>
                    <a:pt x="576" y="128"/>
                    <a:pt x="509" y="1"/>
                    <a:pt x="321" y="1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1"/>
            <p:cNvSpPr/>
            <p:nvPr/>
          </p:nvSpPr>
          <p:spPr>
            <a:xfrm>
              <a:off x="3012336" y="2776307"/>
              <a:ext cx="78048" cy="52100"/>
            </a:xfrm>
            <a:custGeom>
              <a:avLst/>
              <a:gdLst/>
              <a:ahLst/>
              <a:cxnLst/>
              <a:rect l="l" t="t" r="r" b="b"/>
              <a:pathLst>
                <a:path w="764" h="510" extrusionOk="0">
                  <a:moveTo>
                    <a:pt x="382" y="1"/>
                  </a:moveTo>
                  <a:cubicBezTo>
                    <a:pt x="66" y="1"/>
                    <a:pt x="0" y="194"/>
                    <a:pt x="0" y="322"/>
                  </a:cubicBezTo>
                  <a:cubicBezTo>
                    <a:pt x="0" y="449"/>
                    <a:pt x="66" y="510"/>
                    <a:pt x="66" y="510"/>
                  </a:cubicBezTo>
                  <a:lnTo>
                    <a:pt x="194" y="383"/>
                  </a:lnTo>
                  <a:cubicBezTo>
                    <a:pt x="194" y="383"/>
                    <a:pt x="382" y="322"/>
                    <a:pt x="448" y="194"/>
                  </a:cubicBezTo>
                  <a:cubicBezTo>
                    <a:pt x="448" y="194"/>
                    <a:pt x="576" y="322"/>
                    <a:pt x="576" y="383"/>
                  </a:cubicBezTo>
                  <a:cubicBezTo>
                    <a:pt x="576" y="383"/>
                    <a:pt x="764" y="1"/>
                    <a:pt x="382" y="1"/>
                  </a:cubicBezTo>
                  <a:close/>
                </a:path>
              </a:pathLst>
            </a:custGeom>
            <a:solidFill>
              <a:srgbClr val="0A2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1"/>
            <p:cNvSpPr/>
            <p:nvPr/>
          </p:nvSpPr>
          <p:spPr>
            <a:xfrm>
              <a:off x="3006105" y="2822073"/>
              <a:ext cx="19308" cy="13178"/>
            </a:xfrm>
            <a:custGeom>
              <a:avLst/>
              <a:gdLst/>
              <a:ahLst/>
              <a:cxnLst/>
              <a:rect l="l" t="t" r="r" b="b"/>
              <a:pathLst>
                <a:path w="189" h="129" extrusionOk="0">
                  <a:moveTo>
                    <a:pt x="127" y="1"/>
                  </a:moveTo>
                  <a:cubicBezTo>
                    <a:pt x="61" y="1"/>
                    <a:pt x="0" y="1"/>
                    <a:pt x="0" y="62"/>
                  </a:cubicBezTo>
                  <a:cubicBezTo>
                    <a:pt x="0" y="62"/>
                    <a:pt x="61" y="128"/>
                    <a:pt x="127" y="128"/>
                  </a:cubicBezTo>
                  <a:lnTo>
                    <a:pt x="189" y="62"/>
                  </a:lnTo>
                  <a:cubicBezTo>
                    <a:pt x="189" y="1"/>
                    <a:pt x="189" y="1"/>
                    <a:pt x="127" y="1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1"/>
            <p:cNvSpPr/>
            <p:nvPr/>
          </p:nvSpPr>
          <p:spPr>
            <a:xfrm>
              <a:off x="3435162" y="2711336"/>
              <a:ext cx="130149" cy="604977"/>
            </a:xfrm>
            <a:custGeom>
              <a:avLst/>
              <a:gdLst/>
              <a:ahLst/>
              <a:cxnLst/>
              <a:rect l="l" t="t" r="r" b="b"/>
              <a:pathLst>
                <a:path w="1274" h="5922" extrusionOk="0">
                  <a:moveTo>
                    <a:pt x="1080" y="0"/>
                  </a:moveTo>
                  <a:lnTo>
                    <a:pt x="0" y="5921"/>
                  </a:lnTo>
                  <a:lnTo>
                    <a:pt x="255" y="5921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1"/>
            <p:cNvSpPr/>
            <p:nvPr/>
          </p:nvSpPr>
          <p:spPr>
            <a:xfrm>
              <a:off x="2264959" y="3303230"/>
              <a:ext cx="1144266" cy="65074"/>
            </a:xfrm>
            <a:custGeom>
              <a:avLst/>
              <a:gdLst/>
              <a:ahLst/>
              <a:cxnLst/>
              <a:rect l="l" t="t" r="r" b="b"/>
              <a:pathLst>
                <a:path w="11201" h="637" extrusionOk="0">
                  <a:moveTo>
                    <a:pt x="0" y="0"/>
                  </a:moveTo>
                  <a:lnTo>
                    <a:pt x="0" y="636"/>
                  </a:lnTo>
                  <a:lnTo>
                    <a:pt x="11201" y="636"/>
                  </a:lnTo>
                  <a:lnTo>
                    <a:pt x="11201" y="0"/>
                  </a:ln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1"/>
            <p:cNvSpPr/>
            <p:nvPr/>
          </p:nvSpPr>
          <p:spPr>
            <a:xfrm>
              <a:off x="3227069" y="3303230"/>
              <a:ext cx="182147" cy="65074"/>
            </a:xfrm>
            <a:custGeom>
              <a:avLst/>
              <a:gdLst/>
              <a:ahLst/>
              <a:cxnLst/>
              <a:rect l="l" t="t" r="r" b="b"/>
              <a:pathLst>
                <a:path w="1783" h="637" extrusionOk="0">
                  <a:moveTo>
                    <a:pt x="1" y="0"/>
                  </a:moveTo>
                  <a:lnTo>
                    <a:pt x="1" y="636"/>
                  </a:lnTo>
                  <a:lnTo>
                    <a:pt x="1783" y="636"/>
                  </a:lnTo>
                  <a:lnTo>
                    <a:pt x="1783" y="0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41"/>
            <p:cNvSpPr/>
            <p:nvPr/>
          </p:nvSpPr>
          <p:spPr>
            <a:xfrm>
              <a:off x="3812221" y="3394252"/>
              <a:ext cx="422421" cy="903481"/>
            </a:xfrm>
            <a:custGeom>
              <a:avLst/>
              <a:gdLst/>
              <a:ahLst/>
              <a:cxnLst/>
              <a:rect l="l" t="t" r="r" b="b"/>
              <a:pathLst>
                <a:path w="4135" h="8844" extrusionOk="0">
                  <a:moveTo>
                    <a:pt x="0" y="0"/>
                  </a:moveTo>
                  <a:lnTo>
                    <a:pt x="0" y="8843"/>
                  </a:lnTo>
                  <a:lnTo>
                    <a:pt x="637" y="8843"/>
                  </a:lnTo>
                  <a:lnTo>
                    <a:pt x="4134" y="8019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41"/>
            <p:cNvSpPr/>
            <p:nvPr/>
          </p:nvSpPr>
          <p:spPr>
            <a:xfrm>
              <a:off x="3799247" y="3394252"/>
              <a:ext cx="435395" cy="71306"/>
            </a:xfrm>
            <a:custGeom>
              <a:avLst/>
              <a:gdLst/>
              <a:ahLst/>
              <a:cxnLst/>
              <a:rect l="l" t="t" r="r" b="b"/>
              <a:pathLst>
                <a:path w="4262" h="698" extrusionOk="0">
                  <a:moveTo>
                    <a:pt x="570" y="0"/>
                  </a:moveTo>
                  <a:lnTo>
                    <a:pt x="0" y="443"/>
                  </a:lnTo>
                  <a:lnTo>
                    <a:pt x="4261" y="698"/>
                  </a:lnTo>
                  <a:lnTo>
                    <a:pt x="4261" y="0"/>
                  </a:ln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41"/>
            <p:cNvSpPr/>
            <p:nvPr/>
          </p:nvSpPr>
          <p:spPr>
            <a:xfrm>
              <a:off x="3968214" y="3355228"/>
              <a:ext cx="416190" cy="84280"/>
            </a:xfrm>
            <a:custGeom>
              <a:avLst/>
              <a:gdLst/>
              <a:ahLst/>
              <a:cxnLst/>
              <a:rect l="l" t="t" r="r" b="b"/>
              <a:pathLst>
                <a:path w="4074" h="825" extrusionOk="0">
                  <a:moveTo>
                    <a:pt x="1" y="0"/>
                  </a:moveTo>
                  <a:lnTo>
                    <a:pt x="1" y="825"/>
                  </a:lnTo>
                  <a:lnTo>
                    <a:pt x="4074" y="825"/>
                  </a:lnTo>
                  <a:lnTo>
                    <a:pt x="4074" y="0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41"/>
            <p:cNvSpPr/>
            <p:nvPr/>
          </p:nvSpPr>
          <p:spPr>
            <a:xfrm>
              <a:off x="2102122" y="4174319"/>
              <a:ext cx="78150" cy="123406"/>
            </a:xfrm>
            <a:custGeom>
              <a:avLst/>
              <a:gdLst/>
              <a:ahLst/>
              <a:cxnLst/>
              <a:rect l="l" t="t" r="r" b="b"/>
              <a:pathLst>
                <a:path w="765" h="1208" extrusionOk="0">
                  <a:moveTo>
                    <a:pt x="764" y="1"/>
                  </a:moveTo>
                  <a:lnTo>
                    <a:pt x="1" y="62"/>
                  </a:lnTo>
                  <a:lnTo>
                    <a:pt x="1" y="1207"/>
                  </a:lnTo>
                  <a:lnTo>
                    <a:pt x="764" y="953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41"/>
            <p:cNvSpPr/>
            <p:nvPr/>
          </p:nvSpPr>
          <p:spPr>
            <a:xfrm>
              <a:off x="2004869" y="3394252"/>
              <a:ext cx="1865702" cy="903481"/>
            </a:xfrm>
            <a:custGeom>
              <a:avLst/>
              <a:gdLst/>
              <a:ahLst/>
              <a:cxnLst/>
              <a:rect l="l" t="t" r="r" b="b"/>
              <a:pathLst>
                <a:path w="18263" h="8844" extrusionOk="0">
                  <a:moveTo>
                    <a:pt x="1" y="0"/>
                  </a:moveTo>
                  <a:lnTo>
                    <a:pt x="1" y="8843"/>
                  </a:lnTo>
                  <a:lnTo>
                    <a:pt x="953" y="8843"/>
                  </a:lnTo>
                  <a:lnTo>
                    <a:pt x="953" y="7825"/>
                  </a:lnTo>
                  <a:lnTo>
                    <a:pt x="17244" y="7825"/>
                  </a:lnTo>
                  <a:lnTo>
                    <a:pt x="17244" y="8843"/>
                  </a:lnTo>
                  <a:lnTo>
                    <a:pt x="18263" y="8843"/>
                  </a:lnTo>
                  <a:lnTo>
                    <a:pt x="18263" y="0"/>
                  </a:lnTo>
                  <a:close/>
                </a:path>
              </a:pathLst>
            </a:custGeom>
            <a:solidFill>
              <a:srgbClr val="FF9D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41"/>
            <p:cNvSpPr/>
            <p:nvPr/>
          </p:nvSpPr>
          <p:spPr>
            <a:xfrm>
              <a:off x="2004869" y="3394252"/>
              <a:ext cx="1865702" cy="104098"/>
            </a:xfrm>
            <a:custGeom>
              <a:avLst/>
              <a:gdLst/>
              <a:ahLst/>
              <a:cxnLst/>
              <a:rect l="l" t="t" r="r" b="b"/>
              <a:pathLst>
                <a:path w="18263" h="1019" extrusionOk="0">
                  <a:moveTo>
                    <a:pt x="1" y="0"/>
                  </a:moveTo>
                  <a:lnTo>
                    <a:pt x="1" y="1018"/>
                  </a:lnTo>
                  <a:lnTo>
                    <a:pt x="18263" y="1018"/>
                  </a:lnTo>
                  <a:lnTo>
                    <a:pt x="18263" y="0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41"/>
            <p:cNvSpPr/>
            <p:nvPr/>
          </p:nvSpPr>
          <p:spPr>
            <a:xfrm>
              <a:off x="2121940" y="3556476"/>
              <a:ext cx="897249" cy="247119"/>
            </a:xfrm>
            <a:custGeom>
              <a:avLst/>
              <a:gdLst/>
              <a:ahLst/>
              <a:cxnLst/>
              <a:rect l="l" t="t" r="r" b="b"/>
              <a:pathLst>
                <a:path w="8783" h="2419" extrusionOk="0">
                  <a:moveTo>
                    <a:pt x="0" y="0"/>
                  </a:moveTo>
                  <a:lnTo>
                    <a:pt x="0" y="2419"/>
                  </a:lnTo>
                  <a:lnTo>
                    <a:pt x="8782" y="2419"/>
                  </a:lnTo>
                  <a:lnTo>
                    <a:pt x="8782" y="0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41"/>
            <p:cNvSpPr/>
            <p:nvPr/>
          </p:nvSpPr>
          <p:spPr>
            <a:xfrm>
              <a:off x="2102122" y="3537271"/>
              <a:ext cx="897249" cy="247119"/>
            </a:xfrm>
            <a:custGeom>
              <a:avLst/>
              <a:gdLst/>
              <a:ahLst/>
              <a:cxnLst/>
              <a:rect l="l" t="t" r="r" b="b"/>
              <a:pathLst>
                <a:path w="8783" h="2419" extrusionOk="0">
                  <a:moveTo>
                    <a:pt x="1" y="0"/>
                  </a:moveTo>
                  <a:lnTo>
                    <a:pt x="1" y="2418"/>
                  </a:lnTo>
                  <a:lnTo>
                    <a:pt x="8783" y="2418"/>
                  </a:lnTo>
                  <a:lnTo>
                    <a:pt x="8783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41"/>
            <p:cNvSpPr/>
            <p:nvPr/>
          </p:nvSpPr>
          <p:spPr>
            <a:xfrm>
              <a:off x="2447002" y="3569450"/>
              <a:ext cx="169071" cy="32895"/>
            </a:xfrm>
            <a:custGeom>
              <a:avLst/>
              <a:gdLst/>
              <a:ahLst/>
              <a:cxnLst/>
              <a:rect l="l" t="t" r="r" b="b"/>
              <a:pathLst>
                <a:path w="1655" h="322" extrusionOk="0">
                  <a:moveTo>
                    <a:pt x="189" y="1"/>
                  </a:moveTo>
                  <a:cubicBezTo>
                    <a:pt x="61" y="1"/>
                    <a:pt x="0" y="67"/>
                    <a:pt x="0" y="128"/>
                  </a:cubicBezTo>
                  <a:cubicBezTo>
                    <a:pt x="0" y="255"/>
                    <a:pt x="61" y="321"/>
                    <a:pt x="189" y="321"/>
                  </a:cubicBezTo>
                  <a:lnTo>
                    <a:pt x="1528" y="321"/>
                  </a:lnTo>
                  <a:cubicBezTo>
                    <a:pt x="1589" y="321"/>
                    <a:pt x="1655" y="255"/>
                    <a:pt x="1655" y="128"/>
                  </a:cubicBezTo>
                  <a:cubicBezTo>
                    <a:pt x="1655" y="67"/>
                    <a:pt x="1589" y="1"/>
                    <a:pt x="1528" y="1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41"/>
            <p:cNvSpPr/>
            <p:nvPr/>
          </p:nvSpPr>
          <p:spPr>
            <a:xfrm>
              <a:off x="2121940" y="3862333"/>
              <a:ext cx="897249" cy="247119"/>
            </a:xfrm>
            <a:custGeom>
              <a:avLst/>
              <a:gdLst/>
              <a:ahLst/>
              <a:cxnLst/>
              <a:rect l="l" t="t" r="r" b="b"/>
              <a:pathLst>
                <a:path w="8783" h="2419" extrusionOk="0">
                  <a:moveTo>
                    <a:pt x="0" y="0"/>
                  </a:moveTo>
                  <a:lnTo>
                    <a:pt x="0" y="2418"/>
                  </a:lnTo>
                  <a:lnTo>
                    <a:pt x="8782" y="2418"/>
                  </a:lnTo>
                  <a:lnTo>
                    <a:pt x="8782" y="0"/>
                  </a:ln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1"/>
            <p:cNvSpPr/>
            <p:nvPr/>
          </p:nvSpPr>
          <p:spPr>
            <a:xfrm>
              <a:off x="2102122" y="3842514"/>
              <a:ext cx="897249" cy="247119"/>
            </a:xfrm>
            <a:custGeom>
              <a:avLst/>
              <a:gdLst/>
              <a:ahLst/>
              <a:cxnLst/>
              <a:rect l="l" t="t" r="r" b="b"/>
              <a:pathLst>
                <a:path w="8783" h="2419" extrusionOk="0">
                  <a:moveTo>
                    <a:pt x="1" y="1"/>
                  </a:moveTo>
                  <a:lnTo>
                    <a:pt x="1" y="2419"/>
                  </a:lnTo>
                  <a:lnTo>
                    <a:pt x="8783" y="2419"/>
                  </a:lnTo>
                  <a:lnTo>
                    <a:pt x="8783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41"/>
            <p:cNvSpPr/>
            <p:nvPr/>
          </p:nvSpPr>
          <p:spPr>
            <a:xfrm>
              <a:off x="2453234" y="3875307"/>
              <a:ext cx="162839" cy="26050"/>
            </a:xfrm>
            <a:custGeom>
              <a:avLst/>
              <a:gdLst/>
              <a:ahLst/>
              <a:cxnLst/>
              <a:rect l="l" t="t" r="r" b="b"/>
              <a:pathLst>
                <a:path w="1594" h="255" extrusionOk="0">
                  <a:moveTo>
                    <a:pt x="128" y="0"/>
                  </a:moveTo>
                  <a:cubicBezTo>
                    <a:pt x="66" y="0"/>
                    <a:pt x="0" y="61"/>
                    <a:pt x="0" y="128"/>
                  </a:cubicBezTo>
                  <a:cubicBezTo>
                    <a:pt x="0" y="189"/>
                    <a:pt x="66" y="255"/>
                    <a:pt x="128" y="255"/>
                  </a:cubicBezTo>
                  <a:lnTo>
                    <a:pt x="1467" y="255"/>
                  </a:lnTo>
                  <a:cubicBezTo>
                    <a:pt x="1528" y="255"/>
                    <a:pt x="1594" y="189"/>
                    <a:pt x="1594" y="128"/>
                  </a:cubicBezTo>
                  <a:cubicBezTo>
                    <a:pt x="1594" y="61"/>
                    <a:pt x="1528" y="0"/>
                    <a:pt x="1467" y="0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41"/>
            <p:cNvSpPr/>
            <p:nvPr/>
          </p:nvSpPr>
          <p:spPr>
            <a:xfrm>
              <a:off x="3084050" y="3550245"/>
              <a:ext cx="708462" cy="559210"/>
            </a:xfrm>
            <a:custGeom>
              <a:avLst/>
              <a:gdLst/>
              <a:ahLst/>
              <a:cxnLst/>
              <a:rect l="l" t="t" r="r" b="b"/>
              <a:pathLst>
                <a:path w="6935" h="5474" extrusionOk="0">
                  <a:moveTo>
                    <a:pt x="1" y="0"/>
                  </a:moveTo>
                  <a:lnTo>
                    <a:pt x="1" y="5473"/>
                  </a:lnTo>
                  <a:lnTo>
                    <a:pt x="6935" y="5473"/>
                  </a:lnTo>
                  <a:lnTo>
                    <a:pt x="6935" y="0"/>
                  </a:ln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41"/>
            <p:cNvSpPr/>
            <p:nvPr/>
          </p:nvSpPr>
          <p:spPr>
            <a:xfrm>
              <a:off x="3071076" y="3537271"/>
              <a:ext cx="702231" cy="552366"/>
            </a:xfrm>
            <a:custGeom>
              <a:avLst/>
              <a:gdLst/>
              <a:ahLst/>
              <a:cxnLst/>
              <a:rect l="l" t="t" r="r" b="b"/>
              <a:pathLst>
                <a:path w="6874" h="5407" extrusionOk="0">
                  <a:moveTo>
                    <a:pt x="1" y="0"/>
                  </a:moveTo>
                  <a:lnTo>
                    <a:pt x="1" y="5407"/>
                  </a:lnTo>
                  <a:lnTo>
                    <a:pt x="6874" y="5407"/>
                  </a:lnTo>
                  <a:lnTo>
                    <a:pt x="6874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41"/>
            <p:cNvSpPr/>
            <p:nvPr/>
          </p:nvSpPr>
          <p:spPr>
            <a:xfrm>
              <a:off x="3110100" y="3725545"/>
              <a:ext cx="32384" cy="169071"/>
            </a:xfrm>
            <a:custGeom>
              <a:avLst/>
              <a:gdLst/>
              <a:ahLst/>
              <a:cxnLst/>
              <a:rect l="l" t="t" r="r" b="b"/>
              <a:pathLst>
                <a:path w="317" h="1655" extrusionOk="0">
                  <a:moveTo>
                    <a:pt x="189" y="0"/>
                  </a:moveTo>
                  <a:cubicBezTo>
                    <a:pt x="61" y="0"/>
                    <a:pt x="0" y="66"/>
                    <a:pt x="0" y="194"/>
                  </a:cubicBezTo>
                  <a:lnTo>
                    <a:pt x="0" y="1527"/>
                  </a:lnTo>
                  <a:cubicBezTo>
                    <a:pt x="0" y="1594"/>
                    <a:pt x="61" y="1655"/>
                    <a:pt x="189" y="1655"/>
                  </a:cubicBezTo>
                  <a:cubicBezTo>
                    <a:pt x="255" y="1655"/>
                    <a:pt x="316" y="1594"/>
                    <a:pt x="316" y="1527"/>
                  </a:cubicBezTo>
                  <a:lnTo>
                    <a:pt x="316" y="194"/>
                  </a:lnTo>
                  <a:cubicBezTo>
                    <a:pt x="316" y="66"/>
                    <a:pt x="255" y="0"/>
                    <a:pt x="189" y="0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41"/>
            <p:cNvSpPr/>
            <p:nvPr/>
          </p:nvSpPr>
          <p:spPr>
            <a:xfrm>
              <a:off x="1855108" y="3355228"/>
              <a:ext cx="2165228" cy="84280"/>
            </a:xfrm>
            <a:custGeom>
              <a:avLst/>
              <a:gdLst/>
              <a:ahLst/>
              <a:cxnLst/>
              <a:rect l="l" t="t" r="r" b="b"/>
              <a:pathLst>
                <a:path w="21195" h="825" extrusionOk="0">
                  <a:moveTo>
                    <a:pt x="0" y="0"/>
                  </a:moveTo>
                  <a:lnTo>
                    <a:pt x="0" y="825"/>
                  </a:lnTo>
                  <a:lnTo>
                    <a:pt x="21195" y="825"/>
                  </a:lnTo>
                  <a:lnTo>
                    <a:pt x="21195" y="0"/>
                  </a:lnTo>
                  <a:close/>
                </a:path>
              </a:pathLst>
            </a:custGeom>
            <a:solidFill>
              <a:srgbClr val="FF9D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41"/>
            <p:cNvSpPr/>
            <p:nvPr/>
          </p:nvSpPr>
          <p:spPr>
            <a:xfrm>
              <a:off x="886664" y="4460357"/>
              <a:ext cx="1683658" cy="221171"/>
            </a:xfrm>
            <a:custGeom>
              <a:avLst/>
              <a:gdLst/>
              <a:ahLst/>
              <a:cxnLst/>
              <a:rect l="l" t="t" r="r" b="b"/>
              <a:pathLst>
                <a:path w="16481" h="2165" extrusionOk="0">
                  <a:moveTo>
                    <a:pt x="8274" y="1"/>
                  </a:moveTo>
                  <a:cubicBezTo>
                    <a:pt x="3692" y="1"/>
                    <a:pt x="1" y="444"/>
                    <a:pt x="1" y="1080"/>
                  </a:cubicBezTo>
                  <a:cubicBezTo>
                    <a:pt x="1" y="1655"/>
                    <a:pt x="3692" y="2165"/>
                    <a:pt x="8274" y="2165"/>
                  </a:cubicBezTo>
                  <a:cubicBezTo>
                    <a:pt x="12790" y="2165"/>
                    <a:pt x="16481" y="1655"/>
                    <a:pt x="16481" y="1080"/>
                  </a:cubicBezTo>
                  <a:cubicBezTo>
                    <a:pt x="16481" y="444"/>
                    <a:pt x="12790" y="1"/>
                    <a:pt x="8274" y="1"/>
                  </a:cubicBez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41"/>
            <p:cNvSpPr/>
            <p:nvPr/>
          </p:nvSpPr>
          <p:spPr>
            <a:xfrm>
              <a:off x="1329206" y="3664660"/>
              <a:ext cx="181738" cy="374407"/>
            </a:xfrm>
            <a:custGeom>
              <a:avLst/>
              <a:gdLst/>
              <a:ahLst/>
              <a:cxnLst/>
              <a:rect l="l" t="t" r="r" b="b"/>
              <a:pathLst>
                <a:path w="1779" h="3665" extrusionOk="0">
                  <a:moveTo>
                    <a:pt x="734" y="0"/>
                  </a:moveTo>
                  <a:cubicBezTo>
                    <a:pt x="466" y="0"/>
                    <a:pt x="157" y="40"/>
                    <a:pt x="124" y="214"/>
                  </a:cubicBezTo>
                  <a:cubicBezTo>
                    <a:pt x="1" y="523"/>
                    <a:pt x="469" y="3664"/>
                    <a:pt x="1073" y="3664"/>
                  </a:cubicBezTo>
                  <a:cubicBezTo>
                    <a:pt x="1096" y="3664"/>
                    <a:pt x="1119" y="3660"/>
                    <a:pt x="1142" y="3651"/>
                  </a:cubicBezTo>
                  <a:cubicBezTo>
                    <a:pt x="1712" y="3396"/>
                    <a:pt x="1778" y="662"/>
                    <a:pt x="1778" y="662"/>
                  </a:cubicBezTo>
                  <a:lnTo>
                    <a:pt x="1142" y="26"/>
                  </a:lnTo>
                  <a:cubicBezTo>
                    <a:pt x="1142" y="26"/>
                    <a:pt x="951" y="0"/>
                    <a:pt x="734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41"/>
            <p:cNvSpPr/>
            <p:nvPr/>
          </p:nvSpPr>
          <p:spPr>
            <a:xfrm>
              <a:off x="1329206" y="3667214"/>
              <a:ext cx="135972" cy="371853"/>
            </a:xfrm>
            <a:custGeom>
              <a:avLst/>
              <a:gdLst/>
              <a:ahLst/>
              <a:cxnLst/>
              <a:rect l="l" t="t" r="r" b="b"/>
              <a:pathLst>
                <a:path w="1331" h="3640" extrusionOk="0">
                  <a:moveTo>
                    <a:pt x="378" y="1"/>
                  </a:moveTo>
                  <a:cubicBezTo>
                    <a:pt x="251" y="62"/>
                    <a:pt x="124" y="128"/>
                    <a:pt x="124" y="189"/>
                  </a:cubicBezTo>
                  <a:cubicBezTo>
                    <a:pt x="1" y="498"/>
                    <a:pt x="469" y="3639"/>
                    <a:pt x="1073" y="3639"/>
                  </a:cubicBezTo>
                  <a:cubicBezTo>
                    <a:pt x="1096" y="3639"/>
                    <a:pt x="1119" y="3635"/>
                    <a:pt x="1142" y="3626"/>
                  </a:cubicBezTo>
                  <a:cubicBezTo>
                    <a:pt x="1203" y="3626"/>
                    <a:pt x="1269" y="3565"/>
                    <a:pt x="1330" y="3437"/>
                  </a:cubicBezTo>
                  <a:cubicBezTo>
                    <a:pt x="505" y="2989"/>
                    <a:pt x="378" y="698"/>
                    <a:pt x="378" y="1"/>
                  </a:cubicBez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41"/>
            <p:cNvSpPr/>
            <p:nvPr/>
          </p:nvSpPr>
          <p:spPr>
            <a:xfrm>
              <a:off x="1439024" y="3771311"/>
              <a:ext cx="84893" cy="28808"/>
            </a:xfrm>
            <a:custGeom>
              <a:avLst/>
              <a:gdLst/>
              <a:ahLst/>
              <a:cxnLst/>
              <a:rect l="l" t="t" r="r" b="b"/>
              <a:pathLst>
                <a:path w="831" h="282" extrusionOk="0">
                  <a:moveTo>
                    <a:pt x="67" y="0"/>
                  </a:moveTo>
                  <a:cubicBezTo>
                    <a:pt x="67" y="0"/>
                    <a:pt x="1" y="61"/>
                    <a:pt x="1" y="127"/>
                  </a:cubicBezTo>
                  <a:cubicBezTo>
                    <a:pt x="1" y="188"/>
                    <a:pt x="67" y="188"/>
                    <a:pt x="128" y="188"/>
                  </a:cubicBezTo>
                  <a:lnTo>
                    <a:pt x="255" y="188"/>
                  </a:lnTo>
                  <a:cubicBezTo>
                    <a:pt x="382" y="188"/>
                    <a:pt x="510" y="188"/>
                    <a:pt x="703" y="255"/>
                  </a:cubicBezTo>
                  <a:cubicBezTo>
                    <a:pt x="703" y="275"/>
                    <a:pt x="710" y="282"/>
                    <a:pt x="719" y="282"/>
                  </a:cubicBezTo>
                  <a:cubicBezTo>
                    <a:pt x="737" y="282"/>
                    <a:pt x="764" y="255"/>
                    <a:pt x="764" y="255"/>
                  </a:cubicBezTo>
                  <a:cubicBezTo>
                    <a:pt x="830" y="188"/>
                    <a:pt x="830" y="127"/>
                    <a:pt x="764" y="127"/>
                  </a:cubicBezTo>
                  <a:cubicBezTo>
                    <a:pt x="576" y="0"/>
                    <a:pt x="382" y="0"/>
                    <a:pt x="255" y="0"/>
                  </a:cubicBezTo>
                  <a:close/>
                </a:path>
              </a:pathLst>
            </a:custGeom>
            <a:solidFill>
              <a:srgbClr val="8AB0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41"/>
            <p:cNvSpPr/>
            <p:nvPr/>
          </p:nvSpPr>
          <p:spPr>
            <a:xfrm>
              <a:off x="1439024" y="3803491"/>
              <a:ext cx="84893" cy="31158"/>
            </a:xfrm>
            <a:custGeom>
              <a:avLst/>
              <a:gdLst/>
              <a:ahLst/>
              <a:cxnLst/>
              <a:rect l="l" t="t" r="r" b="b"/>
              <a:pathLst>
                <a:path w="831" h="305" extrusionOk="0">
                  <a:moveTo>
                    <a:pt x="67" y="1"/>
                  </a:moveTo>
                  <a:cubicBezTo>
                    <a:pt x="1" y="1"/>
                    <a:pt x="1" y="67"/>
                    <a:pt x="1" y="128"/>
                  </a:cubicBezTo>
                  <a:cubicBezTo>
                    <a:pt x="1" y="194"/>
                    <a:pt x="67" y="194"/>
                    <a:pt x="128" y="194"/>
                  </a:cubicBezTo>
                  <a:lnTo>
                    <a:pt x="255" y="194"/>
                  </a:lnTo>
                  <a:cubicBezTo>
                    <a:pt x="321" y="194"/>
                    <a:pt x="510" y="194"/>
                    <a:pt x="637" y="255"/>
                  </a:cubicBezTo>
                  <a:cubicBezTo>
                    <a:pt x="670" y="288"/>
                    <a:pt x="702" y="305"/>
                    <a:pt x="725" y="305"/>
                  </a:cubicBezTo>
                  <a:cubicBezTo>
                    <a:pt x="749" y="305"/>
                    <a:pt x="764" y="288"/>
                    <a:pt x="764" y="255"/>
                  </a:cubicBezTo>
                  <a:cubicBezTo>
                    <a:pt x="830" y="194"/>
                    <a:pt x="764" y="128"/>
                    <a:pt x="764" y="128"/>
                  </a:cubicBezTo>
                  <a:cubicBezTo>
                    <a:pt x="576" y="1"/>
                    <a:pt x="382" y="1"/>
                    <a:pt x="255" y="1"/>
                  </a:cubicBezTo>
                  <a:close/>
                </a:path>
              </a:pathLst>
            </a:custGeom>
            <a:solidFill>
              <a:srgbClr val="8AB0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41"/>
            <p:cNvSpPr/>
            <p:nvPr/>
          </p:nvSpPr>
          <p:spPr>
            <a:xfrm>
              <a:off x="1432793" y="3836283"/>
              <a:ext cx="84382" cy="32384"/>
            </a:xfrm>
            <a:custGeom>
              <a:avLst/>
              <a:gdLst/>
              <a:ahLst/>
              <a:cxnLst/>
              <a:rect l="l" t="t" r="r" b="b"/>
              <a:pathLst>
                <a:path w="826" h="317" extrusionOk="0">
                  <a:moveTo>
                    <a:pt x="128" y="0"/>
                  </a:moveTo>
                  <a:cubicBezTo>
                    <a:pt x="62" y="62"/>
                    <a:pt x="0" y="62"/>
                    <a:pt x="62" y="128"/>
                  </a:cubicBezTo>
                  <a:cubicBezTo>
                    <a:pt x="62" y="189"/>
                    <a:pt x="128" y="189"/>
                    <a:pt x="128" y="189"/>
                  </a:cubicBezTo>
                  <a:lnTo>
                    <a:pt x="255" y="189"/>
                  </a:lnTo>
                  <a:cubicBezTo>
                    <a:pt x="382" y="189"/>
                    <a:pt x="571" y="189"/>
                    <a:pt x="698" y="316"/>
                  </a:cubicBezTo>
                  <a:cubicBezTo>
                    <a:pt x="764" y="316"/>
                    <a:pt x="764" y="316"/>
                    <a:pt x="825" y="255"/>
                  </a:cubicBezTo>
                  <a:cubicBezTo>
                    <a:pt x="825" y="189"/>
                    <a:pt x="825" y="128"/>
                    <a:pt x="764" y="128"/>
                  </a:cubicBezTo>
                  <a:cubicBezTo>
                    <a:pt x="571" y="62"/>
                    <a:pt x="382" y="0"/>
                    <a:pt x="255" y="0"/>
                  </a:cubicBezTo>
                  <a:close/>
                </a:path>
              </a:pathLst>
            </a:custGeom>
            <a:solidFill>
              <a:srgbClr val="8AB0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41"/>
            <p:cNvSpPr/>
            <p:nvPr/>
          </p:nvSpPr>
          <p:spPr>
            <a:xfrm>
              <a:off x="1420330" y="2529293"/>
              <a:ext cx="584647" cy="1255516"/>
            </a:xfrm>
            <a:custGeom>
              <a:avLst/>
              <a:gdLst/>
              <a:ahLst/>
              <a:cxnLst/>
              <a:rect l="l" t="t" r="r" b="b"/>
              <a:pathLst>
                <a:path w="5723" h="12290" extrusionOk="0">
                  <a:moveTo>
                    <a:pt x="4450" y="1"/>
                  </a:moveTo>
                  <a:lnTo>
                    <a:pt x="1711" y="2292"/>
                  </a:lnTo>
                  <a:lnTo>
                    <a:pt x="3432" y="8594"/>
                  </a:lnTo>
                  <a:cubicBezTo>
                    <a:pt x="3432" y="8594"/>
                    <a:pt x="250" y="10819"/>
                    <a:pt x="122" y="11201"/>
                  </a:cubicBezTo>
                  <a:cubicBezTo>
                    <a:pt x="0" y="11630"/>
                    <a:pt x="463" y="12289"/>
                    <a:pt x="726" y="12289"/>
                  </a:cubicBezTo>
                  <a:cubicBezTo>
                    <a:pt x="737" y="12289"/>
                    <a:pt x="748" y="12288"/>
                    <a:pt x="759" y="12285"/>
                  </a:cubicBezTo>
                  <a:cubicBezTo>
                    <a:pt x="1395" y="11965"/>
                    <a:pt x="5341" y="9546"/>
                    <a:pt x="5529" y="9037"/>
                  </a:cubicBezTo>
                  <a:cubicBezTo>
                    <a:pt x="5723" y="8274"/>
                    <a:pt x="4450" y="1"/>
                    <a:pt x="4450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41"/>
            <p:cNvSpPr/>
            <p:nvPr/>
          </p:nvSpPr>
          <p:spPr>
            <a:xfrm>
              <a:off x="1420330" y="3550245"/>
              <a:ext cx="226892" cy="234554"/>
            </a:xfrm>
            <a:custGeom>
              <a:avLst/>
              <a:gdLst/>
              <a:ahLst/>
              <a:cxnLst/>
              <a:rect l="l" t="t" r="r" b="b"/>
              <a:pathLst>
                <a:path w="2221" h="2296" extrusionOk="0">
                  <a:moveTo>
                    <a:pt x="1523" y="0"/>
                  </a:moveTo>
                  <a:cubicBezTo>
                    <a:pt x="820" y="509"/>
                    <a:pt x="184" y="1019"/>
                    <a:pt x="122" y="1207"/>
                  </a:cubicBezTo>
                  <a:cubicBezTo>
                    <a:pt x="0" y="1636"/>
                    <a:pt x="463" y="2295"/>
                    <a:pt x="726" y="2295"/>
                  </a:cubicBezTo>
                  <a:cubicBezTo>
                    <a:pt x="737" y="2295"/>
                    <a:pt x="748" y="2294"/>
                    <a:pt x="759" y="2291"/>
                  </a:cubicBezTo>
                  <a:cubicBezTo>
                    <a:pt x="947" y="2164"/>
                    <a:pt x="1523" y="1843"/>
                    <a:pt x="2220" y="1462"/>
                  </a:cubicBezTo>
                  <a:cubicBezTo>
                    <a:pt x="1711" y="952"/>
                    <a:pt x="1523" y="382"/>
                    <a:pt x="1523" y="0"/>
                  </a:cubicBez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41"/>
            <p:cNvSpPr/>
            <p:nvPr/>
          </p:nvSpPr>
          <p:spPr>
            <a:xfrm>
              <a:off x="1348718" y="2341019"/>
              <a:ext cx="539289" cy="1653419"/>
            </a:xfrm>
            <a:custGeom>
              <a:avLst/>
              <a:gdLst/>
              <a:ahLst/>
              <a:cxnLst/>
              <a:rect l="l" t="t" r="r" b="b"/>
              <a:pathLst>
                <a:path w="5279" h="16185" extrusionOk="0">
                  <a:moveTo>
                    <a:pt x="2351" y="1"/>
                  </a:moveTo>
                  <a:lnTo>
                    <a:pt x="1587" y="764"/>
                  </a:lnTo>
                  <a:cubicBezTo>
                    <a:pt x="1587" y="764"/>
                    <a:pt x="314" y="1910"/>
                    <a:pt x="187" y="3880"/>
                  </a:cubicBezTo>
                  <a:cubicBezTo>
                    <a:pt x="121" y="5662"/>
                    <a:pt x="2478" y="10692"/>
                    <a:pt x="2478" y="11074"/>
                  </a:cubicBezTo>
                  <a:cubicBezTo>
                    <a:pt x="2478" y="11517"/>
                    <a:pt x="121" y="15080"/>
                    <a:pt x="60" y="15462"/>
                  </a:cubicBezTo>
                  <a:cubicBezTo>
                    <a:pt x="1" y="15749"/>
                    <a:pt x="351" y="16185"/>
                    <a:pt x="699" y="16185"/>
                  </a:cubicBezTo>
                  <a:cubicBezTo>
                    <a:pt x="741" y="16185"/>
                    <a:pt x="782" y="16178"/>
                    <a:pt x="823" y="16165"/>
                  </a:cubicBezTo>
                  <a:cubicBezTo>
                    <a:pt x="823" y="16165"/>
                    <a:pt x="4896" y="11710"/>
                    <a:pt x="4769" y="11135"/>
                  </a:cubicBezTo>
                  <a:cubicBezTo>
                    <a:pt x="4703" y="10565"/>
                    <a:pt x="3557" y="5407"/>
                    <a:pt x="3557" y="5092"/>
                  </a:cubicBezTo>
                  <a:cubicBezTo>
                    <a:pt x="3557" y="4837"/>
                    <a:pt x="5151" y="3625"/>
                    <a:pt x="5212" y="2862"/>
                  </a:cubicBezTo>
                  <a:cubicBezTo>
                    <a:pt x="5278" y="2098"/>
                    <a:pt x="5085" y="637"/>
                    <a:pt x="5085" y="637"/>
                  </a:cubicBezTo>
                  <a:cubicBezTo>
                    <a:pt x="5024" y="637"/>
                    <a:pt x="2351" y="1"/>
                    <a:pt x="2351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41"/>
            <p:cNvSpPr/>
            <p:nvPr/>
          </p:nvSpPr>
          <p:spPr>
            <a:xfrm>
              <a:off x="1257288" y="3907180"/>
              <a:ext cx="201659" cy="373488"/>
            </a:xfrm>
            <a:custGeom>
              <a:avLst/>
              <a:gdLst/>
              <a:ahLst/>
              <a:cxnLst/>
              <a:rect l="l" t="t" r="r" b="b"/>
              <a:pathLst>
                <a:path w="1974" h="3656" extrusionOk="0">
                  <a:moveTo>
                    <a:pt x="1001" y="0"/>
                  </a:moveTo>
                  <a:cubicBezTo>
                    <a:pt x="730" y="0"/>
                    <a:pt x="160" y="35"/>
                    <a:pt x="64" y="325"/>
                  </a:cubicBezTo>
                  <a:cubicBezTo>
                    <a:pt x="1" y="626"/>
                    <a:pt x="754" y="3655"/>
                    <a:pt x="1319" y="3655"/>
                  </a:cubicBezTo>
                  <a:cubicBezTo>
                    <a:pt x="1345" y="3655"/>
                    <a:pt x="1372" y="3648"/>
                    <a:pt x="1398" y="3634"/>
                  </a:cubicBezTo>
                  <a:cubicBezTo>
                    <a:pt x="1973" y="3379"/>
                    <a:pt x="1846" y="640"/>
                    <a:pt x="1846" y="640"/>
                  </a:cubicBezTo>
                  <a:lnTo>
                    <a:pt x="1143" y="4"/>
                  </a:lnTo>
                  <a:cubicBezTo>
                    <a:pt x="1143" y="4"/>
                    <a:pt x="1087" y="0"/>
                    <a:pt x="1001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41"/>
            <p:cNvSpPr/>
            <p:nvPr/>
          </p:nvSpPr>
          <p:spPr>
            <a:xfrm>
              <a:off x="1257288" y="3914330"/>
              <a:ext cx="162635" cy="366337"/>
            </a:xfrm>
            <a:custGeom>
              <a:avLst/>
              <a:gdLst/>
              <a:ahLst/>
              <a:cxnLst/>
              <a:rect l="l" t="t" r="r" b="b"/>
              <a:pathLst>
                <a:path w="1592" h="3586" extrusionOk="0">
                  <a:moveTo>
                    <a:pt x="380" y="0"/>
                  </a:moveTo>
                  <a:cubicBezTo>
                    <a:pt x="191" y="61"/>
                    <a:pt x="125" y="127"/>
                    <a:pt x="64" y="255"/>
                  </a:cubicBezTo>
                  <a:cubicBezTo>
                    <a:pt x="1" y="556"/>
                    <a:pt x="754" y="3585"/>
                    <a:pt x="1319" y="3585"/>
                  </a:cubicBezTo>
                  <a:cubicBezTo>
                    <a:pt x="1345" y="3585"/>
                    <a:pt x="1372" y="3578"/>
                    <a:pt x="1398" y="3564"/>
                  </a:cubicBezTo>
                  <a:cubicBezTo>
                    <a:pt x="1464" y="3564"/>
                    <a:pt x="1525" y="3437"/>
                    <a:pt x="1591" y="3370"/>
                  </a:cubicBezTo>
                  <a:cubicBezTo>
                    <a:pt x="700" y="2989"/>
                    <a:pt x="446" y="698"/>
                    <a:pt x="380" y="0"/>
                  </a:cubicBez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41"/>
            <p:cNvSpPr/>
            <p:nvPr/>
          </p:nvSpPr>
          <p:spPr>
            <a:xfrm>
              <a:off x="1374053" y="4011583"/>
              <a:ext cx="84893" cy="26050"/>
            </a:xfrm>
            <a:custGeom>
              <a:avLst/>
              <a:gdLst/>
              <a:ahLst/>
              <a:cxnLst/>
              <a:rect l="l" t="t" r="r" b="b"/>
              <a:pathLst>
                <a:path w="831" h="255" extrusionOk="0">
                  <a:moveTo>
                    <a:pt x="66" y="0"/>
                  </a:moveTo>
                  <a:cubicBezTo>
                    <a:pt x="0" y="0"/>
                    <a:pt x="0" y="66"/>
                    <a:pt x="0" y="127"/>
                  </a:cubicBezTo>
                  <a:cubicBezTo>
                    <a:pt x="0" y="194"/>
                    <a:pt x="66" y="194"/>
                    <a:pt x="127" y="194"/>
                  </a:cubicBezTo>
                  <a:lnTo>
                    <a:pt x="321" y="194"/>
                  </a:lnTo>
                  <a:cubicBezTo>
                    <a:pt x="448" y="194"/>
                    <a:pt x="575" y="194"/>
                    <a:pt x="703" y="255"/>
                  </a:cubicBezTo>
                  <a:cubicBezTo>
                    <a:pt x="703" y="255"/>
                    <a:pt x="764" y="255"/>
                    <a:pt x="830" y="194"/>
                  </a:cubicBezTo>
                  <a:cubicBezTo>
                    <a:pt x="830" y="127"/>
                    <a:pt x="830" y="66"/>
                    <a:pt x="764" y="66"/>
                  </a:cubicBezTo>
                  <a:cubicBezTo>
                    <a:pt x="637" y="0"/>
                    <a:pt x="448" y="0"/>
                    <a:pt x="321" y="0"/>
                  </a:cubicBez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41"/>
            <p:cNvSpPr/>
            <p:nvPr/>
          </p:nvSpPr>
          <p:spPr>
            <a:xfrm>
              <a:off x="1374053" y="4044274"/>
              <a:ext cx="84893" cy="26152"/>
            </a:xfrm>
            <a:custGeom>
              <a:avLst/>
              <a:gdLst/>
              <a:ahLst/>
              <a:cxnLst/>
              <a:rect l="l" t="t" r="r" b="b"/>
              <a:pathLst>
                <a:path w="831" h="256" extrusionOk="0">
                  <a:moveTo>
                    <a:pt x="66" y="1"/>
                  </a:moveTo>
                  <a:cubicBezTo>
                    <a:pt x="66" y="1"/>
                    <a:pt x="0" y="62"/>
                    <a:pt x="0" y="128"/>
                  </a:cubicBezTo>
                  <a:cubicBezTo>
                    <a:pt x="66" y="189"/>
                    <a:pt x="66" y="189"/>
                    <a:pt x="127" y="189"/>
                  </a:cubicBezTo>
                  <a:lnTo>
                    <a:pt x="321" y="189"/>
                  </a:lnTo>
                  <a:cubicBezTo>
                    <a:pt x="448" y="189"/>
                    <a:pt x="575" y="189"/>
                    <a:pt x="703" y="255"/>
                  </a:cubicBezTo>
                  <a:cubicBezTo>
                    <a:pt x="764" y="255"/>
                    <a:pt x="764" y="255"/>
                    <a:pt x="830" y="189"/>
                  </a:cubicBezTo>
                  <a:cubicBezTo>
                    <a:pt x="830" y="128"/>
                    <a:pt x="830" y="62"/>
                    <a:pt x="764" y="62"/>
                  </a:cubicBezTo>
                  <a:cubicBezTo>
                    <a:pt x="637" y="1"/>
                    <a:pt x="448" y="1"/>
                    <a:pt x="321" y="1"/>
                  </a:cubicBez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41"/>
            <p:cNvSpPr/>
            <p:nvPr/>
          </p:nvSpPr>
          <p:spPr>
            <a:xfrm>
              <a:off x="1374053" y="4076555"/>
              <a:ext cx="84893" cy="26152"/>
            </a:xfrm>
            <a:custGeom>
              <a:avLst/>
              <a:gdLst/>
              <a:ahLst/>
              <a:cxnLst/>
              <a:rect l="l" t="t" r="r" b="b"/>
              <a:pathLst>
                <a:path w="831" h="256" extrusionOk="0">
                  <a:moveTo>
                    <a:pt x="66" y="1"/>
                  </a:moveTo>
                  <a:cubicBezTo>
                    <a:pt x="66" y="67"/>
                    <a:pt x="0" y="67"/>
                    <a:pt x="0" y="128"/>
                  </a:cubicBezTo>
                  <a:cubicBezTo>
                    <a:pt x="66" y="194"/>
                    <a:pt x="66" y="194"/>
                    <a:pt x="127" y="194"/>
                  </a:cubicBezTo>
                  <a:lnTo>
                    <a:pt x="382" y="194"/>
                  </a:lnTo>
                  <a:cubicBezTo>
                    <a:pt x="448" y="194"/>
                    <a:pt x="575" y="194"/>
                    <a:pt x="703" y="255"/>
                  </a:cubicBezTo>
                  <a:cubicBezTo>
                    <a:pt x="764" y="255"/>
                    <a:pt x="830" y="255"/>
                    <a:pt x="830" y="194"/>
                  </a:cubicBezTo>
                  <a:cubicBezTo>
                    <a:pt x="830" y="128"/>
                    <a:pt x="830" y="128"/>
                    <a:pt x="764" y="67"/>
                  </a:cubicBezTo>
                  <a:cubicBezTo>
                    <a:pt x="637" y="1"/>
                    <a:pt x="448" y="1"/>
                    <a:pt x="382" y="1"/>
                  </a:cubicBez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41"/>
            <p:cNvSpPr/>
            <p:nvPr/>
          </p:nvSpPr>
          <p:spPr>
            <a:xfrm>
              <a:off x="1348718" y="3725545"/>
              <a:ext cx="240172" cy="268879"/>
            </a:xfrm>
            <a:custGeom>
              <a:avLst/>
              <a:gdLst/>
              <a:ahLst/>
              <a:cxnLst/>
              <a:rect l="l" t="t" r="r" b="b"/>
              <a:pathLst>
                <a:path w="2351" h="2632" extrusionOk="0">
                  <a:moveTo>
                    <a:pt x="1139" y="0"/>
                  </a:moveTo>
                  <a:cubicBezTo>
                    <a:pt x="569" y="891"/>
                    <a:pt x="60" y="1721"/>
                    <a:pt x="60" y="1909"/>
                  </a:cubicBezTo>
                  <a:cubicBezTo>
                    <a:pt x="1" y="2196"/>
                    <a:pt x="351" y="2632"/>
                    <a:pt x="699" y="2632"/>
                  </a:cubicBezTo>
                  <a:cubicBezTo>
                    <a:pt x="741" y="2632"/>
                    <a:pt x="782" y="2625"/>
                    <a:pt x="823" y="2612"/>
                  </a:cubicBezTo>
                  <a:cubicBezTo>
                    <a:pt x="823" y="2612"/>
                    <a:pt x="1521" y="1848"/>
                    <a:pt x="2351" y="957"/>
                  </a:cubicBezTo>
                  <a:cubicBezTo>
                    <a:pt x="1648" y="703"/>
                    <a:pt x="1266" y="321"/>
                    <a:pt x="1139" y="0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41"/>
            <p:cNvSpPr/>
            <p:nvPr/>
          </p:nvSpPr>
          <p:spPr>
            <a:xfrm>
              <a:off x="1374053" y="3927304"/>
              <a:ext cx="117072" cy="73145"/>
            </a:xfrm>
            <a:custGeom>
              <a:avLst/>
              <a:gdLst/>
              <a:ahLst/>
              <a:cxnLst/>
              <a:rect l="l" t="t" r="r" b="b"/>
              <a:pathLst>
                <a:path w="1146" h="716" extrusionOk="0">
                  <a:moveTo>
                    <a:pt x="255" y="0"/>
                  </a:moveTo>
                  <a:cubicBezTo>
                    <a:pt x="0" y="62"/>
                    <a:pt x="66" y="443"/>
                    <a:pt x="66" y="443"/>
                  </a:cubicBezTo>
                  <a:cubicBezTo>
                    <a:pt x="220" y="602"/>
                    <a:pt x="378" y="716"/>
                    <a:pt x="570" y="716"/>
                  </a:cubicBezTo>
                  <a:cubicBezTo>
                    <a:pt x="612" y="716"/>
                    <a:pt x="656" y="710"/>
                    <a:pt x="703" y="698"/>
                  </a:cubicBezTo>
                  <a:cubicBezTo>
                    <a:pt x="703" y="698"/>
                    <a:pt x="1146" y="255"/>
                    <a:pt x="1018" y="255"/>
                  </a:cubicBezTo>
                  <a:cubicBezTo>
                    <a:pt x="703" y="255"/>
                    <a:pt x="509" y="0"/>
                    <a:pt x="255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41"/>
            <p:cNvSpPr/>
            <p:nvPr/>
          </p:nvSpPr>
          <p:spPr>
            <a:xfrm>
              <a:off x="1172702" y="1392394"/>
              <a:ext cx="494238" cy="707032"/>
            </a:xfrm>
            <a:custGeom>
              <a:avLst/>
              <a:gdLst/>
              <a:ahLst/>
              <a:cxnLst/>
              <a:rect l="l" t="t" r="r" b="b"/>
              <a:pathLst>
                <a:path w="4838" h="6921" extrusionOk="0">
                  <a:moveTo>
                    <a:pt x="3159" y="0"/>
                  </a:moveTo>
                  <a:cubicBezTo>
                    <a:pt x="2906" y="0"/>
                    <a:pt x="2653" y="80"/>
                    <a:pt x="2419" y="250"/>
                  </a:cubicBezTo>
                  <a:cubicBezTo>
                    <a:pt x="1971" y="504"/>
                    <a:pt x="1589" y="947"/>
                    <a:pt x="1462" y="1456"/>
                  </a:cubicBezTo>
                  <a:cubicBezTo>
                    <a:pt x="1401" y="1904"/>
                    <a:pt x="1401" y="2414"/>
                    <a:pt x="1208" y="2795"/>
                  </a:cubicBezTo>
                  <a:cubicBezTo>
                    <a:pt x="892" y="3432"/>
                    <a:pt x="383" y="3814"/>
                    <a:pt x="189" y="4511"/>
                  </a:cubicBezTo>
                  <a:cubicBezTo>
                    <a:pt x="62" y="4893"/>
                    <a:pt x="1" y="5595"/>
                    <a:pt x="383" y="5911"/>
                  </a:cubicBezTo>
                  <a:cubicBezTo>
                    <a:pt x="413" y="5932"/>
                    <a:pt x="439" y="5941"/>
                    <a:pt x="460" y="5941"/>
                  </a:cubicBezTo>
                  <a:cubicBezTo>
                    <a:pt x="571" y="5941"/>
                    <a:pt x="571" y="5702"/>
                    <a:pt x="571" y="5595"/>
                  </a:cubicBezTo>
                  <a:cubicBezTo>
                    <a:pt x="571" y="5214"/>
                    <a:pt x="698" y="4766"/>
                    <a:pt x="892" y="4384"/>
                  </a:cubicBezTo>
                  <a:cubicBezTo>
                    <a:pt x="953" y="4257"/>
                    <a:pt x="1019" y="4129"/>
                    <a:pt x="1146" y="4002"/>
                  </a:cubicBezTo>
                  <a:lnTo>
                    <a:pt x="1208" y="3941"/>
                  </a:lnTo>
                  <a:lnTo>
                    <a:pt x="1208" y="4068"/>
                  </a:lnTo>
                  <a:cubicBezTo>
                    <a:pt x="1146" y="4129"/>
                    <a:pt x="1080" y="4257"/>
                    <a:pt x="1019" y="4384"/>
                  </a:cubicBezTo>
                  <a:cubicBezTo>
                    <a:pt x="953" y="4705"/>
                    <a:pt x="892" y="5020"/>
                    <a:pt x="953" y="5341"/>
                  </a:cubicBezTo>
                  <a:cubicBezTo>
                    <a:pt x="953" y="5850"/>
                    <a:pt x="1274" y="6420"/>
                    <a:pt x="1656" y="6741"/>
                  </a:cubicBezTo>
                  <a:cubicBezTo>
                    <a:pt x="1789" y="6831"/>
                    <a:pt x="2019" y="6921"/>
                    <a:pt x="2210" y="6921"/>
                  </a:cubicBezTo>
                  <a:cubicBezTo>
                    <a:pt x="2290" y="6921"/>
                    <a:pt x="2363" y="6906"/>
                    <a:pt x="2419" y="6868"/>
                  </a:cubicBezTo>
                  <a:cubicBezTo>
                    <a:pt x="2546" y="6741"/>
                    <a:pt x="2292" y="6359"/>
                    <a:pt x="2292" y="6232"/>
                  </a:cubicBezTo>
                  <a:cubicBezTo>
                    <a:pt x="2165" y="5784"/>
                    <a:pt x="2037" y="5214"/>
                    <a:pt x="2165" y="4705"/>
                  </a:cubicBezTo>
                  <a:cubicBezTo>
                    <a:pt x="2165" y="4638"/>
                    <a:pt x="2226" y="4323"/>
                    <a:pt x="2292" y="4323"/>
                  </a:cubicBezTo>
                  <a:cubicBezTo>
                    <a:pt x="2353" y="4323"/>
                    <a:pt x="2353" y="4511"/>
                    <a:pt x="2353" y="4511"/>
                  </a:cubicBezTo>
                  <a:cubicBezTo>
                    <a:pt x="2353" y="4705"/>
                    <a:pt x="2353" y="4893"/>
                    <a:pt x="2419" y="5086"/>
                  </a:cubicBezTo>
                  <a:cubicBezTo>
                    <a:pt x="2532" y="5477"/>
                    <a:pt x="2791" y="5872"/>
                    <a:pt x="3200" y="5872"/>
                  </a:cubicBezTo>
                  <a:cubicBezTo>
                    <a:pt x="3254" y="5872"/>
                    <a:pt x="3311" y="5865"/>
                    <a:pt x="3371" y="5850"/>
                  </a:cubicBezTo>
                  <a:cubicBezTo>
                    <a:pt x="3692" y="5784"/>
                    <a:pt x="3371" y="5468"/>
                    <a:pt x="3310" y="5275"/>
                  </a:cubicBezTo>
                  <a:cubicBezTo>
                    <a:pt x="3117" y="4959"/>
                    <a:pt x="3056" y="4511"/>
                    <a:pt x="3183" y="4129"/>
                  </a:cubicBezTo>
                  <a:cubicBezTo>
                    <a:pt x="3437" y="3493"/>
                    <a:pt x="4135" y="3238"/>
                    <a:pt x="4517" y="2668"/>
                  </a:cubicBezTo>
                  <a:cubicBezTo>
                    <a:pt x="4837" y="2159"/>
                    <a:pt x="4837" y="1584"/>
                    <a:pt x="4710" y="1013"/>
                  </a:cubicBezTo>
                  <a:lnTo>
                    <a:pt x="4328" y="632"/>
                  </a:lnTo>
                  <a:lnTo>
                    <a:pt x="4262" y="504"/>
                  </a:lnTo>
                  <a:cubicBezTo>
                    <a:pt x="4135" y="377"/>
                    <a:pt x="4008" y="250"/>
                    <a:pt x="3819" y="184"/>
                  </a:cubicBezTo>
                  <a:cubicBezTo>
                    <a:pt x="3608" y="64"/>
                    <a:pt x="3384" y="0"/>
                    <a:pt x="3159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41"/>
            <p:cNvSpPr/>
            <p:nvPr/>
          </p:nvSpPr>
          <p:spPr>
            <a:xfrm>
              <a:off x="1458843" y="1437138"/>
              <a:ext cx="201352" cy="487904"/>
            </a:xfrm>
            <a:custGeom>
              <a:avLst/>
              <a:gdLst/>
              <a:ahLst/>
              <a:cxnLst/>
              <a:rect l="l" t="t" r="r" b="b"/>
              <a:pathLst>
                <a:path w="1971" h="4776" extrusionOk="0">
                  <a:moveTo>
                    <a:pt x="1400" y="0"/>
                  </a:moveTo>
                  <a:cubicBezTo>
                    <a:pt x="1079" y="66"/>
                    <a:pt x="443" y="321"/>
                    <a:pt x="443" y="1466"/>
                  </a:cubicBezTo>
                  <a:cubicBezTo>
                    <a:pt x="382" y="2739"/>
                    <a:pt x="188" y="3055"/>
                    <a:pt x="61" y="3503"/>
                  </a:cubicBezTo>
                  <a:cubicBezTo>
                    <a:pt x="0" y="3885"/>
                    <a:pt x="127" y="4455"/>
                    <a:pt x="443" y="4776"/>
                  </a:cubicBezTo>
                  <a:cubicBezTo>
                    <a:pt x="316" y="4455"/>
                    <a:pt x="255" y="4073"/>
                    <a:pt x="382" y="3691"/>
                  </a:cubicBezTo>
                  <a:cubicBezTo>
                    <a:pt x="636" y="3055"/>
                    <a:pt x="1334" y="2800"/>
                    <a:pt x="1716" y="2230"/>
                  </a:cubicBezTo>
                  <a:cubicBezTo>
                    <a:pt x="1716" y="2164"/>
                    <a:pt x="1716" y="2164"/>
                    <a:pt x="1782" y="2103"/>
                  </a:cubicBezTo>
                  <a:lnTo>
                    <a:pt x="1909" y="1655"/>
                  </a:lnTo>
                  <a:cubicBezTo>
                    <a:pt x="1970" y="1400"/>
                    <a:pt x="1970" y="1018"/>
                    <a:pt x="1970" y="703"/>
                  </a:cubicBezTo>
                  <a:lnTo>
                    <a:pt x="1588" y="255"/>
                  </a:lnTo>
                  <a:lnTo>
                    <a:pt x="1527" y="194"/>
                  </a:lnTo>
                  <a:lnTo>
                    <a:pt x="1461" y="66"/>
                  </a:lnTo>
                  <a:cubicBezTo>
                    <a:pt x="1400" y="66"/>
                    <a:pt x="1400" y="66"/>
                    <a:pt x="1400" y="0"/>
                  </a:cubicBezTo>
                  <a:close/>
                </a:path>
              </a:pathLst>
            </a:custGeom>
            <a:solidFill>
              <a:srgbClr val="021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41"/>
            <p:cNvSpPr/>
            <p:nvPr/>
          </p:nvSpPr>
          <p:spPr>
            <a:xfrm>
              <a:off x="1224802" y="1392394"/>
              <a:ext cx="344373" cy="389629"/>
            </a:xfrm>
            <a:custGeom>
              <a:avLst/>
              <a:gdLst/>
              <a:ahLst/>
              <a:cxnLst/>
              <a:rect l="l" t="t" r="r" b="b"/>
              <a:pathLst>
                <a:path w="3371" h="3814" extrusionOk="0">
                  <a:moveTo>
                    <a:pt x="3283" y="169"/>
                  </a:moveTo>
                  <a:cubicBezTo>
                    <a:pt x="3292" y="174"/>
                    <a:pt x="3300" y="179"/>
                    <a:pt x="3309" y="184"/>
                  </a:cubicBezTo>
                  <a:lnTo>
                    <a:pt x="3370" y="184"/>
                  </a:lnTo>
                  <a:cubicBezTo>
                    <a:pt x="3342" y="178"/>
                    <a:pt x="3313" y="173"/>
                    <a:pt x="3283" y="169"/>
                  </a:cubicBezTo>
                  <a:close/>
                  <a:moveTo>
                    <a:pt x="2649" y="0"/>
                  </a:moveTo>
                  <a:cubicBezTo>
                    <a:pt x="2396" y="0"/>
                    <a:pt x="2143" y="80"/>
                    <a:pt x="1909" y="250"/>
                  </a:cubicBezTo>
                  <a:cubicBezTo>
                    <a:pt x="1461" y="504"/>
                    <a:pt x="1079" y="947"/>
                    <a:pt x="952" y="1456"/>
                  </a:cubicBezTo>
                  <a:cubicBezTo>
                    <a:pt x="891" y="1904"/>
                    <a:pt x="891" y="2414"/>
                    <a:pt x="698" y="2795"/>
                  </a:cubicBezTo>
                  <a:cubicBezTo>
                    <a:pt x="509" y="3177"/>
                    <a:pt x="255" y="3493"/>
                    <a:pt x="0" y="3814"/>
                  </a:cubicBezTo>
                  <a:cubicBezTo>
                    <a:pt x="698" y="3238"/>
                    <a:pt x="1018" y="2414"/>
                    <a:pt x="1079" y="2032"/>
                  </a:cubicBezTo>
                  <a:cubicBezTo>
                    <a:pt x="1207" y="1584"/>
                    <a:pt x="1461" y="759"/>
                    <a:pt x="2164" y="377"/>
                  </a:cubicBezTo>
                  <a:cubicBezTo>
                    <a:pt x="2461" y="206"/>
                    <a:pt x="2761" y="150"/>
                    <a:pt x="3021" y="150"/>
                  </a:cubicBezTo>
                  <a:cubicBezTo>
                    <a:pt x="3114" y="150"/>
                    <a:pt x="3202" y="157"/>
                    <a:pt x="3283" y="169"/>
                  </a:cubicBezTo>
                  <a:lnTo>
                    <a:pt x="3283" y="169"/>
                  </a:lnTo>
                  <a:cubicBezTo>
                    <a:pt x="3079" y="58"/>
                    <a:pt x="2864" y="0"/>
                    <a:pt x="2649" y="0"/>
                  </a:cubicBezTo>
                  <a:close/>
                </a:path>
              </a:pathLst>
            </a:custGeom>
            <a:solidFill>
              <a:srgbClr val="103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41"/>
            <p:cNvSpPr/>
            <p:nvPr/>
          </p:nvSpPr>
          <p:spPr>
            <a:xfrm>
              <a:off x="1497764" y="1703869"/>
              <a:ext cx="331399" cy="409652"/>
            </a:xfrm>
            <a:custGeom>
              <a:avLst/>
              <a:gdLst/>
              <a:ahLst/>
              <a:cxnLst/>
              <a:rect l="l" t="t" r="r" b="b"/>
              <a:pathLst>
                <a:path w="3244" h="4010" extrusionOk="0">
                  <a:moveTo>
                    <a:pt x="1207" y="1"/>
                  </a:moveTo>
                  <a:lnTo>
                    <a:pt x="1207" y="1"/>
                  </a:lnTo>
                  <a:cubicBezTo>
                    <a:pt x="1207" y="1"/>
                    <a:pt x="1401" y="1589"/>
                    <a:pt x="255" y="2226"/>
                  </a:cubicBezTo>
                  <a:cubicBezTo>
                    <a:pt x="62" y="2353"/>
                    <a:pt x="1" y="2353"/>
                    <a:pt x="1" y="2353"/>
                  </a:cubicBezTo>
                  <a:cubicBezTo>
                    <a:pt x="185" y="2666"/>
                    <a:pt x="981" y="4010"/>
                    <a:pt x="1906" y="4010"/>
                  </a:cubicBezTo>
                  <a:cubicBezTo>
                    <a:pt x="1927" y="4010"/>
                    <a:pt x="1949" y="4009"/>
                    <a:pt x="1971" y="4008"/>
                  </a:cubicBezTo>
                  <a:cubicBezTo>
                    <a:pt x="3244" y="3880"/>
                    <a:pt x="2735" y="2480"/>
                    <a:pt x="2546" y="2165"/>
                  </a:cubicBezTo>
                  <a:cubicBezTo>
                    <a:pt x="2480" y="2098"/>
                    <a:pt x="2353" y="2098"/>
                    <a:pt x="2353" y="2037"/>
                  </a:cubicBezTo>
                  <a:cubicBezTo>
                    <a:pt x="2353" y="1844"/>
                    <a:pt x="2419" y="571"/>
                    <a:pt x="2419" y="571"/>
                  </a:cubicBezTo>
                  <a:lnTo>
                    <a:pt x="1207" y="1"/>
                  </a:ln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41"/>
            <p:cNvSpPr/>
            <p:nvPr/>
          </p:nvSpPr>
          <p:spPr>
            <a:xfrm>
              <a:off x="1614836" y="1703869"/>
              <a:ext cx="130149" cy="182147"/>
            </a:xfrm>
            <a:custGeom>
              <a:avLst/>
              <a:gdLst/>
              <a:ahLst/>
              <a:cxnLst/>
              <a:rect l="l" t="t" r="r" b="b"/>
              <a:pathLst>
                <a:path w="1274" h="1783" extrusionOk="0">
                  <a:moveTo>
                    <a:pt x="61" y="1"/>
                  </a:moveTo>
                  <a:cubicBezTo>
                    <a:pt x="61" y="128"/>
                    <a:pt x="61" y="510"/>
                    <a:pt x="0" y="953"/>
                  </a:cubicBezTo>
                  <a:cubicBezTo>
                    <a:pt x="189" y="1208"/>
                    <a:pt x="571" y="1717"/>
                    <a:pt x="1207" y="1783"/>
                  </a:cubicBezTo>
                  <a:cubicBezTo>
                    <a:pt x="1207" y="1335"/>
                    <a:pt x="1273" y="571"/>
                    <a:pt x="1273" y="571"/>
                  </a:cubicBezTo>
                  <a:lnTo>
                    <a:pt x="128" y="62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41"/>
            <p:cNvSpPr/>
            <p:nvPr/>
          </p:nvSpPr>
          <p:spPr>
            <a:xfrm>
              <a:off x="1822826" y="1643596"/>
              <a:ext cx="110432" cy="81420"/>
            </a:xfrm>
            <a:custGeom>
              <a:avLst/>
              <a:gdLst/>
              <a:ahLst/>
              <a:cxnLst/>
              <a:rect l="l" t="t" r="r" b="b"/>
              <a:pathLst>
                <a:path w="1081" h="797" extrusionOk="0">
                  <a:moveTo>
                    <a:pt x="603" y="0"/>
                  </a:moveTo>
                  <a:cubicBezTo>
                    <a:pt x="552" y="0"/>
                    <a:pt x="499" y="5"/>
                    <a:pt x="444" y="16"/>
                  </a:cubicBezTo>
                  <a:cubicBezTo>
                    <a:pt x="189" y="16"/>
                    <a:pt x="1" y="270"/>
                    <a:pt x="62" y="464"/>
                  </a:cubicBezTo>
                  <a:cubicBezTo>
                    <a:pt x="62" y="673"/>
                    <a:pt x="235" y="797"/>
                    <a:pt x="475" y="797"/>
                  </a:cubicBezTo>
                  <a:cubicBezTo>
                    <a:pt x="526" y="797"/>
                    <a:pt x="581" y="791"/>
                    <a:pt x="637" y="779"/>
                  </a:cubicBezTo>
                  <a:cubicBezTo>
                    <a:pt x="892" y="718"/>
                    <a:pt x="1080" y="525"/>
                    <a:pt x="1019" y="270"/>
                  </a:cubicBezTo>
                  <a:cubicBezTo>
                    <a:pt x="1019" y="114"/>
                    <a:pt x="845" y="0"/>
                    <a:pt x="603" y="0"/>
                  </a:cubicBez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41"/>
            <p:cNvSpPr/>
            <p:nvPr/>
          </p:nvSpPr>
          <p:spPr>
            <a:xfrm>
              <a:off x="1549762" y="1437138"/>
              <a:ext cx="331501" cy="403624"/>
            </a:xfrm>
            <a:custGeom>
              <a:avLst/>
              <a:gdLst/>
              <a:ahLst/>
              <a:cxnLst/>
              <a:rect l="l" t="t" r="r" b="b"/>
              <a:pathLst>
                <a:path w="3245" h="3951" extrusionOk="0">
                  <a:moveTo>
                    <a:pt x="1656" y="0"/>
                  </a:moveTo>
                  <a:cubicBezTo>
                    <a:pt x="698" y="0"/>
                    <a:pt x="1" y="637"/>
                    <a:pt x="62" y="1976"/>
                  </a:cubicBezTo>
                  <a:cubicBezTo>
                    <a:pt x="125" y="3310"/>
                    <a:pt x="1340" y="3950"/>
                    <a:pt x="2062" y="3950"/>
                  </a:cubicBezTo>
                  <a:cubicBezTo>
                    <a:pt x="2097" y="3950"/>
                    <a:pt x="2132" y="3949"/>
                    <a:pt x="2165" y="3946"/>
                  </a:cubicBezTo>
                  <a:cubicBezTo>
                    <a:pt x="2928" y="3946"/>
                    <a:pt x="3244" y="3182"/>
                    <a:pt x="3244" y="2103"/>
                  </a:cubicBezTo>
                  <a:cubicBezTo>
                    <a:pt x="3244" y="830"/>
                    <a:pt x="2674" y="0"/>
                    <a:pt x="1656" y="0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41"/>
            <p:cNvSpPr/>
            <p:nvPr/>
          </p:nvSpPr>
          <p:spPr>
            <a:xfrm>
              <a:off x="1590522" y="1474221"/>
              <a:ext cx="290740" cy="203804"/>
            </a:xfrm>
            <a:custGeom>
              <a:avLst/>
              <a:gdLst/>
              <a:ahLst/>
              <a:cxnLst/>
              <a:rect l="l" t="t" r="r" b="b"/>
              <a:pathLst>
                <a:path w="2846" h="1995" extrusionOk="0">
                  <a:moveTo>
                    <a:pt x="1828" y="0"/>
                  </a:moveTo>
                  <a:cubicBezTo>
                    <a:pt x="1203" y="0"/>
                    <a:pt x="1" y="1163"/>
                    <a:pt x="238" y="1994"/>
                  </a:cubicBezTo>
                  <a:cubicBezTo>
                    <a:pt x="238" y="1994"/>
                    <a:pt x="427" y="1801"/>
                    <a:pt x="554" y="1546"/>
                  </a:cubicBezTo>
                  <a:cubicBezTo>
                    <a:pt x="554" y="1546"/>
                    <a:pt x="1700" y="1037"/>
                    <a:pt x="1893" y="528"/>
                  </a:cubicBezTo>
                  <a:cubicBezTo>
                    <a:pt x="1893" y="528"/>
                    <a:pt x="2529" y="1037"/>
                    <a:pt x="2845" y="1485"/>
                  </a:cubicBezTo>
                  <a:cubicBezTo>
                    <a:pt x="2845" y="1485"/>
                    <a:pt x="2529" y="212"/>
                    <a:pt x="1954" y="19"/>
                  </a:cubicBezTo>
                  <a:cubicBezTo>
                    <a:pt x="1916" y="6"/>
                    <a:pt x="1874" y="0"/>
                    <a:pt x="1828" y="0"/>
                  </a:cubicBez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41"/>
            <p:cNvSpPr/>
            <p:nvPr/>
          </p:nvSpPr>
          <p:spPr>
            <a:xfrm>
              <a:off x="1530046" y="1398114"/>
              <a:ext cx="422932" cy="318936"/>
            </a:xfrm>
            <a:custGeom>
              <a:avLst/>
              <a:gdLst/>
              <a:ahLst/>
              <a:cxnLst/>
              <a:rect l="l" t="t" r="r" b="b"/>
              <a:pathLst>
                <a:path w="4140" h="3122" extrusionOk="0">
                  <a:moveTo>
                    <a:pt x="1849" y="0"/>
                  </a:moveTo>
                  <a:cubicBezTo>
                    <a:pt x="67" y="0"/>
                    <a:pt x="1" y="1212"/>
                    <a:pt x="1" y="1848"/>
                  </a:cubicBezTo>
                  <a:cubicBezTo>
                    <a:pt x="67" y="2612"/>
                    <a:pt x="449" y="3121"/>
                    <a:pt x="449" y="3121"/>
                  </a:cubicBezTo>
                  <a:cubicBezTo>
                    <a:pt x="449" y="3121"/>
                    <a:pt x="958" y="2673"/>
                    <a:pt x="1085" y="2164"/>
                  </a:cubicBezTo>
                  <a:cubicBezTo>
                    <a:pt x="1085" y="2164"/>
                    <a:pt x="2358" y="1782"/>
                    <a:pt x="2419" y="1019"/>
                  </a:cubicBezTo>
                  <a:cubicBezTo>
                    <a:pt x="2419" y="1019"/>
                    <a:pt x="3376" y="1848"/>
                    <a:pt x="3437" y="2358"/>
                  </a:cubicBezTo>
                  <a:cubicBezTo>
                    <a:pt x="3437" y="2358"/>
                    <a:pt x="4140" y="0"/>
                    <a:pt x="1849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41"/>
            <p:cNvSpPr/>
            <p:nvPr/>
          </p:nvSpPr>
          <p:spPr>
            <a:xfrm>
              <a:off x="1569069" y="1398114"/>
              <a:ext cx="331910" cy="201863"/>
            </a:xfrm>
            <a:custGeom>
              <a:avLst/>
              <a:gdLst/>
              <a:ahLst/>
              <a:cxnLst/>
              <a:rect l="l" t="t" r="r" b="b"/>
              <a:pathLst>
                <a:path w="3249" h="1976" extrusionOk="0">
                  <a:moveTo>
                    <a:pt x="1467" y="0"/>
                  </a:moveTo>
                  <a:cubicBezTo>
                    <a:pt x="703" y="0"/>
                    <a:pt x="255" y="255"/>
                    <a:pt x="0" y="509"/>
                  </a:cubicBezTo>
                  <a:cubicBezTo>
                    <a:pt x="264" y="422"/>
                    <a:pt x="801" y="273"/>
                    <a:pt x="1318" y="273"/>
                  </a:cubicBezTo>
                  <a:cubicBezTo>
                    <a:pt x="1550" y="273"/>
                    <a:pt x="1778" y="303"/>
                    <a:pt x="1976" y="382"/>
                  </a:cubicBezTo>
                  <a:cubicBezTo>
                    <a:pt x="2612" y="703"/>
                    <a:pt x="3055" y="1339"/>
                    <a:pt x="3121" y="1976"/>
                  </a:cubicBezTo>
                  <a:cubicBezTo>
                    <a:pt x="3249" y="1273"/>
                    <a:pt x="3182" y="0"/>
                    <a:pt x="1467" y="0"/>
                  </a:cubicBezTo>
                  <a:close/>
                </a:path>
              </a:pathLst>
            </a:custGeom>
            <a:solidFill>
              <a:srgbClr val="255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41"/>
            <p:cNvSpPr/>
            <p:nvPr/>
          </p:nvSpPr>
          <p:spPr>
            <a:xfrm>
              <a:off x="1510840" y="1664947"/>
              <a:ext cx="110330" cy="78048"/>
            </a:xfrm>
            <a:custGeom>
              <a:avLst/>
              <a:gdLst/>
              <a:ahLst/>
              <a:cxnLst/>
              <a:rect l="l" t="t" r="r" b="b"/>
              <a:pathLst>
                <a:path w="1080" h="764" extrusionOk="0">
                  <a:moveTo>
                    <a:pt x="509" y="0"/>
                  </a:moveTo>
                  <a:cubicBezTo>
                    <a:pt x="255" y="0"/>
                    <a:pt x="0" y="188"/>
                    <a:pt x="0" y="382"/>
                  </a:cubicBezTo>
                  <a:cubicBezTo>
                    <a:pt x="0" y="636"/>
                    <a:pt x="255" y="764"/>
                    <a:pt x="509" y="764"/>
                  </a:cubicBezTo>
                  <a:cubicBezTo>
                    <a:pt x="825" y="764"/>
                    <a:pt x="1079" y="636"/>
                    <a:pt x="1079" y="382"/>
                  </a:cubicBezTo>
                  <a:cubicBezTo>
                    <a:pt x="1079" y="188"/>
                    <a:pt x="825" y="0"/>
                    <a:pt x="509" y="0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41"/>
            <p:cNvSpPr/>
            <p:nvPr/>
          </p:nvSpPr>
          <p:spPr>
            <a:xfrm>
              <a:off x="1712089" y="1664947"/>
              <a:ext cx="19819" cy="26050"/>
            </a:xfrm>
            <a:custGeom>
              <a:avLst/>
              <a:gdLst/>
              <a:ahLst/>
              <a:cxnLst/>
              <a:rect l="l" t="t" r="r" b="b"/>
              <a:pathLst>
                <a:path w="194" h="255" extrusionOk="0">
                  <a:moveTo>
                    <a:pt x="67" y="0"/>
                  </a:moveTo>
                  <a:cubicBezTo>
                    <a:pt x="67" y="0"/>
                    <a:pt x="0" y="61"/>
                    <a:pt x="0" y="127"/>
                  </a:cubicBezTo>
                  <a:cubicBezTo>
                    <a:pt x="0" y="188"/>
                    <a:pt x="67" y="255"/>
                    <a:pt x="67" y="255"/>
                  </a:cubicBezTo>
                  <a:cubicBezTo>
                    <a:pt x="128" y="255"/>
                    <a:pt x="194" y="188"/>
                    <a:pt x="194" y="127"/>
                  </a:cubicBezTo>
                  <a:cubicBezTo>
                    <a:pt x="194" y="61"/>
                    <a:pt x="128" y="0"/>
                    <a:pt x="67" y="0"/>
                  </a:cubicBezTo>
                  <a:close/>
                </a:path>
              </a:pathLst>
            </a:custGeom>
            <a:solidFill>
              <a:srgbClr val="3541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41"/>
            <p:cNvSpPr/>
            <p:nvPr/>
          </p:nvSpPr>
          <p:spPr>
            <a:xfrm>
              <a:off x="1835902" y="1664947"/>
              <a:ext cx="19308" cy="26050"/>
            </a:xfrm>
            <a:custGeom>
              <a:avLst/>
              <a:gdLst/>
              <a:ahLst/>
              <a:cxnLst/>
              <a:rect l="l" t="t" r="r" b="b"/>
              <a:pathLst>
                <a:path w="189" h="255" extrusionOk="0">
                  <a:moveTo>
                    <a:pt x="61" y="0"/>
                  </a:moveTo>
                  <a:cubicBezTo>
                    <a:pt x="61" y="0"/>
                    <a:pt x="0" y="61"/>
                    <a:pt x="0" y="127"/>
                  </a:cubicBezTo>
                  <a:cubicBezTo>
                    <a:pt x="0" y="188"/>
                    <a:pt x="61" y="255"/>
                    <a:pt x="61" y="255"/>
                  </a:cubicBezTo>
                  <a:cubicBezTo>
                    <a:pt x="127" y="255"/>
                    <a:pt x="188" y="188"/>
                    <a:pt x="188" y="127"/>
                  </a:cubicBezTo>
                  <a:cubicBezTo>
                    <a:pt x="188" y="61"/>
                    <a:pt x="127" y="0"/>
                    <a:pt x="61" y="0"/>
                  </a:cubicBezTo>
                  <a:close/>
                </a:path>
              </a:pathLst>
            </a:custGeom>
            <a:solidFill>
              <a:srgbClr val="3541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41"/>
            <p:cNvSpPr/>
            <p:nvPr/>
          </p:nvSpPr>
          <p:spPr>
            <a:xfrm>
              <a:off x="1679807" y="1612847"/>
              <a:ext cx="71408" cy="19410"/>
            </a:xfrm>
            <a:custGeom>
              <a:avLst/>
              <a:gdLst/>
              <a:ahLst/>
              <a:cxnLst/>
              <a:rect l="l" t="t" r="r" b="b"/>
              <a:pathLst>
                <a:path w="699" h="190" extrusionOk="0">
                  <a:moveTo>
                    <a:pt x="383" y="1"/>
                  </a:moveTo>
                  <a:cubicBezTo>
                    <a:pt x="255" y="1"/>
                    <a:pt x="189" y="1"/>
                    <a:pt x="128" y="62"/>
                  </a:cubicBezTo>
                  <a:cubicBezTo>
                    <a:pt x="62" y="62"/>
                    <a:pt x="1" y="128"/>
                    <a:pt x="1" y="128"/>
                  </a:cubicBezTo>
                  <a:lnTo>
                    <a:pt x="1" y="189"/>
                  </a:lnTo>
                  <a:lnTo>
                    <a:pt x="62" y="189"/>
                  </a:lnTo>
                  <a:lnTo>
                    <a:pt x="128" y="128"/>
                  </a:lnTo>
                  <a:cubicBezTo>
                    <a:pt x="189" y="62"/>
                    <a:pt x="255" y="62"/>
                    <a:pt x="383" y="62"/>
                  </a:cubicBezTo>
                  <a:cubicBezTo>
                    <a:pt x="444" y="62"/>
                    <a:pt x="510" y="62"/>
                    <a:pt x="637" y="128"/>
                  </a:cubicBezTo>
                  <a:lnTo>
                    <a:pt x="698" y="128"/>
                  </a:lnTo>
                  <a:cubicBezTo>
                    <a:pt x="698" y="62"/>
                    <a:pt x="698" y="62"/>
                    <a:pt x="637" y="62"/>
                  </a:cubicBezTo>
                  <a:cubicBezTo>
                    <a:pt x="571" y="1"/>
                    <a:pt x="444" y="1"/>
                    <a:pt x="383" y="1"/>
                  </a:cubicBezTo>
                  <a:close/>
                </a:path>
              </a:pathLst>
            </a:custGeom>
            <a:solidFill>
              <a:srgbClr val="0A2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41"/>
            <p:cNvSpPr/>
            <p:nvPr/>
          </p:nvSpPr>
          <p:spPr>
            <a:xfrm>
              <a:off x="1816084" y="1606105"/>
              <a:ext cx="58843" cy="19921"/>
            </a:xfrm>
            <a:custGeom>
              <a:avLst/>
              <a:gdLst/>
              <a:ahLst/>
              <a:cxnLst/>
              <a:rect l="l" t="t" r="r" b="b"/>
              <a:pathLst>
                <a:path w="576" h="195" extrusionOk="0">
                  <a:moveTo>
                    <a:pt x="255" y="1"/>
                  </a:moveTo>
                  <a:cubicBezTo>
                    <a:pt x="194" y="1"/>
                    <a:pt x="128" y="67"/>
                    <a:pt x="67" y="67"/>
                  </a:cubicBezTo>
                  <a:cubicBezTo>
                    <a:pt x="67" y="128"/>
                    <a:pt x="1" y="128"/>
                    <a:pt x="1" y="128"/>
                  </a:cubicBezTo>
                  <a:lnTo>
                    <a:pt x="1" y="194"/>
                  </a:lnTo>
                  <a:lnTo>
                    <a:pt x="67" y="194"/>
                  </a:lnTo>
                  <a:lnTo>
                    <a:pt x="128" y="128"/>
                  </a:lnTo>
                  <a:cubicBezTo>
                    <a:pt x="194" y="128"/>
                    <a:pt x="255" y="67"/>
                    <a:pt x="255" y="67"/>
                  </a:cubicBezTo>
                  <a:cubicBezTo>
                    <a:pt x="321" y="67"/>
                    <a:pt x="382" y="128"/>
                    <a:pt x="449" y="194"/>
                  </a:cubicBezTo>
                  <a:lnTo>
                    <a:pt x="510" y="194"/>
                  </a:lnTo>
                  <a:cubicBezTo>
                    <a:pt x="576" y="194"/>
                    <a:pt x="576" y="128"/>
                    <a:pt x="510" y="128"/>
                  </a:cubicBezTo>
                  <a:cubicBezTo>
                    <a:pt x="449" y="67"/>
                    <a:pt x="382" y="1"/>
                    <a:pt x="255" y="1"/>
                  </a:cubicBezTo>
                  <a:close/>
                </a:path>
              </a:pathLst>
            </a:custGeom>
            <a:solidFill>
              <a:srgbClr val="0A2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41"/>
            <p:cNvSpPr/>
            <p:nvPr/>
          </p:nvSpPr>
          <p:spPr>
            <a:xfrm>
              <a:off x="1803110" y="1671179"/>
              <a:ext cx="13076" cy="65074"/>
            </a:xfrm>
            <a:custGeom>
              <a:avLst/>
              <a:gdLst/>
              <a:ahLst/>
              <a:cxnLst/>
              <a:rect l="l" t="t" r="r" b="b"/>
              <a:pathLst>
                <a:path w="128" h="637" extrusionOk="0">
                  <a:moveTo>
                    <a:pt x="67" y="0"/>
                  </a:moveTo>
                  <a:lnTo>
                    <a:pt x="67" y="66"/>
                  </a:lnTo>
                  <a:lnTo>
                    <a:pt x="67" y="255"/>
                  </a:lnTo>
                  <a:cubicBezTo>
                    <a:pt x="67" y="382"/>
                    <a:pt x="67" y="509"/>
                    <a:pt x="0" y="575"/>
                  </a:cubicBezTo>
                  <a:cubicBezTo>
                    <a:pt x="0" y="575"/>
                    <a:pt x="0" y="637"/>
                    <a:pt x="67" y="637"/>
                  </a:cubicBezTo>
                  <a:lnTo>
                    <a:pt x="67" y="575"/>
                  </a:lnTo>
                  <a:cubicBezTo>
                    <a:pt x="128" y="509"/>
                    <a:pt x="128" y="382"/>
                    <a:pt x="128" y="255"/>
                  </a:cubicBezTo>
                  <a:lnTo>
                    <a:pt x="128" y="66"/>
                  </a:lnTo>
                  <a:cubicBezTo>
                    <a:pt x="128" y="66"/>
                    <a:pt x="128" y="0"/>
                    <a:pt x="67" y="0"/>
                  </a:cubicBezTo>
                  <a:close/>
                </a:path>
              </a:pathLst>
            </a:custGeom>
            <a:solidFill>
              <a:srgbClr val="B65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41"/>
            <p:cNvSpPr/>
            <p:nvPr/>
          </p:nvSpPr>
          <p:spPr>
            <a:xfrm>
              <a:off x="1751112" y="1753210"/>
              <a:ext cx="45869" cy="30341"/>
            </a:xfrm>
            <a:custGeom>
              <a:avLst/>
              <a:gdLst/>
              <a:ahLst/>
              <a:cxnLst/>
              <a:rect l="l" t="t" r="r" b="b"/>
              <a:pathLst>
                <a:path w="449" h="297" extrusionOk="0">
                  <a:moveTo>
                    <a:pt x="195" y="1"/>
                  </a:moveTo>
                  <a:cubicBezTo>
                    <a:pt x="134" y="1"/>
                    <a:pt x="66" y="61"/>
                    <a:pt x="66" y="154"/>
                  </a:cubicBezTo>
                  <a:cubicBezTo>
                    <a:pt x="0" y="282"/>
                    <a:pt x="128" y="282"/>
                    <a:pt x="255" y="282"/>
                  </a:cubicBezTo>
                  <a:cubicBezTo>
                    <a:pt x="287" y="282"/>
                    <a:pt x="334" y="296"/>
                    <a:pt x="374" y="296"/>
                  </a:cubicBezTo>
                  <a:cubicBezTo>
                    <a:pt x="415" y="296"/>
                    <a:pt x="448" y="280"/>
                    <a:pt x="448" y="215"/>
                  </a:cubicBezTo>
                  <a:cubicBezTo>
                    <a:pt x="448" y="88"/>
                    <a:pt x="382" y="27"/>
                    <a:pt x="255" y="27"/>
                  </a:cubicBezTo>
                  <a:cubicBezTo>
                    <a:pt x="238" y="9"/>
                    <a:pt x="217" y="1"/>
                    <a:pt x="195" y="1"/>
                  </a:cubicBezTo>
                  <a:close/>
                </a:path>
              </a:pathLst>
            </a:custGeom>
            <a:solidFill>
              <a:srgbClr val="B65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41"/>
            <p:cNvSpPr/>
            <p:nvPr/>
          </p:nvSpPr>
          <p:spPr>
            <a:xfrm>
              <a:off x="1805562" y="1944243"/>
              <a:ext cx="472478" cy="604875"/>
            </a:xfrm>
            <a:custGeom>
              <a:avLst/>
              <a:gdLst/>
              <a:ahLst/>
              <a:cxnLst/>
              <a:rect l="l" t="t" r="r" b="b"/>
              <a:pathLst>
                <a:path w="4625" h="5921" extrusionOk="0">
                  <a:moveTo>
                    <a:pt x="297" y="0"/>
                  </a:moveTo>
                  <a:lnTo>
                    <a:pt x="43" y="957"/>
                  </a:lnTo>
                  <a:cubicBezTo>
                    <a:pt x="41" y="955"/>
                    <a:pt x="41" y="954"/>
                    <a:pt x="40" y="954"/>
                  </a:cubicBezTo>
                  <a:lnTo>
                    <a:pt x="40" y="954"/>
                  </a:lnTo>
                  <a:cubicBezTo>
                    <a:pt x="0" y="954"/>
                    <a:pt x="686" y="4466"/>
                    <a:pt x="1061" y="5091"/>
                  </a:cubicBezTo>
                  <a:cubicBezTo>
                    <a:pt x="1315" y="5539"/>
                    <a:pt x="4625" y="5921"/>
                    <a:pt x="4625" y="5921"/>
                  </a:cubicBezTo>
                  <a:lnTo>
                    <a:pt x="4625" y="5218"/>
                  </a:lnTo>
                  <a:cubicBezTo>
                    <a:pt x="4625" y="5218"/>
                    <a:pt x="2140" y="4200"/>
                    <a:pt x="2079" y="4139"/>
                  </a:cubicBezTo>
                  <a:cubicBezTo>
                    <a:pt x="1952" y="4012"/>
                    <a:pt x="1315" y="957"/>
                    <a:pt x="1122" y="575"/>
                  </a:cubicBezTo>
                  <a:cubicBezTo>
                    <a:pt x="867" y="193"/>
                    <a:pt x="297" y="0"/>
                    <a:pt x="297" y="0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41"/>
            <p:cNvSpPr/>
            <p:nvPr/>
          </p:nvSpPr>
          <p:spPr>
            <a:xfrm>
              <a:off x="2251985" y="2437965"/>
              <a:ext cx="227096" cy="143429"/>
            </a:xfrm>
            <a:custGeom>
              <a:avLst/>
              <a:gdLst/>
              <a:ahLst/>
              <a:cxnLst/>
              <a:rect l="l" t="t" r="r" b="b"/>
              <a:pathLst>
                <a:path w="2223" h="1404" extrusionOk="0">
                  <a:moveTo>
                    <a:pt x="1369" y="0"/>
                  </a:moveTo>
                  <a:cubicBezTo>
                    <a:pt x="1357" y="0"/>
                    <a:pt x="1345" y="1"/>
                    <a:pt x="1334" y="4"/>
                  </a:cubicBezTo>
                  <a:cubicBezTo>
                    <a:pt x="891" y="4"/>
                    <a:pt x="0" y="452"/>
                    <a:pt x="0" y="452"/>
                  </a:cubicBezTo>
                  <a:lnTo>
                    <a:pt x="61" y="1022"/>
                  </a:lnTo>
                  <a:cubicBezTo>
                    <a:pt x="61" y="1022"/>
                    <a:pt x="636" y="1404"/>
                    <a:pt x="1079" y="1404"/>
                  </a:cubicBezTo>
                  <a:cubicBezTo>
                    <a:pt x="1400" y="1404"/>
                    <a:pt x="1909" y="1215"/>
                    <a:pt x="1782" y="1088"/>
                  </a:cubicBezTo>
                  <a:cubicBezTo>
                    <a:pt x="1782" y="1088"/>
                    <a:pt x="2164" y="1022"/>
                    <a:pt x="2164" y="833"/>
                  </a:cubicBezTo>
                  <a:cubicBezTo>
                    <a:pt x="2223" y="770"/>
                    <a:pt x="1695" y="0"/>
                    <a:pt x="1369" y="0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41"/>
            <p:cNvSpPr/>
            <p:nvPr/>
          </p:nvSpPr>
          <p:spPr>
            <a:xfrm>
              <a:off x="2381929" y="2497012"/>
              <a:ext cx="156199" cy="45358"/>
            </a:xfrm>
            <a:custGeom>
              <a:avLst/>
              <a:gdLst/>
              <a:ahLst/>
              <a:cxnLst/>
              <a:rect l="l" t="t" r="r" b="b"/>
              <a:pathLst>
                <a:path w="1529" h="444" extrusionOk="0">
                  <a:moveTo>
                    <a:pt x="62" y="1"/>
                  </a:moveTo>
                  <a:lnTo>
                    <a:pt x="62" y="1"/>
                  </a:lnTo>
                  <a:cubicBezTo>
                    <a:pt x="1" y="128"/>
                    <a:pt x="1" y="317"/>
                    <a:pt x="128" y="444"/>
                  </a:cubicBezTo>
                  <a:lnTo>
                    <a:pt x="1401" y="444"/>
                  </a:lnTo>
                  <a:cubicBezTo>
                    <a:pt x="1462" y="317"/>
                    <a:pt x="1528" y="189"/>
                    <a:pt x="1401" y="62"/>
                  </a:cubicBezTo>
                  <a:lnTo>
                    <a:pt x="62" y="1"/>
                  </a:ln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41"/>
            <p:cNvSpPr/>
            <p:nvPr/>
          </p:nvSpPr>
          <p:spPr>
            <a:xfrm>
              <a:off x="2362212" y="2529293"/>
              <a:ext cx="71817" cy="24518"/>
            </a:xfrm>
            <a:custGeom>
              <a:avLst/>
              <a:gdLst/>
              <a:ahLst/>
              <a:cxnLst/>
              <a:rect l="l" t="t" r="r" b="b"/>
              <a:pathLst>
                <a:path w="703" h="240" extrusionOk="0">
                  <a:moveTo>
                    <a:pt x="67" y="1"/>
                  </a:moveTo>
                  <a:cubicBezTo>
                    <a:pt x="67" y="1"/>
                    <a:pt x="67" y="67"/>
                    <a:pt x="0" y="67"/>
                  </a:cubicBezTo>
                  <a:cubicBezTo>
                    <a:pt x="0" y="67"/>
                    <a:pt x="67" y="67"/>
                    <a:pt x="67" y="128"/>
                  </a:cubicBezTo>
                  <a:lnTo>
                    <a:pt x="194" y="128"/>
                  </a:lnTo>
                  <a:cubicBezTo>
                    <a:pt x="255" y="128"/>
                    <a:pt x="382" y="128"/>
                    <a:pt x="448" y="194"/>
                  </a:cubicBezTo>
                  <a:lnTo>
                    <a:pt x="637" y="194"/>
                  </a:lnTo>
                  <a:cubicBezTo>
                    <a:pt x="637" y="225"/>
                    <a:pt x="637" y="240"/>
                    <a:pt x="645" y="240"/>
                  </a:cubicBezTo>
                  <a:cubicBezTo>
                    <a:pt x="653" y="240"/>
                    <a:pt x="670" y="225"/>
                    <a:pt x="703" y="194"/>
                  </a:cubicBezTo>
                  <a:lnTo>
                    <a:pt x="703" y="128"/>
                  </a:lnTo>
                  <a:lnTo>
                    <a:pt x="576" y="128"/>
                  </a:lnTo>
                  <a:cubicBezTo>
                    <a:pt x="448" y="67"/>
                    <a:pt x="382" y="67"/>
                    <a:pt x="321" y="67"/>
                  </a:cubicBezTo>
                  <a:cubicBezTo>
                    <a:pt x="255" y="67"/>
                    <a:pt x="194" y="1"/>
                    <a:pt x="194" y="1"/>
                  </a:cubicBez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41"/>
            <p:cNvSpPr/>
            <p:nvPr/>
          </p:nvSpPr>
          <p:spPr>
            <a:xfrm>
              <a:off x="2381929" y="2497012"/>
              <a:ext cx="13178" cy="45358"/>
            </a:xfrm>
            <a:custGeom>
              <a:avLst/>
              <a:gdLst/>
              <a:ahLst/>
              <a:cxnLst/>
              <a:rect l="l" t="t" r="r" b="b"/>
              <a:pathLst>
                <a:path w="129" h="444" extrusionOk="0">
                  <a:moveTo>
                    <a:pt x="1" y="1"/>
                  </a:moveTo>
                  <a:cubicBezTo>
                    <a:pt x="1" y="189"/>
                    <a:pt x="62" y="383"/>
                    <a:pt x="62" y="383"/>
                  </a:cubicBezTo>
                  <a:cubicBezTo>
                    <a:pt x="62" y="444"/>
                    <a:pt x="62" y="444"/>
                    <a:pt x="128" y="444"/>
                  </a:cubicBezTo>
                  <a:lnTo>
                    <a:pt x="128" y="383"/>
                  </a:lnTo>
                  <a:cubicBezTo>
                    <a:pt x="128" y="317"/>
                    <a:pt x="62" y="189"/>
                    <a:pt x="62" y="1"/>
                  </a:cubicBez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41"/>
            <p:cNvSpPr/>
            <p:nvPr/>
          </p:nvSpPr>
          <p:spPr>
            <a:xfrm>
              <a:off x="1406743" y="1924935"/>
              <a:ext cx="500470" cy="537042"/>
            </a:xfrm>
            <a:custGeom>
              <a:avLst/>
              <a:gdLst/>
              <a:ahLst/>
              <a:cxnLst/>
              <a:rect l="l" t="t" r="r" b="b"/>
              <a:pathLst>
                <a:path w="4899" h="5257" extrusionOk="0">
                  <a:moveTo>
                    <a:pt x="3437" y="1"/>
                  </a:moveTo>
                  <a:lnTo>
                    <a:pt x="3437" y="1"/>
                  </a:lnTo>
                  <a:cubicBezTo>
                    <a:pt x="3626" y="316"/>
                    <a:pt x="4008" y="1528"/>
                    <a:pt x="2989" y="1528"/>
                  </a:cubicBezTo>
                  <a:cubicBezTo>
                    <a:pt x="2037" y="1528"/>
                    <a:pt x="1335" y="382"/>
                    <a:pt x="1146" y="62"/>
                  </a:cubicBezTo>
                  <a:cubicBezTo>
                    <a:pt x="444" y="382"/>
                    <a:pt x="1" y="637"/>
                    <a:pt x="128" y="1080"/>
                  </a:cubicBezTo>
                  <a:cubicBezTo>
                    <a:pt x="255" y="1655"/>
                    <a:pt x="1019" y="3437"/>
                    <a:pt x="953" y="4837"/>
                  </a:cubicBezTo>
                  <a:cubicBezTo>
                    <a:pt x="953" y="4962"/>
                    <a:pt x="2321" y="5256"/>
                    <a:pt x="3393" y="5256"/>
                  </a:cubicBezTo>
                  <a:cubicBezTo>
                    <a:pt x="3941" y="5256"/>
                    <a:pt x="4411" y="5180"/>
                    <a:pt x="4583" y="4964"/>
                  </a:cubicBezTo>
                  <a:cubicBezTo>
                    <a:pt x="4583" y="4964"/>
                    <a:pt x="4838" y="3183"/>
                    <a:pt x="4838" y="2735"/>
                  </a:cubicBezTo>
                  <a:cubicBezTo>
                    <a:pt x="4899" y="2419"/>
                    <a:pt x="4517" y="510"/>
                    <a:pt x="4262" y="255"/>
                  </a:cubicBezTo>
                  <a:cubicBezTo>
                    <a:pt x="4074" y="128"/>
                    <a:pt x="3692" y="62"/>
                    <a:pt x="3437" y="1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41"/>
            <p:cNvSpPr/>
            <p:nvPr/>
          </p:nvSpPr>
          <p:spPr>
            <a:xfrm>
              <a:off x="1484790" y="2262971"/>
              <a:ext cx="390139" cy="199003"/>
            </a:xfrm>
            <a:custGeom>
              <a:avLst/>
              <a:gdLst/>
              <a:ahLst/>
              <a:cxnLst/>
              <a:rect l="l" t="t" r="r" b="b"/>
              <a:pathLst>
                <a:path w="3819" h="1948" extrusionOk="0">
                  <a:moveTo>
                    <a:pt x="1" y="1"/>
                  </a:moveTo>
                  <a:lnTo>
                    <a:pt x="1" y="1"/>
                  </a:lnTo>
                  <a:cubicBezTo>
                    <a:pt x="128" y="510"/>
                    <a:pt x="189" y="1080"/>
                    <a:pt x="189" y="1528"/>
                  </a:cubicBezTo>
                  <a:cubicBezTo>
                    <a:pt x="189" y="1653"/>
                    <a:pt x="1557" y="1947"/>
                    <a:pt x="2629" y="1947"/>
                  </a:cubicBezTo>
                  <a:cubicBezTo>
                    <a:pt x="3177" y="1947"/>
                    <a:pt x="3647" y="1871"/>
                    <a:pt x="3819" y="1655"/>
                  </a:cubicBezTo>
                  <a:lnTo>
                    <a:pt x="3819" y="1335"/>
                  </a:lnTo>
                  <a:lnTo>
                    <a:pt x="2546" y="1335"/>
                  </a:lnTo>
                  <a:cubicBezTo>
                    <a:pt x="1207" y="1274"/>
                    <a:pt x="444" y="571"/>
                    <a:pt x="1" y="1"/>
                  </a:cubicBezTo>
                  <a:close/>
                </a:path>
              </a:pathLst>
            </a:custGeom>
            <a:solidFill>
              <a:srgbClr val="FF9D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41"/>
            <p:cNvSpPr/>
            <p:nvPr/>
          </p:nvSpPr>
          <p:spPr>
            <a:xfrm>
              <a:off x="814950" y="2495684"/>
              <a:ext cx="221069" cy="141795"/>
            </a:xfrm>
            <a:custGeom>
              <a:avLst/>
              <a:gdLst/>
              <a:ahLst/>
              <a:cxnLst/>
              <a:rect l="l" t="t" r="r" b="b"/>
              <a:pathLst>
                <a:path w="2164" h="1388" extrusionOk="0">
                  <a:moveTo>
                    <a:pt x="861" y="0"/>
                  </a:moveTo>
                  <a:cubicBezTo>
                    <a:pt x="778" y="0"/>
                    <a:pt x="702" y="4"/>
                    <a:pt x="637" y="14"/>
                  </a:cubicBezTo>
                  <a:cubicBezTo>
                    <a:pt x="321" y="75"/>
                    <a:pt x="0" y="966"/>
                    <a:pt x="66" y="1093"/>
                  </a:cubicBezTo>
                  <a:cubicBezTo>
                    <a:pt x="103" y="1208"/>
                    <a:pt x="252" y="1231"/>
                    <a:pt x="367" y="1231"/>
                  </a:cubicBezTo>
                  <a:cubicBezTo>
                    <a:pt x="446" y="1231"/>
                    <a:pt x="509" y="1220"/>
                    <a:pt x="509" y="1220"/>
                  </a:cubicBezTo>
                  <a:lnTo>
                    <a:pt x="509" y="1220"/>
                  </a:lnTo>
                  <a:cubicBezTo>
                    <a:pt x="429" y="1343"/>
                    <a:pt x="628" y="1388"/>
                    <a:pt x="850" y="1388"/>
                  </a:cubicBezTo>
                  <a:cubicBezTo>
                    <a:pt x="980" y="1388"/>
                    <a:pt x="1118" y="1372"/>
                    <a:pt x="1212" y="1348"/>
                  </a:cubicBezTo>
                  <a:cubicBezTo>
                    <a:pt x="1655" y="1220"/>
                    <a:pt x="2164" y="711"/>
                    <a:pt x="2164" y="711"/>
                  </a:cubicBezTo>
                  <a:lnTo>
                    <a:pt x="2037" y="141"/>
                  </a:lnTo>
                  <a:cubicBezTo>
                    <a:pt x="2037" y="141"/>
                    <a:pt x="1342" y="0"/>
                    <a:pt x="861" y="0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41"/>
            <p:cNvSpPr/>
            <p:nvPr/>
          </p:nvSpPr>
          <p:spPr>
            <a:xfrm>
              <a:off x="756721" y="2562085"/>
              <a:ext cx="156097" cy="78048"/>
            </a:xfrm>
            <a:custGeom>
              <a:avLst/>
              <a:gdLst/>
              <a:ahLst/>
              <a:cxnLst/>
              <a:rect l="l" t="t" r="r" b="b"/>
              <a:pathLst>
                <a:path w="1528" h="764" extrusionOk="0">
                  <a:moveTo>
                    <a:pt x="1400" y="0"/>
                  </a:moveTo>
                  <a:lnTo>
                    <a:pt x="127" y="382"/>
                  </a:lnTo>
                  <a:cubicBezTo>
                    <a:pt x="0" y="509"/>
                    <a:pt x="61" y="637"/>
                    <a:pt x="188" y="764"/>
                  </a:cubicBezTo>
                  <a:lnTo>
                    <a:pt x="1461" y="382"/>
                  </a:lnTo>
                  <a:cubicBezTo>
                    <a:pt x="1527" y="255"/>
                    <a:pt x="1461" y="61"/>
                    <a:pt x="1400" y="0"/>
                  </a:cubicBez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41"/>
            <p:cNvSpPr/>
            <p:nvPr/>
          </p:nvSpPr>
          <p:spPr>
            <a:xfrm>
              <a:off x="866948" y="2588033"/>
              <a:ext cx="65074" cy="32384"/>
            </a:xfrm>
            <a:custGeom>
              <a:avLst/>
              <a:gdLst/>
              <a:ahLst/>
              <a:cxnLst/>
              <a:rect l="l" t="t" r="r" b="b"/>
              <a:pathLst>
                <a:path w="637" h="317" extrusionOk="0">
                  <a:moveTo>
                    <a:pt x="448" y="1"/>
                  </a:moveTo>
                  <a:cubicBezTo>
                    <a:pt x="321" y="62"/>
                    <a:pt x="255" y="128"/>
                    <a:pt x="194" y="128"/>
                  </a:cubicBezTo>
                  <a:cubicBezTo>
                    <a:pt x="128" y="189"/>
                    <a:pt x="67" y="189"/>
                    <a:pt x="67" y="189"/>
                  </a:cubicBezTo>
                  <a:lnTo>
                    <a:pt x="67" y="255"/>
                  </a:lnTo>
                  <a:lnTo>
                    <a:pt x="0" y="255"/>
                  </a:lnTo>
                  <a:lnTo>
                    <a:pt x="0" y="316"/>
                  </a:lnTo>
                  <a:lnTo>
                    <a:pt x="128" y="316"/>
                  </a:lnTo>
                  <a:cubicBezTo>
                    <a:pt x="128" y="255"/>
                    <a:pt x="255" y="189"/>
                    <a:pt x="382" y="128"/>
                  </a:cubicBezTo>
                  <a:cubicBezTo>
                    <a:pt x="448" y="128"/>
                    <a:pt x="448" y="128"/>
                    <a:pt x="509" y="62"/>
                  </a:cubicBezTo>
                  <a:lnTo>
                    <a:pt x="576" y="62"/>
                  </a:lnTo>
                  <a:cubicBezTo>
                    <a:pt x="637" y="62"/>
                    <a:pt x="637" y="1"/>
                    <a:pt x="637" y="1"/>
                  </a:cubicBez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41"/>
            <p:cNvSpPr/>
            <p:nvPr/>
          </p:nvSpPr>
          <p:spPr>
            <a:xfrm>
              <a:off x="899740" y="2555343"/>
              <a:ext cx="6334" cy="45869"/>
            </a:xfrm>
            <a:custGeom>
              <a:avLst/>
              <a:gdLst/>
              <a:ahLst/>
              <a:cxnLst/>
              <a:rect l="l" t="t" r="r" b="b"/>
              <a:pathLst>
                <a:path w="62" h="449" extrusionOk="0">
                  <a:moveTo>
                    <a:pt x="0" y="0"/>
                  </a:moveTo>
                  <a:lnTo>
                    <a:pt x="0" y="255"/>
                  </a:lnTo>
                  <a:lnTo>
                    <a:pt x="0" y="382"/>
                  </a:lnTo>
                  <a:cubicBezTo>
                    <a:pt x="0" y="448"/>
                    <a:pt x="0" y="448"/>
                    <a:pt x="61" y="448"/>
                  </a:cubicBezTo>
                  <a:lnTo>
                    <a:pt x="61" y="382"/>
                  </a:lnTo>
                  <a:lnTo>
                    <a:pt x="61" y="255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41"/>
            <p:cNvSpPr/>
            <p:nvPr/>
          </p:nvSpPr>
          <p:spPr>
            <a:xfrm>
              <a:off x="1009967" y="1957217"/>
              <a:ext cx="572184" cy="624182"/>
            </a:xfrm>
            <a:custGeom>
              <a:avLst/>
              <a:gdLst/>
              <a:ahLst/>
              <a:cxnLst/>
              <a:rect l="l" t="t" r="r" b="b"/>
              <a:pathLst>
                <a:path w="5601" h="6110" extrusionOk="0">
                  <a:moveTo>
                    <a:pt x="4521" y="0"/>
                  </a:moveTo>
                  <a:cubicBezTo>
                    <a:pt x="4521" y="0"/>
                    <a:pt x="4012" y="128"/>
                    <a:pt x="3819" y="830"/>
                  </a:cubicBezTo>
                  <a:cubicBezTo>
                    <a:pt x="3691" y="1212"/>
                    <a:pt x="3121" y="3376"/>
                    <a:pt x="2994" y="3758"/>
                  </a:cubicBezTo>
                  <a:cubicBezTo>
                    <a:pt x="2928" y="4073"/>
                    <a:pt x="0" y="5412"/>
                    <a:pt x="0" y="5412"/>
                  </a:cubicBezTo>
                  <a:lnTo>
                    <a:pt x="67" y="6110"/>
                  </a:lnTo>
                  <a:cubicBezTo>
                    <a:pt x="67" y="6110"/>
                    <a:pt x="3503" y="5158"/>
                    <a:pt x="3758" y="4964"/>
                  </a:cubicBezTo>
                  <a:cubicBezTo>
                    <a:pt x="4012" y="4776"/>
                    <a:pt x="4649" y="2800"/>
                    <a:pt x="4649" y="2800"/>
                  </a:cubicBezTo>
                  <a:cubicBezTo>
                    <a:pt x="5601" y="1976"/>
                    <a:pt x="4521" y="0"/>
                    <a:pt x="4521" y="0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41"/>
            <p:cNvSpPr/>
            <p:nvPr/>
          </p:nvSpPr>
          <p:spPr>
            <a:xfrm>
              <a:off x="1484790" y="2028931"/>
              <a:ext cx="52100" cy="214429"/>
            </a:xfrm>
            <a:custGeom>
              <a:avLst/>
              <a:gdLst/>
              <a:ahLst/>
              <a:cxnLst/>
              <a:rect l="l" t="t" r="r" b="b"/>
              <a:pathLst>
                <a:path w="510" h="2099" extrusionOk="0">
                  <a:moveTo>
                    <a:pt x="189" y="1"/>
                  </a:moveTo>
                  <a:lnTo>
                    <a:pt x="189" y="1"/>
                  </a:lnTo>
                  <a:cubicBezTo>
                    <a:pt x="255" y="444"/>
                    <a:pt x="382" y="1207"/>
                    <a:pt x="189" y="1589"/>
                  </a:cubicBezTo>
                  <a:lnTo>
                    <a:pt x="255" y="1274"/>
                  </a:lnTo>
                  <a:lnTo>
                    <a:pt x="255" y="1274"/>
                  </a:lnTo>
                  <a:lnTo>
                    <a:pt x="1" y="2098"/>
                  </a:lnTo>
                  <a:cubicBezTo>
                    <a:pt x="128" y="1971"/>
                    <a:pt x="255" y="1783"/>
                    <a:pt x="255" y="1783"/>
                  </a:cubicBezTo>
                  <a:cubicBezTo>
                    <a:pt x="510" y="1207"/>
                    <a:pt x="316" y="510"/>
                    <a:pt x="189" y="1"/>
                  </a:cubicBez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41"/>
            <p:cNvSpPr/>
            <p:nvPr/>
          </p:nvSpPr>
          <p:spPr>
            <a:xfrm>
              <a:off x="697879" y="2516319"/>
              <a:ext cx="1879187" cy="2061232"/>
            </a:xfrm>
            <a:custGeom>
              <a:avLst/>
              <a:gdLst/>
              <a:ahLst/>
              <a:cxnLst/>
              <a:rect l="l" t="t" r="r" b="b"/>
              <a:pathLst>
                <a:path w="18395" h="20177" extrusionOk="0">
                  <a:moveTo>
                    <a:pt x="17886" y="0"/>
                  </a:moveTo>
                  <a:cubicBezTo>
                    <a:pt x="17886" y="0"/>
                    <a:pt x="17820" y="0"/>
                    <a:pt x="17820" y="66"/>
                  </a:cubicBezTo>
                  <a:cubicBezTo>
                    <a:pt x="17820" y="66"/>
                    <a:pt x="17820" y="128"/>
                    <a:pt x="17886" y="128"/>
                  </a:cubicBezTo>
                  <a:cubicBezTo>
                    <a:pt x="18013" y="194"/>
                    <a:pt x="18074" y="255"/>
                    <a:pt x="18202" y="382"/>
                  </a:cubicBezTo>
                  <a:cubicBezTo>
                    <a:pt x="18268" y="509"/>
                    <a:pt x="18268" y="703"/>
                    <a:pt x="18268" y="1018"/>
                  </a:cubicBezTo>
                  <a:cubicBezTo>
                    <a:pt x="18268" y="1594"/>
                    <a:pt x="18074" y="2612"/>
                    <a:pt x="17565" y="4267"/>
                  </a:cubicBezTo>
                  <a:cubicBezTo>
                    <a:pt x="16868" y="6430"/>
                    <a:pt x="16674" y="8339"/>
                    <a:pt x="16547" y="10121"/>
                  </a:cubicBezTo>
                  <a:cubicBezTo>
                    <a:pt x="16359" y="11903"/>
                    <a:pt x="16231" y="13558"/>
                    <a:pt x="15783" y="15019"/>
                  </a:cubicBezTo>
                  <a:cubicBezTo>
                    <a:pt x="15468" y="15976"/>
                    <a:pt x="14892" y="17249"/>
                    <a:pt x="13874" y="18267"/>
                  </a:cubicBezTo>
                  <a:cubicBezTo>
                    <a:pt x="12856" y="19285"/>
                    <a:pt x="11456" y="20049"/>
                    <a:pt x="9358" y="20049"/>
                  </a:cubicBezTo>
                  <a:cubicBezTo>
                    <a:pt x="8849" y="20049"/>
                    <a:pt x="8274" y="19983"/>
                    <a:pt x="7704" y="19922"/>
                  </a:cubicBezTo>
                  <a:cubicBezTo>
                    <a:pt x="5601" y="19540"/>
                    <a:pt x="4074" y="18328"/>
                    <a:pt x="2994" y="16740"/>
                  </a:cubicBezTo>
                  <a:cubicBezTo>
                    <a:pt x="1849" y="15146"/>
                    <a:pt x="1146" y="13110"/>
                    <a:pt x="703" y="11267"/>
                  </a:cubicBezTo>
                  <a:cubicBezTo>
                    <a:pt x="255" y="9485"/>
                    <a:pt x="128" y="7764"/>
                    <a:pt x="128" y="6303"/>
                  </a:cubicBezTo>
                  <a:cubicBezTo>
                    <a:pt x="128" y="4710"/>
                    <a:pt x="321" y="3376"/>
                    <a:pt x="449" y="2485"/>
                  </a:cubicBezTo>
                  <a:cubicBezTo>
                    <a:pt x="510" y="1976"/>
                    <a:pt x="637" y="1655"/>
                    <a:pt x="703" y="1400"/>
                  </a:cubicBezTo>
                  <a:cubicBezTo>
                    <a:pt x="703" y="1273"/>
                    <a:pt x="703" y="1146"/>
                    <a:pt x="764" y="1085"/>
                  </a:cubicBezTo>
                  <a:lnTo>
                    <a:pt x="764" y="1018"/>
                  </a:lnTo>
                  <a:lnTo>
                    <a:pt x="764" y="957"/>
                  </a:lnTo>
                  <a:cubicBezTo>
                    <a:pt x="744" y="935"/>
                    <a:pt x="730" y="928"/>
                    <a:pt x="721" y="928"/>
                  </a:cubicBezTo>
                  <a:cubicBezTo>
                    <a:pt x="703" y="928"/>
                    <a:pt x="703" y="957"/>
                    <a:pt x="703" y="957"/>
                  </a:cubicBezTo>
                  <a:cubicBezTo>
                    <a:pt x="703" y="957"/>
                    <a:pt x="1" y="3121"/>
                    <a:pt x="1" y="6303"/>
                  </a:cubicBezTo>
                  <a:cubicBezTo>
                    <a:pt x="1" y="7764"/>
                    <a:pt x="194" y="9485"/>
                    <a:pt x="637" y="11267"/>
                  </a:cubicBezTo>
                  <a:cubicBezTo>
                    <a:pt x="1085" y="13176"/>
                    <a:pt x="1783" y="15146"/>
                    <a:pt x="2867" y="16801"/>
                  </a:cubicBezTo>
                  <a:cubicBezTo>
                    <a:pt x="4013" y="18394"/>
                    <a:pt x="5540" y="19667"/>
                    <a:pt x="7637" y="19983"/>
                  </a:cubicBezTo>
                  <a:cubicBezTo>
                    <a:pt x="8274" y="20110"/>
                    <a:pt x="8783" y="20176"/>
                    <a:pt x="9358" y="20176"/>
                  </a:cubicBezTo>
                  <a:cubicBezTo>
                    <a:pt x="11456" y="20176"/>
                    <a:pt x="12922" y="19346"/>
                    <a:pt x="13940" y="18328"/>
                  </a:cubicBezTo>
                  <a:cubicBezTo>
                    <a:pt x="15020" y="17310"/>
                    <a:pt x="15529" y="16037"/>
                    <a:pt x="15849" y="15085"/>
                  </a:cubicBezTo>
                  <a:cubicBezTo>
                    <a:pt x="16359" y="13558"/>
                    <a:pt x="16486" y="11903"/>
                    <a:pt x="16613" y="10121"/>
                  </a:cubicBezTo>
                  <a:cubicBezTo>
                    <a:pt x="16801" y="8339"/>
                    <a:pt x="16995" y="6430"/>
                    <a:pt x="17692" y="4267"/>
                  </a:cubicBezTo>
                  <a:cubicBezTo>
                    <a:pt x="18202" y="2612"/>
                    <a:pt x="18395" y="1655"/>
                    <a:pt x="18395" y="1018"/>
                  </a:cubicBezTo>
                  <a:cubicBezTo>
                    <a:pt x="18395" y="703"/>
                    <a:pt x="18329" y="509"/>
                    <a:pt x="18268" y="321"/>
                  </a:cubicBezTo>
                  <a:cubicBezTo>
                    <a:pt x="18202" y="194"/>
                    <a:pt x="18074" y="66"/>
                    <a:pt x="17886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6" name="Google Shape;1986;p41"/>
          <p:cNvSpPr txBox="1">
            <a:spLocks noGrp="1"/>
          </p:cNvSpPr>
          <p:nvPr>
            <p:ph type="ctrTitle"/>
          </p:nvPr>
        </p:nvSpPr>
        <p:spPr>
          <a:xfrm>
            <a:off x="5174125" y="2161984"/>
            <a:ext cx="3249900" cy="6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Wrap up</a:t>
            </a:r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" name="Google Shape;1991;p42"/>
          <p:cNvSpPr/>
          <p:nvPr/>
        </p:nvSpPr>
        <p:spPr>
          <a:xfrm>
            <a:off x="1823168" y="1205773"/>
            <a:ext cx="1865715" cy="186571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2" name="Google Shape;1992;p42"/>
          <p:cNvSpPr/>
          <p:nvPr/>
        </p:nvSpPr>
        <p:spPr>
          <a:xfrm>
            <a:off x="5561447" y="1226364"/>
            <a:ext cx="1815459" cy="181545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6" name="Google Shape;1996;p42"/>
          <p:cNvSpPr txBox="1">
            <a:spLocks noGrp="1"/>
          </p:cNvSpPr>
          <p:nvPr>
            <p:ph type="subTitle" idx="3"/>
          </p:nvPr>
        </p:nvSpPr>
        <p:spPr>
          <a:xfrm>
            <a:off x="5158398" y="3212525"/>
            <a:ext cx="2845688" cy="3489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Writing</a:t>
            </a:r>
            <a:endParaRPr sz="2800" dirty="0"/>
          </a:p>
        </p:txBody>
      </p:sp>
      <p:sp>
        <p:nvSpPr>
          <p:cNvPr id="1998" name="Google Shape;1998;p42"/>
          <p:cNvSpPr txBox="1">
            <a:spLocks noGrp="1"/>
          </p:cNvSpPr>
          <p:nvPr>
            <p:ph type="subTitle" idx="5"/>
          </p:nvPr>
        </p:nvSpPr>
        <p:spPr>
          <a:xfrm>
            <a:off x="1420119" y="3232531"/>
            <a:ext cx="2924464" cy="3585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Listening</a:t>
            </a:r>
            <a:endParaRPr sz="2800" dirty="0"/>
          </a:p>
        </p:txBody>
      </p:sp>
      <p:sp>
        <p:nvSpPr>
          <p:cNvPr id="1999" name="Google Shape;1999;p42"/>
          <p:cNvSpPr txBox="1">
            <a:spLocks noGrp="1"/>
          </p:cNvSpPr>
          <p:nvPr>
            <p:ph type="subTitle" idx="6"/>
          </p:nvPr>
        </p:nvSpPr>
        <p:spPr>
          <a:xfrm>
            <a:off x="1491878" y="3676694"/>
            <a:ext cx="2924464" cy="11762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Listen for specific information about one’s hobby;</a:t>
            </a:r>
          </a:p>
        </p:txBody>
      </p:sp>
      <p:sp>
        <p:nvSpPr>
          <p:cNvPr id="2000" name="Google Shape;2000;p42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Wrap up</a:t>
            </a:r>
            <a:endParaRPr dirty="0"/>
          </a:p>
        </p:txBody>
      </p:sp>
      <p:grpSp>
        <p:nvGrpSpPr>
          <p:cNvPr id="2001" name="Google Shape;2001;p42"/>
          <p:cNvGrpSpPr/>
          <p:nvPr/>
        </p:nvGrpSpPr>
        <p:grpSpPr>
          <a:xfrm>
            <a:off x="1815346" y="1379535"/>
            <a:ext cx="1886273" cy="1629079"/>
            <a:chOff x="1171825" y="1602400"/>
            <a:chExt cx="3765475" cy="3252051"/>
          </a:xfrm>
        </p:grpSpPr>
        <p:sp>
          <p:nvSpPr>
            <p:cNvPr id="2002" name="Google Shape;2002;p42"/>
            <p:cNvSpPr/>
            <p:nvPr/>
          </p:nvSpPr>
          <p:spPr>
            <a:xfrm>
              <a:off x="1544735" y="3933278"/>
              <a:ext cx="763816" cy="496959"/>
            </a:xfrm>
            <a:custGeom>
              <a:avLst/>
              <a:gdLst/>
              <a:ahLst/>
              <a:cxnLst/>
              <a:rect l="l" t="t" r="r" b="b"/>
              <a:pathLst>
                <a:path w="1995" h="1298" extrusionOk="0">
                  <a:moveTo>
                    <a:pt x="872" y="1"/>
                  </a:moveTo>
                  <a:cubicBezTo>
                    <a:pt x="700" y="1"/>
                    <a:pt x="493" y="167"/>
                    <a:pt x="584" y="408"/>
                  </a:cubicBezTo>
                  <a:cubicBezTo>
                    <a:pt x="540" y="363"/>
                    <a:pt x="488" y="344"/>
                    <a:pt x="436" y="344"/>
                  </a:cubicBezTo>
                  <a:cubicBezTo>
                    <a:pt x="267" y="344"/>
                    <a:pt x="104" y="546"/>
                    <a:pt x="226" y="730"/>
                  </a:cubicBezTo>
                  <a:lnTo>
                    <a:pt x="226" y="730"/>
                  </a:lnTo>
                  <a:cubicBezTo>
                    <a:pt x="217" y="721"/>
                    <a:pt x="205" y="718"/>
                    <a:pt x="193" y="718"/>
                  </a:cubicBezTo>
                  <a:cubicBezTo>
                    <a:pt x="129" y="718"/>
                    <a:pt x="36" y="810"/>
                    <a:pt x="0" y="848"/>
                  </a:cubicBezTo>
                  <a:cubicBezTo>
                    <a:pt x="0" y="1043"/>
                    <a:pt x="47" y="1090"/>
                    <a:pt x="144" y="1187"/>
                  </a:cubicBezTo>
                  <a:cubicBezTo>
                    <a:pt x="232" y="1275"/>
                    <a:pt x="387" y="1293"/>
                    <a:pt x="540" y="1293"/>
                  </a:cubicBezTo>
                  <a:cubicBezTo>
                    <a:pt x="644" y="1293"/>
                    <a:pt x="747" y="1284"/>
                    <a:pt x="826" y="1284"/>
                  </a:cubicBezTo>
                  <a:lnTo>
                    <a:pt x="1363" y="1284"/>
                  </a:lnTo>
                  <a:cubicBezTo>
                    <a:pt x="1437" y="1284"/>
                    <a:pt x="1536" y="1297"/>
                    <a:pt x="1630" y="1297"/>
                  </a:cubicBezTo>
                  <a:cubicBezTo>
                    <a:pt x="1719" y="1297"/>
                    <a:pt x="1802" y="1285"/>
                    <a:pt x="1850" y="1238"/>
                  </a:cubicBezTo>
                  <a:cubicBezTo>
                    <a:pt x="1994" y="1140"/>
                    <a:pt x="1947" y="895"/>
                    <a:pt x="1799" y="848"/>
                  </a:cubicBezTo>
                  <a:cubicBezTo>
                    <a:pt x="1973" y="716"/>
                    <a:pt x="1877" y="393"/>
                    <a:pt x="1612" y="393"/>
                  </a:cubicBezTo>
                  <a:cubicBezTo>
                    <a:pt x="1580" y="393"/>
                    <a:pt x="1545" y="397"/>
                    <a:pt x="1507" y="408"/>
                  </a:cubicBezTo>
                  <a:cubicBezTo>
                    <a:pt x="1570" y="219"/>
                    <a:pt x="1430" y="112"/>
                    <a:pt x="1284" y="112"/>
                  </a:cubicBezTo>
                  <a:cubicBezTo>
                    <a:pt x="1204" y="112"/>
                    <a:pt x="1122" y="144"/>
                    <a:pt x="1071" y="213"/>
                  </a:cubicBezTo>
                  <a:cubicBezTo>
                    <a:pt x="1071" y="65"/>
                    <a:pt x="979" y="1"/>
                    <a:pt x="8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42"/>
            <p:cNvSpPr/>
            <p:nvPr/>
          </p:nvSpPr>
          <p:spPr>
            <a:xfrm>
              <a:off x="4283750" y="3120074"/>
              <a:ext cx="653551" cy="1398989"/>
            </a:xfrm>
            <a:custGeom>
              <a:avLst/>
              <a:gdLst/>
              <a:ahLst/>
              <a:cxnLst/>
              <a:rect l="l" t="t" r="r" b="b"/>
              <a:pathLst>
                <a:path w="1707" h="3654" extrusionOk="0">
                  <a:moveTo>
                    <a:pt x="1656" y="1"/>
                  </a:moveTo>
                  <a:cubicBezTo>
                    <a:pt x="733" y="1025"/>
                    <a:pt x="148" y="2291"/>
                    <a:pt x="0" y="3654"/>
                  </a:cubicBezTo>
                  <a:cubicBezTo>
                    <a:pt x="195" y="2291"/>
                    <a:pt x="779" y="1025"/>
                    <a:pt x="1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42"/>
            <p:cNvSpPr/>
            <p:nvPr/>
          </p:nvSpPr>
          <p:spPr>
            <a:xfrm>
              <a:off x="4713324" y="2953146"/>
              <a:ext cx="167312" cy="335773"/>
            </a:xfrm>
            <a:custGeom>
              <a:avLst/>
              <a:gdLst/>
              <a:ahLst/>
              <a:cxnLst/>
              <a:rect l="l" t="t" r="r" b="b"/>
              <a:pathLst>
                <a:path w="437" h="877" extrusionOk="0">
                  <a:moveTo>
                    <a:pt x="144" y="0"/>
                  </a:moveTo>
                  <a:cubicBezTo>
                    <a:pt x="97" y="98"/>
                    <a:pt x="0" y="339"/>
                    <a:pt x="0" y="437"/>
                  </a:cubicBezTo>
                  <a:cubicBezTo>
                    <a:pt x="47" y="585"/>
                    <a:pt x="144" y="729"/>
                    <a:pt x="195" y="877"/>
                  </a:cubicBezTo>
                  <a:cubicBezTo>
                    <a:pt x="436" y="487"/>
                    <a:pt x="292" y="292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42"/>
            <p:cNvSpPr/>
            <p:nvPr/>
          </p:nvSpPr>
          <p:spPr>
            <a:xfrm>
              <a:off x="4582001" y="3139600"/>
              <a:ext cx="168843" cy="335773"/>
            </a:xfrm>
            <a:custGeom>
              <a:avLst/>
              <a:gdLst/>
              <a:ahLst/>
              <a:cxnLst/>
              <a:rect l="l" t="t" r="r" b="b"/>
              <a:pathLst>
                <a:path w="441" h="877" extrusionOk="0">
                  <a:moveTo>
                    <a:pt x="148" y="0"/>
                  </a:moveTo>
                  <a:cubicBezTo>
                    <a:pt x="98" y="47"/>
                    <a:pt x="0" y="339"/>
                    <a:pt x="0" y="436"/>
                  </a:cubicBezTo>
                  <a:cubicBezTo>
                    <a:pt x="51" y="584"/>
                    <a:pt x="148" y="728"/>
                    <a:pt x="195" y="876"/>
                  </a:cubicBezTo>
                  <a:cubicBezTo>
                    <a:pt x="440" y="487"/>
                    <a:pt x="292" y="292"/>
                    <a:pt x="1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42"/>
            <p:cNvSpPr/>
            <p:nvPr/>
          </p:nvSpPr>
          <p:spPr>
            <a:xfrm>
              <a:off x="4470205" y="3306529"/>
              <a:ext cx="149317" cy="335773"/>
            </a:xfrm>
            <a:custGeom>
              <a:avLst/>
              <a:gdLst/>
              <a:ahLst/>
              <a:cxnLst/>
              <a:rect l="l" t="t" r="r" b="b"/>
              <a:pathLst>
                <a:path w="390" h="877" extrusionOk="0">
                  <a:moveTo>
                    <a:pt x="98" y="0"/>
                  </a:moveTo>
                  <a:cubicBezTo>
                    <a:pt x="0" y="98"/>
                    <a:pt x="0" y="390"/>
                    <a:pt x="0" y="487"/>
                  </a:cubicBezTo>
                  <a:cubicBezTo>
                    <a:pt x="51" y="635"/>
                    <a:pt x="195" y="733"/>
                    <a:pt x="246" y="877"/>
                  </a:cubicBezTo>
                  <a:cubicBezTo>
                    <a:pt x="390" y="440"/>
                    <a:pt x="246" y="292"/>
                    <a:pt x="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42"/>
            <p:cNvSpPr/>
            <p:nvPr/>
          </p:nvSpPr>
          <p:spPr>
            <a:xfrm>
              <a:off x="4320888" y="3549648"/>
              <a:ext cx="168843" cy="298635"/>
            </a:xfrm>
            <a:custGeom>
              <a:avLst/>
              <a:gdLst/>
              <a:ahLst/>
              <a:cxnLst/>
              <a:rect l="l" t="t" r="r" b="b"/>
              <a:pathLst>
                <a:path w="441" h="780" extrusionOk="0">
                  <a:moveTo>
                    <a:pt x="51" y="0"/>
                  </a:moveTo>
                  <a:cubicBezTo>
                    <a:pt x="1" y="47"/>
                    <a:pt x="51" y="339"/>
                    <a:pt x="51" y="436"/>
                  </a:cubicBezTo>
                  <a:cubicBezTo>
                    <a:pt x="98" y="584"/>
                    <a:pt x="293" y="682"/>
                    <a:pt x="344" y="779"/>
                  </a:cubicBezTo>
                  <a:cubicBezTo>
                    <a:pt x="441" y="339"/>
                    <a:pt x="293" y="195"/>
                    <a:pt x="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42"/>
            <p:cNvSpPr/>
            <p:nvPr/>
          </p:nvSpPr>
          <p:spPr>
            <a:xfrm>
              <a:off x="4228617" y="3810379"/>
              <a:ext cx="167312" cy="316629"/>
            </a:xfrm>
            <a:custGeom>
              <a:avLst/>
              <a:gdLst/>
              <a:ahLst/>
              <a:cxnLst/>
              <a:rect l="l" t="t" r="r" b="b"/>
              <a:pathLst>
                <a:path w="437" h="827" extrusionOk="0">
                  <a:moveTo>
                    <a:pt x="47" y="1"/>
                  </a:moveTo>
                  <a:cubicBezTo>
                    <a:pt x="0" y="98"/>
                    <a:pt x="0" y="390"/>
                    <a:pt x="47" y="488"/>
                  </a:cubicBezTo>
                  <a:cubicBezTo>
                    <a:pt x="98" y="585"/>
                    <a:pt x="292" y="682"/>
                    <a:pt x="339" y="826"/>
                  </a:cubicBezTo>
                  <a:cubicBezTo>
                    <a:pt x="437" y="390"/>
                    <a:pt x="292" y="242"/>
                    <a:pt x="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42"/>
            <p:cNvSpPr/>
            <p:nvPr/>
          </p:nvSpPr>
          <p:spPr>
            <a:xfrm>
              <a:off x="4116821" y="4126625"/>
              <a:ext cx="186838" cy="280640"/>
            </a:xfrm>
            <a:custGeom>
              <a:avLst/>
              <a:gdLst/>
              <a:ahLst/>
              <a:cxnLst/>
              <a:rect l="l" t="t" r="r" b="b"/>
              <a:pathLst>
                <a:path w="488" h="733" extrusionOk="0">
                  <a:moveTo>
                    <a:pt x="47" y="0"/>
                  </a:moveTo>
                  <a:cubicBezTo>
                    <a:pt x="0" y="98"/>
                    <a:pt x="47" y="390"/>
                    <a:pt x="98" y="440"/>
                  </a:cubicBezTo>
                  <a:cubicBezTo>
                    <a:pt x="195" y="585"/>
                    <a:pt x="339" y="635"/>
                    <a:pt x="487" y="733"/>
                  </a:cubicBezTo>
                  <a:cubicBezTo>
                    <a:pt x="487" y="292"/>
                    <a:pt x="292" y="195"/>
                    <a:pt x="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42"/>
            <p:cNvSpPr/>
            <p:nvPr/>
          </p:nvSpPr>
          <p:spPr>
            <a:xfrm>
              <a:off x="4601528" y="3499876"/>
              <a:ext cx="335773" cy="109117"/>
            </a:xfrm>
            <a:custGeom>
              <a:avLst/>
              <a:gdLst/>
              <a:ahLst/>
              <a:cxnLst/>
              <a:rect l="l" t="t" r="r" b="b"/>
              <a:pathLst>
                <a:path w="877" h="285" extrusionOk="0">
                  <a:moveTo>
                    <a:pt x="454" y="0"/>
                  </a:moveTo>
                  <a:cubicBezTo>
                    <a:pt x="289" y="0"/>
                    <a:pt x="130" y="47"/>
                    <a:pt x="0" y="177"/>
                  </a:cubicBezTo>
                  <a:cubicBezTo>
                    <a:pt x="123" y="177"/>
                    <a:pt x="249" y="285"/>
                    <a:pt x="373" y="285"/>
                  </a:cubicBezTo>
                  <a:cubicBezTo>
                    <a:pt x="394" y="285"/>
                    <a:pt x="415" y="282"/>
                    <a:pt x="436" y="274"/>
                  </a:cubicBezTo>
                  <a:cubicBezTo>
                    <a:pt x="534" y="274"/>
                    <a:pt x="826" y="177"/>
                    <a:pt x="876" y="80"/>
                  </a:cubicBezTo>
                  <a:cubicBezTo>
                    <a:pt x="741" y="35"/>
                    <a:pt x="596" y="0"/>
                    <a:pt x="4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42"/>
            <p:cNvSpPr/>
            <p:nvPr/>
          </p:nvSpPr>
          <p:spPr>
            <a:xfrm>
              <a:off x="4489348" y="3698582"/>
              <a:ext cx="336155" cy="116008"/>
            </a:xfrm>
            <a:custGeom>
              <a:avLst/>
              <a:gdLst/>
              <a:ahLst/>
              <a:cxnLst/>
              <a:rect l="l" t="t" r="r" b="b"/>
              <a:pathLst>
                <a:path w="878" h="303" extrusionOk="0">
                  <a:moveTo>
                    <a:pt x="420" y="1"/>
                  </a:moveTo>
                  <a:cubicBezTo>
                    <a:pt x="268" y="1"/>
                    <a:pt x="122" y="49"/>
                    <a:pt x="1" y="195"/>
                  </a:cubicBezTo>
                  <a:cubicBezTo>
                    <a:pt x="125" y="195"/>
                    <a:pt x="252" y="302"/>
                    <a:pt x="377" y="302"/>
                  </a:cubicBezTo>
                  <a:cubicBezTo>
                    <a:pt x="397" y="302"/>
                    <a:pt x="417" y="299"/>
                    <a:pt x="437" y="293"/>
                  </a:cubicBezTo>
                  <a:cubicBezTo>
                    <a:pt x="534" y="293"/>
                    <a:pt x="827" y="145"/>
                    <a:pt x="877" y="98"/>
                  </a:cubicBezTo>
                  <a:cubicBezTo>
                    <a:pt x="731" y="49"/>
                    <a:pt x="572" y="1"/>
                    <a:pt x="4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42"/>
            <p:cNvSpPr/>
            <p:nvPr/>
          </p:nvSpPr>
          <p:spPr>
            <a:xfrm>
              <a:off x="4415072" y="3917581"/>
              <a:ext cx="316246" cy="116774"/>
            </a:xfrm>
            <a:custGeom>
              <a:avLst/>
              <a:gdLst/>
              <a:ahLst/>
              <a:cxnLst/>
              <a:rect l="l" t="t" r="r" b="b"/>
              <a:pathLst>
                <a:path w="826" h="305" extrusionOk="0">
                  <a:moveTo>
                    <a:pt x="377" y="0"/>
                  </a:moveTo>
                  <a:cubicBezTo>
                    <a:pt x="231" y="0"/>
                    <a:pt x="98" y="36"/>
                    <a:pt x="0" y="157"/>
                  </a:cubicBezTo>
                  <a:cubicBezTo>
                    <a:pt x="144" y="208"/>
                    <a:pt x="292" y="305"/>
                    <a:pt x="436" y="305"/>
                  </a:cubicBezTo>
                  <a:cubicBezTo>
                    <a:pt x="534" y="305"/>
                    <a:pt x="779" y="157"/>
                    <a:pt x="826" y="60"/>
                  </a:cubicBezTo>
                  <a:cubicBezTo>
                    <a:pt x="680" y="36"/>
                    <a:pt x="522" y="0"/>
                    <a:pt x="3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42"/>
            <p:cNvSpPr/>
            <p:nvPr/>
          </p:nvSpPr>
          <p:spPr>
            <a:xfrm>
              <a:off x="4320888" y="4183289"/>
              <a:ext cx="336155" cy="112179"/>
            </a:xfrm>
            <a:custGeom>
              <a:avLst/>
              <a:gdLst/>
              <a:ahLst/>
              <a:cxnLst/>
              <a:rect l="l" t="t" r="r" b="b"/>
              <a:pathLst>
                <a:path w="878" h="293" extrusionOk="0">
                  <a:moveTo>
                    <a:pt x="421" y="0"/>
                  </a:moveTo>
                  <a:cubicBezTo>
                    <a:pt x="270" y="0"/>
                    <a:pt x="124" y="49"/>
                    <a:pt x="1" y="195"/>
                  </a:cubicBezTo>
                  <a:cubicBezTo>
                    <a:pt x="149" y="195"/>
                    <a:pt x="293" y="292"/>
                    <a:pt x="488" y="292"/>
                  </a:cubicBezTo>
                  <a:cubicBezTo>
                    <a:pt x="585" y="292"/>
                    <a:pt x="830" y="144"/>
                    <a:pt x="877" y="98"/>
                  </a:cubicBezTo>
                  <a:cubicBezTo>
                    <a:pt x="731" y="49"/>
                    <a:pt x="573" y="0"/>
                    <a:pt x="4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42"/>
            <p:cNvSpPr/>
            <p:nvPr/>
          </p:nvSpPr>
          <p:spPr>
            <a:xfrm>
              <a:off x="3594976" y="2523572"/>
              <a:ext cx="335773" cy="1883696"/>
            </a:xfrm>
            <a:custGeom>
              <a:avLst/>
              <a:gdLst/>
              <a:ahLst/>
              <a:cxnLst/>
              <a:rect l="l" t="t" r="r" b="b"/>
              <a:pathLst>
                <a:path w="877" h="4920" extrusionOk="0">
                  <a:moveTo>
                    <a:pt x="0" y="1"/>
                  </a:moveTo>
                  <a:cubicBezTo>
                    <a:pt x="534" y="1122"/>
                    <a:pt x="826" y="2435"/>
                    <a:pt x="826" y="3701"/>
                  </a:cubicBezTo>
                  <a:cubicBezTo>
                    <a:pt x="826" y="4090"/>
                    <a:pt x="779" y="4530"/>
                    <a:pt x="728" y="4920"/>
                  </a:cubicBezTo>
                  <a:lnTo>
                    <a:pt x="779" y="4920"/>
                  </a:lnTo>
                  <a:cubicBezTo>
                    <a:pt x="826" y="4530"/>
                    <a:pt x="876" y="4090"/>
                    <a:pt x="876" y="3701"/>
                  </a:cubicBezTo>
                  <a:cubicBezTo>
                    <a:pt x="876" y="2388"/>
                    <a:pt x="584" y="112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42"/>
            <p:cNvSpPr/>
            <p:nvPr/>
          </p:nvSpPr>
          <p:spPr>
            <a:xfrm>
              <a:off x="3463654" y="2225320"/>
              <a:ext cx="183392" cy="373293"/>
            </a:xfrm>
            <a:custGeom>
              <a:avLst/>
              <a:gdLst/>
              <a:ahLst/>
              <a:cxnLst/>
              <a:rect l="l" t="t" r="r" b="b"/>
              <a:pathLst>
                <a:path w="479" h="975" extrusionOk="0">
                  <a:moveTo>
                    <a:pt x="0" y="1"/>
                  </a:moveTo>
                  <a:cubicBezTo>
                    <a:pt x="0" y="387"/>
                    <a:pt x="50" y="773"/>
                    <a:pt x="430" y="924"/>
                  </a:cubicBezTo>
                  <a:lnTo>
                    <a:pt x="430" y="924"/>
                  </a:lnTo>
                  <a:cubicBezTo>
                    <a:pt x="405" y="746"/>
                    <a:pt x="479" y="568"/>
                    <a:pt x="390" y="390"/>
                  </a:cubicBezTo>
                  <a:cubicBezTo>
                    <a:pt x="343" y="293"/>
                    <a:pt x="98" y="1"/>
                    <a:pt x="0" y="1"/>
                  </a:cubicBezTo>
                  <a:close/>
                  <a:moveTo>
                    <a:pt x="430" y="924"/>
                  </a:moveTo>
                  <a:cubicBezTo>
                    <a:pt x="433" y="941"/>
                    <a:pt x="436" y="958"/>
                    <a:pt x="441" y="974"/>
                  </a:cubicBezTo>
                  <a:lnTo>
                    <a:pt x="441" y="928"/>
                  </a:lnTo>
                  <a:cubicBezTo>
                    <a:pt x="437" y="926"/>
                    <a:pt x="434" y="925"/>
                    <a:pt x="430" y="924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42"/>
            <p:cNvSpPr/>
            <p:nvPr/>
          </p:nvSpPr>
          <p:spPr>
            <a:xfrm>
              <a:off x="3650109" y="2374637"/>
              <a:ext cx="205981" cy="392437"/>
            </a:xfrm>
            <a:custGeom>
              <a:avLst/>
              <a:gdLst/>
              <a:ahLst/>
              <a:cxnLst/>
              <a:rect l="l" t="t" r="r" b="b"/>
              <a:pathLst>
                <a:path w="538" h="1025" extrusionOk="0">
                  <a:moveTo>
                    <a:pt x="487" y="0"/>
                  </a:moveTo>
                  <a:cubicBezTo>
                    <a:pt x="195" y="292"/>
                    <a:pt x="0" y="487"/>
                    <a:pt x="148" y="1025"/>
                  </a:cubicBezTo>
                  <a:cubicBezTo>
                    <a:pt x="246" y="877"/>
                    <a:pt x="440" y="779"/>
                    <a:pt x="487" y="584"/>
                  </a:cubicBezTo>
                  <a:cubicBezTo>
                    <a:pt x="538" y="487"/>
                    <a:pt x="538" y="98"/>
                    <a:pt x="487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42"/>
            <p:cNvSpPr/>
            <p:nvPr/>
          </p:nvSpPr>
          <p:spPr>
            <a:xfrm>
              <a:off x="3743911" y="2635368"/>
              <a:ext cx="204833" cy="392819"/>
            </a:xfrm>
            <a:custGeom>
              <a:avLst/>
              <a:gdLst/>
              <a:ahLst/>
              <a:cxnLst/>
              <a:rect l="l" t="t" r="r" b="b"/>
              <a:pathLst>
                <a:path w="535" h="1026" extrusionOk="0">
                  <a:moveTo>
                    <a:pt x="487" y="1"/>
                  </a:moveTo>
                  <a:cubicBezTo>
                    <a:pt x="195" y="293"/>
                    <a:pt x="1" y="488"/>
                    <a:pt x="98" y="1025"/>
                  </a:cubicBezTo>
                  <a:cubicBezTo>
                    <a:pt x="242" y="877"/>
                    <a:pt x="437" y="780"/>
                    <a:pt x="487" y="585"/>
                  </a:cubicBezTo>
                  <a:cubicBezTo>
                    <a:pt x="534" y="488"/>
                    <a:pt x="534" y="98"/>
                    <a:pt x="487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42"/>
            <p:cNvSpPr/>
            <p:nvPr/>
          </p:nvSpPr>
          <p:spPr>
            <a:xfrm>
              <a:off x="3818569" y="2896482"/>
              <a:ext cx="241971" cy="372911"/>
            </a:xfrm>
            <a:custGeom>
              <a:avLst/>
              <a:gdLst/>
              <a:ahLst/>
              <a:cxnLst/>
              <a:rect l="l" t="t" r="r" b="b"/>
              <a:pathLst>
                <a:path w="632" h="974" extrusionOk="0">
                  <a:moveTo>
                    <a:pt x="585" y="0"/>
                  </a:moveTo>
                  <a:lnTo>
                    <a:pt x="585" y="0"/>
                  </a:lnTo>
                  <a:cubicBezTo>
                    <a:pt x="242" y="246"/>
                    <a:pt x="0" y="390"/>
                    <a:pt x="47" y="974"/>
                  </a:cubicBezTo>
                  <a:cubicBezTo>
                    <a:pt x="195" y="830"/>
                    <a:pt x="437" y="733"/>
                    <a:pt x="487" y="585"/>
                  </a:cubicBezTo>
                  <a:cubicBezTo>
                    <a:pt x="534" y="487"/>
                    <a:pt x="631" y="98"/>
                    <a:pt x="585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42"/>
            <p:cNvSpPr/>
            <p:nvPr/>
          </p:nvSpPr>
          <p:spPr>
            <a:xfrm>
              <a:off x="3893228" y="3231871"/>
              <a:ext cx="261114" cy="318161"/>
            </a:xfrm>
            <a:custGeom>
              <a:avLst/>
              <a:gdLst/>
              <a:ahLst/>
              <a:cxnLst/>
              <a:rect l="l" t="t" r="r" b="b"/>
              <a:pathLst>
                <a:path w="682" h="831" extrusionOk="0">
                  <a:moveTo>
                    <a:pt x="631" y="1"/>
                  </a:moveTo>
                  <a:lnTo>
                    <a:pt x="631" y="1"/>
                  </a:lnTo>
                  <a:cubicBezTo>
                    <a:pt x="292" y="195"/>
                    <a:pt x="47" y="293"/>
                    <a:pt x="0" y="830"/>
                  </a:cubicBezTo>
                  <a:cubicBezTo>
                    <a:pt x="144" y="733"/>
                    <a:pt x="390" y="682"/>
                    <a:pt x="487" y="538"/>
                  </a:cubicBezTo>
                  <a:cubicBezTo>
                    <a:pt x="584" y="441"/>
                    <a:pt x="682" y="98"/>
                    <a:pt x="631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42"/>
            <p:cNvSpPr/>
            <p:nvPr/>
          </p:nvSpPr>
          <p:spPr>
            <a:xfrm>
              <a:off x="3910840" y="3586786"/>
              <a:ext cx="261497" cy="316629"/>
            </a:xfrm>
            <a:custGeom>
              <a:avLst/>
              <a:gdLst/>
              <a:ahLst/>
              <a:cxnLst/>
              <a:rect l="l" t="t" r="r" b="b"/>
              <a:pathLst>
                <a:path w="683" h="827" extrusionOk="0">
                  <a:moveTo>
                    <a:pt x="636" y="1"/>
                  </a:moveTo>
                  <a:cubicBezTo>
                    <a:pt x="344" y="195"/>
                    <a:pt x="51" y="293"/>
                    <a:pt x="1" y="826"/>
                  </a:cubicBezTo>
                  <a:cubicBezTo>
                    <a:pt x="149" y="729"/>
                    <a:pt x="390" y="682"/>
                    <a:pt x="488" y="534"/>
                  </a:cubicBezTo>
                  <a:cubicBezTo>
                    <a:pt x="585" y="437"/>
                    <a:pt x="682" y="98"/>
                    <a:pt x="636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42"/>
            <p:cNvSpPr/>
            <p:nvPr/>
          </p:nvSpPr>
          <p:spPr>
            <a:xfrm>
              <a:off x="3893228" y="3996834"/>
              <a:ext cx="316246" cy="298635"/>
            </a:xfrm>
            <a:custGeom>
              <a:avLst/>
              <a:gdLst/>
              <a:ahLst/>
              <a:cxnLst/>
              <a:rect l="l" t="t" r="r" b="b"/>
              <a:pathLst>
                <a:path w="826" h="780" extrusionOk="0">
                  <a:moveTo>
                    <a:pt x="779" y="1"/>
                  </a:moveTo>
                  <a:cubicBezTo>
                    <a:pt x="436" y="145"/>
                    <a:pt x="144" y="195"/>
                    <a:pt x="0" y="779"/>
                  </a:cubicBezTo>
                  <a:cubicBezTo>
                    <a:pt x="195" y="682"/>
                    <a:pt x="390" y="682"/>
                    <a:pt x="534" y="534"/>
                  </a:cubicBezTo>
                  <a:cubicBezTo>
                    <a:pt x="631" y="437"/>
                    <a:pt x="826" y="145"/>
                    <a:pt x="779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42"/>
            <p:cNvSpPr/>
            <p:nvPr/>
          </p:nvSpPr>
          <p:spPr>
            <a:xfrm>
              <a:off x="3371000" y="2747164"/>
              <a:ext cx="373293" cy="158123"/>
            </a:xfrm>
            <a:custGeom>
              <a:avLst/>
              <a:gdLst/>
              <a:ahLst/>
              <a:cxnLst/>
              <a:rect l="l" t="t" r="r" b="b"/>
              <a:pathLst>
                <a:path w="975" h="413" extrusionOk="0">
                  <a:moveTo>
                    <a:pt x="1" y="1"/>
                  </a:moveTo>
                  <a:cubicBezTo>
                    <a:pt x="1" y="98"/>
                    <a:pt x="293" y="344"/>
                    <a:pt x="390" y="390"/>
                  </a:cubicBezTo>
                  <a:cubicBezTo>
                    <a:pt x="455" y="407"/>
                    <a:pt x="520" y="413"/>
                    <a:pt x="585" y="413"/>
                  </a:cubicBezTo>
                  <a:cubicBezTo>
                    <a:pt x="715" y="413"/>
                    <a:pt x="845" y="390"/>
                    <a:pt x="975" y="390"/>
                  </a:cubicBezTo>
                  <a:cubicBezTo>
                    <a:pt x="780" y="1"/>
                    <a:pt x="390" y="1"/>
                    <a:pt x="1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42"/>
            <p:cNvSpPr/>
            <p:nvPr/>
          </p:nvSpPr>
          <p:spPr>
            <a:xfrm>
              <a:off x="3445659" y="3008278"/>
              <a:ext cx="373293" cy="166163"/>
            </a:xfrm>
            <a:custGeom>
              <a:avLst/>
              <a:gdLst/>
              <a:ahLst/>
              <a:cxnLst/>
              <a:rect l="l" t="t" r="r" b="b"/>
              <a:pathLst>
                <a:path w="975" h="434" extrusionOk="0">
                  <a:moveTo>
                    <a:pt x="1" y="0"/>
                  </a:moveTo>
                  <a:cubicBezTo>
                    <a:pt x="1" y="98"/>
                    <a:pt x="293" y="343"/>
                    <a:pt x="390" y="390"/>
                  </a:cubicBezTo>
                  <a:cubicBezTo>
                    <a:pt x="455" y="422"/>
                    <a:pt x="520" y="433"/>
                    <a:pt x="585" y="433"/>
                  </a:cubicBezTo>
                  <a:cubicBezTo>
                    <a:pt x="715" y="433"/>
                    <a:pt x="845" y="390"/>
                    <a:pt x="974" y="390"/>
                  </a:cubicBezTo>
                  <a:cubicBezTo>
                    <a:pt x="826" y="0"/>
                    <a:pt x="390" y="0"/>
                    <a:pt x="1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42"/>
            <p:cNvSpPr/>
            <p:nvPr/>
          </p:nvSpPr>
          <p:spPr>
            <a:xfrm>
              <a:off x="3500791" y="3288535"/>
              <a:ext cx="392819" cy="167312"/>
            </a:xfrm>
            <a:custGeom>
              <a:avLst/>
              <a:gdLst/>
              <a:ahLst/>
              <a:cxnLst/>
              <a:rect l="l" t="t" r="r" b="b"/>
              <a:pathLst>
                <a:path w="1026" h="437" extrusionOk="0">
                  <a:moveTo>
                    <a:pt x="1" y="1"/>
                  </a:moveTo>
                  <a:cubicBezTo>
                    <a:pt x="51" y="98"/>
                    <a:pt x="344" y="339"/>
                    <a:pt x="441" y="390"/>
                  </a:cubicBezTo>
                  <a:cubicBezTo>
                    <a:pt x="494" y="426"/>
                    <a:pt x="560" y="435"/>
                    <a:pt x="633" y="435"/>
                  </a:cubicBezTo>
                  <a:cubicBezTo>
                    <a:pt x="715" y="435"/>
                    <a:pt x="805" y="423"/>
                    <a:pt x="892" y="423"/>
                  </a:cubicBezTo>
                  <a:cubicBezTo>
                    <a:pt x="938" y="423"/>
                    <a:pt x="983" y="427"/>
                    <a:pt x="1025" y="437"/>
                  </a:cubicBezTo>
                  <a:cubicBezTo>
                    <a:pt x="830" y="1"/>
                    <a:pt x="390" y="1"/>
                    <a:pt x="1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42"/>
            <p:cNvSpPr/>
            <p:nvPr/>
          </p:nvSpPr>
          <p:spPr>
            <a:xfrm>
              <a:off x="3538312" y="3567260"/>
              <a:ext cx="372911" cy="176884"/>
            </a:xfrm>
            <a:custGeom>
              <a:avLst/>
              <a:gdLst/>
              <a:ahLst/>
              <a:cxnLst/>
              <a:rect l="l" t="t" r="r" b="b"/>
              <a:pathLst>
                <a:path w="974" h="462" extrusionOk="0">
                  <a:moveTo>
                    <a:pt x="0" y="1"/>
                  </a:moveTo>
                  <a:cubicBezTo>
                    <a:pt x="0" y="149"/>
                    <a:pt x="292" y="390"/>
                    <a:pt x="390" y="441"/>
                  </a:cubicBezTo>
                  <a:cubicBezTo>
                    <a:pt x="455" y="457"/>
                    <a:pt x="519" y="462"/>
                    <a:pt x="584" y="462"/>
                  </a:cubicBezTo>
                  <a:cubicBezTo>
                    <a:pt x="714" y="462"/>
                    <a:pt x="844" y="441"/>
                    <a:pt x="974" y="441"/>
                  </a:cubicBezTo>
                  <a:cubicBezTo>
                    <a:pt x="779" y="52"/>
                    <a:pt x="390" y="1"/>
                    <a:pt x="0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42"/>
            <p:cNvSpPr/>
            <p:nvPr/>
          </p:nvSpPr>
          <p:spPr>
            <a:xfrm>
              <a:off x="3538312" y="3922175"/>
              <a:ext cx="372911" cy="167695"/>
            </a:xfrm>
            <a:custGeom>
              <a:avLst/>
              <a:gdLst/>
              <a:ahLst/>
              <a:cxnLst/>
              <a:rect l="l" t="t" r="r" b="b"/>
              <a:pathLst>
                <a:path w="974" h="438" extrusionOk="0">
                  <a:moveTo>
                    <a:pt x="0" y="1"/>
                  </a:moveTo>
                  <a:cubicBezTo>
                    <a:pt x="0" y="98"/>
                    <a:pt x="292" y="340"/>
                    <a:pt x="390" y="390"/>
                  </a:cubicBezTo>
                  <a:cubicBezTo>
                    <a:pt x="461" y="426"/>
                    <a:pt x="540" y="436"/>
                    <a:pt x="617" y="436"/>
                  </a:cubicBezTo>
                  <a:cubicBezTo>
                    <a:pt x="705" y="436"/>
                    <a:pt x="792" y="423"/>
                    <a:pt x="867" y="423"/>
                  </a:cubicBezTo>
                  <a:cubicBezTo>
                    <a:pt x="906" y="423"/>
                    <a:pt x="942" y="427"/>
                    <a:pt x="974" y="437"/>
                  </a:cubicBezTo>
                  <a:cubicBezTo>
                    <a:pt x="830" y="1"/>
                    <a:pt x="390" y="1"/>
                    <a:pt x="0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42"/>
            <p:cNvSpPr/>
            <p:nvPr/>
          </p:nvSpPr>
          <p:spPr>
            <a:xfrm>
              <a:off x="1171825" y="4313080"/>
              <a:ext cx="3504363" cy="541371"/>
            </a:xfrm>
            <a:custGeom>
              <a:avLst/>
              <a:gdLst/>
              <a:ahLst/>
              <a:cxnLst/>
              <a:rect l="l" t="t" r="r" b="b"/>
              <a:pathLst>
                <a:path w="9153" h="1414" extrusionOk="0">
                  <a:moveTo>
                    <a:pt x="4577" y="0"/>
                  </a:moveTo>
                  <a:cubicBezTo>
                    <a:pt x="2045" y="0"/>
                    <a:pt x="0" y="343"/>
                    <a:pt x="0" y="732"/>
                  </a:cubicBezTo>
                  <a:cubicBezTo>
                    <a:pt x="0" y="1122"/>
                    <a:pt x="2045" y="1414"/>
                    <a:pt x="4577" y="1414"/>
                  </a:cubicBezTo>
                  <a:cubicBezTo>
                    <a:pt x="7108" y="1414"/>
                    <a:pt x="9153" y="1122"/>
                    <a:pt x="9153" y="732"/>
                  </a:cubicBezTo>
                  <a:cubicBezTo>
                    <a:pt x="9153" y="343"/>
                    <a:pt x="7108" y="0"/>
                    <a:pt x="45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42"/>
            <p:cNvSpPr/>
            <p:nvPr/>
          </p:nvSpPr>
          <p:spPr>
            <a:xfrm>
              <a:off x="2290173" y="3474990"/>
              <a:ext cx="112179" cy="895138"/>
            </a:xfrm>
            <a:custGeom>
              <a:avLst/>
              <a:gdLst/>
              <a:ahLst/>
              <a:cxnLst/>
              <a:rect l="l" t="t" r="r" b="b"/>
              <a:pathLst>
                <a:path w="293" h="2338" extrusionOk="0">
                  <a:moveTo>
                    <a:pt x="47" y="0"/>
                  </a:moveTo>
                  <a:lnTo>
                    <a:pt x="0" y="2337"/>
                  </a:lnTo>
                  <a:lnTo>
                    <a:pt x="195" y="2337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42"/>
            <p:cNvSpPr/>
            <p:nvPr/>
          </p:nvSpPr>
          <p:spPr>
            <a:xfrm>
              <a:off x="2253035" y="4350218"/>
              <a:ext cx="1211002" cy="57047"/>
            </a:xfrm>
            <a:custGeom>
              <a:avLst/>
              <a:gdLst/>
              <a:ahLst/>
              <a:cxnLst/>
              <a:rect l="l" t="t" r="r" b="b"/>
              <a:pathLst>
                <a:path w="3163" h="149" extrusionOk="0">
                  <a:moveTo>
                    <a:pt x="97" y="1"/>
                  </a:moveTo>
                  <a:cubicBezTo>
                    <a:pt x="47" y="1"/>
                    <a:pt x="0" y="1"/>
                    <a:pt x="0" y="51"/>
                  </a:cubicBezTo>
                  <a:cubicBezTo>
                    <a:pt x="0" y="98"/>
                    <a:pt x="47" y="149"/>
                    <a:pt x="97" y="149"/>
                  </a:cubicBezTo>
                  <a:lnTo>
                    <a:pt x="3065" y="149"/>
                  </a:lnTo>
                  <a:cubicBezTo>
                    <a:pt x="3116" y="149"/>
                    <a:pt x="3162" y="98"/>
                    <a:pt x="3162" y="51"/>
                  </a:cubicBezTo>
                  <a:cubicBezTo>
                    <a:pt x="3162" y="1"/>
                    <a:pt x="3116" y="1"/>
                    <a:pt x="3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42"/>
            <p:cNvSpPr/>
            <p:nvPr/>
          </p:nvSpPr>
          <p:spPr>
            <a:xfrm>
              <a:off x="2158850" y="4313080"/>
              <a:ext cx="318161" cy="168843"/>
            </a:xfrm>
            <a:custGeom>
              <a:avLst/>
              <a:gdLst/>
              <a:ahLst/>
              <a:cxnLst/>
              <a:rect l="l" t="t" r="r" b="b"/>
              <a:pathLst>
                <a:path w="831" h="441" extrusionOk="0">
                  <a:moveTo>
                    <a:pt x="441" y="0"/>
                  </a:moveTo>
                  <a:cubicBezTo>
                    <a:pt x="195" y="0"/>
                    <a:pt x="1" y="195"/>
                    <a:pt x="1" y="440"/>
                  </a:cubicBezTo>
                  <a:lnTo>
                    <a:pt x="830" y="440"/>
                  </a:lnTo>
                  <a:cubicBezTo>
                    <a:pt x="830" y="195"/>
                    <a:pt x="636" y="0"/>
                    <a:pt x="4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42"/>
            <p:cNvSpPr/>
            <p:nvPr/>
          </p:nvSpPr>
          <p:spPr>
            <a:xfrm>
              <a:off x="2215514" y="4369744"/>
              <a:ext cx="204833" cy="223976"/>
            </a:xfrm>
            <a:custGeom>
              <a:avLst/>
              <a:gdLst/>
              <a:ahLst/>
              <a:cxnLst/>
              <a:rect l="l" t="t" r="r" b="b"/>
              <a:pathLst>
                <a:path w="535" h="585" extrusionOk="0">
                  <a:moveTo>
                    <a:pt x="293" y="0"/>
                  </a:moveTo>
                  <a:cubicBezTo>
                    <a:pt x="98" y="0"/>
                    <a:pt x="1" y="144"/>
                    <a:pt x="1" y="292"/>
                  </a:cubicBezTo>
                  <a:cubicBezTo>
                    <a:pt x="1" y="436"/>
                    <a:pt x="98" y="584"/>
                    <a:pt x="293" y="584"/>
                  </a:cubicBezTo>
                  <a:cubicBezTo>
                    <a:pt x="437" y="584"/>
                    <a:pt x="534" y="436"/>
                    <a:pt x="534" y="292"/>
                  </a:cubicBezTo>
                  <a:cubicBezTo>
                    <a:pt x="534" y="144"/>
                    <a:pt x="437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42"/>
            <p:cNvSpPr/>
            <p:nvPr/>
          </p:nvSpPr>
          <p:spPr>
            <a:xfrm>
              <a:off x="2270647" y="4424876"/>
              <a:ext cx="112179" cy="112179"/>
            </a:xfrm>
            <a:custGeom>
              <a:avLst/>
              <a:gdLst/>
              <a:ahLst/>
              <a:cxnLst/>
              <a:rect l="l" t="t" r="r" b="b"/>
              <a:pathLst>
                <a:path w="293" h="293" extrusionOk="0">
                  <a:moveTo>
                    <a:pt x="149" y="0"/>
                  </a:moveTo>
                  <a:cubicBezTo>
                    <a:pt x="51" y="0"/>
                    <a:pt x="1" y="51"/>
                    <a:pt x="1" y="148"/>
                  </a:cubicBezTo>
                  <a:cubicBezTo>
                    <a:pt x="1" y="195"/>
                    <a:pt x="51" y="292"/>
                    <a:pt x="149" y="292"/>
                  </a:cubicBezTo>
                  <a:cubicBezTo>
                    <a:pt x="196" y="292"/>
                    <a:pt x="293" y="195"/>
                    <a:pt x="293" y="148"/>
                  </a:cubicBezTo>
                  <a:cubicBezTo>
                    <a:pt x="293" y="51"/>
                    <a:pt x="196" y="0"/>
                    <a:pt x="1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42"/>
            <p:cNvSpPr/>
            <p:nvPr/>
          </p:nvSpPr>
          <p:spPr>
            <a:xfrm>
              <a:off x="3296724" y="4313080"/>
              <a:ext cx="298635" cy="168843"/>
            </a:xfrm>
            <a:custGeom>
              <a:avLst/>
              <a:gdLst/>
              <a:ahLst/>
              <a:cxnLst/>
              <a:rect l="l" t="t" r="r" b="b"/>
              <a:pathLst>
                <a:path w="780" h="441" extrusionOk="0">
                  <a:moveTo>
                    <a:pt x="390" y="0"/>
                  </a:moveTo>
                  <a:cubicBezTo>
                    <a:pt x="144" y="0"/>
                    <a:pt x="0" y="195"/>
                    <a:pt x="0" y="440"/>
                  </a:cubicBezTo>
                  <a:lnTo>
                    <a:pt x="779" y="440"/>
                  </a:lnTo>
                  <a:cubicBezTo>
                    <a:pt x="779" y="195"/>
                    <a:pt x="631" y="0"/>
                    <a:pt x="3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42"/>
            <p:cNvSpPr/>
            <p:nvPr/>
          </p:nvSpPr>
          <p:spPr>
            <a:xfrm>
              <a:off x="3333862" y="4369744"/>
              <a:ext cx="223976" cy="223976"/>
            </a:xfrm>
            <a:custGeom>
              <a:avLst/>
              <a:gdLst/>
              <a:ahLst/>
              <a:cxnLst/>
              <a:rect l="l" t="t" r="r" b="b"/>
              <a:pathLst>
                <a:path w="585" h="585" extrusionOk="0">
                  <a:moveTo>
                    <a:pt x="293" y="0"/>
                  </a:moveTo>
                  <a:cubicBezTo>
                    <a:pt x="145" y="0"/>
                    <a:pt x="1" y="144"/>
                    <a:pt x="1" y="292"/>
                  </a:cubicBezTo>
                  <a:cubicBezTo>
                    <a:pt x="1" y="436"/>
                    <a:pt x="145" y="584"/>
                    <a:pt x="293" y="584"/>
                  </a:cubicBezTo>
                  <a:cubicBezTo>
                    <a:pt x="437" y="584"/>
                    <a:pt x="585" y="436"/>
                    <a:pt x="585" y="292"/>
                  </a:cubicBezTo>
                  <a:cubicBezTo>
                    <a:pt x="585" y="144"/>
                    <a:pt x="437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42"/>
            <p:cNvSpPr/>
            <p:nvPr/>
          </p:nvSpPr>
          <p:spPr>
            <a:xfrm>
              <a:off x="3388995" y="4424876"/>
              <a:ext cx="112179" cy="112179"/>
            </a:xfrm>
            <a:custGeom>
              <a:avLst/>
              <a:gdLst/>
              <a:ahLst/>
              <a:cxnLst/>
              <a:rect l="l" t="t" r="r" b="b"/>
              <a:pathLst>
                <a:path w="293" h="293" extrusionOk="0">
                  <a:moveTo>
                    <a:pt x="149" y="0"/>
                  </a:moveTo>
                  <a:cubicBezTo>
                    <a:pt x="51" y="0"/>
                    <a:pt x="1" y="51"/>
                    <a:pt x="1" y="148"/>
                  </a:cubicBezTo>
                  <a:cubicBezTo>
                    <a:pt x="1" y="195"/>
                    <a:pt x="51" y="292"/>
                    <a:pt x="149" y="292"/>
                  </a:cubicBezTo>
                  <a:cubicBezTo>
                    <a:pt x="246" y="292"/>
                    <a:pt x="293" y="195"/>
                    <a:pt x="293" y="148"/>
                  </a:cubicBezTo>
                  <a:cubicBezTo>
                    <a:pt x="293" y="51"/>
                    <a:pt x="246" y="0"/>
                    <a:pt x="1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42"/>
            <p:cNvSpPr/>
            <p:nvPr/>
          </p:nvSpPr>
          <p:spPr>
            <a:xfrm>
              <a:off x="2327311" y="2654894"/>
              <a:ext cx="75042" cy="820480"/>
            </a:xfrm>
            <a:custGeom>
              <a:avLst/>
              <a:gdLst/>
              <a:ahLst/>
              <a:cxnLst/>
              <a:rect l="l" t="t" r="r" b="b"/>
              <a:pathLst>
                <a:path w="196" h="2143" extrusionOk="0">
                  <a:moveTo>
                    <a:pt x="98" y="0"/>
                  </a:moveTo>
                  <a:lnTo>
                    <a:pt x="1" y="2142"/>
                  </a:lnTo>
                  <a:lnTo>
                    <a:pt x="145" y="2142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42"/>
            <p:cNvSpPr/>
            <p:nvPr/>
          </p:nvSpPr>
          <p:spPr>
            <a:xfrm>
              <a:off x="2140856" y="2543098"/>
              <a:ext cx="522611" cy="241971"/>
            </a:xfrm>
            <a:custGeom>
              <a:avLst/>
              <a:gdLst/>
              <a:ahLst/>
              <a:cxnLst/>
              <a:rect l="l" t="t" r="r" b="b"/>
              <a:pathLst>
                <a:path w="1365" h="632" extrusionOk="0">
                  <a:moveTo>
                    <a:pt x="48" y="0"/>
                  </a:moveTo>
                  <a:cubicBezTo>
                    <a:pt x="1" y="0"/>
                    <a:pt x="1" y="0"/>
                    <a:pt x="1" y="47"/>
                  </a:cubicBezTo>
                  <a:cubicBezTo>
                    <a:pt x="1" y="98"/>
                    <a:pt x="1" y="144"/>
                    <a:pt x="48" y="144"/>
                  </a:cubicBezTo>
                  <a:lnTo>
                    <a:pt x="1313" y="631"/>
                  </a:lnTo>
                  <a:cubicBezTo>
                    <a:pt x="1364" y="631"/>
                    <a:pt x="1364" y="585"/>
                    <a:pt x="1364" y="534"/>
                  </a:cubicBezTo>
                  <a:cubicBezTo>
                    <a:pt x="1364" y="487"/>
                    <a:pt x="1364" y="487"/>
                    <a:pt x="1313" y="487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42"/>
            <p:cNvSpPr/>
            <p:nvPr/>
          </p:nvSpPr>
          <p:spPr>
            <a:xfrm>
              <a:off x="2867150" y="1611206"/>
              <a:ext cx="541754" cy="708683"/>
            </a:xfrm>
            <a:custGeom>
              <a:avLst/>
              <a:gdLst/>
              <a:ahLst/>
              <a:cxnLst/>
              <a:rect l="l" t="t" r="r" b="b"/>
              <a:pathLst>
                <a:path w="1415" h="1851" extrusionOk="0">
                  <a:moveTo>
                    <a:pt x="149" y="0"/>
                  </a:moveTo>
                  <a:cubicBezTo>
                    <a:pt x="51" y="0"/>
                    <a:pt x="1" y="47"/>
                    <a:pt x="51" y="195"/>
                  </a:cubicBezTo>
                  <a:cubicBezTo>
                    <a:pt x="98" y="292"/>
                    <a:pt x="149" y="390"/>
                    <a:pt x="149" y="487"/>
                  </a:cubicBezTo>
                  <a:cubicBezTo>
                    <a:pt x="98" y="631"/>
                    <a:pt x="51" y="729"/>
                    <a:pt x="51" y="877"/>
                  </a:cubicBezTo>
                  <a:cubicBezTo>
                    <a:pt x="51" y="1021"/>
                    <a:pt x="98" y="1071"/>
                    <a:pt x="246" y="1118"/>
                  </a:cubicBezTo>
                  <a:cubicBezTo>
                    <a:pt x="343" y="1169"/>
                    <a:pt x="441" y="1169"/>
                    <a:pt x="538" y="1266"/>
                  </a:cubicBezTo>
                  <a:cubicBezTo>
                    <a:pt x="635" y="1461"/>
                    <a:pt x="585" y="1800"/>
                    <a:pt x="830" y="1850"/>
                  </a:cubicBezTo>
                  <a:lnTo>
                    <a:pt x="974" y="1850"/>
                  </a:lnTo>
                  <a:cubicBezTo>
                    <a:pt x="1072" y="1850"/>
                    <a:pt x="1220" y="1800"/>
                    <a:pt x="1266" y="1702"/>
                  </a:cubicBezTo>
                  <a:cubicBezTo>
                    <a:pt x="1414" y="1558"/>
                    <a:pt x="1414" y="1410"/>
                    <a:pt x="1414" y="1215"/>
                  </a:cubicBezTo>
                  <a:cubicBezTo>
                    <a:pt x="1414" y="1071"/>
                    <a:pt x="1364" y="877"/>
                    <a:pt x="1220" y="826"/>
                  </a:cubicBezTo>
                  <a:cubicBezTo>
                    <a:pt x="1122" y="779"/>
                    <a:pt x="928" y="826"/>
                    <a:pt x="830" y="729"/>
                  </a:cubicBezTo>
                  <a:cubicBezTo>
                    <a:pt x="733" y="631"/>
                    <a:pt x="733" y="534"/>
                    <a:pt x="635" y="436"/>
                  </a:cubicBezTo>
                  <a:cubicBezTo>
                    <a:pt x="538" y="242"/>
                    <a:pt x="34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42"/>
            <p:cNvSpPr/>
            <p:nvPr/>
          </p:nvSpPr>
          <p:spPr>
            <a:xfrm>
              <a:off x="2663083" y="4183289"/>
              <a:ext cx="74659" cy="92653"/>
            </a:xfrm>
            <a:custGeom>
              <a:avLst/>
              <a:gdLst/>
              <a:ahLst/>
              <a:cxnLst/>
              <a:rect l="l" t="t" r="r" b="b"/>
              <a:pathLst>
                <a:path w="195" h="242" extrusionOk="0">
                  <a:moveTo>
                    <a:pt x="0" y="0"/>
                  </a:moveTo>
                  <a:lnTo>
                    <a:pt x="0" y="242"/>
                  </a:lnTo>
                  <a:lnTo>
                    <a:pt x="195" y="242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42"/>
            <p:cNvSpPr/>
            <p:nvPr/>
          </p:nvSpPr>
          <p:spPr>
            <a:xfrm>
              <a:off x="2513766" y="4238421"/>
              <a:ext cx="223976" cy="94185"/>
            </a:xfrm>
            <a:custGeom>
              <a:avLst/>
              <a:gdLst/>
              <a:ahLst/>
              <a:cxnLst/>
              <a:rect l="l" t="t" r="r" b="b"/>
              <a:pathLst>
                <a:path w="585" h="246" extrusionOk="0">
                  <a:moveTo>
                    <a:pt x="390" y="0"/>
                  </a:moveTo>
                  <a:lnTo>
                    <a:pt x="242" y="98"/>
                  </a:lnTo>
                  <a:lnTo>
                    <a:pt x="98" y="148"/>
                  </a:lnTo>
                  <a:cubicBezTo>
                    <a:pt x="98" y="148"/>
                    <a:pt x="1" y="195"/>
                    <a:pt x="1" y="246"/>
                  </a:cubicBezTo>
                  <a:lnTo>
                    <a:pt x="585" y="246"/>
                  </a:lnTo>
                  <a:lnTo>
                    <a:pt x="585" y="51"/>
                  </a:lnTo>
                  <a:cubicBezTo>
                    <a:pt x="568" y="67"/>
                    <a:pt x="546" y="72"/>
                    <a:pt x="524" y="72"/>
                  </a:cubicBezTo>
                  <a:cubicBezTo>
                    <a:pt x="480" y="72"/>
                    <a:pt x="437" y="51"/>
                    <a:pt x="437" y="51"/>
                  </a:cubicBezTo>
                  <a:lnTo>
                    <a:pt x="3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42"/>
            <p:cNvSpPr/>
            <p:nvPr/>
          </p:nvSpPr>
          <p:spPr>
            <a:xfrm>
              <a:off x="2513766" y="4332223"/>
              <a:ext cx="223976" cy="18378"/>
            </a:xfrm>
            <a:custGeom>
              <a:avLst/>
              <a:gdLst/>
              <a:ahLst/>
              <a:cxnLst/>
              <a:rect l="l" t="t" r="r" b="b"/>
              <a:pathLst>
                <a:path w="585" h="48" extrusionOk="0">
                  <a:moveTo>
                    <a:pt x="1" y="1"/>
                  </a:moveTo>
                  <a:lnTo>
                    <a:pt x="1" y="48"/>
                  </a:lnTo>
                  <a:lnTo>
                    <a:pt x="585" y="48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0034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42"/>
            <p:cNvSpPr/>
            <p:nvPr/>
          </p:nvSpPr>
          <p:spPr>
            <a:xfrm>
              <a:off x="2588425" y="4295085"/>
              <a:ext cx="18378" cy="18378"/>
            </a:xfrm>
            <a:custGeom>
              <a:avLst/>
              <a:gdLst/>
              <a:ahLst/>
              <a:cxnLst/>
              <a:rect l="l" t="t" r="r" b="b"/>
              <a:pathLst>
                <a:path w="48" h="48" extrusionOk="0">
                  <a:moveTo>
                    <a:pt x="0" y="0"/>
                  </a:moveTo>
                  <a:lnTo>
                    <a:pt x="0" y="47"/>
                  </a:lnTo>
                  <a:lnTo>
                    <a:pt x="47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42"/>
            <p:cNvSpPr/>
            <p:nvPr/>
          </p:nvSpPr>
          <p:spPr>
            <a:xfrm>
              <a:off x="2606419" y="4275559"/>
              <a:ext cx="19526" cy="19909"/>
            </a:xfrm>
            <a:custGeom>
              <a:avLst/>
              <a:gdLst/>
              <a:ahLst/>
              <a:cxnLst/>
              <a:rect l="l" t="t" r="r" b="b"/>
              <a:pathLst>
                <a:path w="51" h="52" extrusionOk="0">
                  <a:moveTo>
                    <a:pt x="0" y="1"/>
                  </a:moveTo>
                  <a:lnTo>
                    <a:pt x="0" y="51"/>
                  </a:lnTo>
                  <a:lnTo>
                    <a:pt x="51" y="51"/>
                  </a:lnTo>
                  <a:cubicBezTo>
                    <a:pt x="51" y="51"/>
                    <a:pt x="0" y="5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42"/>
            <p:cNvSpPr/>
            <p:nvPr/>
          </p:nvSpPr>
          <p:spPr>
            <a:xfrm>
              <a:off x="2625563" y="4275559"/>
              <a:ext cx="18378" cy="19909"/>
            </a:xfrm>
            <a:custGeom>
              <a:avLst/>
              <a:gdLst/>
              <a:ahLst/>
              <a:cxnLst/>
              <a:rect l="l" t="t" r="r" b="b"/>
              <a:pathLst>
                <a:path w="48" h="52" extrusionOk="0">
                  <a:moveTo>
                    <a:pt x="1" y="1"/>
                  </a:moveTo>
                  <a:lnTo>
                    <a:pt x="1" y="51"/>
                  </a:lnTo>
                  <a:lnTo>
                    <a:pt x="47" y="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42"/>
            <p:cNvSpPr/>
            <p:nvPr/>
          </p:nvSpPr>
          <p:spPr>
            <a:xfrm>
              <a:off x="2643557" y="4257947"/>
              <a:ext cx="383" cy="17995"/>
            </a:xfrm>
            <a:custGeom>
              <a:avLst/>
              <a:gdLst/>
              <a:ahLst/>
              <a:cxnLst/>
              <a:rect l="l" t="t" r="r" b="b"/>
              <a:pathLst>
                <a:path w="1" h="47" extrusionOk="0">
                  <a:moveTo>
                    <a:pt x="0" y="0"/>
                  </a:move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42"/>
            <p:cNvSpPr/>
            <p:nvPr/>
          </p:nvSpPr>
          <p:spPr>
            <a:xfrm>
              <a:off x="3388995" y="3716577"/>
              <a:ext cx="112179" cy="112179"/>
            </a:xfrm>
            <a:custGeom>
              <a:avLst/>
              <a:gdLst/>
              <a:ahLst/>
              <a:cxnLst/>
              <a:rect l="l" t="t" r="r" b="b"/>
              <a:pathLst>
                <a:path w="293" h="293" extrusionOk="0">
                  <a:moveTo>
                    <a:pt x="98" y="0"/>
                  </a:moveTo>
                  <a:lnTo>
                    <a:pt x="1" y="98"/>
                  </a:lnTo>
                  <a:lnTo>
                    <a:pt x="195" y="292"/>
                  </a:lnTo>
                  <a:lnTo>
                    <a:pt x="293" y="14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42"/>
            <p:cNvSpPr/>
            <p:nvPr/>
          </p:nvSpPr>
          <p:spPr>
            <a:xfrm>
              <a:off x="3388995" y="3773241"/>
              <a:ext cx="168843" cy="204450"/>
            </a:xfrm>
            <a:custGeom>
              <a:avLst/>
              <a:gdLst/>
              <a:ahLst/>
              <a:cxnLst/>
              <a:rect l="l" t="t" r="r" b="b"/>
              <a:pathLst>
                <a:path w="441" h="534" extrusionOk="0">
                  <a:moveTo>
                    <a:pt x="293" y="0"/>
                  </a:moveTo>
                  <a:cubicBezTo>
                    <a:pt x="246" y="0"/>
                    <a:pt x="195" y="47"/>
                    <a:pt x="195" y="47"/>
                  </a:cubicBezTo>
                  <a:lnTo>
                    <a:pt x="149" y="98"/>
                  </a:lnTo>
                  <a:lnTo>
                    <a:pt x="98" y="242"/>
                  </a:lnTo>
                  <a:lnTo>
                    <a:pt x="51" y="437"/>
                  </a:lnTo>
                  <a:cubicBezTo>
                    <a:pt x="51" y="437"/>
                    <a:pt x="1" y="487"/>
                    <a:pt x="51" y="534"/>
                  </a:cubicBezTo>
                  <a:lnTo>
                    <a:pt x="441" y="47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42"/>
            <p:cNvSpPr/>
            <p:nvPr/>
          </p:nvSpPr>
          <p:spPr>
            <a:xfrm>
              <a:off x="3408521" y="3791236"/>
              <a:ext cx="149317" cy="186455"/>
            </a:xfrm>
            <a:custGeom>
              <a:avLst/>
              <a:gdLst/>
              <a:ahLst/>
              <a:cxnLst/>
              <a:rect l="l" t="t" r="r" b="b"/>
              <a:pathLst>
                <a:path w="390" h="487" extrusionOk="0">
                  <a:moveTo>
                    <a:pt x="390" y="0"/>
                  </a:moveTo>
                  <a:lnTo>
                    <a:pt x="0" y="487"/>
                  </a:lnTo>
                  <a:lnTo>
                    <a:pt x="47" y="487"/>
                  </a:lnTo>
                  <a:lnTo>
                    <a:pt x="390" y="5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34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42"/>
            <p:cNvSpPr/>
            <p:nvPr/>
          </p:nvSpPr>
          <p:spPr>
            <a:xfrm>
              <a:off x="3426516" y="3885037"/>
              <a:ext cx="19526" cy="18378"/>
            </a:xfrm>
            <a:custGeom>
              <a:avLst/>
              <a:gdLst/>
              <a:ahLst/>
              <a:cxnLst/>
              <a:rect l="l" t="t" r="r" b="b"/>
              <a:pathLst>
                <a:path w="51" h="48" extrusionOk="0">
                  <a:moveTo>
                    <a:pt x="0" y="0"/>
                  </a:moveTo>
                  <a:lnTo>
                    <a:pt x="0" y="47"/>
                  </a:lnTo>
                  <a:cubicBezTo>
                    <a:pt x="0" y="32"/>
                    <a:pt x="0" y="26"/>
                    <a:pt x="2" y="26"/>
                  </a:cubicBezTo>
                  <a:cubicBezTo>
                    <a:pt x="6" y="26"/>
                    <a:pt x="17" y="47"/>
                    <a:pt x="51" y="47"/>
                  </a:cubicBezTo>
                  <a:cubicBezTo>
                    <a:pt x="5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42"/>
            <p:cNvSpPr/>
            <p:nvPr/>
          </p:nvSpPr>
          <p:spPr>
            <a:xfrm>
              <a:off x="3426516" y="3865511"/>
              <a:ext cx="19526" cy="19909"/>
            </a:xfrm>
            <a:custGeom>
              <a:avLst/>
              <a:gdLst/>
              <a:ahLst/>
              <a:cxnLst/>
              <a:rect l="l" t="t" r="r" b="b"/>
              <a:pathLst>
                <a:path w="51" h="52" extrusionOk="0">
                  <a:moveTo>
                    <a:pt x="0" y="1"/>
                  </a:moveTo>
                  <a:lnTo>
                    <a:pt x="51" y="1"/>
                  </a:lnTo>
                  <a:lnTo>
                    <a:pt x="51" y="51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42"/>
            <p:cNvSpPr/>
            <p:nvPr/>
          </p:nvSpPr>
          <p:spPr>
            <a:xfrm>
              <a:off x="3426516" y="3847900"/>
              <a:ext cx="37521" cy="17995"/>
            </a:xfrm>
            <a:custGeom>
              <a:avLst/>
              <a:gdLst/>
              <a:ahLst/>
              <a:cxnLst/>
              <a:rect l="l" t="t" r="r" b="b"/>
              <a:pathLst>
                <a:path w="98" h="47" extrusionOk="0">
                  <a:moveTo>
                    <a:pt x="0" y="0"/>
                  </a:moveTo>
                  <a:cubicBezTo>
                    <a:pt x="51" y="0"/>
                    <a:pt x="51" y="47"/>
                    <a:pt x="51" y="47"/>
                  </a:cubicBezTo>
                  <a:lnTo>
                    <a:pt x="97" y="47"/>
                  </a:lnTo>
                  <a:lnTo>
                    <a:pt x="51" y="0"/>
                  </a:lnTo>
                  <a:lnTo>
                    <a:pt x="51" y="6"/>
                  </a:lnTo>
                  <a:lnTo>
                    <a:pt x="51" y="6"/>
                  </a:lnTo>
                  <a:cubicBezTo>
                    <a:pt x="38" y="0"/>
                    <a:pt x="26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42"/>
            <p:cNvSpPr/>
            <p:nvPr/>
          </p:nvSpPr>
          <p:spPr>
            <a:xfrm>
              <a:off x="3426516" y="3828373"/>
              <a:ext cx="37521" cy="383"/>
            </a:xfrm>
            <a:custGeom>
              <a:avLst/>
              <a:gdLst/>
              <a:ahLst/>
              <a:cxnLst/>
              <a:rect l="l" t="t" r="r" b="b"/>
              <a:pathLst>
                <a:path w="98" h="1" extrusionOk="0">
                  <a:moveTo>
                    <a:pt x="0" y="0"/>
                  </a:moveTo>
                  <a:lnTo>
                    <a:pt x="51" y="0"/>
                  </a:lnTo>
                  <a:lnTo>
                    <a:pt x="51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97" y="0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42"/>
            <p:cNvSpPr/>
            <p:nvPr/>
          </p:nvSpPr>
          <p:spPr>
            <a:xfrm>
              <a:off x="2669209" y="1603549"/>
              <a:ext cx="347641" cy="343813"/>
            </a:xfrm>
            <a:custGeom>
              <a:avLst/>
              <a:gdLst/>
              <a:ahLst/>
              <a:cxnLst/>
              <a:rect l="l" t="t" r="r" b="b"/>
              <a:pathLst>
                <a:path w="908" h="898" extrusionOk="0">
                  <a:moveTo>
                    <a:pt x="497" y="0"/>
                  </a:moveTo>
                  <a:cubicBezTo>
                    <a:pt x="200" y="0"/>
                    <a:pt x="128" y="215"/>
                    <a:pt x="128" y="215"/>
                  </a:cubicBezTo>
                  <a:cubicBezTo>
                    <a:pt x="0" y="860"/>
                    <a:pt x="445" y="897"/>
                    <a:pt x="548" y="897"/>
                  </a:cubicBezTo>
                  <a:cubicBezTo>
                    <a:pt x="561" y="897"/>
                    <a:pt x="568" y="897"/>
                    <a:pt x="568" y="897"/>
                  </a:cubicBezTo>
                  <a:cubicBezTo>
                    <a:pt x="907" y="846"/>
                    <a:pt x="907" y="456"/>
                    <a:pt x="907" y="456"/>
                  </a:cubicBezTo>
                  <a:cubicBezTo>
                    <a:pt x="907" y="67"/>
                    <a:pt x="666" y="20"/>
                    <a:pt x="666" y="20"/>
                  </a:cubicBezTo>
                  <a:cubicBezTo>
                    <a:pt x="603" y="6"/>
                    <a:pt x="547" y="0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42"/>
            <p:cNvSpPr/>
            <p:nvPr/>
          </p:nvSpPr>
          <p:spPr>
            <a:xfrm>
              <a:off x="2494240" y="2009002"/>
              <a:ext cx="318161" cy="513805"/>
            </a:xfrm>
            <a:custGeom>
              <a:avLst/>
              <a:gdLst/>
              <a:ahLst/>
              <a:cxnLst/>
              <a:rect l="l" t="t" r="r" b="b"/>
              <a:pathLst>
                <a:path w="831" h="1342" extrusionOk="0">
                  <a:moveTo>
                    <a:pt x="618" y="0"/>
                  </a:moveTo>
                  <a:cubicBezTo>
                    <a:pt x="457" y="0"/>
                    <a:pt x="344" y="227"/>
                    <a:pt x="344" y="227"/>
                  </a:cubicBezTo>
                  <a:lnTo>
                    <a:pt x="149" y="909"/>
                  </a:lnTo>
                  <a:cubicBezTo>
                    <a:pt x="1" y="1298"/>
                    <a:pt x="52" y="1298"/>
                    <a:pt x="52" y="1298"/>
                  </a:cubicBezTo>
                  <a:cubicBezTo>
                    <a:pt x="100" y="1330"/>
                    <a:pt x="148" y="1341"/>
                    <a:pt x="191" y="1341"/>
                  </a:cubicBezTo>
                  <a:cubicBezTo>
                    <a:pt x="278" y="1341"/>
                    <a:pt x="344" y="1298"/>
                    <a:pt x="344" y="1298"/>
                  </a:cubicBezTo>
                  <a:lnTo>
                    <a:pt x="733" y="371"/>
                  </a:lnTo>
                  <a:cubicBezTo>
                    <a:pt x="831" y="227"/>
                    <a:pt x="780" y="79"/>
                    <a:pt x="780" y="79"/>
                  </a:cubicBezTo>
                  <a:cubicBezTo>
                    <a:pt x="723" y="22"/>
                    <a:pt x="668" y="0"/>
                    <a:pt x="618" y="0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42"/>
            <p:cNvSpPr/>
            <p:nvPr/>
          </p:nvSpPr>
          <p:spPr>
            <a:xfrm>
              <a:off x="2663083" y="1983733"/>
              <a:ext cx="428043" cy="503085"/>
            </a:xfrm>
            <a:custGeom>
              <a:avLst/>
              <a:gdLst/>
              <a:ahLst/>
              <a:cxnLst/>
              <a:rect l="l" t="t" r="r" b="b"/>
              <a:pathLst>
                <a:path w="1118" h="1314" extrusionOk="0">
                  <a:moveTo>
                    <a:pt x="390" y="1"/>
                  </a:moveTo>
                  <a:cubicBezTo>
                    <a:pt x="390" y="1"/>
                    <a:pt x="339" y="48"/>
                    <a:pt x="144" y="98"/>
                  </a:cubicBezTo>
                  <a:cubicBezTo>
                    <a:pt x="144" y="98"/>
                    <a:pt x="0" y="682"/>
                    <a:pt x="144" y="1267"/>
                  </a:cubicBezTo>
                  <a:lnTo>
                    <a:pt x="728" y="1313"/>
                  </a:lnTo>
                  <a:lnTo>
                    <a:pt x="1118" y="293"/>
                  </a:lnTo>
                  <a:cubicBezTo>
                    <a:pt x="923" y="145"/>
                    <a:pt x="682" y="48"/>
                    <a:pt x="682" y="48"/>
                  </a:cubicBezTo>
                  <a:lnTo>
                    <a:pt x="390" y="1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42"/>
            <p:cNvSpPr/>
            <p:nvPr/>
          </p:nvSpPr>
          <p:spPr>
            <a:xfrm>
              <a:off x="2812018" y="1834799"/>
              <a:ext cx="112179" cy="167312"/>
            </a:xfrm>
            <a:custGeom>
              <a:avLst/>
              <a:gdLst/>
              <a:ahLst/>
              <a:cxnLst/>
              <a:rect l="l" t="t" r="r" b="b"/>
              <a:pathLst>
                <a:path w="293" h="437" extrusionOk="0">
                  <a:moveTo>
                    <a:pt x="1" y="0"/>
                  </a:moveTo>
                  <a:lnTo>
                    <a:pt x="1" y="437"/>
                  </a:lnTo>
                  <a:lnTo>
                    <a:pt x="293" y="437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42"/>
            <p:cNvSpPr/>
            <p:nvPr/>
          </p:nvSpPr>
          <p:spPr>
            <a:xfrm>
              <a:off x="2812018" y="1834799"/>
              <a:ext cx="112179" cy="149317"/>
            </a:xfrm>
            <a:custGeom>
              <a:avLst/>
              <a:gdLst/>
              <a:ahLst/>
              <a:cxnLst/>
              <a:rect l="l" t="t" r="r" b="b"/>
              <a:pathLst>
                <a:path w="293" h="390" extrusionOk="0">
                  <a:moveTo>
                    <a:pt x="1" y="0"/>
                  </a:moveTo>
                  <a:lnTo>
                    <a:pt x="1" y="390"/>
                  </a:lnTo>
                  <a:cubicBezTo>
                    <a:pt x="98" y="390"/>
                    <a:pt x="195" y="339"/>
                    <a:pt x="242" y="242"/>
                  </a:cubicBezTo>
                  <a:cubicBezTo>
                    <a:pt x="293" y="195"/>
                    <a:pt x="293" y="98"/>
                    <a:pt x="293" y="0"/>
                  </a:cubicBez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42"/>
            <p:cNvSpPr/>
            <p:nvPr/>
          </p:nvSpPr>
          <p:spPr>
            <a:xfrm>
              <a:off x="2550904" y="2523572"/>
              <a:ext cx="540223" cy="522228"/>
            </a:xfrm>
            <a:custGeom>
              <a:avLst/>
              <a:gdLst/>
              <a:ahLst/>
              <a:cxnLst/>
              <a:rect l="l" t="t" r="r" b="b"/>
              <a:pathLst>
                <a:path w="1411" h="1364" extrusionOk="0">
                  <a:moveTo>
                    <a:pt x="293" y="1"/>
                  </a:moveTo>
                  <a:cubicBezTo>
                    <a:pt x="145" y="246"/>
                    <a:pt x="1" y="636"/>
                    <a:pt x="48" y="1169"/>
                  </a:cubicBezTo>
                  <a:lnTo>
                    <a:pt x="1364" y="1364"/>
                  </a:lnTo>
                  <a:cubicBezTo>
                    <a:pt x="1411" y="877"/>
                    <a:pt x="1169" y="149"/>
                    <a:pt x="1072" y="1"/>
                  </a:cubicBezTo>
                  <a:cubicBezTo>
                    <a:pt x="910" y="33"/>
                    <a:pt x="769" y="44"/>
                    <a:pt x="654" y="44"/>
                  </a:cubicBezTo>
                  <a:cubicBezTo>
                    <a:pt x="423" y="44"/>
                    <a:pt x="293" y="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42"/>
            <p:cNvSpPr/>
            <p:nvPr/>
          </p:nvSpPr>
          <p:spPr>
            <a:xfrm>
              <a:off x="2774880" y="2898013"/>
              <a:ext cx="298635" cy="628664"/>
            </a:xfrm>
            <a:custGeom>
              <a:avLst/>
              <a:gdLst/>
              <a:ahLst/>
              <a:cxnLst/>
              <a:rect l="l" t="t" r="r" b="b"/>
              <a:pathLst>
                <a:path w="780" h="1642" extrusionOk="0">
                  <a:moveTo>
                    <a:pt x="294" y="0"/>
                  </a:moveTo>
                  <a:cubicBezTo>
                    <a:pt x="134" y="0"/>
                    <a:pt x="5" y="108"/>
                    <a:pt x="47" y="483"/>
                  </a:cubicBezTo>
                  <a:cubicBezTo>
                    <a:pt x="47" y="483"/>
                    <a:pt x="0" y="775"/>
                    <a:pt x="98" y="1313"/>
                  </a:cubicBezTo>
                  <a:cubicBezTo>
                    <a:pt x="98" y="1313"/>
                    <a:pt x="98" y="1642"/>
                    <a:pt x="380" y="1642"/>
                  </a:cubicBezTo>
                  <a:cubicBezTo>
                    <a:pt x="458" y="1642"/>
                    <a:pt x="556" y="1617"/>
                    <a:pt x="682" y="1554"/>
                  </a:cubicBezTo>
                  <a:lnTo>
                    <a:pt x="779" y="191"/>
                  </a:lnTo>
                  <a:cubicBezTo>
                    <a:pt x="779" y="191"/>
                    <a:pt x="508" y="0"/>
                    <a:pt x="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42"/>
            <p:cNvSpPr/>
            <p:nvPr/>
          </p:nvSpPr>
          <p:spPr>
            <a:xfrm>
              <a:off x="2531761" y="2870830"/>
              <a:ext cx="298635" cy="1374485"/>
            </a:xfrm>
            <a:custGeom>
              <a:avLst/>
              <a:gdLst/>
              <a:ahLst/>
              <a:cxnLst/>
              <a:rect l="l" t="t" r="r" b="b"/>
              <a:pathLst>
                <a:path w="780" h="3590" extrusionOk="0">
                  <a:moveTo>
                    <a:pt x="426" y="1"/>
                  </a:moveTo>
                  <a:cubicBezTo>
                    <a:pt x="259" y="1"/>
                    <a:pt x="98" y="67"/>
                    <a:pt x="98" y="67"/>
                  </a:cubicBezTo>
                  <a:cubicBezTo>
                    <a:pt x="98" y="67"/>
                    <a:pt x="0" y="749"/>
                    <a:pt x="246" y="3526"/>
                  </a:cubicBezTo>
                  <a:cubicBezTo>
                    <a:pt x="261" y="3574"/>
                    <a:pt x="299" y="3590"/>
                    <a:pt x="342" y="3590"/>
                  </a:cubicBezTo>
                  <a:cubicBezTo>
                    <a:pt x="429" y="3590"/>
                    <a:pt x="538" y="3526"/>
                    <a:pt x="538" y="3526"/>
                  </a:cubicBezTo>
                  <a:cubicBezTo>
                    <a:pt x="733" y="2649"/>
                    <a:pt x="635" y="1723"/>
                    <a:pt x="635" y="1723"/>
                  </a:cubicBezTo>
                  <a:lnTo>
                    <a:pt x="779" y="262"/>
                  </a:lnTo>
                  <a:cubicBezTo>
                    <a:pt x="733" y="55"/>
                    <a:pt x="577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42"/>
            <p:cNvSpPr/>
            <p:nvPr/>
          </p:nvSpPr>
          <p:spPr>
            <a:xfrm>
              <a:off x="2663083" y="2561092"/>
              <a:ext cx="298252" cy="37521"/>
            </a:xfrm>
            <a:custGeom>
              <a:avLst/>
              <a:gdLst/>
              <a:ahLst/>
              <a:cxnLst/>
              <a:rect l="l" t="t" r="r" b="b"/>
              <a:pathLst>
                <a:path w="779" h="98" extrusionOk="0">
                  <a:moveTo>
                    <a:pt x="0" y="0"/>
                  </a:moveTo>
                  <a:cubicBezTo>
                    <a:pt x="47" y="0"/>
                    <a:pt x="144" y="97"/>
                    <a:pt x="436" y="97"/>
                  </a:cubicBezTo>
                  <a:cubicBezTo>
                    <a:pt x="534" y="97"/>
                    <a:pt x="631" y="97"/>
                    <a:pt x="779" y="51"/>
                  </a:cubicBezTo>
                  <a:lnTo>
                    <a:pt x="779" y="51"/>
                  </a:lnTo>
                  <a:cubicBezTo>
                    <a:pt x="666" y="60"/>
                    <a:pt x="569" y="63"/>
                    <a:pt x="487" y="63"/>
                  </a:cubicBezTo>
                  <a:cubicBezTo>
                    <a:pt x="143" y="63"/>
                    <a:pt x="47" y="0"/>
                    <a:pt x="47" y="0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42"/>
            <p:cNvSpPr/>
            <p:nvPr/>
          </p:nvSpPr>
          <p:spPr>
            <a:xfrm>
              <a:off x="2886676" y="2617756"/>
              <a:ext cx="130174" cy="129791"/>
            </a:xfrm>
            <a:custGeom>
              <a:avLst/>
              <a:gdLst/>
              <a:ahLst/>
              <a:cxnLst/>
              <a:rect l="l" t="t" r="r" b="b"/>
              <a:pathLst>
                <a:path w="340" h="339" extrusionOk="0">
                  <a:moveTo>
                    <a:pt x="0" y="0"/>
                  </a:moveTo>
                  <a:cubicBezTo>
                    <a:pt x="0" y="3"/>
                    <a:pt x="1" y="195"/>
                    <a:pt x="98" y="292"/>
                  </a:cubicBezTo>
                  <a:cubicBezTo>
                    <a:pt x="144" y="339"/>
                    <a:pt x="242" y="339"/>
                    <a:pt x="292" y="339"/>
                  </a:cubicBezTo>
                  <a:lnTo>
                    <a:pt x="339" y="339"/>
                  </a:lnTo>
                  <a:cubicBezTo>
                    <a:pt x="242" y="339"/>
                    <a:pt x="195" y="292"/>
                    <a:pt x="98" y="242"/>
                  </a:cubicBezTo>
                  <a:cubicBezTo>
                    <a:pt x="1" y="145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42"/>
            <p:cNvSpPr/>
            <p:nvPr/>
          </p:nvSpPr>
          <p:spPr>
            <a:xfrm>
              <a:off x="2588425" y="2598230"/>
              <a:ext cx="112179" cy="112179"/>
            </a:xfrm>
            <a:custGeom>
              <a:avLst/>
              <a:gdLst/>
              <a:ahLst/>
              <a:cxnLst/>
              <a:rect l="l" t="t" r="r" b="b"/>
              <a:pathLst>
                <a:path w="293" h="293" extrusionOk="0">
                  <a:moveTo>
                    <a:pt x="242" y="0"/>
                  </a:moveTo>
                  <a:cubicBezTo>
                    <a:pt x="195" y="293"/>
                    <a:pt x="47" y="293"/>
                    <a:pt x="0" y="293"/>
                  </a:cubicBezTo>
                  <a:lnTo>
                    <a:pt x="47" y="293"/>
                  </a:lnTo>
                  <a:cubicBezTo>
                    <a:pt x="98" y="293"/>
                    <a:pt x="242" y="293"/>
                    <a:pt x="292" y="0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42"/>
            <p:cNvSpPr/>
            <p:nvPr/>
          </p:nvSpPr>
          <p:spPr>
            <a:xfrm>
              <a:off x="2718216" y="3306529"/>
              <a:ext cx="765347" cy="522228"/>
            </a:xfrm>
            <a:custGeom>
              <a:avLst/>
              <a:gdLst/>
              <a:ahLst/>
              <a:cxnLst/>
              <a:rect l="l" t="t" r="r" b="b"/>
              <a:pathLst>
                <a:path w="1999" h="1364" extrusionOk="0">
                  <a:moveTo>
                    <a:pt x="830" y="0"/>
                  </a:moveTo>
                  <a:cubicBezTo>
                    <a:pt x="0" y="246"/>
                    <a:pt x="390" y="538"/>
                    <a:pt x="390" y="538"/>
                  </a:cubicBezTo>
                  <a:cubicBezTo>
                    <a:pt x="732" y="779"/>
                    <a:pt x="1122" y="927"/>
                    <a:pt x="1850" y="1363"/>
                  </a:cubicBezTo>
                  <a:cubicBezTo>
                    <a:pt x="1850" y="1363"/>
                    <a:pt x="1998" y="1266"/>
                    <a:pt x="1998" y="1169"/>
                  </a:cubicBezTo>
                  <a:cubicBezTo>
                    <a:pt x="1122" y="343"/>
                    <a:pt x="830" y="0"/>
                    <a:pt x="8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42"/>
            <p:cNvSpPr/>
            <p:nvPr/>
          </p:nvSpPr>
          <p:spPr>
            <a:xfrm>
              <a:off x="2923814" y="1760140"/>
              <a:ext cx="55515" cy="98396"/>
            </a:xfrm>
            <a:custGeom>
              <a:avLst/>
              <a:gdLst/>
              <a:ahLst/>
              <a:cxnLst/>
              <a:rect l="l" t="t" r="r" b="b"/>
              <a:pathLst>
                <a:path w="145" h="257" extrusionOk="0">
                  <a:moveTo>
                    <a:pt x="47" y="1"/>
                  </a:moveTo>
                  <a:cubicBezTo>
                    <a:pt x="1" y="1"/>
                    <a:pt x="1" y="98"/>
                    <a:pt x="1" y="145"/>
                  </a:cubicBezTo>
                  <a:cubicBezTo>
                    <a:pt x="1" y="185"/>
                    <a:pt x="1" y="256"/>
                    <a:pt x="51" y="256"/>
                  </a:cubicBezTo>
                  <a:cubicBezTo>
                    <a:pt x="63" y="256"/>
                    <a:pt x="79" y="252"/>
                    <a:pt x="98" y="242"/>
                  </a:cubicBezTo>
                  <a:cubicBezTo>
                    <a:pt x="145" y="195"/>
                    <a:pt x="145" y="145"/>
                    <a:pt x="145" y="98"/>
                  </a:cubicBezTo>
                  <a:cubicBezTo>
                    <a:pt x="145" y="47"/>
                    <a:pt x="98" y="1"/>
                    <a:pt x="47" y="1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42"/>
            <p:cNvSpPr/>
            <p:nvPr/>
          </p:nvSpPr>
          <p:spPr>
            <a:xfrm>
              <a:off x="2718216" y="1633029"/>
              <a:ext cx="243119" cy="308972"/>
            </a:xfrm>
            <a:custGeom>
              <a:avLst/>
              <a:gdLst/>
              <a:ahLst/>
              <a:cxnLst/>
              <a:rect l="l" t="t" r="r" b="b"/>
              <a:pathLst>
                <a:path w="635" h="807" extrusionOk="0">
                  <a:moveTo>
                    <a:pt x="345" y="0"/>
                  </a:moveTo>
                  <a:cubicBezTo>
                    <a:pt x="278" y="0"/>
                    <a:pt x="208" y="27"/>
                    <a:pt x="148" y="87"/>
                  </a:cubicBezTo>
                  <a:cubicBezTo>
                    <a:pt x="51" y="235"/>
                    <a:pt x="0" y="430"/>
                    <a:pt x="51" y="574"/>
                  </a:cubicBezTo>
                  <a:cubicBezTo>
                    <a:pt x="98" y="672"/>
                    <a:pt x="148" y="722"/>
                    <a:pt x="195" y="769"/>
                  </a:cubicBezTo>
                  <a:cubicBezTo>
                    <a:pt x="220" y="794"/>
                    <a:pt x="257" y="807"/>
                    <a:pt x="294" y="807"/>
                  </a:cubicBezTo>
                  <a:cubicBezTo>
                    <a:pt x="330" y="807"/>
                    <a:pt x="366" y="794"/>
                    <a:pt x="390" y="769"/>
                  </a:cubicBezTo>
                  <a:cubicBezTo>
                    <a:pt x="487" y="722"/>
                    <a:pt x="538" y="672"/>
                    <a:pt x="538" y="574"/>
                  </a:cubicBezTo>
                  <a:cubicBezTo>
                    <a:pt x="584" y="477"/>
                    <a:pt x="635" y="282"/>
                    <a:pt x="584" y="138"/>
                  </a:cubicBezTo>
                  <a:cubicBezTo>
                    <a:pt x="528" y="52"/>
                    <a:pt x="438" y="0"/>
                    <a:pt x="345" y="0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42"/>
            <p:cNvSpPr/>
            <p:nvPr/>
          </p:nvSpPr>
          <p:spPr>
            <a:xfrm>
              <a:off x="2941809" y="1778135"/>
              <a:ext cx="19526" cy="55898"/>
            </a:xfrm>
            <a:custGeom>
              <a:avLst/>
              <a:gdLst/>
              <a:ahLst/>
              <a:cxnLst/>
              <a:rect l="l" t="t" r="r" b="b"/>
              <a:pathLst>
                <a:path w="51" h="146" extrusionOk="0">
                  <a:moveTo>
                    <a:pt x="51" y="0"/>
                  </a:moveTo>
                  <a:cubicBezTo>
                    <a:pt x="1" y="50"/>
                    <a:pt x="0" y="96"/>
                    <a:pt x="0" y="145"/>
                  </a:cubicBezTo>
                  <a:lnTo>
                    <a:pt x="0" y="145"/>
                  </a:lnTo>
                  <a:cubicBezTo>
                    <a:pt x="0" y="96"/>
                    <a:pt x="1" y="51"/>
                    <a:pt x="51" y="51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42"/>
            <p:cNvSpPr/>
            <p:nvPr/>
          </p:nvSpPr>
          <p:spPr>
            <a:xfrm>
              <a:off x="2941809" y="1797661"/>
              <a:ext cx="37521" cy="17995"/>
            </a:xfrm>
            <a:custGeom>
              <a:avLst/>
              <a:gdLst/>
              <a:ahLst/>
              <a:cxnLst/>
              <a:rect l="l" t="t" r="r" b="b"/>
              <a:pathLst>
                <a:path w="98" h="47" extrusionOk="0">
                  <a:moveTo>
                    <a:pt x="0" y="0"/>
                  </a:moveTo>
                  <a:lnTo>
                    <a:pt x="0" y="47"/>
                  </a:lnTo>
                  <a:cubicBezTo>
                    <a:pt x="17" y="31"/>
                    <a:pt x="28" y="26"/>
                    <a:pt x="36" y="26"/>
                  </a:cubicBezTo>
                  <a:cubicBezTo>
                    <a:pt x="51" y="26"/>
                    <a:pt x="51" y="47"/>
                    <a:pt x="51" y="47"/>
                  </a:cubicBezTo>
                  <a:lnTo>
                    <a:pt x="98" y="47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42"/>
            <p:cNvSpPr/>
            <p:nvPr/>
          </p:nvSpPr>
          <p:spPr>
            <a:xfrm>
              <a:off x="2774880" y="1602400"/>
              <a:ext cx="204450" cy="202918"/>
            </a:xfrm>
            <a:custGeom>
              <a:avLst/>
              <a:gdLst/>
              <a:ahLst/>
              <a:cxnLst/>
              <a:rect l="l" t="t" r="r" b="b"/>
              <a:pathLst>
                <a:path w="534" h="530" extrusionOk="0">
                  <a:moveTo>
                    <a:pt x="144" y="1"/>
                  </a:moveTo>
                  <a:cubicBezTo>
                    <a:pt x="112" y="1"/>
                    <a:pt x="79" y="6"/>
                    <a:pt x="47" y="23"/>
                  </a:cubicBezTo>
                  <a:cubicBezTo>
                    <a:pt x="0" y="70"/>
                    <a:pt x="47" y="70"/>
                    <a:pt x="47" y="218"/>
                  </a:cubicBezTo>
                  <a:cubicBezTo>
                    <a:pt x="47" y="218"/>
                    <a:pt x="85" y="207"/>
                    <a:pt x="136" y="207"/>
                  </a:cubicBezTo>
                  <a:cubicBezTo>
                    <a:pt x="237" y="207"/>
                    <a:pt x="390" y="250"/>
                    <a:pt x="390" y="510"/>
                  </a:cubicBezTo>
                  <a:cubicBezTo>
                    <a:pt x="390" y="524"/>
                    <a:pt x="394" y="529"/>
                    <a:pt x="399" y="529"/>
                  </a:cubicBezTo>
                  <a:cubicBezTo>
                    <a:pt x="413" y="529"/>
                    <a:pt x="436" y="495"/>
                    <a:pt x="436" y="459"/>
                  </a:cubicBezTo>
                  <a:cubicBezTo>
                    <a:pt x="436" y="459"/>
                    <a:pt x="436" y="413"/>
                    <a:pt x="487" y="413"/>
                  </a:cubicBezTo>
                  <a:cubicBezTo>
                    <a:pt x="534" y="413"/>
                    <a:pt x="534" y="459"/>
                    <a:pt x="534" y="510"/>
                  </a:cubicBezTo>
                  <a:lnTo>
                    <a:pt x="534" y="413"/>
                  </a:lnTo>
                  <a:lnTo>
                    <a:pt x="534" y="315"/>
                  </a:lnTo>
                  <a:cubicBezTo>
                    <a:pt x="534" y="265"/>
                    <a:pt x="534" y="218"/>
                    <a:pt x="487" y="167"/>
                  </a:cubicBezTo>
                  <a:cubicBezTo>
                    <a:pt x="487" y="121"/>
                    <a:pt x="436" y="70"/>
                    <a:pt x="339" y="23"/>
                  </a:cubicBezTo>
                  <a:cubicBezTo>
                    <a:pt x="274" y="23"/>
                    <a:pt x="209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42"/>
            <p:cNvSpPr/>
            <p:nvPr/>
          </p:nvSpPr>
          <p:spPr>
            <a:xfrm>
              <a:off x="2774880" y="1778135"/>
              <a:ext cx="17995" cy="19909"/>
            </a:xfrm>
            <a:custGeom>
              <a:avLst/>
              <a:gdLst/>
              <a:ahLst/>
              <a:cxnLst/>
              <a:rect l="l" t="t" r="r" b="b"/>
              <a:pathLst>
                <a:path w="47" h="52" extrusionOk="0">
                  <a:moveTo>
                    <a:pt x="0" y="0"/>
                  </a:moveTo>
                  <a:lnTo>
                    <a:pt x="0" y="5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42"/>
            <p:cNvSpPr/>
            <p:nvPr/>
          </p:nvSpPr>
          <p:spPr>
            <a:xfrm>
              <a:off x="2849156" y="1778135"/>
              <a:ext cx="18378" cy="19909"/>
            </a:xfrm>
            <a:custGeom>
              <a:avLst/>
              <a:gdLst/>
              <a:ahLst/>
              <a:cxnLst/>
              <a:rect l="l" t="t" r="r" b="b"/>
              <a:pathLst>
                <a:path w="48" h="52" extrusionOk="0">
                  <a:moveTo>
                    <a:pt x="48" y="0"/>
                  </a:moveTo>
                  <a:cubicBezTo>
                    <a:pt x="48" y="0"/>
                    <a:pt x="1" y="0"/>
                    <a:pt x="1" y="51"/>
                  </a:cubicBezTo>
                  <a:lnTo>
                    <a:pt x="48" y="5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42"/>
            <p:cNvSpPr/>
            <p:nvPr/>
          </p:nvSpPr>
          <p:spPr>
            <a:xfrm>
              <a:off x="2812018" y="1778135"/>
              <a:ext cx="18378" cy="37521"/>
            </a:xfrm>
            <a:custGeom>
              <a:avLst/>
              <a:gdLst/>
              <a:ahLst/>
              <a:cxnLst/>
              <a:rect l="l" t="t" r="r" b="b"/>
              <a:pathLst>
                <a:path w="48" h="98" extrusionOk="0">
                  <a:moveTo>
                    <a:pt x="1" y="0"/>
                  </a:moveTo>
                  <a:lnTo>
                    <a:pt x="1" y="98"/>
                  </a:lnTo>
                  <a:cubicBezTo>
                    <a:pt x="1" y="98"/>
                    <a:pt x="1" y="51"/>
                    <a:pt x="47" y="0"/>
                  </a:cubicBez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42"/>
            <p:cNvSpPr/>
            <p:nvPr/>
          </p:nvSpPr>
          <p:spPr>
            <a:xfrm>
              <a:off x="2849156" y="1815273"/>
              <a:ext cx="37904" cy="19909"/>
            </a:xfrm>
            <a:custGeom>
              <a:avLst/>
              <a:gdLst/>
              <a:ahLst/>
              <a:cxnLst/>
              <a:rect l="l" t="t" r="r" b="b"/>
              <a:pathLst>
                <a:path w="99" h="52" extrusionOk="0">
                  <a:moveTo>
                    <a:pt x="1" y="1"/>
                  </a:moveTo>
                  <a:cubicBezTo>
                    <a:pt x="1" y="1"/>
                    <a:pt x="1" y="51"/>
                    <a:pt x="48" y="5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42"/>
            <p:cNvSpPr/>
            <p:nvPr/>
          </p:nvSpPr>
          <p:spPr>
            <a:xfrm>
              <a:off x="2755354" y="1797661"/>
              <a:ext cx="37521" cy="17995"/>
            </a:xfrm>
            <a:custGeom>
              <a:avLst/>
              <a:gdLst/>
              <a:ahLst/>
              <a:cxnLst/>
              <a:rect l="l" t="t" r="r" b="b"/>
              <a:pathLst>
                <a:path w="98" h="47" extrusionOk="0">
                  <a:moveTo>
                    <a:pt x="51" y="0"/>
                  </a:moveTo>
                  <a:cubicBezTo>
                    <a:pt x="1" y="0"/>
                    <a:pt x="1" y="0"/>
                    <a:pt x="1" y="47"/>
                  </a:cubicBezTo>
                  <a:lnTo>
                    <a:pt x="98" y="47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42"/>
            <p:cNvSpPr/>
            <p:nvPr/>
          </p:nvSpPr>
          <p:spPr>
            <a:xfrm>
              <a:off x="2849156" y="1751717"/>
              <a:ext cx="37904" cy="26801"/>
            </a:xfrm>
            <a:custGeom>
              <a:avLst/>
              <a:gdLst/>
              <a:ahLst/>
              <a:cxnLst/>
              <a:rect l="l" t="t" r="r" b="b"/>
              <a:pathLst>
                <a:path w="99" h="70" extrusionOk="0">
                  <a:moveTo>
                    <a:pt x="26" y="0"/>
                  </a:moveTo>
                  <a:cubicBezTo>
                    <a:pt x="12" y="0"/>
                    <a:pt x="1" y="6"/>
                    <a:pt x="1" y="23"/>
                  </a:cubicBezTo>
                  <a:cubicBezTo>
                    <a:pt x="48" y="23"/>
                    <a:pt x="48" y="23"/>
                    <a:pt x="98" y="69"/>
                  </a:cubicBezTo>
                  <a:lnTo>
                    <a:pt x="98" y="23"/>
                  </a:lnTo>
                  <a:cubicBezTo>
                    <a:pt x="98" y="23"/>
                    <a:pt x="55" y="0"/>
                    <a:pt x="26" y="0"/>
                  </a:cubicBezTo>
                  <a:close/>
                </a:path>
              </a:pathLst>
            </a:custGeom>
            <a:solidFill>
              <a:srgbClr val="042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42"/>
            <p:cNvSpPr/>
            <p:nvPr/>
          </p:nvSpPr>
          <p:spPr>
            <a:xfrm>
              <a:off x="2755354" y="1745591"/>
              <a:ext cx="37521" cy="14932"/>
            </a:xfrm>
            <a:custGeom>
              <a:avLst/>
              <a:gdLst/>
              <a:ahLst/>
              <a:cxnLst/>
              <a:rect l="l" t="t" r="r" b="b"/>
              <a:pathLst>
                <a:path w="98" h="39" extrusionOk="0">
                  <a:moveTo>
                    <a:pt x="68" y="1"/>
                  </a:moveTo>
                  <a:cubicBezTo>
                    <a:pt x="50" y="1"/>
                    <a:pt x="26" y="13"/>
                    <a:pt x="1" y="39"/>
                  </a:cubicBezTo>
                  <a:lnTo>
                    <a:pt x="98" y="39"/>
                  </a:lnTo>
                  <a:cubicBezTo>
                    <a:pt x="98" y="1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042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42"/>
            <p:cNvSpPr/>
            <p:nvPr/>
          </p:nvSpPr>
          <p:spPr>
            <a:xfrm>
              <a:off x="2812018" y="1834799"/>
              <a:ext cx="55515" cy="37521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98" y="0"/>
                  </a:moveTo>
                  <a:cubicBezTo>
                    <a:pt x="98" y="33"/>
                    <a:pt x="73" y="68"/>
                    <a:pt x="58" y="68"/>
                  </a:cubicBezTo>
                  <a:cubicBezTo>
                    <a:pt x="52" y="68"/>
                    <a:pt x="47" y="62"/>
                    <a:pt x="47" y="47"/>
                  </a:cubicBezTo>
                  <a:lnTo>
                    <a:pt x="1" y="47"/>
                  </a:lnTo>
                  <a:lnTo>
                    <a:pt x="1" y="98"/>
                  </a:lnTo>
                  <a:lnTo>
                    <a:pt x="47" y="98"/>
                  </a:lnTo>
                  <a:cubicBezTo>
                    <a:pt x="98" y="98"/>
                    <a:pt x="98" y="47"/>
                    <a:pt x="145" y="47"/>
                  </a:cubicBezTo>
                  <a:lnTo>
                    <a:pt x="145" y="0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42"/>
            <p:cNvSpPr/>
            <p:nvPr/>
          </p:nvSpPr>
          <p:spPr>
            <a:xfrm>
              <a:off x="2718216" y="1611206"/>
              <a:ext cx="186455" cy="149317"/>
            </a:xfrm>
            <a:custGeom>
              <a:avLst/>
              <a:gdLst/>
              <a:ahLst/>
              <a:cxnLst/>
              <a:rect l="l" t="t" r="r" b="b"/>
              <a:pathLst>
                <a:path w="487" h="390" extrusionOk="0">
                  <a:moveTo>
                    <a:pt x="195" y="0"/>
                  </a:moveTo>
                  <a:cubicBezTo>
                    <a:pt x="0" y="98"/>
                    <a:pt x="0" y="242"/>
                    <a:pt x="51" y="390"/>
                  </a:cubicBezTo>
                  <a:cubicBezTo>
                    <a:pt x="98" y="195"/>
                    <a:pt x="148" y="195"/>
                    <a:pt x="246" y="144"/>
                  </a:cubicBezTo>
                  <a:cubicBezTo>
                    <a:pt x="292" y="144"/>
                    <a:pt x="487" y="144"/>
                    <a:pt x="390" y="47"/>
                  </a:cubicBezTo>
                  <a:cubicBezTo>
                    <a:pt x="343" y="0"/>
                    <a:pt x="246" y="0"/>
                    <a:pt x="195" y="0"/>
                  </a:cubicBezTo>
                  <a:close/>
                </a:path>
              </a:pathLst>
            </a:custGeom>
            <a:solidFill>
              <a:srgbClr val="042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42"/>
            <p:cNvSpPr/>
            <p:nvPr/>
          </p:nvSpPr>
          <p:spPr>
            <a:xfrm>
              <a:off x="2737359" y="1645664"/>
              <a:ext cx="186838" cy="95716"/>
            </a:xfrm>
            <a:custGeom>
              <a:avLst/>
              <a:gdLst/>
              <a:ahLst/>
              <a:cxnLst/>
              <a:rect l="l" t="t" r="r" b="b"/>
              <a:pathLst>
                <a:path w="488" h="250" extrusionOk="0">
                  <a:moveTo>
                    <a:pt x="218" y="1"/>
                  </a:moveTo>
                  <a:cubicBezTo>
                    <a:pt x="1" y="1"/>
                    <a:pt x="1" y="202"/>
                    <a:pt x="1" y="202"/>
                  </a:cubicBezTo>
                  <a:lnTo>
                    <a:pt x="242" y="202"/>
                  </a:lnTo>
                  <a:lnTo>
                    <a:pt x="242" y="152"/>
                  </a:lnTo>
                  <a:lnTo>
                    <a:pt x="293" y="202"/>
                  </a:lnTo>
                  <a:cubicBezTo>
                    <a:pt x="437" y="202"/>
                    <a:pt x="488" y="249"/>
                    <a:pt x="488" y="249"/>
                  </a:cubicBezTo>
                  <a:cubicBezTo>
                    <a:pt x="488" y="8"/>
                    <a:pt x="293" y="8"/>
                    <a:pt x="293" y="8"/>
                  </a:cubicBezTo>
                  <a:cubicBezTo>
                    <a:pt x="266" y="3"/>
                    <a:pt x="241" y="1"/>
                    <a:pt x="2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42"/>
            <p:cNvSpPr/>
            <p:nvPr/>
          </p:nvSpPr>
          <p:spPr>
            <a:xfrm>
              <a:off x="2606419" y="2001728"/>
              <a:ext cx="452929" cy="560897"/>
            </a:xfrm>
            <a:custGeom>
              <a:avLst/>
              <a:gdLst/>
              <a:ahLst/>
              <a:cxnLst/>
              <a:rect l="l" t="t" r="r" b="b"/>
              <a:pathLst>
                <a:path w="1183" h="1465" extrusionOk="0">
                  <a:moveTo>
                    <a:pt x="343" y="1"/>
                  </a:moveTo>
                  <a:lnTo>
                    <a:pt x="292" y="51"/>
                  </a:lnTo>
                  <a:cubicBezTo>
                    <a:pt x="292" y="51"/>
                    <a:pt x="195" y="149"/>
                    <a:pt x="51" y="441"/>
                  </a:cubicBezTo>
                  <a:cubicBezTo>
                    <a:pt x="0" y="635"/>
                    <a:pt x="51" y="733"/>
                    <a:pt x="97" y="1317"/>
                  </a:cubicBezTo>
                  <a:cubicBezTo>
                    <a:pt x="130" y="1410"/>
                    <a:pt x="407" y="1465"/>
                    <a:pt x="638" y="1465"/>
                  </a:cubicBezTo>
                  <a:cubicBezTo>
                    <a:pt x="763" y="1465"/>
                    <a:pt x="875" y="1449"/>
                    <a:pt x="927" y="1414"/>
                  </a:cubicBezTo>
                  <a:cubicBezTo>
                    <a:pt x="974" y="1414"/>
                    <a:pt x="1168" y="733"/>
                    <a:pt x="1168" y="682"/>
                  </a:cubicBezTo>
                  <a:cubicBezTo>
                    <a:pt x="1183" y="669"/>
                    <a:pt x="1181" y="667"/>
                    <a:pt x="1170" y="667"/>
                  </a:cubicBezTo>
                  <a:cubicBezTo>
                    <a:pt x="1167" y="667"/>
                    <a:pt x="1162" y="667"/>
                    <a:pt x="1157" y="667"/>
                  </a:cubicBezTo>
                  <a:cubicBezTo>
                    <a:pt x="1122" y="667"/>
                    <a:pt x="1054" y="660"/>
                    <a:pt x="1024" y="538"/>
                  </a:cubicBezTo>
                  <a:cubicBezTo>
                    <a:pt x="1024" y="441"/>
                    <a:pt x="974" y="246"/>
                    <a:pt x="1122" y="149"/>
                  </a:cubicBezTo>
                  <a:lnTo>
                    <a:pt x="1071" y="98"/>
                  </a:lnTo>
                  <a:cubicBezTo>
                    <a:pt x="1024" y="98"/>
                    <a:pt x="830" y="246"/>
                    <a:pt x="830" y="246"/>
                  </a:cubicBezTo>
                  <a:cubicBezTo>
                    <a:pt x="744" y="280"/>
                    <a:pt x="648" y="302"/>
                    <a:pt x="562" y="302"/>
                  </a:cubicBezTo>
                  <a:cubicBezTo>
                    <a:pt x="401" y="302"/>
                    <a:pt x="279" y="224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42"/>
            <p:cNvSpPr/>
            <p:nvPr/>
          </p:nvSpPr>
          <p:spPr>
            <a:xfrm>
              <a:off x="2867150" y="2066814"/>
              <a:ext cx="280640" cy="494662"/>
            </a:xfrm>
            <a:custGeom>
              <a:avLst/>
              <a:gdLst/>
              <a:ahLst/>
              <a:cxnLst/>
              <a:rect l="l" t="t" r="r" b="b"/>
              <a:pathLst>
                <a:path w="733" h="1292" extrusionOk="0">
                  <a:moveTo>
                    <a:pt x="473" y="0"/>
                  </a:moveTo>
                  <a:cubicBezTo>
                    <a:pt x="393" y="0"/>
                    <a:pt x="343" y="123"/>
                    <a:pt x="343" y="123"/>
                  </a:cubicBezTo>
                  <a:lnTo>
                    <a:pt x="51" y="1050"/>
                  </a:lnTo>
                  <a:cubicBezTo>
                    <a:pt x="1" y="1291"/>
                    <a:pt x="98" y="1291"/>
                    <a:pt x="98" y="1291"/>
                  </a:cubicBezTo>
                  <a:cubicBezTo>
                    <a:pt x="246" y="1291"/>
                    <a:pt x="293" y="1194"/>
                    <a:pt x="293" y="1194"/>
                  </a:cubicBezTo>
                  <a:lnTo>
                    <a:pt x="635" y="415"/>
                  </a:lnTo>
                  <a:cubicBezTo>
                    <a:pt x="733" y="220"/>
                    <a:pt x="585" y="76"/>
                    <a:pt x="585" y="76"/>
                  </a:cubicBezTo>
                  <a:cubicBezTo>
                    <a:pt x="543" y="20"/>
                    <a:pt x="506" y="0"/>
                    <a:pt x="473" y="0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42"/>
            <p:cNvSpPr/>
            <p:nvPr/>
          </p:nvSpPr>
          <p:spPr>
            <a:xfrm>
              <a:off x="2588425" y="2476862"/>
              <a:ext cx="390905" cy="215553"/>
            </a:xfrm>
            <a:custGeom>
              <a:avLst/>
              <a:gdLst/>
              <a:ahLst/>
              <a:cxnLst/>
              <a:rect l="l" t="t" r="r" b="b"/>
              <a:pathLst>
                <a:path w="1021" h="563" extrusionOk="0">
                  <a:moveTo>
                    <a:pt x="882" y="1"/>
                  </a:moveTo>
                  <a:cubicBezTo>
                    <a:pt x="828" y="1"/>
                    <a:pt x="779" y="25"/>
                    <a:pt x="779" y="25"/>
                  </a:cubicBezTo>
                  <a:lnTo>
                    <a:pt x="0" y="465"/>
                  </a:lnTo>
                  <a:lnTo>
                    <a:pt x="47" y="563"/>
                  </a:lnTo>
                  <a:lnTo>
                    <a:pt x="631" y="415"/>
                  </a:lnTo>
                  <a:cubicBezTo>
                    <a:pt x="923" y="317"/>
                    <a:pt x="1021" y="123"/>
                    <a:pt x="1021" y="123"/>
                  </a:cubicBezTo>
                  <a:cubicBezTo>
                    <a:pt x="997" y="25"/>
                    <a:pt x="937" y="1"/>
                    <a:pt x="882" y="1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42"/>
            <p:cNvSpPr/>
            <p:nvPr/>
          </p:nvSpPr>
          <p:spPr>
            <a:xfrm>
              <a:off x="2494240" y="2654894"/>
              <a:ext cx="149700" cy="112179"/>
            </a:xfrm>
            <a:custGeom>
              <a:avLst/>
              <a:gdLst/>
              <a:ahLst/>
              <a:cxnLst/>
              <a:rect l="l" t="t" r="r" b="b"/>
              <a:pathLst>
                <a:path w="391" h="293" extrusionOk="0">
                  <a:moveTo>
                    <a:pt x="196" y="0"/>
                  </a:moveTo>
                  <a:cubicBezTo>
                    <a:pt x="98" y="0"/>
                    <a:pt x="52" y="47"/>
                    <a:pt x="52" y="47"/>
                  </a:cubicBezTo>
                  <a:lnTo>
                    <a:pt x="1" y="98"/>
                  </a:lnTo>
                  <a:lnTo>
                    <a:pt x="1" y="145"/>
                  </a:lnTo>
                  <a:lnTo>
                    <a:pt x="1" y="195"/>
                  </a:lnTo>
                  <a:lnTo>
                    <a:pt x="52" y="195"/>
                  </a:lnTo>
                  <a:lnTo>
                    <a:pt x="52" y="242"/>
                  </a:lnTo>
                  <a:lnTo>
                    <a:pt x="98" y="242"/>
                  </a:lnTo>
                  <a:cubicBezTo>
                    <a:pt x="113" y="257"/>
                    <a:pt x="123" y="263"/>
                    <a:pt x="131" y="264"/>
                  </a:cubicBezTo>
                  <a:lnTo>
                    <a:pt x="131" y="264"/>
                  </a:lnTo>
                  <a:cubicBezTo>
                    <a:pt x="115" y="293"/>
                    <a:pt x="149" y="293"/>
                    <a:pt x="149" y="293"/>
                  </a:cubicBezTo>
                  <a:cubicBezTo>
                    <a:pt x="196" y="293"/>
                    <a:pt x="196" y="242"/>
                    <a:pt x="196" y="242"/>
                  </a:cubicBezTo>
                  <a:lnTo>
                    <a:pt x="246" y="195"/>
                  </a:lnTo>
                  <a:lnTo>
                    <a:pt x="293" y="195"/>
                  </a:lnTo>
                  <a:cubicBezTo>
                    <a:pt x="390" y="145"/>
                    <a:pt x="390" y="47"/>
                    <a:pt x="390" y="47"/>
                  </a:cubicBezTo>
                  <a:cubicBezTo>
                    <a:pt x="390" y="47"/>
                    <a:pt x="344" y="0"/>
                    <a:pt x="293" y="0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42"/>
            <p:cNvSpPr/>
            <p:nvPr/>
          </p:nvSpPr>
          <p:spPr>
            <a:xfrm>
              <a:off x="2550904" y="2729553"/>
              <a:ext cx="383" cy="17995"/>
            </a:xfrm>
            <a:custGeom>
              <a:avLst/>
              <a:gdLst/>
              <a:ahLst/>
              <a:cxnLst/>
              <a:rect l="l" t="t" r="r" b="b"/>
              <a:pathLst>
                <a:path w="1" h="47" extrusionOk="0">
                  <a:moveTo>
                    <a:pt x="1" y="47"/>
                  </a:moveTo>
                  <a:lnTo>
                    <a:pt x="1" y="47"/>
                  </a:lnTo>
                  <a:lnTo>
                    <a:pt x="1" y="47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42"/>
            <p:cNvSpPr/>
            <p:nvPr/>
          </p:nvSpPr>
          <p:spPr>
            <a:xfrm>
              <a:off x="2531761" y="2710027"/>
              <a:ext cx="383" cy="37521"/>
            </a:xfrm>
            <a:custGeom>
              <a:avLst/>
              <a:gdLst/>
              <a:ahLst/>
              <a:cxnLst/>
              <a:rect l="l" t="t" r="r" b="b"/>
              <a:pathLst>
                <a:path w="1" h="98" extrusionOk="0">
                  <a:moveTo>
                    <a:pt x="0" y="98"/>
                  </a:moveTo>
                  <a:lnTo>
                    <a:pt x="0" y="98"/>
                  </a:lnTo>
                  <a:lnTo>
                    <a:pt x="0" y="9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42"/>
            <p:cNvSpPr/>
            <p:nvPr/>
          </p:nvSpPr>
          <p:spPr>
            <a:xfrm>
              <a:off x="2513766" y="2710027"/>
              <a:ext cx="383" cy="19909"/>
            </a:xfrm>
            <a:custGeom>
              <a:avLst/>
              <a:gdLst/>
              <a:ahLst/>
              <a:cxnLst/>
              <a:rect l="l" t="t" r="r" b="b"/>
              <a:pathLst>
                <a:path w="1" h="52" extrusionOk="0">
                  <a:moveTo>
                    <a:pt x="1" y="51"/>
                  </a:moveTo>
                  <a:lnTo>
                    <a:pt x="1" y="51"/>
                  </a:lnTo>
                  <a:lnTo>
                    <a:pt x="1" y="5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42"/>
            <p:cNvSpPr/>
            <p:nvPr/>
          </p:nvSpPr>
          <p:spPr>
            <a:xfrm>
              <a:off x="2308168" y="2429387"/>
              <a:ext cx="317778" cy="169226"/>
            </a:xfrm>
            <a:custGeom>
              <a:avLst/>
              <a:gdLst/>
              <a:ahLst/>
              <a:cxnLst/>
              <a:rect l="l" t="t" r="r" b="b"/>
              <a:pathLst>
                <a:path w="830" h="442" extrusionOk="0">
                  <a:moveTo>
                    <a:pt x="704" y="1"/>
                  </a:moveTo>
                  <a:cubicBezTo>
                    <a:pt x="624" y="1"/>
                    <a:pt x="538" y="52"/>
                    <a:pt x="538" y="52"/>
                  </a:cubicBezTo>
                  <a:lnTo>
                    <a:pt x="0" y="297"/>
                  </a:lnTo>
                  <a:lnTo>
                    <a:pt x="51" y="441"/>
                  </a:lnTo>
                  <a:lnTo>
                    <a:pt x="732" y="297"/>
                  </a:lnTo>
                  <a:cubicBezTo>
                    <a:pt x="830" y="247"/>
                    <a:pt x="830" y="103"/>
                    <a:pt x="830" y="103"/>
                  </a:cubicBezTo>
                  <a:cubicBezTo>
                    <a:pt x="809" y="24"/>
                    <a:pt x="758" y="1"/>
                    <a:pt x="704" y="1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42"/>
            <p:cNvSpPr/>
            <p:nvPr/>
          </p:nvSpPr>
          <p:spPr>
            <a:xfrm>
              <a:off x="2718216" y="2021254"/>
              <a:ext cx="205981" cy="92653"/>
            </a:xfrm>
            <a:custGeom>
              <a:avLst/>
              <a:gdLst/>
              <a:ahLst/>
              <a:cxnLst/>
              <a:rect l="l" t="t" r="r" b="b"/>
              <a:pathLst>
                <a:path w="538" h="242" extrusionOk="0">
                  <a:moveTo>
                    <a:pt x="51" y="0"/>
                  </a:moveTo>
                  <a:lnTo>
                    <a:pt x="51" y="0"/>
                  </a:lnTo>
                  <a:cubicBezTo>
                    <a:pt x="0" y="98"/>
                    <a:pt x="51" y="195"/>
                    <a:pt x="98" y="195"/>
                  </a:cubicBezTo>
                  <a:cubicBezTo>
                    <a:pt x="51" y="144"/>
                    <a:pt x="51" y="98"/>
                    <a:pt x="51" y="0"/>
                  </a:cubicBezTo>
                  <a:close/>
                  <a:moveTo>
                    <a:pt x="98" y="195"/>
                  </a:moveTo>
                  <a:lnTo>
                    <a:pt x="98" y="195"/>
                  </a:lnTo>
                  <a:cubicBezTo>
                    <a:pt x="148" y="242"/>
                    <a:pt x="246" y="242"/>
                    <a:pt x="292" y="242"/>
                  </a:cubicBezTo>
                  <a:cubicBezTo>
                    <a:pt x="390" y="242"/>
                    <a:pt x="487" y="242"/>
                    <a:pt x="538" y="195"/>
                  </a:cubicBezTo>
                  <a:lnTo>
                    <a:pt x="538" y="195"/>
                  </a:lnTo>
                  <a:cubicBezTo>
                    <a:pt x="489" y="218"/>
                    <a:pt x="403" y="230"/>
                    <a:pt x="318" y="230"/>
                  </a:cubicBezTo>
                  <a:cubicBezTo>
                    <a:pt x="232" y="230"/>
                    <a:pt x="146" y="218"/>
                    <a:pt x="98" y="195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42"/>
            <p:cNvSpPr/>
            <p:nvPr/>
          </p:nvSpPr>
          <p:spPr>
            <a:xfrm>
              <a:off x="2792492" y="2319505"/>
              <a:ext cx="131706" cy="37521"/>
            </a:xfrm>
            <a:custGeom>
              <a:avLst/>
              <a:gdLst/>
              <a:ahLst/>
              <a:cxnLst/>
              <a:rect l="l" t="t" r="r" b="b"/>
              <a:pathLst>
                <a:path w="344" h="98" extrusionOk="0">
                  <a:moveTo>
                    <a:pt x="1" y="0"/>
                  </a:moveTo>
                  <a:cubicBezTo>
                    <a:pt x="1" y="98"/>
                    <a:pt x="149" y="98"/>
                    <a:pt x="246" y="98"/>
                  </a:cubicBezTo>
                  <a:lnTo>
                    <a:pt x="344" y="98"/>
                  </a:lnTo>
                  <a:lnTo>
                    <a:pt x="344" y="47"/>
                  </a:lnTo>
                  <a:cubicBezTo>
                    <a:pt x="315" y="62"/>
                    <a:pt x="278" y="68"/>
                    <a:pt x="238" y="68"/>
                  </a:cubicBezTo>
                  <a:cubicBezTo>
                    <a:pt x="144" y="68"/>
                    <a:pt x="37" y="33"/>
                    <a:pt x="1" y="0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42"/>
            <p:cNvSpPr/>
            <p:nvPr/>
          </p:nvSpPr>
          <p:spPr>
            <a:xfrm>
              <a:off x="2774880" y="2990283"/>
              <a:ext cx="74659" cy="522228"/>
            </a:xfrm>
            <a:custGeom>
              <a:avLst/>
              <a:gdLst/>
              <a:ahLst/>
              <a:cxnLst/>
              <a:rect l="l" t="t" r="r" b="b"/>
              <a:pathLst>
                <a:path w="195" h="1364" extrusionOk="0">
                  <a:moveTo>
                    <a:pt x="0" y="1"/>
                  </a:moveTo>
                  <a:lnTo>
                    <a:pt x="0" y="145"/>
                  </a:lnTo>
                  <a:cubicBezTo>
                    <a:pt x="0" y="293"/>
                    <a:pt x="47" y="437"/>
                    <a:pt x="47" y="585"/>
                  </a:cubicBezTo>
                  <a:lnTo>
                    <a:pt x="47" y="145"/>
                  </a:lnTo>
                  <a:cubicBezTo>
                    <a:pt x="47" y="98"/>
                    <a:pt x="47" y="47"/>
                    <a:pt x="0" y="1"/>
                  </a:cubicBezTo>
                  <a:close/>
                  <a:moveTo>
                    <a:pt x="47" y="632"/>
                  </a:moveTo>
                  <a:cubicBezTo>
                    <a:pt x="47" y="780"/>
                    <a:pt x="47" y="877"/>
                    <a:pt x="98" y="1021"/>
                  </a:cubicBezTo>
                  <a:cubicBezTo>
                    <a:pt x="98" y="877"/>
                    <a:pt x="98" y="780"/>
                    <a:pt x="47" y="632"/>
                  </a:cubicBezTo>
                  <a:close/>
                  <a:moveTo>
                    <a:pt x="98" y="1021"/>
                  </a:moveTo>
                  <a:cubicBezTo>
                    <a:pt x="98" y="1118"/>
                    <a:pt x="144" y="1266"/>
                    <a:pt x="195" y="1364"/>
                  </a:cubicBezTo>
                  <a:lnTo>
                    <a:pt x="195" y="1313"/>
                  </a:lnTo>
                  <a:cubicBezTo>
                    <a:pt x="144" y="1266"/>
                    <a:pt x="144" y="1118"/>
                    <a:pt x="98" y="1021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42"/>
            <p:cNvSpPr/>
            <p:nvPr/>
          </p:nvSpPr>
          <p:spPr>
            <a:xfrm>
              <a:off x="2215514" y="2543098"/>
              <a:ext cx="130174" cy="92653"/>
            </a:xfrm>
            <a:custGeom>
              <a:avLst/>
              <a:gdLst/>
              <a:ahLst/>
              <a:cxnLst/>
              <a:rect l="l" t="t" r="r" b="b"/>
              <a:pathLst>
                <a:path w="340" h="242" extrusionOk="0">
                  <a:moveTo>
                    <a:pt x="47" y="0"/>
                  </a:moveTo>
                  <a:lnTo>
                    <a:pt x="1" y="47"/>
                  </a:lnTo>
                  <a:lnTo>
                    <a:pt x="1" y="144"/>
                  </a:lnTo>
                  <a:cubicBezTo>
                    <a:pt x="1" y="161"/>
                    <a:pt x="6" y="167"/>
                    <a:pt x="13" y="167"/>
                  </a:cubicBezTo>
                  <a:cubicBezTo>
                    <a:pt x="27" y="167"/>
                    <a:pt x="47" y="145"/>
                    <a:pt x="47" y="144"/>
                  </a:cubicBezTo>
                  <a:lnTo>
                    <a:pt x="47" y="144"/>
                  </a:lnTo>
                  <a:cubicBezTo>
                    <a:pt x="1" y="195"/>
                    <a:pt x="47" y="195"/>
                    <a:pt x="47" y="195"/>
                  </a:cubicBezTo>
                  <a:cubicBezTo>
                    <a:pt x="64" y="211"/>
                    <a:pt x="76" y="216"/>
                    <a:pt x="83" y="216"/>
                  </a:cubicBezTo>
                  <a:cubicBezTo>
                    <a:pt x="98" y="216"/>
                    <a:pt x="98" y="195"/>
                    <a:pt x="98" y="195"/>
                  </a:cubicBezTo>
                  <a:cubicBezTo>
                    <a:pt x="98" y="242"/>
                    <a:pt x="145" y="242"/>
                    <a:pt x="145" y="242"/>
                  </a:cubicBezTo>
                  <a:lnTo>
                    <a:pt x="145" y="195"/>
                  </a:lnTo>
                  <a:lnTo>
                    <a:pt x="195" y="144"/>
                  </a:lnTo>
                  <a:lnTo>
                    <a:pt x="293" y="144"/>
                  </a:lnTo>
                  <a:cubicBezTo>
                    <a:pt x="293" y="144"/>
                    <a:pt x="340" y="144"/>
                    <a:pt x="340" y="47"/>
                  </a:cubicBezTo>
                  <a:cubicBezTo>
                    <a:pt x="340" y="47"/>
                    <a:pt x="340" y="0"/>
                    <a:pt x="293" y="0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42"/>
            <p:cNvSpPr/>
            <p:nvPr/>
          </p:nvSpPr>
          <p:spPr>
            <a:xfrm>
              <a:off x="2253035" y="2598230"/>
              <a:ext cx="17995" cy="19909"/>
            </a:xfrm>
            <a:custGeom>
              <a:avLst/>
              <a:gdLst/>
              <a:ahLst/>
              <a:cxnLst/>
              <a:rect l="l" t="t" r="r" b="b"/>
              <a:pathLst>
                <a:path w="47" h="52" extrusionOk="0">
                  <a:moveTo>
                    <a:pt x="0" y="0"/>
                  </a:moveTo>
                  <a:lnTo>
                    <a:pt x="0" y="5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42"/>
            <p:cNvSpPr/>
            <p:nvPr/>
          </p:nvSpPr>
          <p:spPr>
            <a:xfrm>
              <a:off x="2233509" y="2598230"/>
              <a:ext cx="19909" cy="19909"/>
            </a:xfrm>
            <a:custGeom>
              <a:avLst/>
              <a:gdLst/>
              <a:ahLst/>
              <a:cxnLst/>
              <a:rect l="l" t="t" r="r" b="b"/>
              <a:pathLst>
                <a:path w="52" h="52" extrusionOk="0">
                  <a:moveTo>
                    <a:pt x="0" y="51"/>
                  </a:moveTo>
                  <a:lnTo>
                    <a:pt x="0" y="51"/>
                  </a:lnTo>
                  <a:lnTo>
                    <a:pt x="0" y="5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42"/>
            <p:cNvSpPr/>
            <p:nvPr/>
          </p:nvSpPr>
          <p:spPr>
            <a:xfrm>
              <a:off x="2215514" y="2580236"/>
              <a:ext cx="18378" cy="37904"/>
            </a:xfrm>
            <a:custGeom>
              <a:avLst/>
              <a:gdLst/>
              <a:ahLst/>
              <a:cxnLst/>
              <a:rect l="l" t="t" r="r" b="b"/>
              <a:pathLst>
                <a:path w="48" h="99" extrusionOk="0">
                  <a:moveTo>
                    <a:pt x="47" y="1"/>
                  </a:moveTo>
                  <a:lnTo>
                    <a:pt x="1" y="98"/>
                  </a:lnTo>
                  <a:lnTo>
                    <a:pt x="47" y="98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42"/>
            <p:cNvSpPr/>
            <p:nvPr/>
          </p:nvSpPr>
          <p:spPr>
            <a:xfrm>
              <a:off x="2737359" y="1807615"/>
              <a:ext cx="186838" cy="145106"/>
            </a:xfrm>
            <a:custGeom>
              <a:avLst/>
              <a:gdLst/>
              <a:ahLst/>
              <a:cxnLst/>
              <a:rect l="l" t="t" r="r" b="b"/>
              <a:pathLst>
                <a:path w="488" h="379" extrusionOk="0">
                  <a:moveTo>
                    <a:pt x="211" y="0"/>
                  </a:moveTo>
                  <a:cubicBezTo>
                    <a:pt x="167" y="0"/>
                    <a:pt x="145" y="21"/>
                    <a:pt x="145" y="21"/>
                  </a:cubicBezTo>
                  <a:cubicBezTo>
                    <a:pt x="112" y="38"/>
                    <a:pt x="86" y="43"/>
                    <a:pt x="64" y="43"/>
                  </a:cubicBezTo>
                  <a:cubicBezTo>
                    <a:pt x="22" y="43"/>
                    <a:pt x="1" y="21"/>
                    <a:pt x="1" y="21"/>
                  </a:cubicBezTo>
                  <a:lnTo>
                    <a:pt x="1" y="21"/>
                  </a:lnTo>
                  <a:cubicBezTo>
                    <a:pt x="1" y="216"/>
                    <a:pt x="98" y="313"/>
                    <a:pt x="98" y="313"/>
                  </a:cubicBezTo>
                  <a:cubicBezTo>
                    <a:pt x="163" y="362"/>
                    <a:pt x="217" y="379"/>
                    <a:pt x="260" y="379"/>
                  </a:cubicBezTo>
                  <a:cubicBezTo>
                    <a:pt x="347" y="379"/>
                    <a:pt x="390" y="313"/>
                    <a:pt x="390" y="313"/>
                  </a:cubicBezTo>
                  <a:cubicBezTo>
                    <a:pt x="488" y="216"/>
                    <a:pt x="437" y="21"/>
                    <a:pt x="437" y="21"/>
                  </a:cubicBezTo>
                  <a:lnTo>
                    <a:pt x="293" y="21"/>
                  </a:lnTo>
                  <a:cubicBezTo>
                    <a:pt x="260" y="5"/>
                    <a:pt x="233" y="0"/>
                    <a:pt x="211" y="0"/>
                  </a:cubicBezTo>
                  <a:close/>
                </a:path>
              </a:pathLst>
            </a:custGeom>
            <a:solidFill>
              <a:srgbClr val="EDEC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42"/>
            <p:cNvSpPr/>
            <p:nvPr/>
          </p:nvSpPr>
          <p:spPr>
            <a:xfrm>
              <a:off x="2904288" y="1797661"/>
              <a:ext cx="19909" cy="17995"/>
            </a:xfrm>
            <a:custGeom>
              <a:avLst/>
              <a:gdLst/>
              <a:ahLst/>
              <a:cxnLst/>
              <a:rect l="l" t="t" r="r" b="b"/>
              <a:pathLst>
                <a:path w="52" h="47" extrusionOk="0">
                  <a:moveTo>
                    <a:pt x="52" y="0"/>
                  </a:moveTo>
                  <a:lnTo>
                    <a:pt x="1" y="47"/>
                  </a:lnTo>
                  <a:lnTo>
                    <a:pt x="1" y="47"/>
                  </a:lnTo>
                  <a:close/>
                </a:path>
              </a:pathLst>
            </a:custGeom>
            <a:solidFill>
              <a:srgbClr val="EDEC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42"/>
            <p:cNvSpPr/>
            <p:nvPr/>
          </p:nvSpPr>
          <p:spPr>
            <a:xfrm>
              <a:off x="2886676" y="1852793"/>
              <a:ext cx="37521" cy="74659"/>
            </a:xfrm>
            <a:custGeom>
              <a:avLst/>
              <a:gdLst/>
              <a:ahLst/>
              <a:cxnLst/>
              <a:rect l="l" t="t" r="r" b="b"/>
              <a:pathLst>
                <a:path w="98" h="195" extrusionOk="0">
                  <a:moveTo>
                    <a:pt x="98" y="0"/>
                  </a:moveTo>
                  <a:lnTo>
                    <a:pt x="0" y="195"/>
                  </a:lnTo>
                  <a:lnTo>
                    <a:pt x="47" y="14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EDEC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8" name="Google Shape;2098;p42"/>
          <p:cNvGrpSpPr/>
          <p:nvPr/>
        </p:nvGrpSpPr>
        <p:grpSpPr>
          <a:xfrm>
            <a:off x="5472902" y="1349271"/>
            <a:ext cx="2029261" cy="1658059"/>
            <a:chOff x="4244975" y="1729950"/>
            <a:chExt cx="2903254" cy="2372175"/>
          </a:xfrm>
        </p:grpSpPr>
        <p:sp>
          <p:nvSpPr>
            <p:cNvPr id="2099" name="Google Shape;2099;p42"/>
            <p:cNvSpPr/>
            <p:nvPr/>
          </p:nvSpPr>
          <p:spPr>
            <a:xfrm>
              <a:off x="5941510" y="2339565"/>
              <a:ext cx="1206719" cy="1074680"/>
            </a:xfrm>
            <a:custGeom>
              <a:avLst/>
              <a:gdLst/>
              <a:ahLst/>
              <a:cxnLst/>
              <a:rect l="l" t="t" r="r" b="b"/>
              <a:pathLst>
                <a:path w="4533" h="4037" extrusionOk="0">
                  <a:moveTo>
                    <a:pt x="2196" y="0"/>
                  </a:moveTo>
                  <a:cubicBezTo>
                    <a:pt x="1853" y="0"/>
                    <a:pt x="1172" y="390"/>
                    <a:pt x="1561" y="1071"/>
                  </a:cubicBezTo>
                  <a:lnTo>
                    <a:pt x="1366" y="876"/>
                  </a:lnTo>
                  <a:cubicBezTo>
                    <a:pt x="1300" y="856"/>
                    <a:pt x="1236" y="846"/>
                    <a:pt x="1173" y="846"/>
                  </a:cubicBezTo>
                  <a:cubicBezTo>
                    <a:pt x="499" y="846"/>
                    <a:pt x="82" y="1960"/>
                    <a:pt x="930" y="2092"/>
                  </a:cubicBezTo>
                  <a:cubicBezTo>
                    <a:pt x="1" y="2172"/>
                    <a:pt x="211" y="3558"/>
                    <a:pt x="975" y="3558"/>
                  </a:cubicBezTo>
                  <a:cubicBezTo>
                    <a:pt x="1133" y="3558"/>
                    <a:pt x="1314" y="3499"/>
                    <a:pt x="1514" y="3357"/>
                  </a:cubicBezTo>
                  <a:lnTo>
                    <a:pt x="1514" y="3357"/>
                  </a:lnTo>
                  <a:cubicBezTo>
                    <a:pt x="1383" y="3773"/>
                    <a:pt x="1821" y="4037"/>
                    <a:pt x="2258" y="4037"/>
                  </a:cubicBezTo>
                  <a:cubicBezTo>
                    <a:pt x="2640" y="4037"/>
                    <a:pt x="3022" y="3835"/>
                    <a:pt x="3022" y="3357"/>
                  </a:cubicBezTo>
                  <a:cubicBezTo>
                    <a:pt x="3226" y="3493"/>
                    <a:pt x="3419" y="3565"/>
                    <a:pt x="3602" y="3565"/>
                  </a:cubicBezTo>
                  <a:cubicBezTo>
                    <a:pt x="3812" y="3565"/>
                    <a:pt x="4008" y="3469"/>
                    <a:pt x="4190" y="3260"/>
                  </a:cubicBezTo>
                  <a:cubicBezTo>
                    <a:pt x="4475" y="2975"/>
                    <a:pt x="4530" y="2090"/>
                    <a:pt x="3900" y="2090"/>
                  </a:cubicBezTo>
                  <a:cubicBezTo>
                    <a:pt x="3884" y="2090"/>
                    <a:pt x="3868" y="2090"/>
                    <a:pt x="3851" y="2092"/>
                  </a:cubicBezTo>
                  <a:cubicBezTo>
                    <a:pt x="4533" y="1947"/>
                    <a:pt x="4385" y="1266"/>
                    <a:pt x="4190" y="974"/>
                  </a:cubicBezTo>
                  <a:cubicBezTo>
                    <a:pt x="4044" y="730"/>
                    <a:pt x="3800" y="609"/>
                    <a:pt x="3563" y="609"/>
                  </a:cubicBezTo>
                  <a:cubicBezTo>
                    <a:pt x="3326" y="609"/>
                    <a:pt x="3096" y="730"/>
                    <a:pt x="2975" y="974"/>
                  </a:cubicBezTo>
                  <a:cubicBezTo>
                    <a:pt x="3119" y="436"/>
                    <a:pt x="2683" y="0"/>
                    <a:pt x="21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42"/>
            <p:cNvSpPr/>
            <p:nvPr/>
          </p:nvSpPr>
          <p:spPr>
            <a:xfrm>
              <a:off x="6059440" y="2559186"/>
              <a:ext cx="259286" cy="350861"/>
            </a:xfrm>
            <a:custGeom>
              <a:avLst/>
              <a:gdLst/>
              <a:ahLst/>
              <a:cxnLst/>
              <a:rect l="l" t="t" r="r" b="b"/>
              <a:pathLst>
                <a:path w="974" h="1318" extrusionOk="0">
                  <a:moveTo>
                    <a:pt x="631" y="1"/>
                  </a:moveTo>
                  <a:cubicBezTo>
                    <a:pt x="339" y="98"/>
                    <a:pt x="0" y="390"/>
                    <a:pt x="0" y="780"/>
                  </a:cubicBezTo>
                  <a:cubicBezTo>
                    <a:pt x="0" y="441"/>
                    <a:pt x="339" y="149"/>
                    <a:pt x="631" y="51"/>
                  </a:cubicBezTo>
                  <a:cubicBezTo>
                    <a:pt x="682" y="51"/>
                    <a:pt x="682" y="51"/>
                    <a:pt x="682" y="1"/>
                  </a:cubicBezTo>
                  <a:close/>
                  <a:moveTo>
                    <a:pt x="0" y="780"/>
                  </a:moveTo>
                  <a:lnTo>
                    <a:pt x="0" y="928"/>
                  </a:lnTo>
                  <a:cubicBezTo>
                    <a:pt x="98" y="1169"/>
                    <a:pt x="339" y="1317"/>
                    <a:pt x="584" y="1317"/>
                  </a:cubicBezTo>
                  <a:cubicBezTo>
                    <a:pt x="729" y="1317"/>
                    <a:pt x="876" y="1220"/>
                    <a:pt x="974" y="1072"/>
                  </a:cubicBezTo>
                  <a:lnTo>
                    <a:pt x="974" y="1072"/>
                  </a:lnTo>
                  <a:cubicBezTo>
                    <a:pt x="876" y="1220"/>
                    <a:pt x="729" y="1267"/>
                    <a:pt x="584" y="1267"/>
                  </a:cubicBezTo>
                  <a:cubicBezTo>
                    <a:pt x="339" y="1267"/>
                    <a:pt x="98" y="1122"/>
                    <a:pt x="47" y="928"/>
                  </a:cubicBezTo>
                  <a:cubicBezTo>
                    <a:pt x="47" y="877"/>
                    <a:pt x="0" y="830"/>
                    <a:pt x="0" y="7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42"/>
            <p:cNvSpPr/>
            <p:nvPr/>
          </p:nvSpPr>
          <p:spPr>
            <a:xfrm>
              <a:off x="6733209" y="3065247"/>
              <a:ext cx="26355" cy="116333"/>
            </a:xfrm>
            <a:custGeom>
              <a:avLst/>
              <a:gdLst/>
              <a:ahLst/>
              <a:cxnLst/>
              <a:rect l="l" t="t" r="r" b="b"/>
              <a:pathLst>
                <a:path w="99" h="437" extrusionOk="0">
                  <a:moveTo>
                    <a:pt x="1" y="0"/>
                  </a:moveTo>
                  <a:lnTo>
                    <a:pt x="1" y="47"/>
                  </a:lnTo>
                  <a:cubicBezTo>
                    <a:pt x="48" y="195"/>
                    <a:pt x="98" y="339"/>
                    <a:pt x="98" y="437"/>
                  </a:cubicBezTo>
                  <a:cubicBezTo>
                    <a:pt x="98" y="292"/>
                    <a:pt x="98" y="195"/>
                    <a:pt x="48" y="47"/>
                  </a:cubicBezTo>
                  <a:cubicBezTo>
                    <a:pt x="48" y="0"/>
                    <a:pt x="48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42"/>
            <p:cNvSpPr/>
            <p:nvPr/>
          </p:nvSpPr>
          <p:spPr>
            <a:xfrm>
              <a:off x="6525834" y="2572763"/>
              <a:ext cx="129909" cy="142155"/>
            </a:xfrm>
            <a:custGeom>
              <a:avLst/>
              <a:gdLst/>
              <a:ahLst/>
              <a:cxnLst/>
              <a:rect l="l" t="t" r="r" b="b"/>
              <a:pathLst>
                <a:path w="488" h="534" extrusionOk="0">
                  <a:moveTo>
                    <a:pt x="98" y="0"/>
                  </a:moveTo>
                  <a:cubicBezTo>
                    <a:pt x="48" y="47"/>
                    <a:pt x="1" y="145"/>
                    <a:pt x="1" y="195"/>
                  </a:cubicBezTo>
                  <a:cubicBezTo>
                    <a:pt x="1" y="293"/>
                    <a:pt x="48" y="339"/>
                    <a:pt x="98" y="437"/>
                  </a:cubicBezTo>
                  <a:cubicBezTo>
                    <a:pt x="196" y="487"/>
                    <a:pt x="242" y="534"/>
                    <a:pt x="340" y="534"/>
                  </a:cubicBezTo>
                  <a:cubicBezTo>
                    <a:pt x="390" y="534"/>
                    <a:pt x="437" y="487"/>
                    <a:pt x="488" y="437"/>
                  </a:cubicBezTo>
                  <a:lnTo>
                    <a:pt x="488" y="437"/>
                  </a:lnTo>
                  <a:cubicBezTo>
                    <a:pt x="437" y="487"/>
                    <a:pt x="390" y="487"/>
                    <a:pt x="340" y="487"/>
                  </a:cubicBezTo>
                  <a:cubicBezTo>
                    <a:pt x="242" y="487"/>
                    <a:pt x="196" y="437"/>
                    <a:pt x="145" y="390"/>
                  </a:cubicBezTo>
                  <a:cubicBezTo>
                    <a:pt x="98" y="339"/>
                    <a:pt x="48" y="242"/>
                    <a:pt x="48" y="195"/>
                  </a:cubicBezTo>
                  <a:cubicBezTo>
                    <a:pt x="48" y="145"/>
                    <a:pt x="48" y="98"/>
                    <a:pt x="145" y="47"/>
                  </a:cubicBezTo>
                  <a:lnTo>
                    <a:pt x="1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42"/>
            <p:cNvSpPr/>
            <p:nvPr/>
          </p:nvSpPr>
          <p:spPr>
            <a:xfrm>
              <a:off x="6785119" y="2805961"/>
              <a:ext cx="64422" cy="142421"/>
            </a:xfrm>
            <a:custGeom>
              <a:avLst/>
              <a:gdLst/>
              <a:ahLst/>
              <a:cxnLst/>
              <a:rect l="l" t="t" r="r" b="b"/>
              <a:pathLst>
                <a:path w="242" h="535" extrusionOk="0">
                  <a:moveTo>
                    <a:pt x="145" y="1"/>
                  </a:moveTo>
                  <a:lnTo>
                    <a:pt x="145" y="1"/>
                  </a:lnTo>
                  <a:cubicBezTo>
                    <a:pt x="195" y="48"/>
                    <a:pt x="195" y="145"/>
                    <a:pt x="195" y="242"/>
                  </a:cubicBezTo>
                  <a:cubicBezTo>
                    <a:pt x="195" y="293"/>
                    <a:pt x="195" y="390"/>
                    <a:pt x="145" y="437"/>
                  </a:cubicBezTo>
                  <a:cubicBezTo>
                    <a:pt x="98" y="488"/>
                    <a:pt x="47" y="534"/>
                    <a:pt x="1" y="534"/>
                  </a:cubicBezTo>
                  <a:cubicBezTo>
                    <a:pt x="47" y="534"/>
                    <a:pt x="145" y="488"/>
                    <a:pt x="195" y="437"/>
                  </a:cubicBezTo>
                  <a:cubicBezTo>
                    <a:pt x="195" y="390"/>
                    <a:pt x="242" y="340"/>
                    <a:pt x="242" y="242"/>
                  </a:cubicBezTo>
                  <a:cubicBezTo>
                    <a:pt x="242" y="145"/>
                    <a:pt x="195" y="48"/>
                    <a:pt x="1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42"/>
            <p:cNvSpPr/>
            <p:nvPr/>
          </p:nvSpPr>
          <p:spPr>
            <a:xfrm>
              <a:off x="6292637" y="2935604"/>
              <a:ext cx="142421" cy="142421"/>
            </a:xfrm>
            <a:custGeom>
              <a:avLst/>
              <a:gdLst/>
              <a:ahLst/>
              <a:cxnLst/>
              <a:rect l="l" t="t" r="r" b="b"/>
              <a:pathLst>
                <a:path w="535" h="535" extrusionOk="0">
                  <a:moveTo>
                    <a:pt x="98" y="1"/>
                  </a:moveTo>
                  <a:lnTo>
                    <a:pt x="98" y="1"/>
                  </a:lnTo>
                  <a:cubicBezTo>
                    <a:pt x="47" y="47"/>
                    <a:pt x="1" y="98"/>
                    <a:pt x="1" y="195"/>
                  </a:cubicBezTo>
                  <a:cubicBezTo>
                    <a:pt x="1" y="293"/>
                    <a:pt x="47" y="390"/>
                    <a:pt x="98" y="437"/>
                  </a:cubicBezTo>
                  <a:cubicBezTo>
                    <a:pt x="195" y="487"/>
                    <a:pt x="242" y="534"/>
                    <a:pt x="339" y="534"/>
                  </a:cubicBezTo>
                  <a:cubicBezTo>
                    <a:pt x="293" y="534"/>
                    <a:pt x="195" y="487"/>
                    <a:pt x="145" y="437"/>
                  </a:cubicBezTo>
                  <a:cubicBezTo>
                    <a:pt x="98" y="339"/>
                    <a:pt x="47" y="242"/>
                    <a:pt x="47" y="195"/>
                  </a:cubicBezTo>
                  <a:cubicBezTo>
                    <a:pt x="47" y="145"/>
                    <a:pt x="47" y="47"/>
                    <a:pt x="98" y="1"/>
                  </a:cubicBezTo>
                  <a:close/>
                  <a:moveTo>
                    <a:pt x="534" y="437"/>
                  </a:moveTo>
                  <a:cubicBezTo>
                    <a:pt x="437" y="487"/>
                    <a:pt x="390" y="534"/>
                    <a:pt x="339" y="534"/>
                  </a:cubicBezTo>
                  <a:cubicBezTo>
                    <a:pt x="390" y="534"/>
                    <a:pt x="487" y="534"/>
                    <a:pt x="534" y="487"/>
                  </a:cubicBezTo>
                  <a:lnTo>
                    <a:pt x="534" y="43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42"/>
            <p:cNvSpPr/>
            <p:nvPr/>
          </p:nvSpPr>
          <p:spPr>
            <a:xfrm>
              <a:off x="6888673" y="3013336"/>
              <a:ext cx="90511" cy="129909"/>
            </a:xfrm>
            <a:custGeom>
              <a:avLst/>
              <a:gdLst/>
              <a:ahLst/>
              <a:cxnLst/>
              <a:rect l="l" t="t" r="r" b="b"/>
              <a:pathLst>
                <a:path w="340" h="488" extrusionOk="0">
                  <a:moveTo>
                    <a:pt x="242" y="1"/>
                  </a:moveTo>
                  <a:cubicBezTo>
                    <a:pt x="293" y="47"/>
                    <a:pt x="340" y="98"/>
                    <a:pt x="340" y="195"/>
                  </a:cubicBezTo>
                  <a:cubicBezTo>
                    <a:pt x="340" y="98"/>
                    <a:pt x="340" y="47"/>
                    <a:pt x="293" y="1"/>
                  </a:cubicBezTo>
                  <a:close/>
                  <a:moveTo>
                    <a:pt x="340" y="195"/>
                  </a:moveTo>
                  <a:cubicBezTo>
                    <a:pt x="340" y="242"/>
                    <a:pt x="293" y="293"/>
                    <a:pt x="242" y="390"/>
                  </a:cubicBezTo>
                  <a:cubicBezTo>
                    <a:pt x="242" y="437"/>
                    <a:pt x="196" y="437"/>
                    <a:pt x="98" y="437"/>
                  </a:cubicBezTo>
                  <a:lnTo>
                    <a:pt x="1" y="437"/>
                  </a:lnTo>
                  <a:cubicBezTo>
                    <a:pt x="48" y="487"/>
                    <a:pt x="98" y="487"/>
                    <a:pt x="98" y="487"/>
                  </a:cubicBezTo>
                  <a:cubicBezTo>
                    <a:pt x="196" y="487"/>
                    <a:pt x="242" y="437"/>
                    <a:pt x="293" y="390"/>
                  </a:cubicBezTo>
                  <a:cubicBezTo>
                    <a:pt x="340" y="339"/>
                    <a:pt x="340" y="242"/>
                    <a:pt x="340" y="1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42"/>
            <p:cNvSpPr/>
            <p:nvPr/>
          </p:nvSpPr>
          <p:spPr>
            <a:xfrm>
              <a:off x="6551922" y="2883693"/>
              <a:ext cx="26088" cy="971924"/>
            </a:xfrm>
            <a:custGeom>
              <a:avLst/>
              <a:gdLst/>
              <a:ahLst/>
              <a:cxnLst/>
              <a:rect l="l" t="t" r="r" b="b"/>
              <a:pathLst>
                <a:path w="98" h="3651" extrusionOk="0">
                  <a:moveTo>
                    <a:pt x="47" y="1"/>
                  </a:moveTo>
                  <a:lnTo>
                    <a:pt x="47" y="585"/>
                  </a:lnTo>
                  <a:cubicBezTo>
                    <a:pt x="47" y="1119"/>
                    <a:pt x="0" y="1703"/>
                    <a:pt x="0" y="2240"/>
                  </a:cubicBezTo>
                  <a:lnTo>
                    <a:pt x="0" y="3019"/>
                  </a:lnTo>
                  <a:lnTo>
                    <a:pt x="0" y="3650"/>
                  </a:lnTo>
                  <a:cubicBezTo>
                    <a:pt x="47" y="3506"/>
                    <a:pt x="47" y="3261"/>
                    <a:pt x="47" y="3019"/>
                  </a:cubicBezTo>
                  <a:lnTo>
                    <a:pt x="47" y="2240"/>
                  </a:lnTo>
                  <a:cubicBezTo>
                    <a:pt x="47" y="1703"/>
                    <a:pt x="98" y="1119"/>
                    <a:pt x="98" y="585"/>
                  </a:cubicBezTo>
                  <a:cubicBezTo>
                    <a:pt x="98" y="390"/>
                    <a:pt x="47" y="196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42"/>
            <p:cNvSpPr/>
            <p:nvPr/>
          </p:nvSpPr>
          <p:spPr>
            <a:xfrm>
              <a:off x="4412951" y="2339565"/>
              <a:ext cx="466928" cy="1489963"/>
            </a:xfrm>
            <a:custGeom>
              <a:avLst/>
              <a:gdLst/>
              <a:ahLst/>
              <a:cxnLst/>
              <a:rect l="l" t="t" r="r" b="b"/>
              <a:pathLst>
                <a:path w="1754" h="5597" extrusionOk="0">
                  <a:moveTo>
                    <a:pt x="51" y="0"/>
                  </a:moveTo>
                  <a:lnTo>
                    <a:pt x="1" y="47"/>
                  </a:lnTo>
                  <a:cubicBezTo>
                    <a:pt x="1169" y="1655"/>
                    <a:pt x="1707" y="3649"/>
                    <a:pt x="1707" y="5597"/>
                  </a:cubicBezTo>
                  <a:lnTo>
                    <a:pt x="1753" y="5597"/>
                  </a:lnTo>
                  <a:cubicBezTo>
                    <a:pt x="1753" y="3649"/>
                    <a:pt x="1169" y="1655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42"/>
            <p:cNvSpPr/>
            <p:nvPr/>
          </p:nvSpPr>
          <p:spPr>
            <a:xfrm>
              <a:off x="4283309" y="2132190"/>
              <a:ext cx="181820" cy="271798"/>
            </a:xfrm>
            <a:custGeom>
              <a:avLst/>
              <a:gdLst/>
              <a:ahLst/>
              <a:cxnLst/>
              <a:rect l="l" t="t" r="r" b="b"/>
              <a:pathLst>
                <a:path w="683" h="1021" extrusionOk="0">
                  <a:moveTo>
                    <a:pt x="1" y="0"/>
                  </a:moveTo>
                  <a:cubicBezTo>
                    <a:pt x="51" y="430"/>
                    <a:pt x="191" y="863"/>
                    <a:pt x="660" y="969"/>
                  </a:cubicBezTo>
                  <a:lnTo>
                    <a:pt x="660" y="969"/>
                  </a:lnTo>
                  <a:cubicBezTo>
                    <a:pt x="593" y="785"/>
                    <a:pt x="627" y="568"/>
                    <a:pt x="538" y="390"/>
                  </a:cubicBezTo>
                  <a:cubicBezTo>
                    <a:pt x="488" y="242"/>
                    <a:pt x="149" y="0"/>
                    <a:pt x="1" y="0"/>
                  </a:cubicBezTo>
                  <a:close/>
                  <a:moveTo>
                    <a:pt x="660" y="969"/>
                  </a:moveTo>
                  <a:cubicBezTo>
                    <a:pt x="667" y="987"/>
                    <a:pt x="674" y="1004"/>
                    <a:pt x="682" y="1021"/>
                  </a:cubicBezTo>
                  <a:lnTo>
                    <a:pt x="682" y="974"/>
                  </a:lnTo>
                  <a:cubicBezTo>
                    <a:pt x="675" y="972"/>
                    <a:pt x="668" y="971"/>
                    <a:pt x="660" y="9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42"/>
            <p:cNvSpPr/>
            <p:nvPr/>
          </p:nvSpPr>
          <p:spPr>
            <a:xfrm>
              <a:off x="4478438" y="2209922"/>
              <a:ext cx="155731" cy="323708"/>
            </a:xfrm>
            <a:custGeom>
              <a:avLst/>
              <a:gdLst/>
              <a:ahLst/>
              <a:cxnLst/>
              <a:rect l="l" t="t" r="r" b="b"/>
              <a:pathLst>
                <a:path w="585" h="1216" extrusionOk="0">
                  <a:moveTo>
                    <a:pt x="436" y="0"/>
                  </a:moveTo>
                  <a:cubicBezTo>
                    <a:pt x="195" y="339"/>
                    <a:pt x="0" y="585"/>
                    <a:pt x="242" y="1215"/>
                  </a:cubicBezTo>
                  <a:cubicBezTo>
                    <a:pt x="292" y="1021"/>
                    <a:pt x="534" y="877"/>
                    <a:pt x="584" y="631"/>
                  </a:cubicBezTo>
                  <a:cubicBezTo>
                    <a:pt x="584" y="534"/>
                    <a:pt x="534" y="98"/>
                    <a:pt x="4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42"/>
            <p:cNvSpPr/>
            <p:nvPr/>
          </p:nvSpPr>
          <p:spPr>
            <a:xfrm>
              <a:off x="4581993" y="2403721"/>
              <a:ext cx="155731" cy="337285"/>
            </a:xfrm>
            <a:custGeom>
              <a:avLst/>
              <a:gdLst/>
              <a:ahLst/>
              <a:cxnLst/>
              <a:rect l="l" t="t" r="r" b="b"/>
              <a:pathLst>
                <a:path w="585" h="1267" extrusionOk="0">
                  <a:moveTo>
                    <a:pt x="437" y="1"/>
                  </a:moveTo>
                  <a:cubicBezTo>
                    <a:pt x="195" y="390"/>
                    <a:pt x="1" y="635"/>
                    <a:pt x="242" y="1266"/>
                  </a:cubicBezTo>
                  <a:cubicBezTo>
                    <a:pt x="293" y="1072"/>
                    <a:pt x="534" y="877"/>
                    <a:pt x="585" y="682"/>
                  </a:cubicBezTo>
                  <a:cubicBezTo>
                    <a:pt x="585" y="538"/>
                    <a:pt x="534" y="98"/>
                    <a:pt x="4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42"/>
            <p:cNvSpPr/>
            <p:nvPr/>
          </p:nvSpPr>
          <p:spPr>
            <a:xfrm>
              <a:off x="4672237" y="2598585"/>
              <a:ext cx="169308" cy="311463"/>
            </a:xfrm>
            <a:custGeom>
              <a:avLst/>
              <a:gdLst/>
              <a:ahLst/>
              <a:cxnLst/>
              <a:rect l="l" t="t" r="r" b="b"/>
              <a:pathLst>
                <a:path w="636" h="1170" extrusionOk="0">
                  <a:moveTo>
                    <a:pt x="585" y="1"/>
                  </a:moveTo>
                  <a:cubicBezTo>
                    <a:pt x="246" y="340"/>
                    <a:pt x="0" y="534"/>
                    <a:pt x="148" y="1169"/>
                  </a:cubicBezTo>
                  <a:cubicBezTo>
                    <a:pt x="292" y="1021"/>
                    <a:pt x="487" y="877"/>
                    <a:pt x="585" y="682"/>
                  </a:cubicBezTo>
                  <a:cubicBezTo>
                    <a:pt x="635" y="534"/>
                    <a:pt x="635" y="98"/>
                    <a:pt x="5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42"/>
            <p:cNvSpPr/>
            <p:nvPr/>
          </p:nvSpPr>
          <p:spPr>
            <a:xfrm>
              <a:off x="4775791" y="2857871"/>
              <a:ext cx="181820" cy="285374"/>
            </a:xfrm>
            <a:custGeom>
              <a:avLst/>
              <a:gdLst/>
              <a:ahLst/>
              <a:cxnLst/>
              <a:rect l="l" t="t" r="r" b="b"/>
              <a:pathLst>
                <a:path w="683" h="1072" extrusionOk="0">
                  <a:moveTo>
                    <a:pt x="636" y="0"/>
                  </a:moveTo>
                  <a:lnTo>
                    <a:pt x="636" y="0"/>
                  </a:lnTo>
                  <a:cubicBezTo>
                    <a:pt x="293" y="242"/>
                    <a:pt x="1" y="437"/>
                    <a:pt x="51" y="1071"/>
                  </a:cubicBezTo>
                  <a:cubicBezTo>
                    <a:pt x="196" y="923"/>
                    <a:pt x="441" y="826"/>
                    <a:pt x="538" y="631"/>
                  </a:cubicBezTo>
                  <a:cubicBezTo>
                    <a:pt x="636" y="534"/>
                    <a:pt x="682" y="98"/>
                    <a:pt x="6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42"/>
            <p:cNvSpPr/>
            <p:nvPr/>
          </p:nvSpPr>
          <p:spPr>
            <a:xfrm>
              <a:off x="4827701" y="3129403"/>
              <a:ext cx="195130" cy="298951"/>
            </a:xfrm>
            <a:custGeom>
              <a:avLst/>
              <a:gdLst/>
              <a:ahLst/>
              <a:cxnLst/>
              <a:rect l="l" t="t" r="r" b="b"/>
              <a:pathLst>
                <a:path w="733" h="1123" extrusionOk="0">
                  <a:moveTo>
                    <a:pt x="635" y="1"/>
                  </a:moveTo>
                  <a:lnTo>
                    <a:pt x="635" y="1"/>
                  </a:lnTo>
                  <a:cubicBezTo>
                    <a:pt x="293" y="293"/>
                    <a:pt x="1" y="488"/>
                    <a:pt x="51" y="1122"/>
                  </a:cubicBezTo>
                  <a:cubicBezTo>
                    <a:pt x="195" y="974"/>
                    <a:pt x="487" y="877"/>
                    <a:pt x="585" y="682"/>
                  </a:cubicBezTo>
                  <a:cubicBezTo>
                    <a:pt x="635" y="585"/>
                    <a:pt x="733" y="149"/>
                    <a:pt x="6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42"/>
            <p:cNvSpPr/>
            <p:nvPr/>
          </p:nvSpPr>
          <p:spPr>
            <a:xfrm>
              <a:off x="4879612" y="3466421"/>
              <a:ext cx="207642" cy="259552"/>
            </a:xfrm>
            <a:custGeom>
              <a:avLst/>
              <a:gdLst/>
              <a:ahLst/>
              <a:cxnLst/>
              <a:rect l="l" t="t" r="r" b="b"/>
              <a:pathLst>
                <a:path w="780" h="975" extrusionOk="0">
                  <a:moveTo>
                    <a:pt x="732" y="1"/>
                  </a:moveTo>
                  <a:cubicBezTo>
                    <a:pt x="343" y="246"/>
                    <a:pt x="51" y="343"/>
                    <a:pt x="0" y="974"/>
                  </a:cubicBezTo>
                  <a:cubicBezTo>
                    <a:pt x="148" y="877"/>
                    <a:pt x="440" y="830"/>
                    <a:pt x="538" y="635"/>
                  </a:cubicBezTo>
                  <a:cubicBezTo>
                    <a:pt x="635" y="538"/>
                    <a:pt x="779" y="149"/>
                    <a:pt x="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42"/>
            <p:cNvSpPr/>
            <p:nvPr/>
          </p:nvSpPr>
          <p:spPr>
            <a:xfrm>
              <a:off x="4271063" y="2538422"/>
              <a:ext cx="323708" cy="121124"/>
            </a:xfrm>
            <a:custGeom>
              <a:avLst/>
              <a:gdLst/>
              <a:ahLst/>
              <a:cxnLst/>
              <a:rect l="l" t="t" r="r" b="b"/>
              <a:pathLst>
                <a:path w="1216" h="455" extrusionOk="0">
                  <a:moveTo>
                    <a:pt x="423" y="0"/>
                  </a:moveTo>
                  <a:cubicBezTo>
                    <a:pt x="282" y="0"/>
                    <a:pt x="138" y="16"/>
                    <a:pt x="0" y="32"/>
                  </a:cubicBezTo>
                  <a:cubicBezTo>
                    <a:pt x="47" y="176"/>
                    <a:pt x="390" y="422"/>
                    <a:pt x="534" y="422"/>
                  </a:cubicBezTo>
                  <a:cubicBezTo>
                    <a:pt x="582" y="446"/>
                    <a:pt x="633" y="455"/>
                    <a:pt x="687" y="455"/>
                  </a:cubicBezTo>
                  <a:cubicBezTo>
                    <a:pt x="850" y="455"/>
                    <a:pt x="1034" y="371"/>
                    <a:pt x="1215" y="371"/>
                  </a:cubicBezTo>
                  <a:cubicBezTo>
                    <a:pt x="1016" y="73"/>
                    <a:pt x="725" y="0"/>
                    <a:pt x="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42"/>
            <p:cNvSpPr/>
            <p:nvPr/>
          </p:nvSpPr>
          <p:spPr>
            <a:xfrm>
              <a:off x="4361041" y="2745798"/>
              <a:ext cx="324773" cy="115800"/>
            </a:xfrm>
            <a:custGeom>
              <a:avLst/>
              <a:gdLst/>
              <a:ahLst/>
              <a:cxnLst/>
              <a:rect l="l" t="t" r="r" b="b"/>
              <a:pathLst>
                <a:path w="1220" h="435" extrusionOk="0">
                  <a:moveTo>
                    <a:pt x="426" y="0"/>
                  </a:moveTo>
                  <a:cubicBezTo>
                    <a:pt x="285" y="0"/>
                    <a:pt x="141" y="16"/>
                    <a:pt x="1" y="32"/>
                  </a:cubicBezTo>
                  <a:cubicBezTo>
                    <a:pt x="52" y="176"/>
                    <a:pt x="390" y="371"/>
                    <a:pt x="538" y="421"/>
                  </a:cubicBezTo>
                  <a:cubicBezTo>
                    <a:pt x="576" y="430"/>
                    <a:pt x="616" y="434"/>
                    <a:pt x="656" y="434"/>
                  </a:cubicBezTo>
                  <a:cubicBezTo>
                    <a:pt x="827" y="434"/>
                    <a:pt x="1022" y="371"/>
                    <a:pt x="1220" y="371"/>
                  </a:cubicBezTo>
                  <a:cubicBezTo>
                    <a:pt x="1020" y="73"/>
                    <a:pt x="730" y="0"/>
                    <a:pt x="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42"/>
            <p:cNvSpPr/>
            <p:nvPr/>
          </p:nvSpPr>
          <p:spPr>
            <a:xfrm>
              <a:off x="4439040" y="2965951"/>
              <a:ext cx="324773" cy="115800"/>
            </a:xfrm>
            <a:custGeom>
              <a:avLst/>
              <a:gdLst/>
              <a:ahLst/>
              <a:cxnLst/>
              <a:rect l="l" t="t" r="r" b="b"/>
              <a:pathLst>
                <a:path w="1220" h="435" extrusionOk="0">
                  <a:moveTo>
                    <a:pt x="432" y="1"/>
                  </a:moveTo>
                  <a:cubicBezTo>
                    <a:pt x="287" y="1"/>
                    <a:pt x="139" y="16"/>
                    <a:pt x="0" y="31"/>
                  </a:cubicBezTo>
                  <a:cubicBezTo>
                    <a:pt x="51" y="179"/>
                    <a:pt x="440" y="373"/>
                    <a:pt x="538" y="420"/>
                  </a:cubicBezTo>
                  <a:cubicBezTo>
                    <a:pt x="587" y="431"/>
                    <a:pt x="637" y="435"/>
                    <a:pt x="687" y="435"/>
                  </a:cubicBezTo>
                  <a:cubicBezTo>
                    <a:pt x="878" y="435"/>
                    <a:pt x="1065" y="373"/>
                    <a:pt x="1219" y="373"/>
                  </a:cubicBezTo>
                  <a:cubicBezTo>
                    <a:pt x="1051" y="72"/>
                    <a:pt x="748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42"/>
            <p:cNvSpPr/>
            <p:nvPr/>
          </p:nvSpPr>
          <p:spPr>
            <a:xfrm>
              <a:off x="4490684" y="3189832"/>
              <a:ext cx="324773" cy="124053"/>
            </a:xfrm>
            <a:custGeom>
              <a:avLst/>
              <a:gdLst/>
              <a:ahLst/>
              <a:cxnLst/>
              <a:rect l="l" t="t" r="r" b="b"/>
              <a:pathLst>
                <a:path w="1220" h="466" extrusionOk="0">
                  <a:moveTo>
                    <a:pt x="531" y="1"/>
                  </a:moveTo>
                  <a:cubicBezTo>
                    <a:pt x="363" y="1"/>
                    <a:pt x="182" y="30"/>
                    <a:pt x="1" y="66"/>
                  </a:cubicBezTo>
                  <a:cubicBezTo>
                    <a:pt x="51" y="163"/>
                    <a:pt x="441" y="409"/>
                    <a:pt x="585" y="455"/>
                  </a:cubicBezTo>
                  <a:cubicBezTo>
                    <a:pt x="613" y="463"/>
                    <a:pt x="643" y="466"/>
                    <a:pt x="673" y="466"/>
                  </a:cubicBezTo>
                  <a:cubicBezTo>
                    <a:pt x="850" y="466"/>
                    <a:pt x="1054" y="358"/>
                    <a:pt x="1220" y="358"/>
                  </a:cubicBezTo>
                  <a:cubicBezTo>
                    <a:pt x="1066" y="84"/>
                    <a:pt x="816" y="1"/>
                    <a:pt x="5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42"/>
            <p:cNvSpPr/>
            <p:nvPr/>
          </p:nvSpPr>
          <p:spPr>
            <a:xfrm>
              <a:off x="4542594" y="3471479"/>
              <a:ext cx="324773" cy="115800"/>
            </a:xfrm>
            <a:custGeom>
              <a:avLst/>
              <a:gdLst/>
              <a:ahLst/>
              <a:cxnLst/>
              <a:rect l="l" t="t" r="r" b="b"/>
              <a:pathLst>
                <a:path w="1220" h="435" extrusionOk="0">
                  <a:moveTo>
                    <a:pt x="426" y="0"/>
                  </a:moveTo>
                  <a:cubicBezTo>
                    <a:pt x="284" y="0"/>
                    <a:pt x="140" y="16"/>
                    <a:pt x="1" y="32"/>
                  </a:cubicBezTo>
                  <a:cubicBezTo>
                    <a:pt x="51" y="176"/>
                    <a:pt x="390" y="371"/>
                    <a:pt x="538" y="422"/>
                  </a:cubicBezTo>
                  <a:cubicBezTo>
                    <a:pt x="576" y="431"/>
                    <a:pt x="615" y="434"/>
                    <a:pt x="656" y="434"/>
                  </a:cubicBezTo>
                  <a:cubicBezTo>
                    <a:pt x="826" y="434"/>
                    <a:pt x="1022" y="371"/>
                    <a:pt x="1220" y="371"/>
                  </a:cubicBezTo>
                  <a:cubicBezTo>
                    <a:pt x="1020" y="73"/>
                    <a:pt x="730" y="0"/>
                    <a:pt x="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42"/>
            <p:cNvSpPr/>
            <p:nvPr/>
          </p:nvSpPr>
          <p:spPr>
            <a:xfrm>
              <a:off x="4244975" y="3751530"/>
              <a:ext cx="2643973" cy="350595"/>
            </a:xfrm>
            <a:custGeom>
              <a:avLst/>
              <a:gdLst/>
              <a:ahLst/>
              <a:cxnLst/>
              <a:rect l="l" t="t" r="r" b="b"/>
              <a:pathLst>
                <a:path w="9932" h="1317" extrusionOk="0">
                  <a:moveTo>
                    <a:pt x="4966" y="1"/>
                  </a:moveTo>
                  <a:cubicBezTo>
                    <a:pt x="2240" y="1"/>
                    <a:pt x="1" y="293"/>
                    <a:pt x="1" y="682"/>
                  </a:cubicBezTo>
                  <a:cubicBezTo>
                    <a:pt x="1" y="1025"/>
                    <a:pt x="2240" y="1317"/>
                    <a:pt x="4966" y="1317"/>
                  </a:cubicBezTo>
                  <a:cubicBezTo>
                    <a:pt x="7693" y="1317"/>
                    <a:pt x="9932" y="1025"/>
                    <a:pt x="9932" y="682"/>
                  </a:cubicBezTo>
                  <a:cubicBezTo>
                    <a:pt x="9932" y="293"/>
                    <a:pt x="7693" y="1"/>
                    <a:pt x="49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42"/>
            <p:cNvSpPr/>
            <p:nvPr/>
          </p:nvSpPr>
          <p:spPr>
            <a:xfrm>
              <a:off x="5501737" y="2624673"/>
              <a:ext cx="77999" cy="90244"/>
            </a:xfrm>
            <a:custGeom>
              <a:avLst/>
              <a:gdLst/>
              <a:ahLst/>
              <a:cxnLst/>
              <a:rect l="l" t="t" r="r" b="b"/>
              <a:pathLst>
                <a:path w="293" h="339" extrusionOk="0">
                  <a:moveTo>
                    <a:pt x="195" y="0"/>
                  </a:moveTo>
                  <a:lnTo>
                    <a:pt x="0" y="195"/>
                  </a:lnTo>
                  <a:lnTo>
                    <a:pt x="51" y="339"/>
                  </a:lnTo>
                  <a:lnTo>
                    <a:pt x="292" y="144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42"/>
            <p:cNvSpPr/>
            <p:nvPr/>
          </p:nvSpPr>
          <p:spPr>
            <a:xfrm>
              <a:off x="5152207" y="2507542"/>
              <a:ext cx="90511" cy="77999"/>
            </a:xfrm>
            <a:custGeom>
              <a:avLst/>
              <a:gdLst/>
              <a:ahLst/>
              <a:cxnLst/>
              <a:rect l="l" t="t" r="r" b="b"/>
              <a:pathLst>
                <a:path w="340" h="293" extrusionOk="0">
                  <a:moveTo>
                    <a:pt x="242" y="0"/>
                  </a:moveTo>
                  <a:lnTo>
                    <a:pt x="1" y="148"/>
                  </a:lnTo>
                  <a:lnTo>
                    <a:pt x="47" y="292"/>
                  </a:lnTo>
                  <a:lnTo>
                    <a:pt x="339" y="19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42"/>
            <p:cNvSpPr/>
            <p:nvPr/>
          </p:nvSpPr>
          <p:spPr>
            <a:xfrm>
              <a:off x="5372094" y="2623875"/>
              <a:ext cx="632509" cy="307203"/>
            </a:xfrm>
            <a:custGeom>
              <a:avLst/>
              <a:gdLst/>
              <a:ahLst/>
              <a:cxnLst/>
              <a:rect l="l" t="t" r="r" b="b"/>
              <a:pathLst>
                <a:path w="2376" h="1154" extrusionOk="0">
                  <a:moveTo>
                    <a:pt x="1852" y="0"/>
                  </a:moveTo>
                  <a:cubicBezTo>
                    <a:pt x="1823" y="0"/>
                    <a:pt x="1803" y="3"/>
                    <a:pt x="1803" y="3"/>
                  </a:cubicBezTo>
                  <a:lnTo>
                    <a:pt x="292" y="537"/>
                  </a:lnTo>
                  <a:cubicBezTo>
                    <a:pt x="292" y="537"/>
                    <a:pt x="0" y="685"/>
                    <a:pt x="148" y="1121"/>
                  </a:cubicBezTo>
                  <a:cubicBezTo>
                    <a:pt x="148" y="1121"/>
                    <a:pt x="213" y="1153"/>
                    <a:pt x="341" y="1153"/>
                  </a:cubicBezTo>
                  <a:cubicBezTo>
                    <a:pt x="436" y="1153"/>
                    <a:pt x="567" y="1135"/>
                    <a:pt x="732" y="1074"/>
                  </a:cubicBezTo>
                  <a:lnTo>
                    <a:pt x="2095" y="829"/>
                  </a:lnTo>
                  <a:cubicBezTo>
                    <a:pt x="2375" y="67"/>
                    <a:pt x="1994" y="0"/>
                    <a:pt x="1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42"/>
            <p:cNvSpPr/>
            <p:nvPr/>
          </p:nvSpPr>
          <p:spPr>
            <a:xfrm>
              <a:off x="5463137" y="3298445"/>
              <a:ext cx="77999" cy="116333"/>
            </a:xfrm>
            <a:custGeom>
              <a:avLst/>
              <a:gdLst/>
              <a:ahLst/>
              <a:cxnLst/>
              <a:rect l="l" t="t" r="r" b="b"/>
              <a:pathLst>
                <a:path w="293" h="437" extrusionOk="0">
                  <a:moveTo>
                    <a:pt x="1" y="1"/>
                  </a:moveTo>
                  <a:lnTo>
                    <a:pt x="48" y="437"/>
                  </a:lnTo>
                  <a:lnTo>
                    <a:pt x="242" y="437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42"/>
            <p:cNvSpPr/>
            <p:nvPr/>
          </p:nvSpPr>
          <p:spPr>
            <a:xfrm>
              <a:off x="5320184" y="3376177"/>
              <a:ext cx="233464" cy="77999"/>
            </a:xfrm>
            <a:custGeom>
              <a:avLst/>
              <a:gdLst/>
              <a:ahLst/>
              <a:cxnLst/>
              <a:rect l="l" t="t" r="r" b="b"/>
              <a:pathLst>
                <a:path w="877" h="293" extrusionOk="0">
                  <a:moveTo>
                    <a:pt x="585" y="1"/>
                  </a:moveTo>
                  <a:lnTo>
                    <a:pt x="390" y="98"/>
                  </a:lnTo>
                  <a:lnTo>
                    <a:pt x="98" y="195"/>
                  </a:lnTo>
                  <a:cubicBezTo>
                    <a:pt x="98" y="195"/>
                    <a:pt x="0" y="195"/>
                    <a:pt x="0" y="293"/>
                  </a:cubicBezTo>
                  <a:lnTo>
                    <a:pt x="877" y="242"/>
                  </a:lnTo>
                  <a:lnTo>
                    <a:pt x="779" y="47"/>
                  </a:lnTo>
                  <a:lnTo>
                    <a:pt x="682" y="47"/>
                  </a:lnTo>
                  <a:lnTo>
                    <a:pt x="6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42"/>
            <p:cNvSpPr/>
            <p:nvPr/>
          </p:nvSpPr>
          <p:spPr>
            <a:xfrm>
              <a:off x="5320184" y="3440599"/>
              <a:ext cx="233464" cy="26088"/>
            </a:xfrm>
            <a:custGeom>
              <a:avLst/>
              <a:gdLst/>
              <a:ahLst/>
              <a:cxnLst/>
              <a:rect l="l" t="t" r="r" b="b"/>
              <a:pathLst>
                <a:path w="877" h="98" extrusionOk="0">
                  <a:moveTo>
                    <a:pt x="877" y="0"/>
                  </a:moveTo>
                  <a:lnTo>
                    <a:pt x="0" y="51"/>
                  </a:lnTo>
                  <a:lnTo>
                    <a:pt x="0" y="98"/>
                  </a:lnTo>
                  <a:lnTo>
                    <a:pt x="877" y="51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rgbClr val="1911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42"/>
            <p:cNvSpPr/>
            <p:nvPr/>
          </p:nvSpPr>
          <p:spPr>
            <a:xfrm>
              <a:off x="5397916" y="2818472"/>
              <a:ext cx="195130" cy="575008"/>
            </a:xfrm>
            <a:custGeom>
              <a:avLst/>
              <a:gdLst/>
              <a:ahLst/>
              <a:cxnLst/>
              <a:rect l="l" t="t" r="r" b="b"/>
              <a:pathLst>
                <a:path w="733" h="2160" extrusionOk="0">
                  <a:moveTo>
                    <a:pt x="449" y="1"/>
                  </a:moveTo>
                  <a:cubicBezTo>
                    <a:pt x="241" y="1"/>
                    <a:pt x="1" y="148"/>
                    <a:pt x="1" y="148"/>
                  </a:cubicBezTo>
                  <a:cubicBezTo>
                    <a:pt x="1" y="148"/>
                    <a:pt x="1" y="1071"/>
                    <a:pt x="195" y="2096"/>
                  </a:cubicBezTo>
                  <a:cubicBezTo>
                    <a:pt x="195" y="2096"/>
                    <a:pt x="261" y="2160"/>
                    <a:pt x="376" y="2160"/>
                  </a:cubicBezTo>
                  <a:cubicBezTo>
                    <a:pt x="434" y="2160"/>
                    <a:pt x="504" y="2144"/>
                    <a:pt x="585" y="2096"/>
                  </a:cubicBezTo>
                  <a:lnTo>
                    <a:pt x="733" y="246"/>
                  </a:lnTo>
                  <a:cubicBezTo>
                    <a:pt x="695" y="59"/>
                    <a:pt x="57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42"/>
            <p:cNvSpPr/>
            <p:nvPr/>
          </p:nvSpPr>
          <p:spPr>
            <a:xfrm>
              <a:off x="5916221" y="2996033"/>
              <a:ext cx="596571" cy="147213"/>
            </a:xfrm>
            <a:custGeom>
              <a:avLst/>
              <a:gdLst/>
              <a:ahLst/>
              <a:cxnLst/>
              <a:rect l="l" t="t" r="r" b="b"/>
              <a:pathLst>
                <a:path w="2241" h="553" extrusionOk="0">
                  <a:moveTo>
                    <a:pt x="961" y="0"/>
                  </a:moveTo>
                  <a:cubicBezTo>
                    <a:pt x="877" y="0"/>
                    <a:pt x="800" y="6"/>
                    <a:pt x="733" y="15"/>
                  </a:cubicBezTo>
                  <a:cubicBezTo>
                    <a:pt x="344" y="66"/>
                    <a:pt x="51" y="260"/>
                    <a:pt x="51" y="260"/>
                  </a:cubicBezTo>
                  <a:cubicBezTo>
                    <a:pt x="1" y="260"/>
                    <a:pt x="1" y="307"/>
                    <a:pt x="1" y="358"/>
                  </a:cubicBezTo>
                  <a:cubicBezTo>
                    <a:pt x="51" y="404"/>
                    <a:pt x="98" y="404"/>
                    <a:pt x="149" y="404"/>
                  </a:cubicBezTo>
                  <a:cubicBezTo>
                    <a:pt x="149" y="404"/>
                    <a:pt x="517" y="184"/>
                    <a:pt x="1027" y="184"/>
                  </a:cubicBezTo>
                  <a:cubicBezTo>
                    <a:pt x="1346" y="184"/>
                    <a:pt x="1721" y="270"/>
                    <a:pt x="2096" y="552"/>
                  </a:cubicBezTo>
                  <a:lnTo>
                    <a:pt x="2194" y="552"/>
                  </a:lnTo>
                  <a:cubicBezTo>
                    <a:pt x="2240" y="502"/>
                    <a:pt x="2240" y="455"/>
                    <a:pt x="2194" y="404"/>
                  </a:cubicBezTo>
                  <a:cubicBezTo>
                    <a:pt x="1762" y="92"/>
                    <a:pt x="1301" y="0"/>
                    <a:pt x="9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42"/>
            <p:cNvSpPr/>
            <p:nvPr/>
          </p:nvSpPr>
          <p:spPr>
            <a:xfrm>
              <a:off x="4607815" y="2996299"/>
              <a:ext cx="492750" cy="95036"/>
            </a:xfrm>
            <a:custGeom>
              <a:avLst/>
              <a:gdLst/>
              <a:ahLst/>
              <a:cxnLst/>
              <a:rect l="l" t="t" r="r" b="b"/>
              <a:pathLst>
                <a:path w="1851" h="357" extrusionOk="0">
                  <a:moveTo>
                    <a:pt x="1025" y="0"/>
                  </a:moveTo>
                  <a:cubicBezTo>
                    <a:pt x="488" y="0"/>
                    <a:pt x="83" y="209"/>
                    <a:pt x="48" y="209"/>
                  </a:cubicBezTo>
                  <a:cubicBezTo>
                    <a:pt x="1" y="259"/>
                    <a:pt x="1" y="306"/>
                    <a:pt x="1" y="306"/>
                  </a:cubicBezTo>
                  <a:cubicBezTo>
                    <a:pt x="48" y="357"/>
                    <a:pt x="48" y="357"/>
                    <a:pt x="98" y="357"/>
                  </a:cubicBezTo>
                  <a:lnTo>
                    <a:pt x="145" y="357"/>
                  </a:lnTo>
                  <a:cubicBezTo>
                    <a:pt x="145" y="357"/>
                    <a:pt x="523" y="168"/>
                    <a:pt x="1016" y="168"/>
                  </a:cubicBezTo>
                  <a:cubicBezTo>
                    <a:pt x="1231" y="168"/>
                    <a:pt x="1467" y="203"/>
                    <a:pt x="1703" y="306"/>
                  </a:cubicBezTo>
                  <a:cubicBezTo>
                    <a:pt x="1720" y="323"/>
                    <a:pt x="1736" y="329"/>
                    <a:pt x="1752" y="329"/>
                  </a:cubicBezTo>
                  <a:cubicBezTo>
                    <a:pt x="1785" y="329"/>
                    <a:pt x="1817" y="306"/>
                    <a:pt x="1851" y="306"/>
                  </a:cubicBezTo>
                  <a:cubicBezTo>
                    <a:pt x="1851" y="259"/>
                    <a:pt x="1851" y="209"/>
                    <a:pt x="1800" y="162"/>
                  </a:cubicBezTo>
                  <a:cubicBezTo>
                    <a:pt x="1530" y="42"/>
                    <a:pt x="1264" y="0"/>
                    <a:pt x="10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42"/>
            <p:cNvSpPr/>
            <p:nvPr/>
          </p:nvSpPr>
          <p:spPr>
            <a:xfrm>
              <a:off x="5437315" y="3466421"/>
              <a:ext cx="207642" cy="104087"/>
            </a:xfrm>
            <a:custGeom>
              <a:avLst/>
              <a:gdLst/>
              <a:ahLst/>
              <a:cxnLst/>
              <a:rect l="l" t="t" r="r" b="b"/>
              <a:pathLst>
                <a:path w="780" h="391" extrusionOk="0">
                  <a:moveTo>
                    <a:pt x="145" y="1"/>
                  </a:moveTo>
                  <a:cubicBezTo>
                    <a:pt x="98" y="1"/>
                    <a:pt x="47" y="1"/>
                    <a:pt x="1" y="51"/>
                  </a:cubicBezTo>
                  <a:cubicBezTo>
                    <a:pt x="1" y="98"/>
                    <a:pt x="1" y="149"/>
                    <a:pt x="47" y="149"/>
                  </a:cubicBezTo>
                  <a:lnTo>
                    <a:pt x="631" y="390"/>
                  </a:lnTo>
                  <a:lnTo>
                    <a:pt x="682" y="390"/>
                  </a:lnTo>
                  <a:cubicBezTo>
                    <a:pt x="729" y="390"/>
                    <a:pt x="729" y="343"/>
                    <a:pt x="779" y="343"/>
                  </a:cubicBezTo>
                  <a:cubicBezTo>
                    <a:pt x="779" y="293"/>
                    <a:pt x="729" y="246"/>
                    <a:pt x="729" y="195"/>
                  </a:cubicBezTo>
                  <a:lnTo>
                    <a:pt x="145" y="1"/>
                  </a:lnTo>
                  <a:close/>
                </a:path>
              </a:pathLst>
            </a:custGeom>
            <a:solidFill>
              <a:srgbClr val="D7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42"/>
            <p:cNvSpPr/>
            <p:nvPr/>
          </p:nvSpPr>
          <p:spPr>
            <a:xfrm>
              <a:off x="5333760" y="3453910"/>
              <a:ext cx="259286" cy="38600"/>
            </a:xfrm>
            <a:custGeom>
              <a:avLst/>
              <a:gdLst/>
              <a:ahLst/>
              <a:cxnLst/>
              <a:rect l="l" t="t" r="r" b="b"/>
              <a:pathLst>
                <a:path w="974" h="145" extrusionOk="0">
                  <a:moveTo>
                    <a:pt x="47" y="1"/>
                  </a:moveTo>
                  <a:cubicBezTo>
                    <a:pt x="47" y="1"/>
                    <a:pt x="0" y="48"/>
                    <a:pt x="0" y="98"/>
                  </a:cubicBezTo>
                  <a:cubicBezTo>
                    <a:pt x="0" y="145"/>
                    <a:pt x="47" y="145"/>
                    <a:pt x="47" y="145"/>
                  </a:cubicBezTo>
                  <a:lnTo>
                    <a:pt x="923" y="145"/>
                  </a:lnTo>
                  <a:cubicBezTo>
                    <a:pt x="923" y="145"/>
                    <a:pt x="974" y="145"/>
                    <a:pt x="974" y="98"/>
                  </a:cubicBezTo>
                  <a:cubicBezTo>
                    <a:pt x="974" y="48"/>
                    <a:pt x="923" y="1"/>
                    <a:pt x="9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42"/>
            <p:cNvSpPr/>
            <p:nvPr/>
          </p:nvSpPr>
          <p:spPr>
            <a:xfrm>
              <a:off x="5683023" y="3531642"/>
              <a:ext cx="298951" cy="77999"/>
            </a:xfrm>
            <a:custGeom>
              <a:avLst/>
              <a:gdLst/>
              <a:ahLst/>
              <a:cxnLst/>
              <a:rect l="l" t="t" r="r" b="b"/>
              <a:pathLst>
                <a:path w="1123" h="293" extrusionOk="0">
                  <a:moveTo>
                    <a:pt x="98" y="1"/>
                  </a:moveTo>
                  <a:cubicBezTo>
                    <a:pt x="51" y="1"/>
                    <a:pt x="1" y="48"/>
                    <a:pt x="1" y="98"/>
                  </a:cubicBezTo>
                  <a:cubicBezTo>
                    <a:pt x="1" y="145"/>
                    <a:pt x="51" y="145"/>
                    <a:pt x="98" y="145"/>
                  </a:cubicBezTo>
                  <a:lnTo>
                    <a:pt x="1025" y="293"/>
                  </a:lnTo>
                  <a:cubicBezTo>
                    <a:pt x="1072" y="293"/>
                    <a:pt x="1122" y="242"/>
                    <a:pt x="1072" y="196"/>
                  </a:cubicBezTo>
                  <a:cubicBezTo>
                    <a:pt x="1072" y="145"/>
                    <a:pt x="1025" y="145"/>
                    <a:pt x="974" y="145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rgbClr val="D7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42"/>
            <p:cNvSpPr/>
            <p:nvPr/>
          </p:nvSpPr>
          <p:spPr>
            <a:xfrm>
              <a:off x="5877887" y="3518332"/>
              <a:ext cx="181820" cy="129909"/>
            </a:xfrm>
            <a:custGeom>
              <a:avLst/>
              <a:gdLst/>
              <a:ahLst/>
              <a:cxnLst/>
              <a:rect l="l" t="t" r="r" b="b"/>
              <a:pathLst>
                <a:path w="683" h="488" extrusionOk="0">
                  <a:moveTo>
                    <a:pt x="585" y="0"/>
                  </a:moveTo>
                  <a:lnTo>
                    <a:pt x="47" y="343"/>
                  </a:lnTo>
                  <a:cubicBezTo>
                    <a:pt x="1" y="343"/>
                    <a:pt x="1" y="390"/>
                    <a:pt x="1" y="440"/>
                  </a:cubicBezTo>
                  <a:cubicBezTo>
                    <a:pt x="47" y="487"/>
                    <a:pt x="98" y="487"/>
                    <a:pt x="98" y="487"/>
                  </a:cubicBezTo>
                  <a:lnTo>
                    <a:pt x="632" y="148"/>
                  </a:lnTo>
                  <a:cubicBezTo>
                    <a:pt x="682" y="148"/>
                    <a:pt x="682" y="98"/>
                    <a:pt x="682" y="51"/>
                  </a:cubicBezTo>
                  <a:cubicBezTo>
                    <a:pt x="632" y="0"/>
                    <a:pt x="585" y="0"/>
                    <a:pt x="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42"/>
            <p:cNvSpPr/>
            <p:nvPr/>
          </p:nvSpPr>
          <p:spPr>
            <a:xfrm>
              <a:off x="4672237" y="3168802"/>
              <a:ext cx="428328" cy="674304"/>
            </a:xfrm>
            <a:custGeom>
              <a:avLst/>
              <a:gdLst/>
              <a:ahLst/>
              <a:cxnLst/>
              <a:rect l="l" t="t" r="r" b="b"/>
              <a:pathLst>
                <a:path w="1609" h="2533" extrusionOk="0">
                  <a:moveTo>
                    <a:pt x="0" y="1"/>
                  </a:moveTo>
                  <a:lnTo>
                    <a:pt x="1558" y="2532"/>
                  </a:lnTo>
                  <a:lnTo>
                    <a:pt x="1609" y="2532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42"/>
            <p:cNvSpPr/>
            <p:nvPr/>
          </p:nvSpPr>
          <p:spPr>
            <a:xfrm>
              <a:off x="4672237" y="3168802"/>
              <a:ext cx="428328" cy="674304"/>
            </a:xfrm>
            <a:custGeom>
              <a:avLst/>
              <a:gdLst/>
              <a:ahLst/>
              <a:cxnLst/>
              <a:rect l="l" t="t" r="r" b="b"/>
              <a:pathLst>
                <a:path w="1609" h="2533" extrusionOk="0">
                  <a:moveTo>
                    <a:pt x="1558" y="1"/>
                  </a:moveTo>
                  <a:lnTo>
                    <a:pt x="0" y="2532"/>
                  </a:lnTo>
                  <a:lnTo>
                    <a:pt x="51" y="2532"/>
                  </a:lnTo>
                  <a:lnTo>
                    <a:pt x="160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42"/>
            <p:cNvSpPr/>
            <p:nvPr/>
          </p:nvSpPr>
          <p:spPr>
            <a:xfrm>
              <a:off x="4568416" y="3272622"/>
              <a:ext cx="635970" cy="479174"/>
            </a:xfrm>
            <a:custGeom>
              <a:avLst/>
              <a:gdLst/>
              <a:ahLst/>
              <a:cxnLst/>
              <a:rect l="l" t="t" r="r" b="b"/>
              <a:pathLst>
                <a:path w="2389" h="1800" extrusionOk="0">
                  <a:moveTo>
                    <a:pt x="2388" y="0"/>
                  </a:moveTo>
                  <a:lnTo>
                    <a:pt x="1" y="1753"/>
                  </a:lnTo>
                  <a:lnTo>
                    <a:pt x="1" y="1800"/>
                  </a:lnTo>
                  <a:lnTo>
                    <a:pt x="23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42"/>
            <p:cNvSpPr/>
            <p:nvPr/>
          </p:nvSpPr>
          <p:spPr>
            <a:xfrm>
              <a:off x="4504260" y="3402265"/>
              <a:ext cx="764282" cy="219887"/>
            </a:xfrm>
            <a:custGeom>
              <a:avLst/>
              <a:gdLst/>
              <a:ahLst/>
              <a:cxnLst/>
              <a:rect l="l" t="t" r="r" b="b"/>
              <a:pathLst>
                <a:path w="2871" h="826" extrusionOk="0">
                  <a:moveTo>
                    <a:pt x="2871" y="0"/>
                  </a:moveTo>
                  <a:lnTo>
                    <a:pt x="0" y="779"/>
                  </a:lnTo>
                  <a:lnTo>
                    <a:pt x="0" y="826"/>
                  </a:lnTo>
                  <a:lnTo>
                    <a:pt x="2871" y="0"/>
                  </a:lnTo>
                  <a:close/>
                </a:path>
              </a:pathLst>
            </a:custGeom>
            <a:solidFill>
              <a:srgbClr val="D7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42"/>
            <p:cNvSpPr/>
            <p:nvPr/>
          </p:nvSpPr>
          <p:spPr>
            <a:xfrm>
              <a:off x="4504260" y="3388689"/>
              <a:ext cx="764282" cy="233464"/>
            </a:xfrm>
            <a:custGeom>
              <a:avLst/>
              <a:gdLst/>
              <a:ahLst/>
              <a:cxnLst/>
              <a:rect l="l" t="t" r="r" b="b"/>
              <a:pathLst>
                <a:path w="2871" h="877" extrusionOk="0">
                  <a:moveTo>
                    <a:pt x="2824" y="0"/>
                  </a:moveTo>
                  <a:lnTo>
                    <a:pt x="0" y="877"/>
                  </a:lnTo>
                  <a:lnTo>
                    <a:pt x="28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42"/>
            <p:cNvSpPr/>
            <p:nvPr/>
          </p:nvSpPr>
          <p:spPr>
            <a:xfrm>
              <a:off x="4490684" y="3505820"/>
              <a:ext cx="791435" cy="12778"/>
            </a:xfrm>
            <a:custGeom>
              <a:avLst/>
              <a:gdLst/>
              <a:ahLst/>
              <a:cxnLst/>
              <a:rect l="l" t="t" r="r" b="b"/>
              <a:pathLst>
                <a:path w="2973" h="48" extrusionOk="0">
                  <a:moveTo>
                    <a:pt x="1" y="1"/>
                  </a:moveTo>
                  <a:lnTo>
                    <a:pt x="2972" y="47"/>
                  </a:lnTo>
                  <a:lnTo>
                    <a:pt x="29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42"/>
            <p:cNvSpPr/>
            <p:nvPr/>
          </p:nvSpPr>
          <p:spPr>
            <a:xfrm>
              <a:off x="4516772" y="3362867"/>
              <a:ext cx="739258" cy="285374"/>
            </a:xfrm>
            <a:custGeom>
              <a:avLst/>
              <a:gdLst/>
              <a:ahLst/>
              <a:cxnLst/>
              <a:rect l="l" t="t" r="r" b="b"/>
              <a:pathLst>
                <a:path w="2777" h="1072" extrusionOk="0">
                  <a:moveTo>
                    <a:pt x="2777" y="1071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42"/>
            <p:cNvSpPr/>
            <p:nvPr/>
          </p:nvSpPr>
          <p:spPr>
            <a:xfrm>
              <a:off x="4581993" y="3246534"/>
              <a:ext cx="608817" cy="518838"/>
            </a:xfrm>
            <a:custGeom>
              <a:avLst/>
              <a:gdLst/>
              <a:ahLst/>
              <a:cxnLst/>
              <a:rect l="l" t="t" r="r" b="b"/>
              <a:pathLst>
                <a:path w="2287" h="1949" extrusionOk="0">
                  <a:moveTo>
                    <a:pt x="1" y="1"/>
                  </a:moveTo>
                  <a:lnTo>
                    <a:pt x="1" y="48"/>
                  </a:lnTo>
                  <a:lnTo>
                    <a:pt x="2240" y="1948"/>
                  </a:lnTo>
                  <a:lnTo>
                    <a:pt x="2287" y="194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42"/>
            <p:cNvSpPr/>
            <p:nvPr/>
          </p:nvSpPr>
          <p:spPr>
            <a:xfrm>
              <a:off x="4452350" y="3077759"/>
              <a:ext cx="855591" cy="843079"/>
            </a:xfrm>
            <a:custGeom>
              <a:avLst/>
              <a:gdLst/>
              <a:ahLst/>
              <a:cxnLst/>
              <a:rect l="l" t="t" r="r" b="b"/>
              <a:pathLst>
                <a:path w="3214" h="3167" extrusionOk="0">
                  <a:moveTo>
                    <a:pt x="1605" y="148"/>
                  </a:moveTo>
                  <a:cubicBezTo>
                    <a:pt x="2435" y="148"/>
                    <a:pt x="3066" y="779"/>
                    <a:pt x="3066" y="1609"/>
                  </a:cubicBezTo>
                  <a:cubicBezTo>
                    <a:pt x="3066" y="2387"/>
                    <a:pt x="2435" y="3018"/>
                    <a:pt x="1605" y="3018"/>
                  </a:cubicBezTo>
                  <a:cubicBezTo>
                    <a:pt x="826" y="3018"/>
                    <a:pt x="145" y="2387"/>
                    <a:pt x="145" y="1609"/>
                  </a:cubicBezTo>
                  <a:cubicBezTo>
                    <a:pt x="145" y="779"/>
                    <a:pt x="826" y="148"/>
                    <a:pt x="1605" y="148"/>
                  </a:cubicBezTo>
                  <a:close/>
                  <a:moveTo>
                    <a:pt x="1605" y="0"/>
                  </a:moveTo>
                  <a:cubicBezTo>
                    <a:pt x="729" y="0"/>
                    <a:pt x="1" y="682"/>
                    <a:pt x="1" y="1558"/>
                  </a:cubicBezTo>
                  <a:cubicBezTo>
                    <a:pt x="1" y="2434"/>
                    <a:pt x="729" y="3166"/>
                    <a:pt x="1605" y="3166"/>
                  </a:cubicBezTo>
                  <a:cubicBezTo>
                    <a:pt x="2482" y="3166"/>
                    <a:pt x="3214" y="2434"/>
                    <a:pt x="3214" y="1558"/>
                  </a:cubicBezTo>
                  <a:cubicBezTo>
                    <a:pt x="3214" y="682"/>
                    <a:pt x="2482" y="0"/>
                    <a:pt x="1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42"/>
            <p:cNvSpPr/>
            <p:nvPr/>
          </p:nvSpPr>
          <p:spPr>
            <a:xfrm>
              <a:off x="4490684" y="3117157"/>
              <a:ext cx="777858" cy="764282"/>
            </a:xfrm>
            <a:custGeom>
              <a:avLst/>
              <a:gdLst/>
              <a:ahLst/>
              <a:cxnLst/>
              <a:rect l="l" t="t" r="r" b="b"/>
              <a:pathLst>
                <a:path w="2922" h="2871" extrusionOk="0">
                  <a:moveTo>
                    <a:pt x="1461" y="47"/>
                  </a:moveTo>
                  <a:cubicBezTo>
                    <a:pt x="2240" y="47"/>
                    <a:pt x="2824" y="682"/>
                    <a:pt x="2824" y="1410"/>
                  </a:cubicBezTo>
                  <a:cubicBezTo>
                    <a:pt x="2824" y="2189"/>
                    <a:pt x="2240" y="2773"/>
                    <a:pt x="1461" y="2773"/>
                  </a:cubicBezTo>
                  <a:cubicBezTo>
                    <a:pt x="733" y="2773"/>
                    <a:pt x="98" y="2189"/>
                    <a:pt x="98" y="1410"/>
                  </a:cubicBezTo>
                  <a:cubicBezTo>
                    <a:pt x="98" y="682"/>
                    <a:pt x="733" y="47"/>
                    <a:pt x="1461" y="47"/>
                  </a:cubicBezTo>
                  <a:close/>
                  <a:moveTo>
                    <a:pt x="1461" y="0"/>
                  </a:moveTo>
                  <a:cubicBezTo>
                    <a:pt x="682" y="0"/>
                    <a:pt x="1" y="631"/>
                    <a:pt x="1" y="1461"/>
                  </a:cubicBezTo>
                  <a:cubicBezTo>
                    <a:pt x="1" y="2239"/>
                    <a:pt x="682" y="2870"/>
                    <a:pt x="1461" y="2870"/>
                  </a:cubicBezTo>
                  <a:cubicBezTo>
                    <a:pt x="2291" y="2870"/>
                    <a:pt x="2922" y="2239"/>
                    <a:pt x="2922" y="1461"/>
                  </a:cubicBezTo>
                  <a:cubicBezTo>
                    <a:pt x="2922" y="631"/>
                    <a:pt x="2291" y="0"/>
                    <a:pt x="14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42"/>
            <p:cNvSpPr/>
            <p:nvPr/>
          </p:nvSpPr>
          <p:spPr>
            <a:xfrm>
              <a:off x="5993953" y="3168802"/>
              <a:ext cx="415017" cy="674304"/>
            </a:xfrm>
            <a:custGeom>
              <a:avLst/>
              <a:gdLst/>
              <a:ahLst/>
              <a:cxnLst/>
              <a:rect l="l" t="t" r="r" b="b"/>
              <a:pathLst>
                <a:path w="1559" h="2533" extrusionOk="0">
                  <a:moveTo>
                    <a:pt x="1559" y="2532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7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42"/>
            <p:cNvSpPr/>
            <p:nvPr/>
          </p:nvSpPr>
          <p:spPr>
            <a:xfrm>
              <a:off x="5993953" y="3168802"/>
              <a:ext cx="415017" cy="674304"/>
            </a:xfrm>
            <a:custGeom>
              <a:avLst/>
              <a:gdLst/>
              <a:ahLst/>
              <a:cxnLst/>
              <a:rect l="l" t="t" r="r" b="b"/>
              <a:pathLst>
                <a:path w="1559" h="2533" extrusionOk="0">
                  <a:moveTo>
                    <a:pt x="1" y="2532"/>
                  </a:moveTo>
                  <a:lnTo>
                    <a:pt x="1" y="2532"/>
                  </a:lnTo>
                  <a:lnTo>
                    <a:pt x="1559" y="1"/>
                  </a:lnTo>
                  <a:lnTo>
                    <a:pt x="1559" y="1"/>
                  </a:lnTo>
                  <a:close/>
                </a:path>
              </a:pathLst>
            </a:custGeom>
            <a:solidFill>
              <a:srgbClr val="D7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42"/>
            <p:cNvSpPr/>
            <p:nvPr/>
          </p:nvSpPr>
          <p:spPr>
            <a:xfrm>
              <a:off x="6123596" y="3117157"/>
              <a:ext cx="155731" cy="777858"/>
            </a:xfrm>
            <a:custGeom>
              <a:avLst/>
              <a:gdLst/>
              <a:ahLst/>
              <a:cxnLst/>
              <a:rect l="l" t="t" r="r" b="b"/>
              <a:pathLst>
                <a:path w="585" h="2922" extrusionOk="0">
                  <a:moveTo>
                    <a:pt x="1" y="0"/>
                  </a:moveTo>
                  <a:lnTo>
                    <a:pt x="538" y="2921"/>
                  </a:lnTo>
                  <a:lnTo>
                    <a:pt x="585" y="292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42"/>
            <p:cNvSpPr/>
            <p:nvPr/>
          </p:nvSpPr>
          <p:spPr>
            <a:xfrm>
              <a:off x="5877887" y="3259046"/>
              <a:ext cx="634905" cy="492750"/>
            </a:xfrm>
            <a:custGeom>
              <a:avLst/>
              <a:gdLst/>
              <a:ahLst/>
              <a:cxnLst/>
              <a:rect l="l" t="t" r="r" b="b"/>
              <a:pathLst>
                <a:path w="2385" h="1851" extrusionOk="0">
                  <a:moveTo>
                    <a:pt x="2384" y="1"/>
                  </a:moveTo>
                  <a:lnTo>
                    <a:pt x="1" y="1804"/>
                  </a:lnTo>
                  <a:lnTo>
                    <a:pt x="47" y="1851"/>
                  </a:lnTo>
                  <a:lnTo>
                    <a:pt x="2384" y="51"/>
                  </a:lnTo>
                  <a:lnTo>
                    <a:pt x="23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42"/>
            <p:cNvSpPr/>
            <p:nvPr/>
          </p:nvSpPr>
          <p:spPr>
            <a:xfrm>
              <a:off x="6123596" y="3117157"/>
              <a:ext cx="155731" cy="777858"/>
            </a:xfrm>
            <a:custGeom>
              <a:avLst/>
              <a:gdLst/>
              <a:ahLst/>
              <a:cxnLst/>
              <a:rect l="l" t="t" r="r" b="b"/>
              <a:pathLst>
                <a:path w="585" h="2922" extrusionOk="0">
                  <a:moveTo>
                    <a:pt x="538" y="0"/>
                  </a:moveTo>
                  <a:lnTo>
                    <a:pt x="1" y="2921"/>
                  </a:lnTo>
                  <a:lnTo>
                    <a:pt x="5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42"/>
            <p:cNvSpPr/>
            <p:nvPr/>
          </p:nvSpPr>
          <p:spPr>
            <a:xfrm>
              <a:off x="5812666" y="3388689"/>
              <a:ext cx="765347" cy="233464"/>
            </a:xfrm>
            <a:custGeom>
              <a:avLst/>
              <a:gdLst/>
              <a:ahLst/>
              <a:cxnLst/>
              <a:rect l="l" t="t" r="r" b="b"/>
              <a:pathLst>
                <a:path w="2875" h="877" extrusionOk="0">
                  <a:moveTo>
                    <a:pt x="2875" y="0"/>
                  </a:moveTo>
                  <a:lnTo>
                    <a:pt x="0" y="830"/>
                  </a:lnTo>
                  <a:lnTo>
                    <a:pt x="51" y="877"/>
                  </a:lnTo>
                  <a:lnTo>
                    <a:pt x="2875" y="51"/>
                  </a:lnTo>
                  <a:lnTo>
                    <a:pt x="28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42"/>
            <p:cNvSpPr/>
            <p:nvPr/>
          </p:nvSpPr>
          <p:spPr>
            <a:xfrm>
              <a:off x="5800154" y="3492244"/>
              <a:ext cx="790370" cy="26355"/>
            </a:xfrm>
            <a:custGeom>
              <a:avLst/>
              <a:gdLst/>
              <a:ahLst/>
              <a:cxnLst/>
              <a:rect l="l" t="t" r="r" b="b"/>
              <a:pathLst>
                <a:path w="2969" h="99" extrusionOk="0">
                  <a:moveTo>
                    <a:pt x="1" y="1"/>
                  </a:moveTo>
                  <a:lnTo>
                    <a:pt x="1" y="52"/>
                  </a:lnTo>
                  <a:lnTo>
                    <a:pt x="2968" y="98"/>
                  </a:lnTo>
                  <a:lnTo>
                    <a:pt x="2968" y="5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42"/>
            <p:cNvSpPr/>
            <p:nvPr/>
          </p:nvSpPr>
          <p:spPr>
            <a:xfrm>
              <a:off x="5826243" y="3362867"/>
              <a:ext cx="738193" cy="285374"/>
            </a:xfrm>
            <a:custGeom>
              <a:avLst/>
              <a:gdLst/>
              <a:ahLst/>
              <a:cxnLst/>
              <a:rect l="l" t="t" r="r" b="b"/>
              <a:pathLst>
                <a:path w="2773" h="1072" extrusionOk="0">
                  <a:moveTo>
                    <a:pt x="2773" y="1071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42"/>
            <p:cNvSpPr/>
            <p:nvPr/>
          </p:nvSpPr>
          <p:spPr>
            <a:xfrm>
              <a:off x="5890398" y="3246534"/>
              <a:ext cx="609881" cy="518838"/>
            </a:xfrm>
            <a:custGeom>
              <a:avLst/>
              <a:gdLst/>
              <a:ahLst/>
              <a:cxnLst/>
              <a:rect l="l" t="t" r="r" b="b"/>
              <a:pathLst>
                <a:path w="2291" h="1949" extrusionOk="0">
                  <a:moveTo>
                    <a:pt x="0" y="1"/>
                  </a:moveTo>
                  <a:lnTo>
                    <a:pt x="2291" y="1948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42"/>
            <p:cNvSpPr/>
            <p:nvPr/>
          </p:nvSpPr>
          <p:spPr>
            <a:xfrm>
              <a:off x="5774332" y="3077759"/>
              <a:ext cx="842014" cy="843079"/>
            </a:xfrm>
            <a:custGeom>
              <a:avLst/>
              <a:gdLst/>
              <a:ahLst/>
              <a:cxnLst/>
              <a:rect l="l" t="t" r="r" b="b"/>
              <a:pathLst>
                <a:path w="3163" h="3167" extrusionOk="0">
                  <a:moveTo>
                    <a:pt x="1605" y="148"/>
                  </a:moveTo>
                  <a:cubicBezTo>
                    <a:pt x="2384" y="148"/>
                    <a:pt x="3019" y="779"/>
                    <a:pt x="3019" y="1558"/>
                  </a:cubicBezTo>
                  <a:cubicBezTo>
                    <a:pt x="3019" y="2387"/>
                    <a:pt x="2384" y="3018"/>
                    <a:pt x="1605" y="3018"/>
                  </a:cubicBezTo>
                  <a:cubicBezTo>
                    <a:pt x="779" y="3018"/>
                    <a:pt x="144" y="2387"/>
                    <a:pt x="144" y="1558"/>
                  </a:cubicBezTo>
                  <a:cubicBezTo>
                    <a:pt x="144" y="779"/>
                    <a:pt x="779" y="148"/>
                    <a:pt x="1605" y="148"/>
                  </a:cubicBezTo>
                  <a:close/>
                  <a:moveTo>
                    <a:pt x="1558" y="0"/>
                  </a:moveTo>
                  <a:cubicBezTo>
                    <a:pt x="682" y="0"/>
                    <a:pt x="0" y="682"/>
                    <a:pt x="0" y="1558"/>
                  </a:cubicBezTo>
                  <a:cubicBezTo>
                    <a:pt x="0" y="2434"/>
                    <a:pt x="682" y="3166"/>
                    <a:pt x="1558" y="3166"/>
                  </a:cubicBezTo>
                  <a:cubicBezTo>
                    <a:pt x="2434" y="3166"/>
                    <a:pt x="3163" y="2434"/>
                    <a:pt x="3163" y="1558"/>
                  </a:cubicBezTo>
                  <a:cubicBezTo>
                    <a:pt x="3163" y="682"/>
                    <a:pt x="2434" y="0"/>
                    <a:pt x="1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42"/>
            <p:cNvSpPr/>
            <p:nvPr/>
          </p:nvSpPr>
          <p:spPr>
            <a:xfrm>
              <a:off x="5812666" y="3117157"/>
              <a:ext cx="765347" cy="764282"/>
            </a:xfrm>
            <a:custGeom>
              <a:avLst/>
              <a:gdLst/>
              <a:ahLst/>
              <a:cxnLst/>
              <a:rect l="l" t="t" r="r" b="b"/>
              <a:pathLst>
                <a:path w="2875" h="2871" extrusionOk="0">
                  <a:moveTo>
                    <a:pt x="1461" y="47"/>
                  </a:moveTo>
                  <a:cubicBezTo>
                    <a:pt x="2193" y="47"/>
                    <a:pt x="2824" y="682"/>
                    <a:pt x="2824" y="1410"/>
                  </a:cubicBezTo>
                  <a:cubicBezTo>
                    <a:pt x="2824" y="2189"/>
                    <a:pt x="2193" y="2773"/>
                    <a:pt x="1461" y="2773"/>
                  </a:cubicBezTo>
                  <a:cubicBezTo>
                    <a:pt x="682" y="2773"/>
                    <a:pt x="51" y="2189"/>
                    <a:pt x="51" y="1410"/>
                  </a:cubicBezTo>
                  <a:cubicBezTo>
                    <a:pt x="51" y="682"/>
                    <a:pt x="682" y="47"/>
                    <a:pt x="1461" y="47"/>
                  </a:cubicBezTo>
                  <a:close/>
                  <a:moveTo>
                    <a:pt x="1461" y="0"/>
                  </a:moveTo>
                  <a:cubicBezTo>
                    <a:pt x="635" y="0"/>
                    <a:pt x="0" y="631"/>
                    <a:pt x="0" y="1410"/>
                  </a:cubicBezTo>
                  <a:cubicBezTo>
                    <a:pt x="0" y="2239"/>
                    <a:pt x="635" y="2870"/>
                    <a:pt x="1461" y="2870"/>
                  </a:cubicBezTo>
                  <a:cubicBezTo>
                    <a:pt x="2240" y="2870"/>
                    <a:pt x="2875" y="2239"/>
                    <a:pt x="2875" y="1410"/>
                  </a:cubicBezTo>
                  <a:cubicBezTo>
                    <a:pt x="2875" y="631"/>
                    <a:pt x="2240" y="0"/>
                    <a:pt x="14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42"/>
            <p:cNvSpPr/>
            <p:nvPr/>
          </p:nvSpPr>
          <p:spPr>
            <a:xfrm>
              <a:off x="4853523" y="2683771"/>
              <a:ext cx="415017" cy="860649"/>
            </a:xfrm>
            <a:custGeom>
              <a:avLst/>
              <a:gdLst/>
              <a:ahLst/>
              <a:cxnLst/>
              <a:rect l="l" t="t" r="r" b="b"/>
              <a:pathLst>
                <a:path w="1559" h="3233" extrusionOk="0">
                  <a:moveTo>
                    <a:pt x="1470" y="0"/>
                  </a:moveTo>
                  <a:cubicBezTo>
                    <a:pt x="1438" y="0"/>
                    <a:pt x="1415" y="34"/>
                    <a:pt x="1415" y="70"/>
                  </a:cubicBezTo>
                  <a:lnTo>
                    <a:pt x="52" y="3089"/>
                  </a:lnTo>
                  <a:cubicBezTo>
                    <a:pt x="1" y="3135"/>
                    <a:pt x="52" y="3186"/>
                    <a:pt x="52" y="3186"/>
                  </a:cubicBezTo>
                  <a:cubicBezTo>
                    <a:pt x="98" y="3186"/>
                    <a:pt x="98" y="3233"/>
                    <a:pt x="98" y="3233"/>
                  </a:cubicBezTo>
                  <a:cubicBezTo>
                    <a:pt x="149" y="3233"/>
                    <a:pt x="149" y="3186"/>
                    <a:pt x="196" y="3186"/>
                  </a:cubicBezTo>
                  <a:lnTo>
                    <a:pt x="1559" y="117"/>
                  </a:lnTo>
                  <a:cubicBezTo>
                    <a:pt x="1559" y="70"/>
                    <a:pt x="1559" y="20"/>
                    <a:pt x="1512" y="20"/>
                  </a:cubicBezTo>
                  <a:cubicBezTo>
                    <a:pt x="1497" y="6"/>
                    <a:pt x="1483" y="0"/>
                    <a:pt x="14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42"/>
            <p:cNvSpPr/>
            <p:nvPr/>
          </p:nvSpPr>
          <p:spPr>
            <a:xfrm>
              <a:off x="5126385" y="2896205"/>
              <a:ext cx="751770" cy="181820"/>
            </a:xfrm>
            <a:custGeom>
              <a:avLst/>
              <a:gdLst/>
              <a:ahLst/>
              <a:cxnLst/>
              <a:rect l="l" t="t" r="r" b="b"/>
              <a:pathLst>
                <a:path w="2824" h="683" extrusionOk="0">
                  <a:moveTo>
                    <a:pt x="144" y="1"/>
                  </a:moveTo>
                  <a:cubicBezTo>
                    <a:pt x="47" y="1"/>
                    <a:pt x="0" y="51"/>
                    <a:pt x="0" y="98"/>
                  </a:cubicBezTo>
                  <a:cubicBezTo>
                    <a:pt x="0" y="195"/>
                    <a:pt x="47" y="246"/>
                    <a:pt x="98" y="246"/>
                  </a:cubicBezTo>
                  <a:lnTo>
                    <a:pt x="2676" y="682"/>
                  </a:lnTo>
                  <a:cubicBezTo>
                    <a:pt x="2773" y="682"/>
                    <a:pt x="2824" y="635"/>
                    <a:pt x="2824" y="585"/>
                  </a:cubicBezTo>
                  <a:cubicBezTo>
                    <a:pt x="2824" y="487"/>
                    <a:pt x="2773" y="441"/>
                    <a:pt x="2726" y="441"/>
                  </a:cubicBezTo>
                  <a:lnTo>
                    <a:pt x="1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42"/>
            <p:cNvSpPr/>
            <p:nvPr/>
          </p:nvSpPr>
          <p:spPr>
            <a:xfrm>
              <a:off x="5086987" y="2865059"/>
              <a:ext cx="868901" cy="679362"/>
            </a:xfrm>
            <a:custGeom>
              <a:avLst/>
              <a:gdLst/>
              <a:ahLst/>
              <a:cxnLst/>
              <a:rect l="l" t="t" r="r" b="b"/>
              <a:pathLst>
                <a:path w="3264" h="2552" extrusionOk="0">
                  <a:moveTo>
                    <a:pt x="3173" y="1"/>
                  </a:moveTo>
                  <a:cubicBezTo>
                    <a:pt x="3141" y="1"/>
                    <a:pt x="3116" y="35"/>
                    <a:pt x="3116" y="71"/>
                  </a:cubicBezTo>
                  <a:lnTo>
                    <a:pt x="2095" y="2357"/>
                  </a:lnTo>
                  <a:lnTo>
                    <a:pt x="148" y="507"/>
                  </a:lnTo>
                  <a:lnTo>
                    <a:pt x="51" y="507"/>
                  </a:lnTo>
                  <a:cubicBezTo>
                    <a:pt x="0" y="558"/>
                    <a:pt x="0" y="604"/>
                    <a:pt x="51" y="655"/>
                  </a:cubicBezTo>
                  <a:lnTo>
                    <a:pt x="2045" y="2552"/>
                  </a:lnTo>
                  <a:lnTo>
                    <a:pt x="2142" y="2552"/>
                  </a:lnTo>
                  <a:cubicBezTo>
                    <a:pt x="2142" y="2552"/>
                    <a:pt x="2193" y="2552"/>
                    <a:pt x="2193" y="2505"/>
                  </a:cubicBezTo>
                  <a:lnTo>
                    <a:pt x="3264" y="118"/>
                  </a:lnTo>
                  <a:cubicBezTo>
                    <a:pt x="3264" y="71"/>
                    <a:pt x="3264" y="20"/>
                    <a:pt x="3213" y="20"/>
                  </a:cubicBezTo>
                  <a:cubicBezTo>
                    <a:pt x="3200" y="7"/>
                    <a:pt x="3186" y="1"/>
                    <a:pt x="3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42"/>
            <p:cNvSpPr/>
            <p:nvPr/>
          </p:nvSpPr>
          <p:spPr>
            <a:xfrm>
              <a:off x="5864576" y="2973938"/>
              <a:ext cx="363107" cy="570483"/>
            </a:xfrm>
            <a:custGeom>
              <a:avLst/>
              <a:gdLst/>
              <a:ahLst/>
              <a:cxnLst/>
              <a:rect l="l" t="t" r="r" b="b"/>
              <a:pathLst>
                <a:path w="1364" h="2143" extrusionOk="0">
                  <a:moveTo>
                    <a:pt x="97" y="1"/>
                  </a:moveTo>
                  <a:cubicBezTo>
                    <a:pt x="51" y="51"/>
                    <a:pt x="0" y="98"/>
                    <a:pt x="51" y="149"/>
                  </a:cubicBezTo>
                  <a:lnTo>
                    <a:pt x="1169" y="2096"/>
                  </a:lnTo>
                  <a:cubicBezTo>
                    <a:pt x="1219" y="2143"/>
                    <a:pt x="1219" y="2143"/>
                    <a:pt x="1266" y="2143"/>
                  </a:cubicBezTo>
                  <a:lnTo>
                    <a:pt x="1316" y="2143"/>
                  </a:lnTo>
                  <a:cubicBezTo>
                    <a:pt x="1363" y="2096"/>
                    <a:pt x="1363" y="2045"/>
                    <a:pt x="1363" y="1999"/>
                  </a:cubicBezTo>
                  <a:lnTo>
                    <a:pt x="245" y="51"/>
                  </a:lnTo>
                  <a:cubicBezTo>
                    <a:pt x="195" y="1"/>
                    <a:pt x="148" y="1"/>
                    <a:pt x="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42"/>
            <p:cNvSpPr/>
            <p:nvPr/>
          </p:nvSpPr>
          <p:spPr>
            <a:xfrm>
              <a:off x="5760756" y="2803831"/>
              <a:ext cx="285374" cy="92640"/>
            </a:xfrm>
            <a:custGeom>
              <a:avLst/>
              <a:gdLst/>
              <a:ahLst/>
              <a:cxnLst/>
              <a:rect l="l" t="t" r="r" b="b"/>
              <a:pathLst>
                <a:path w="1072" h="348" extrusionOk="0">
                  <a:moveTo>
                    <a:pt x="980" y="0"/>
                  </a:moveTo>
                  <a:cubicBezTo>
                    <a:pt x="951" y="0"/>
                    <a:pt x="928" y="9"/>
                    <a:pt x="928" y="9"/>
                  </a:cubicBezTo>
                  <a:lnTo>
                    <a:pt x="195" y="106"/>
                  </a:lnTo>
                  <a:cubicBezTo>
                    <a:pt x="195" y="106"/>
                    <a:pt x="1" y="153"/>
                    <a:pt x="1" y="348"/>
                  </a:cubicBezTo>
                  <a:lnTo>
                    <a:pt x="928" y="348"/>
                  </a:lnTo>
                  <a:cubicBezTo>
                    <a:pt x="1072" y="348"/>
                    <a:pt x="1072" y="250"/>
                    <a:pt x="1072" y="250"/>
                  </a:cubicBezTo>
                  <a:lnTo>
                    <a:pt x="1072" y="106"/>
                  </a:lnTo>
                  <a:cubicBezTo>
                    <a:pt x="1072" y="18"/>
                    <a:pt x="1021" y="0"/>
                    <a:pt x="980" y="0"/>
                  </a:cubicBezTo>
                  <a:close/>
                </a:path>
              </a:pathLst>
            </a:custGeom>
            <a:solidFill>
              <a:srgbClr val="1B2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42"/>
            <p:cNvSpPr/>
            <p:nvPr/>
          </p:nvSpPr>
          <p:spPr>
            <a:xfrm>
              <a:off x="5515047" y="3428088"/>
              <a:ext cx="233464" cy="233464"/>
            </a:xfrm>
            <a:custGeom>
              <a:avLst/>
              <a:gdLst/>
              <a:ahLst/>
              <a:cxnLst/>
              <a:rect l="l" t="t" r="r" b="b"/>
              <a:pathLst>
                <a:path w="877" h="877" extrusionOk="0">
                  <a:moveTo>
                    <a:pt x="437" y="0"/>
                  </a:moveTo>
                  <a:cubicBezTo>
                    <a:pt x="195" y="0"/>
                    <a:pt x="1" y="195"/>
                    <a:pt x="1" y="437"/>
                  </a:cubicBezTo>
                  <a:cubicBezTo>
                    <a:pt x="1" y="682"/>
                    <a:pt x="195" y="877"/>
                    <a:pt x="437" y="877"/>
                  </a:cubicBezTo>
                  <a:cubicBezTo>
                    <a:pt x="682" y="877"/>
                    <a:pt x="877" y="682"/>
                    <a:pt x="877" y="437"/>
                  </a:cubicBezTo>
                  <a:cubicBezTo>
                    <a:pt x="877" y="195"/>
                    <a:pt x="682" y="0"/>
                    <a:pt x="4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42"/>
            <p:cNvSpPr/>
            <p:nvPr/>
          </p:nvSpPr>
          <p:spPr>
            <a:xfrm>
              <a:off x="5541135" y="3453910"/>
              <a:ext cx="167977" cy="168243"/>
            </a:xfrm>
            <a:custGeom>
              <a:avLst/>
              <a:gdLst/>
              <a:ahLst/>
              <a:cxnLst/>
              <a:rect l="l" t="t" r="r" b="b"/>
              <a:pathLst>
                <a:path w="631" h="632" extrusionOk="0">
                  <a:moveTo>
                    <a:pt x="339" y="1"/>
                  </a:moveTo>
                  <a:cubicBezTo>
                    <a:pt x="144" y="1"/>
                    <a:pt x="0" y="145"/>
                    <a:pt x="0" y="340"/>
                  </a:cubicBezTo>
                  <a:cubicBezTo>
                    <a:pt x="0" y="534"/>
                    <a:pt x="144" y="632"/>
                    <a:pt x="339" y="632"/>
                  </a:cubicBezTo>
                  <a:cubicBezTo>
                    <a:pt x="487" y="632"/>
                    <a:pt x="631" y="534"/>
                    <a:pt x="631" y="340"/>
                  </a:cubicBezTo>
                  <a:cubicBezTo>
                    <a:pt x="631" y="145"/>
                    <a:pt x="487" y="1"/>
                    <a:pt x="339" y="1"/>
                  </a:cubicBez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42"/>
            <p:cNvSpPr/>
            <p:nvPr/>
          </p:nvSpPr>
          <p:spPr>
            <a:xfrm>
              <a:off x="5579469" y="3492244"/>
              <a:ext cx="91309" cy="104087"/>
            </a:xfrm>
            <a:custGeom>
              <a:avLst/>
              <a:gdLst/>
              <a:ahLst/>
              <a:cxnLst/>
              <a:rect l="l" t="t" r="r" b="b"/>
              <a:pathLst>
                <a:path w="343" h="391" extrusionOk="0">
                  <a:moveTo>
                    <a:pt x="195" y="1"/>
                  </a:moveTo>
                  <a:cubicBezTo>
                    <a:pt x="97" y="1"/>
                    <a:pt x="0" y="98"/>
                    <a:pt x="0" y="196"/>
                  </a:cubicBezTo>
                  <a:cubicBezTo>
                    <a:pt x="0" y="293"/>
                    <a:pt x="97" y="390"/>
                    <a:pt x="195" y="390"/>
                  </a:cubicBezTo>
                  <a:cubicBezTo>
                    <a:pt x="292" y="390"/>
                    <a:pt x="343" y="293"/>
                    <a:pt x="343" y="196"/>
                  </a:cubicBezTo>
                  <a:cubicBezTo>
                    <a:pt x="343" y="98"/>
                    <a:pt x="292" y="1"/>
                    <a:pt x="1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42"/>
            <p:cNvSpPr/>
            <p:nvPr/>
          </p:nvSpPr>
          <p:spPr>
            <a:xfrm>
              <a:off x="5048653" y="2566640"/>
              <a:ext cx="466662" cy="187676"/>
            </a:xfrm>
            <a:custGeom>
              <a:avLst/>
              <a:gdLst/>
              <a:ahLst/>
              <a:cxnLst/>
              <a:rect l="l" t="t" r="r" b="b"/>
              <a:pathLst>
                <a:path w="1753" h="705" extrusionOk="0">
                  <a:moveTo>
                    <a:pt x="231" y="1"/>
                  </a:moveTo>
                  <a:cubicBezTo>
                    <a:pt x="156" y="1"/>
                    <a:pt x="81" y="23"/>
                    <a:pt x="47" y="23"/>
                  </a:cubicBezTo>
                  <a:cubicBezTo>
                    <a:pt x="0" y="23"/>
                    <a:pt x="0" y="70"/>
                    <a:pt x="0" y="121"/>
                  </a:cubicBezTo>
                  <a:cubicBezTo>
                    <a:pt x="0" y="154"/>
                    <a:pt x="23" y="189"/>
                    <a:pt x="55" y="189"/>
                  </a:cubicBezTo>
                  <a:cubicBezTo>
                    <a:pt x="68" y="189"/>
                    <a:pt x="82" y="182"/>
                    <a:pt x="97" y="168"/>
                  </a:cubicBezTo>
                  <a:lnTo>
                    <a:pt x="292" y="168"/>
                  </a:lnTo>
                  <a:cubicBezTo>
                    <a:pt x="339" y="218"/>
                    <a:pt x="339" y="218"/>
                    <a:pt x="339" y="265"/>
                  </a:cubicBezTo>
                  <a:cubicBezTo>
                    <a:pt x="390" y="413"/>
                    <a:pt x="487" y="557"/>
                    <a:pt x="876" y="608"/>
                  </a:cubicBezTo>
                  <a:lnTo>
                    <a:pt x="1168" y="608"/>
                  </a:lnTo>
                  <a:cubicBezTo>
                    <a:pt x="1363" y="608"/>
                    <a:pt x="1558" y="608"/>
                    <a:pt x="1605" y="654"/>
                  </a:cubicBezTo>
                  <a:cubicBezTo>
                    <a:pt x="1605" y="705"/>
                    <a:pt x="1655" y="705"/>
                    <a:pt x="1655" y="705"/>
                  </a:cubicBezTo>
                  <a:lnTo>
                    <a:pt x="1702" y="705"/>
                  </a:lnTo>
                  <a:cubicBezTo>
                    <a:pt x="1753" y="705"/>
                    <a:pt x="1753" y="654"/>
                    <a:pt x="1753" y="608"/>
                  </a:cubicBezTo>
                  <a:cubicBezTo>
                    <a:pt x="1655" y="413"/>
                    <a:pt x="1410" y="413"/>
                    <a:pt x="1168" y="413"/>
                  </a:cubicBezTo>
                  <a:lnTo>
                    <a:pt x="876" y="413"/>
                  </a:lnTo>
                  <a:cubicBezTo>
                    <a:pt x="584" y="362"/>
                    <a:pt x="534" y="316"/>
                    <a:pt x="487" y="218"/>
                  </a:cubicBezTo>
                  <a:cubicBezTo>
                    <a:pt x="487" y="168"/>
                    <a:pt x="487" y="70"/>
                    <a:pt x="436" y="23"/>
                  </a:cubicBezTo>
                  <a:lnTo>
                    <a:pt x="339" y="23"/>
                  </a:lnTo>
                  <a:cubicBezTo>
                    <a:pt x="306" y="7"/>
                    <a:pt x="269" y="1"/>
                    <a:pt x="2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42"/>
            <p:cNvSpPr/>
            <p:nvPr/>
          </p:nvSpPr>
          <p:spPr>
            <a:xfrm>
              <a:off x="5748244" y="2533364"/>
              <a:ext cx="375619" cy="233464"/>
            </a:xfrm>
            <a:custGeom>
              <a:avLst/>
              <a:gdLst/>
              <a:ahLst/>
              <a:cxnLst/>
              <a:rect l="l" t="t" r="r" b="b"/>
              <a:pathLst>
                <a:path w="1411" h="877" extrusionOk="0">
                  <a:moveTo>
                    <a:pt x="1313" y="0"/>
                  </a:moveTo>
                  <a:lnTo>
                    <a:pt x="48" y="51"/>
                  </a:lnTo>
                  <a:lnTo>
                    <a:pt x="1" y="585"/>
                  </a:lnTo>
                  <a:lnTo>
                    <a:pt x="1" y="877"/>
                  </a:lnTo>
                  <a:lnTo>
                    <a:pt x="1364" y="877"/>
                  </a:lnTo>
                  <a:cubicBezTo>
                    <a:pt x="1411" y="779"/>
                    <a:pt x="1411" y="487"/>
                    <a:pt x="1364" y="441"/>
                  </a:cubicBezTo>
                  <a:lnTo>
                    <a:pt x="13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42"/>
            <p:cNvSpPr/>
            <p:nvPr/>
          </p:nvSpPr>
          <p:spPr>
            <a:xfrm>
              <a:off x="5607421" y="2585275"/>
              <a:ext cx="530019" cy="450157"/>
            </a:xfrm>
            <a:custGeom>
              <a:avLst/>
              <a:gdLst/>
              <a:ahLst/>
              <a:cxnLst/>
              <a:rect l="l" t="t" r="r" b="b"/>
              <a:pathLst>
                <a:path w="1991" h="1691" extrusionOk="0">
                  <a:moveTo>
                    <a:pt x="1309" y="0"/>
                  </a:moveTo>
                  <a:lnTo>
                    <a:pt x="1063" y="98"/>
                  </a:lnTo>
                  <a:lnTo>
                    <a:pt x="187" y="1317"/>
                  </a:lnTo>
                  <a:cubicBezTo>
                    <a:pt x="187" y="1317"/>
                    <a:pt x="0" y="1690"/>
                    <a:pt x="424" y="1690"/>
                  </a:cubicBezTo>
                  <a:cubicBezTo>
                    <a:pt x="530" y="1690"/>
                    <a:pt x="674" y="1667"/>
                    <a:pt x="869" y="1609"/>
                  </a:cubicBezTo>
                  <a:lnTo>
                    <a:pt x="1893" y="682"/>
                  </a:lnTo>
                  <a:cubicBezTo>
                    <a:pt x="1990" y="98"/>
                    <a:pt x="1309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42"/>
            <p:cNvSpPr/>
            <p:nvPr/>
          </p:nvSpPr>
          <p:spPr>
            <a:xfrm>
              <a:off x="5786844" y="2572763"/>
              <a:ext cx="272863" cy="15174"/>
            </a:xfrm>
            <a:custGeom>
              <a:avLst/>
              <a:gdLst/>
              <a:ahLst/>
              <a:cxnLst/>
              <a:rect l="l" t="t" r="r" b="b"/>
              <a:pathLst>
                <a:path w="1025" h="57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  <a:moveTo>
                    <a:pt x="1024" y="0"/>
                  </a:moveTo>
                  <a:lnTo>
                    <a:pt x="1024" y="0"/>
                  </a:lnTo>
                  <a:cubicBezTo>
                    <a:pt x="941" y="19"/>
                    <a:pt x="853" y="32"/>
                    <a:pt x="765" y="41"/>
                  </a:cubicBezTo>
                  <a:lnTo>
                    <a:pt x="765" y="41"/>
                  </a:lnTo>
                  <a:cubicBezTo>
                    <a:pt x="859" y="35"/>
                    <a:pt x="953" y="23"/>
                    <a:pt x="1024" y="0"/>
                  </a:cubicBezTo>
                  <a:close/>
                  <a:moveTo>
                    <a:pt x="0" y="0"/>
                  </a:moveTo>
                  <a:lnTo>
                    <a:pt x="0" y="47"/>
                  </a:lnTo>
                  <a:lnTo>
                    <a:pt x="214" y="47"/>
                  </a:lnTo>
                  <a:cubicBezTo>
                    <a:pt x="85" y="37"/>
                    <a:pt x="0" y="18"/>
                    <a:pt x="0" y="0"/>
                  </a:cubicBezTo>
                  <a:close/>
                  <a:moveTo>
                    <a:pt x="765" y="41"/>
                  </a:moveTo>
                  <a:lnTo>
                    <a:pt x="765" y="41"/>
                  </a:lnTo>
                  <a:cubicBezTo>
                    <a:pt x="664" y="47"/>
                    <a:pt x="563" y="47"/>
                    <a:pt x="487" y="47"/>
                  </a:cubicBezTo>
                  <a:lnTo>
                    <a:pt x="214" y="47"/>
                  </a:lnTo>
                  <a:cubicBezTo>
                    <a:pt x="282" y="53"/>
                    <a:pt x="362" y="56"/>
                    <a:pt x="449" y="56"/>
                  </a:cubicBezTo>
                  <a:cubicBezTo>
                    <a:pt x="548" y="56"/>
                    <a:pt x="657" y="52"/>
                    <a:pt x="765" y="41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42"/>
            <p:cNvSpPr/>
            <p:nvPr/>
          </p:nvSpPr>
          <p:spPr>
            <a:xfrm>
              <a:off x="5981707" y="2611363"/>
              <a:ext cx="116333" cy="103555"/>
            </a:xfrm>
            <a:custGeom>
              <a:avLst/>
              <a:gdLst/>
              <a:ahLst/>
              <a:cxnLst/>
              <a:rect l="l" t="t" r="r" b="b"/>
              <a:pathLst>
                <a:path w="437" h="389" extrusionOk="0">
                  <a:moveTo>
                    <a:pt x="0" y="0"/>
                  </a:moveTo>
                  <a:cubicBezTo>
                    <a:pt x="1" y="18"/>
                    <a:pt x="12" y="343"/>
                    <a:pt x="436" y="389"/>
                  </a:cubicBezTo>
                  <a:lnTo>
                    <a:pt x="436" y="342"/>
                  </a:lnTo>
                  <a:cubicBezTo>
                    <a:pt x="12" y="342"/>
                    <a:pt x="1" y="18"/>
                    <a:pt x="0" y="0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42"/>
            <p:cNvSpPr/>
            <p:nvPr/>
          </p:nvSpPr>
          <p:spPr>
            <a:xfrm>
              <a:off x="5683023" y="2624673"/>
              <a:ext cx="207642" cy="285374"/>
            </a:xfrm>
            <a:custGeom>
              <a:avLst/>
              <a:gdLst/>
              <a:ahLst/>
              <a:cxnLst/>
              <a:rect l="l" t="t" r="r" b="b"/>
              <a:pathLst>
                <a:path w="780" h="1072" extrusionOk="0">
                  <a:moveTo>
                    <a:pt x="733" y="0"/>
                  </a:moveTo>
                  <a:lnTo>
                    <a:pt x="1" y="1071"/>
                  </a:lnTo>
                  <a:lnTo>
                    <a:pt x="1" y="1071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42"/>
            <p:cNvSpPr/>
            <p:nvPr/>
          </p:nvSpPr>
          <p:spPr>
            <a:xfrm>
              <a:off x="5929797" y="3362867"/>
              <a:ext cx="116333" cy="129643"/>
            </a:xfrm>
            <a:custGeom>
              <a:avLst/>
              <a:gdLst/>
              <a:ahLst/>
              <a:cxnLst/>
              <a:rect l="l" t="t" r="r" b="b"/>
              <a:pathLst>
                <a:path w="437" h="487" extrusionOk="0">
                  <a:moveTo>
                    <a:pt x="242" y="0"/>
                  </a:moveTo>
                  <a:lnTo>
                    <a:pt x="0" y="148"/>
                  </a:lnTo>
                  <a:lnTo>
                    <a:pt x="293" y="487"/>
                  </a:lnTo>
                  <a:lnTo>
                    <a:pt x="437" y="390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42"/>
            <p:cNvSpPr/>
            <p:nvPr/>
          </p:nvSpPr>
          <p:spPr>
            <a:xfrm>
              <a:off x="5877887" y="3440599"/>
              <a:ext cx="194331" cy="155731"/>
            </a:xfrm>
            <a:custGeom>
              <a:avLst/>
              <a:gdLst/>
              <a:ahLst/>
              <a:cxnLst/>
              <a:rect l="l" t="t" r="r" b="b"/>
              <a:pathLst>
                <a:path w="730" h="585" extrusionOk="0">
                  <a:moveTo>
                    <a:pt x="585" y="0"/>
                  </a:moveTo>
                  <a:cubicBezTo>
                    <a:pt x="534" y="51"/>
                    <a:pt x="488" y="51"/>
                    <a:pt x="488" y="51"/>
                  </a:cubicBezTo>
                  <a:lnTo>
                    <a:pt x="390" y="51"/>
                  </a:lnTo>
                  <a:lnTo>
                    <a:pt x="293" y="246"/>
                  </a:lnTo>
                  <a:lnTo>
                    <a:pt x="1" y="487"/>
                  </a:lnTo>
                  <a:lnTo>
                    <a:pt x="1" y="584"/>
                  </a:lnTo>
                  <a:lnTo>
                    <a:pt x="729" y="148"/>
                  </a:lnTo>
                  <a:lnTo>
                    <a:pt x="5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42"/>
            <p:cNvSpPr/>
            <p:nvPr/>
          </p:nvSpPr>
          <p:spPr>
            <a:xfrm>
              <a:off x="5877887" y="3479998"/>
              <a:ext cx="194331" cy="129643"/>
            </a:xfrm>
            <a:custGeom>
              <a:avLst/>
              <a:gdLst/>
              <a:ahLst/>
              <a:cxnLst/>
              <a:rect l="l" t="t" r="r" b="b"/>
              <a:pathLst>
                <a:path w="730" h="487" extrusionOk="0">
                  <a:moveTo>
                    <a:pt x="729" y="0"/>
                  </a:moveTo>
                  <a:lnTo>
                    <a:pt x="1" y="436"/>
                  </a:lnTo>
                  <a:lnTo>
                    <a:pt x="47" y="487"/>
                  </a:lnTo>
                  <a:lnTo>
                    <a:pt x="729" y="47"/>
                  </a:lnTo>
                  <a:lnTo>
                    <a:pt x="729" y="0"/>
                  </a:lnTo>
                  <a:close/>
                </a:path>
              </a:pathLst>
            </a:custGeom>
            <a:solidFill>
              <a:srgbClr val="1911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42"/>
            <p:cNvSpPr/>
            <p:nvPr/>
          </p:nvSpPr>
          <p:spPr>
            <a:xfrm>
              <a:off x="5579469" y="2857871"/>
              <a:ext cx="480238" cy="622393"/>
            </a:xfrm>
            <a:custGeom>
              <a:avLst/>
              <a:gdLst/>
              <a:ahLst/>
              <a:cxnLst/>
              <a:rect l="l" t="t" r="r" b="b"/>
              <a:pathLst>
                <a:path w="1804" h="2338" extrusionOk="0">
                  <a:moveTo>
                    <a:pt x="830" y="0"/>
                  </a:moveTo>
                  <a:cubicBezTo>
                    <a:pt x="0" y="390"/>
                    <a:pt x="343" y="779"/>
                    <a:pt x="343" y="779"/>
                  </a:cubicBezTo>
                  <a:lnTo>
                    <a:pt x="1414" y="2337"/>
                  </a:lnTo>
                  <a:cubicBezTo>
                    <a:pt x="1414" y="2337"/>
                    <a:pt x="1609" y="2337"/>
                    <a:pt x="1803" y="1994"/>
                  </a:cubicBezTo>
                  <a:lnTo>
                    <a:pt x="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42"/>
            <p:cNvSpPr/>
            <p:nvPr/>
          </p:nvSpPr>
          <p:spPr>
            <a:xfrm>
              <a:off x="5178029" y="2079480"/>
              <a:ext cx="602161" cy="493549"/>
            </a:xfrm>
            <a:custGeom>
              <a:avLst/>
              <a:gdLst/>
              <a:ahLst/>
              <a:cxnLst/>
              <a:rect l="l" t="t" r="r" b="b"/>
              <a:pathLst>
                <a:path w="2262" h="1854" extrusionOk="0">
                  <a:moveTo>
                    <a:pt x="1905" y="0"/>
                  </a:moveTo>
                  <a:cubicBezTo>
                    <a:pt x="1889" y="0"/>
                    <a:pt x="1870" y="1"/>
                    <a:pt x="1851" y="4"/>
                  </a:cubicBezTo>
                  <a:cubicBezTo>
                    <a:pt x="1851" y="4"/>
                    <a:pt x="1559" y="50"/>
                    <a:pt x="1411" y="342"/>
                  </a:cubicBezTo>
                  <a:lnTo>
                    <a:pt x="975" y="1172"/>
                  </a:lnTo>
                  <a:lnTo>
                    <a:pt x="1" y="1659"/>
                  </a:lnTo>
                  <a:cubicBezTo>
                    <a:pt x="1" y="1659"/>
                    <a:pt x="48" y="1803"/>
                    <a:pt x="145" y="1853"/>
                  </a:cubicBezTo>
                  <a:cubicBezTo>
                    <a:pt x="145" y="1853"/>
                    <a:pt x="975" y="1608"/>
                    <a:pt x="1216" y="1464"/>
                  </a:cubicBezTo>
                  <a:cubicBezTo>
                    <a:pt x="1216" y="1464"/>
                    <a:pt x="1800" y="927"/>
                    <a:pt x="1995" y="490"/>
                  </a:cubicBezTo>
                  <a:cubicBezTo>
                    <a:pt x="1995" y="490"/>
                    <a:pt x="2261" y="0"/>
                    <a:pt x="1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42"/>
            <p:cNvSpPr/>
            <p:nvPr/>
          </p:nvSpPr>
          <p:spPr>
            <a:xfrm>
              <a:off x="5646287" y="1768018"/>
              <a:ext cx="102224" cy="221218"/>
            </a:xfrm>
            <a:custGeom>
              <a:avLst/>
              <a:gdLst/>
              <a:ahLst/>
              <a:cxnLst/>
              <a:rect l="l" t="t" r="r" b="b"/>
              <a:pathLst>
                <a:path w="384" h="831" extrusionOk="0">
                  <a:moveTo>
                    <a:pt x="153" y="0"/>
                  </a:moveTo>
                  <a:cubicBezTo>
                    <a:pt x="1" y="0"/>
                    <a:pt x="41" y="304"/>
                    <a:pt x="41" y="395"/>
                  </a:cubicBezTo>
                  <a:cubicBezTo>
                    <a:pt x="41" y="539"/>
                    <a:pt x="41" y="636"/>
                    <a:pt x="92" y="733"/>
                  </a:cubicBezTo>
                  <a:cubicBezTo>
                    <a:pt x="92" y="784"/>
                    <a:pt x="139" y="831"/>
                    <a:pt x="189" y="831"/>
                  </a:cubicBezTo>
                  <a:cubicBezTo>
                    <a:pt x="287" y="831"/>
                    <a:pt x="287" y="687"/>
                    <a:pt x="333" y="636"/>
                  </a:cubicBezTo>
                  <a:lnTo>
                    <a:pt x="333" y="589"/>
                  </a:lnTo>
                  <a:cubicBezTo>
                    <a:pt x="384" y="441"/>
                    <a:pt x="384" y="52"/>
                    <a:pt x="189" y="5"/>
                  </a:cubicBezTo>
                  <a:cubicBezTo>
                    <a:pt x="176" y="2"/>
                    <a:pt x="164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42"/>
            <p:cNvSpPr/>
            <p:nvPr/>
          </p:nvSpPr>
          <p:spPr>
            <a:xfrm>
              <a:off x="5618868" y="1911237"/>
              <a:ext cx="142155" cy="143486"/>
            </a:xfrm>
            <a:custGeom>
              <a:avLst/>
              <a:gdLst/>
              <a:ahLst/>
              <a:cxnLst/>
              <a:rect l="l" t="t" r="r" b="b"/>
              <a:pathLst>
                <a:path w="534" h="539" extrusionOk="0">
                  <a:moveTo>
                    <a:pt x="390" y="1"/>
                  </a:moveTo>
                  <a:lnTo>
                    <a:pt x="0" y="98"/>
                  </a:lnTo>
                  <a:lnTo>
                    <a:pt x="195" y="538"/>
                  </a:lnTo>
                  <a:lnTo>
                    <a:pt x="534" y="441"/>
                  </a:lnTo>
                  <a:lnTo>
                    <a:pt x="390" y="1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42"/>
            <p:cNvSpPr/>
            <p:nvPr/>
          </p:nvSpPr>
          <p:spPr>
            <a:xfrm>
              <a:off x="5618868" y="1911237"/>
              <a:ext cx="103821" cy="129909"/>
            </a:xfrm>
            <a:custGeom>
              <a:avLst/>
              <a:gdLst/>
              <a:ahLst/>
              <a:cxnLst/>
              <a:rect l="l" t="t" r="r" b="b"/>
              <a:pathLst>
                <a:path w="390" h="488" extrusionOk="0">
                  <a:moveTo>
                    <a:pt x="339" y="1"/>
                  </a:moveTo>
                  <a:lnTo>
                    <a:pt x="0" y="98"/>
                  </a:lnTo>
                  <a:lnTo>
                    <a:pt x="144" y="488"/>
                  </a:lnTo>
                  <a:cubicBezTo>
                    <a:pt x="242" y="441"/>
                    <a:pt x="339" y="343"/>
                    <a:pt x="339" y="246"/>
                  </a:cubicBezTo>
                  <a:cubicBezTo>
                    <a:pt x="390" y="195"/>
                    <a:pt x="339" y="98"/>
                    <a:pt x="339" y="1"/>
                  </a:cubicBez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42"/>
            <p:cNvSpPr/>
            <p:nvPr/>
          </p:nvSpPr>
          <p:spPr>
            <a:xfrm>
              <a:off x="5631113" y="2015058"/>
              <a:ext cx="181820" cy="77999"/>
            </a:xfrm>
            <a:custGeom>
              <a:avLst/>
              <a:gdLst/>
              <a:ahLst/>
              <a:cxnLst/>
              <a:rect l="l" t="t" r="r" b="b"/>
              <a:pathLst>
                <a:path w="683" h="293" extrusionOk="0">
                  <a:moveTo>
                    <a:pt x="441" y="0"/>
                  </a:moveTo>
                  <a:lnTo>
                    <a:pt x="149" y="98"/>
                  </a:lnTo>
                  <a:lnTo>
                    <a:pt x="1" y="292"/>
                  </a:lnTo>
                  <a:lnTo>
                    <a:pt x="682" y="51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42"/>
            <p:cNvSpPr/>
            <p:nvPr/>
          </p:nvSpPr>
          <p:spPr>
            <a:xfrm>
              <a:off x="5566957" y="2002546"/>
              <a:ext cx="570483" cy="711306"/>
            </a:xfrm>
            <a:custGeom>
              <a:avLst/>
              <a:gdLst/>
              <a:ahLst/>
              <a:cxnLst/>
              <a:rect l="l" t="t" r="r" b="b"/>
              <a:pathLst>
                <a:path w="2143" h="2672" extrusionOk="0">
                  <a:moveTo>
                    <a:pt x="729" y="0"/>
                  </a:moveTo>
                  <a:cubicBezTo>
                    <a:pt x="649" y="134"/>
                    <a:pt x="538" y="164"/>
                    <a:pt x="455" y="164"/>
                  </a:cubicBezTo>
                  <a:cubicBezTo>
                    <a:pt x="388" y="164"/>
                    <a:pt x="339" y="145"/>
                    <a:pt x="339" y="145"/>
                  </a:cubicBezTo>
                  <a:lnTo>
                    <a:pt x="98" y="437"/>
                  </a:lnTo>
                  <a:cubicBezTo>
                    <a:pt x="98" y="437"/>
                    <a:pt x="0" y="534"/>
                    <a:pt x="47" y="729"/>
                  </a:cubicBezTo>
                  <a:lnTo>
                    <a:pt x="390" y="1558"/>
                  </a:lnTo>
                  <a:lnTo>
                    <a:pt x="534" y="2142"/>
                  </a:lnTo>
                  <a:cubicBezTo>
                    <a:pt x="585" y="2287"/>
                    <a:pt x="585" y="2384"/>
                    <a:pt x="534" y="2579"/>
                  </a:cubicBezTo>
                  <a:cubicBezTo>
                    <a:pt x="534" y="2645"/>
                    <a:pt x="603" y="2672"/>
                    <a:pt x="689" y="2672"/>
                  </a:cubicBezTo>
                  <a:cubicBezTo>
                    <a:pt x="793" y="2672"/>
                    <a:pt x="920" y="2632"/>
                    <a:pt x="974" y="2579"/>
                  </a:cubicBezTo>
                  <a:cubicBezTo>
                    <a:pt x="1021" y="2579"/>
                    <a:pt x="1071" y="2579"/>
                    <a:pt x="1071" y="2532"/>
                  </a:cubicBezTo>
                  <a:cubicBezTo>
                    <a:pt x="1104" y="2515"/>
                    <a:pt x="1141" y="2509"/>
                    <a:pt x="1181" y="2509"/>
                  </a:cubicBezTo>
                  <a:cubicBezTo>
                    <a:pt x="1260" y="2509"/>
                    <a:pt x="1345" y="2532"/>
                    <a:pt x="1410" y="2532"/>
                  </a:cubicBezTo>
                  <a:lnTo>
                    <a:pt x="1800" y="2532"/>
                  </a:lnTo>
                  <a:cubicBezTo>
                    <a:pt x="1897" y="2481"/>
                    <a:pt x="2142" y="2481"/>
                    <a:pt x="2142" y="2337"/>
                  </a:cubicBezTo>
                  <a:cubicBezTo>
                    <a:pt x="2045" y="826"/>
                    <a:pt x="1461" y="145"/>
                    <a:pt x="1461" y="145"/>
                  </a:cubicBezTo>
                  <a:cubicBezTo>
                    <a:pt x="1402" y="57"/>
                    <a:pt x="1324" y="40"/>
                    <a:pt x="1272" y="40"/>
                  </a:cubicBezTo>
                  <a:cubicBezTo>
                    <a:pt x="1238" y="40"/>
                    <a:pt x="1215" y="47"/>
                    <a:pt x="1215" y="47"/>
                  </a:cubicBezTo>
                  <a:lnTo>
                    <a:pt x="7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42"/>
            <p:cNvSpPr/>
            <p:nvPr/>
          </p:nvSpPr>
          <p:spPr>
            <a:xfrm>
              <a:off x="5527559" y="1778400"/>
              <a:ext cx="91043" cy="146680"/>
            </a:xfrm>
            <a:custGeom>
              <a:avLst/>
              <a:gdLst/>
              <a:ahLst/>
              <a:cxnLst/>
              <a:rect l="l" t="t" r="r" b="b"/>
              <a:pathLst>
                <a:path w="342" h="551" extrusionOk="0">
                  <a:moveTo>
                    <a:pt x="290" y="0"/>
                  </a:moveTo>
                  <a:cubicBezTo>
                    <a:pt x="278" y="0"/>
                    <a:pt x="264" y="4"/>
                    <a:pt x="246" y="13"/>
                  </a:cubicBezTo>
                  <a:cubicBezTo>
                    <a:pt x="0" y="13"/>
                    <a:pt x="51" y="356"/>
                    <a:pt x="51" y="356"/>
                  </a:cubicBezTo>
                  <a:cubicBezTo>
                    <a:pt x="51" y="356"/>
                    <a:pt x="98" y="500"/>
                    <a:pt x="98" y="550"/>
                  </a:cubicBezTo>
                  <a:cubicBezTo>
                    <a:pt x="98" y="500"/>
                    <a:pt x="148" y="453"/>
                    <a:pt x="148" y="402"/>
                  </a:cubicBezTo>
                  <a:cubicBezTo>
                    <a:pt x="148" y="356"/>
                    <a:pt x="98" y="258"/>
                    <a:pt x="195" y="208"/>
                  </a:cubicBezTo>
                  <a:lnTo>
                    <a:pt x="292" y="110"/>
                  </a:lnTo>
                  <a:cubicBezTo>
                    <a:pt x="334" y="72"/>
                    <a:pt x="341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42"/>
            <p:cNvSpPr/>
            <p:nvPr/>
          </p:nvSpPr>
          <p:spPr>
            <a:xfrm>
              <a:off x="5553381" y="1791444"/>
              <a:ext cx="155731" cy="229471"/>
            </a:xfrm>
            <a:custGeom>
              <a:avLst/>
              <a:gdLst/>
              <a:ahLst/>
              <a:cxnLst/>
              <a:rect l="l" t="t" r="r" b="b"/>
              <a:pathLst>
                <a:path w="585" h="862" extrusionOk="0">
                  <a:moveTo>
                    <a:pt x="269" y="1"/>
                  </a:moveTo>
                  <a:cubicBezTo>
                    <a:pt x="185" y="1"/>
                    <a:pt x="100" y="38"/>
                    <a:pt x="51" y="112"/>
                  </a:cubicBezTo>
                  <a:cubicBezTo>
                    <a:pt x="1" y="256"/>
                    <a:pt x="1" y="501"/>
                    <a:pt x="51" y="645"/>
                  </a:cubicBezTo>
                  <a:cubicBezTo>
                    <a:pt x="98" y="696"/>
                    <a:pt x="149" y="793"/>
                    <a:pt x="195" y="840"/>
                  </a:cubicBezTo>
                  <a:cubicBezTo>
                    <a:pt x="224" y="855"/>
                    <a:pt x="249" y="861"/>
                    <a:pt x="272" y="861"/>
                  </a:cubicBezTo>
                  <a:cubicBezTo>
                    <a:pt x="327" y="861"/>
                    <a:pt x="372" y="826"/>
                    <a:pt x="441" y="793"/>
                  </a:cubicBezTo>
                  <a:cubicBezTo>
                    <a:pt x="488" y="696"/>
                    <a:pt x="538" y="645"/>
                    <a:pt x="538" y="548"/>
                  </a:cubicBezTo>
                  <a:cubicBezTo>
                    <a:pt x="585" y="404"/>
                    <a:pt x="585" y="209"/>
                    <a:pt x="488" y="112"/>
                  </a:cubicBezTo>
                  <a:cubicBezTo>
                    <a:pt x="439" y="38"/>
                    <a:pt x="354" y="1"/>
                    <a:pt x="269" y="1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42"/>
            <p:cNvSpPr/>
            <p:nvPr/>
          </p:nvSpPr>
          <p:spPr>
            <a:xfrm>
              <a:off x="5553381" y="1898726"/>
              <a:ext cx="155731" cy="122189"/>
            </a:xfrm>
            <a:custGeom>
              <a:avLst/>
              <a:gdLst/>
              <a:ahLst/>
              <a:cxnLst/>
              <a:rect l="l" t="t" r="r" b="b"/>
              <a:pathLst>
                <a:path w="585" h="459" extrusionOk="0">
                  <a:moveTo>
                    <a:pt x="488" y="1"/>
                  </a:moveTo>
                  <a:cubicBezTo>
                    <a:pt x="488" y="98"/>
                    <a:pt x="488" y="145"/>
                    <a:pt x="441" y="145"/>
                  </a:cubicBezTo>
                  <a:cubicBezTo>
                    <a:pt x="424" y="162"/>
                    <a:pt x="408" y="168"/>
                    <a:pt x="391" y="168"/>
                  </a:cubicBezTo>
                  <a:cubicBezTo>
                    <a:pt x="359" y="168"/>
                    <a:pt x="327" y="145"/>
                    <a:pt x="293" y="145"/>
                  </a:cubicBezTo>
                  <a:cubicBezTo>
                    <a:pt x="279" y="131"/>
                    <a:pt x="265" y="126"/>
                    <a:pt x="251" y="126"/>
                  </a:cubicBezTo>
                  <a:cubicBezTo>
                    <a:pt x="217" y="126"/>
                    <a:pt x="182" y="160"/>
                    <a:pt x="149" y="196"/>
                  </a:cubicBezTo>
                  <a:lnTo>
                    <a:pt x="98" y="196"/>
                  </a:lnTo>
                  <a:cubicBezTo>
                    <a:pt x="51" y="145"/>
                    <a:pt x="51" y="98"/>
                    <a:pt x="1" y="98"/>
                  </a:cubicBezTo>
                  <a:cubicBezTo>
                    <a:pt x="1" y="145"/>
                    <a:pt x="51" y="196"/>
                    <a:pt x="51" y="242"/>
                  </a:cubicBezTo>
                  <a:cubicBezTo>
                    <a:pt x="98" y="293"/>
                    <a:pt x="149" y="390"/>
                    <a:pt x="195" y="437"/>
                  </a:cubicBezTo>
                  <a:cubicBezTo>
                    <a:pt x="224" y="452"/>
                    <a:pt x="249" y="458"/>
                    <a:pt x="272" y="458"/>
                  </a:cubicBezTo>
                  <a:cubicBezTo>
                    <a:pt x="327" y="458"/>
                    <a:pt x="372" y="423"/>
                    <a:pt x="441" y="390"/>
                  </a:cubicBezTo>
                  <a:cubicBezTo>
                    <a:pt x="488" y="293"/>
                    <a:pt x="538" y="242"/>
                    <a:pt x="538" y="145"/>
                  </a:cubicBezTo>
                  <a:cubicBezTo>
                    <a:pt x="585" y="98"/>
                    <a:pt x="538" y="48"/>
                    <a:pt x="538" y="48"/>
                  </a:cubicBezTo>
                  <a:cubicBezTo>
                    <a:pt x="538" y="1"/>
                    <a:pt x="538" y="1"/>
                    <a:pt x="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42"/>
            <p:cNvSpPr/>
            <p:nvPr/>
          </p:nvSpPr>
          <p:spPr>
            <a:xfrm>
              <a:off x="5527559" y="1729950"/>
              <a:ext cx="195130" cy="181554"/>
            </a:xfrm>
            <a:custGeom>
              <a:avLst/>
              <a:gdLst/>
              <a:ahLst/>
              <a:cxnLst/>
              <a:rect l="l" t="t" r="r" b="b"/>
              <a:pathLst>
                <a:path w="733" h="682" extrusionOk="0">
                  <a:moveTo>
                    <a:pt x="440" y="0"/>
                  </a:moveTo>
                  <a:cubicBezTo>
                    <a:pt x="195" y="0"/>
                    <a:pt x="195" y="97"/>
                    <a:pt x="195" y="97"/>
                  </a:cubicBezTo>
                  <a:cubicBezTo>
                    <a:pt x="185" y="108"/>
                    <a:pt x="178" y="112"/>
                    <a:pt x="172" y="112"/>
                  </a:cubicBezTo>
                  <a:cubicBezTo>
                    <a:pt x="148" y="112"/>
                    <a:pt x="148" y="51"/>
                    <a:pt x="148" y="51"/>
                  </a:cubicBezTo>
                  <a:cubicBezTo>
                    <a:pt x="0" y="195"/>
                    <a:pt x="51" y="343"/>
                    <a:pt x="51" y="343"/>
                  </a:cubicBezTo>
                  <a:cubicBezTo>
                    <a:pt x="51" y="404"/>
                    <a:pt x="112" y="422"/>
                    <a:pt x="190" y="422"/>
                  </a:cubicBezTo>
                  <a:cubicBezTo>
                    <a:pt x="296" y="422"/>
                    <a:pt x="431" y="390"/>
                    <a:pt x="487" y="390"/>
                  </a:cubicBezTo>
                  <a:cubicBezTo>
                    <a:pt x="585" y="390"/>
                    <a:pt x="585" y="584"/>
                    <a:pt x="635" y="682"/>
                  </a:cubicBezTo>
                  <a:cubicBezTo>
                    <a:pt x="635" y="635"/>
                    <a:pt x="635" y="584"/>
                    <a:pt x="682" y="538"/>
                  </a:cubicBezTo>
                  <a:cubicBezTo>
                    <a:pt x="682" y="523"/>
                    <a:pt x="686" y="517"/>
                    <a:pt x="693" y="517"/>
                  </a:cubicBezTo>
                  <a:cubicBezTo>
                    <a:pt x="707" y="517"/>
                    <a:pt x="733" y="551"/>
                    <a:pt x="733" y="584"/>
                  </a:cubicBezTo>
                  <a:lnTo>
                    <a:pt x="733" y="487"/>
                  </a:lnTo>
                  <a:cubicBezTo>
                    <a:pt x="733" y="440"/>
                    <a:pt x="733" y="390"/>
                    <a:pt x="682" y="343"/>
                  </a:cubicBezTo>
                  <a:cubicBezTo>
                    <a:pt x="682" y="292"/>
                    <a:pt x="733" y="245"/>
                    <a:pt x="682" y="245"/>
                  </a:cubicBezTo>
                  <a:cubicBezTo>
                    <a:pt x="682" y="195"/>
                    <a:pt x="682" y="148"/>
                    <a:pt x="635" y="148"/>
                  </a:cubicBezTo>
                  <a:cubicBezTo>
                    <a:pt x="635" y="97"/>
                    <a:pt x="585" y="97"/>
                    <a:pt x="585" y="97"/>
                  </a:cubicBezTo>
                  <a:cubicBezTo>
                    <a:pt x="487" y="97"/>
                    <a:pt x="440" y="0"/>
                    <a:pt x="4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42"/>
            <p:cNvSpPr/>
            <p:nvPr/>
          </p:nvSpPr>
          <p:spPr>
            <a:xfrm>
              <a:off x="5527559" y="2006007"/>
              <a:ext cx="506060" cy="683088"/>
            </a:xfrm>
            <a:custGeom>
              <a:avLst/>
              <a:gdLst/>
              <a:ahLst/>
              <a:cxnLst/>
              <a:rect l="l" t="t" r="r" b="b"/>
              <a:pathLst>
                <a:path w="1901" h="2566" extrusionOk="0">
                  <a:moveTo>
                    <a:pt x="1351" y="1"/>
                  </a:moveTo>
                  <a:cubicBezTo>
                    <a:pt x="1301" y="1"/>
                    <a:pt x="1241" y="10"/>
                    <a:pt x="1169" y="34"/>
                  </a:cubicBezTo>
                  <a:cubicBezTo>
                    <a:pt x="1169" y="34"/>
                    <a:pt x="974" y="132"/>
                    <a:pt x="1071" y="669"/>
                  </a:cubicBezTo>
                  <a:lnTo>
                    <a:pt x="1071" y="1253"/>
                  </a:lnTo>
                  <a:cubicBezTo>
                    <a:pt x="1071" y="1253"/>
                    <a:pt x="148" y="2129"/>
                    <a:pt x="0" y="2371"/>
                  </a:cubicBezTo>
                  <a:cubicBezTo>
                    <a:pt x="0" y="2371"/>
                    <a:pt x="0" y="2519"/>
                    <a:pt x="195" y="2566"/>
                  </a:cubicBezTo>
                  <a:cubicBezTo>
                    <a:pt x="195" y="2566"/>
                    <a:pt x="1558" y="1740"/>
                    <a:pt x="1609" y="1448"/>
                  </a:cubicBezTo>
                  <a:cubicBezTo>
                    <a:pt x="1901" y="182"/>
                    <a:pt x="1558" y="85"/>
                    <a:pt x="1558" y="85"/>
                  </a:cubicBezTo>
                  <a:cubicBezTo>
                    <a:pt x="1558" y="85"/>
                    <a:pt x="150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42"/>
            <p:cNvSpPr/>
            <p:nvPr/>
          </p:nvSpPr>
          <p:spPr>
            <a:xfrm>
              <a:off x="5423738" y="2676318"/>
              <a:ext cx="104087" cy="77999"/>
            </a:xfrm>
            <a:custGeom>
              <a:avLst/>
              <a:gdLst/>
              <a:ahLst/>
              <a:cxnLst/>
              <a:rect l="l" t="t" r="r" b="b"/>
              <a:pathLst>
                <a:path w="391" h="293" extrusionOk="0">
                  <a:moveTo>
                    <a:pt x="196" y="1"/>
                  </a:moveTo>
                  <a:lnTo>
                    <a:pt x="52" y="48"/>
                  </a:lnTo>
                  <a:cubicBezTo>
                    <a:pt x="1" y="48"/>
                    <a:pt x="1" y="98"/>
                    <a:pt x="1" y="98"/>
                  </a:cubicBezTo>
                  <a:lnTo>
                    <a:pt x="1" y="145"/>
                  </a:lnTo>
                  <a:lnTo>
                    <a:pt x="1" y="196"/>
                  </a:lnTo>
                  <a:cubicBezTo>
                    <a:pt x="1" y="242"/>
                    <a:pt x="52" y="242"/>
                    <a:pt x="52" y="242"/>
                  </a:cubicBezTo>
                  <a:lnTo>
                    <a:pt x="98" y="242"/>
                  </a:lnTo>
                  <a:cubicBezTo>
                    <a:pt x="98" y="293"/>
                    <a:pt x="149" y="293"/>
                    <a:pt x="149" y="293"/>
                  </a:cubicBezTo>
                  <a:lnTo>
                    <a:pt x="196" y="293"/>
                  </a:lnTo>
                  <a:lnTo>
                    <a:pt x="196" y="196"/>
                  </a:lnTo>
                  <a:lnTo>
                    <a:pt x="293" y="196"/>
                  </a:lnTo>
                  <a:lnTo>
                    <a:pt x="390" y="98"/>
                  </a:lnTo>
                  <a:cubicBezTo>
                    <a:pt x="390" y="98"/>
                    <a:pt x="344" y="1"/>
                    <a:pt x="246" y="1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42"/>
            <p:cNvSpPr/>
            <p:nvPr/>
          </p:nvSpPr>
          <p:spPr>
            <a:xfrm>
              <a:off x="5449826" y="2728228"/>
              <a:ext cx="13577" cy="26088"/>
            </a:xfrm>
            <a:custGeom>
              <a:avLst/>
              <a:gdLst/>
              <a:ahLst/>
              <a:cxnLst/>
              <a:rect l="l" t="t" r="r" b="b"/>
              <a:pathLst>
                <a:path w="51" h="98" extrusionOk="0">
                  <a:moveTo>
                    <a:pt x="51" y="1"/>
                  </a:moveTo>
                  <a:lnTo>
                    <a:pt x="0" y="47"/>
                  </a:lnTo>
                  <a:lnTo>
                    <a:pt x="0" y="98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42"/>
            <p:cNvSpPr/>
            <p:nvPr/>
          </p:nvSpPr>
          <p:spPr>
            <a:xfrm>
              <a:off x="5437315" y="2728228"/>
              <a:ext cx="12778" cy="12778"/>
            </a:xfrm>
            <a:custGeom>
              <a:avLst/>
              <a:gdLst/>
              <a:ahLst/>
              <a:cxnLst/>
              <a:rect l="l" t="t" r="r" b="b"/>
              <a:pathLst>
                <a:path w="48" h="48" extrusionOk="0">
                  <a:moveTo>
                    <a:pt x="1" y="47"/>
                  </a:moveTo>
                  <a:lnTo>
                    <a:pt x="1" y="47"/>
                  </a:lnTo>
                  <a:lnTo>
                    <a:pt x="1" y="47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42"/>
            <p:cNvSpPr/>
            <p:nvPr/>
          </p:nvSpPr>
          <p:spPr>
            <a:xfrm>
              <a:off x="5423738" y="2714652"/>
              <a:ext cx="13843" cy="26355"/>
            </a:xfrm>
            <a:custGeom>
              <a:avLst/>
              <a:gdLst/>
              <a:ahLst/>
              <a:cxnLst/>
              <a:rect l="l" t="t" r="r" b="b"/>
              <a:pathLst>
                <a:path w="52" h="99" extrusionOk="0">
                  <a:moveTo>
                    <a:pt x="52" y="1"/>
                  </a:moveTo>
                  <a:lnTo>
                    <a:pt x="1" y="98"/>
                  </a:lnTo>
                  <a:lnTo>
                    <a:pt x="52" y="98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42"/>
            <p:cNvSpPr/>
            <p:nvPr/>
          </p:nvSpPr>
          <p:spPr>
            <a:xfrm>
              <a:off x="5684887" y="1872903"/>
              <a:ext cx="50313" cy="54573"/>
            </a:xfrm>
            <a:custGeom>
              <a:avLst/>
              <a:gdLst/>
              <a:ahLst/>
              <a:cxnLst/>
              <a:rect l="l" t="t" r="r" b="b"/>
              <a:pathLst>
                <a:path w="189" h="205" extrusionOk="0">
                  <a:moveTo>
                    <a:pt x="91" y="1"/>
                  </a:moveTo>
                  <a:cubicBezTo>
                    <a:pt x="44" y="1"/>
                    <a:pt x="44" y="47"/>
                    <a:pt x="44" y="47"/>
                  </a:cubicBezTo>
                  <a:cubicBezTo>
                    <a:pt x="0" y="91"/>
                    <a:pt x="32" y="205"/>
                    <a:pt x="105" y="205"/>
                  </a:cubicBezTo>
                  <a:cubicBezTo>
                    <a:pt x="116" y="205"/>
                    <a:pt x="128" y="202"/>
                    <a:pt x="142" y="195"/>
                  </a:cubicBezTo>
                  <a:cubicBezTo>
                    <a:pt x="142" y="195"/>
                    <a:pt x="188" y="145"/>
                    <a:pt x="188" y="98"/>
                  </a:cubicBezTo>
                  <a:cubicBezTo>
                    <a:pt x="188" y="47"/>
                    <a:pt x="142" y="1"/>
                    <a:pt x="91" y="1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42"/>
            <p:cNvSpPr/>
            <p:nvPr/>
          </p:nvSpPr>
          <p:spPr>
            <a:xfrm>
              <a:off x="5696600" y="1885415"/>
              <a:ext cx="12512" cy="39665"/>
            </a:xfrm>
            <a:custGeom>
              <a:avLst/>
              <a:gdLst/>
              <a:ahLst/>
              <a:cxnLst/>
              <a:rect l="l" t="t" r="r" b="b"/>
              <a:pathLst>
                <a:path w="47" h="149" extrusionOk="0">
                  <a:moveTo>
                    <a:pt x="47" y="0"/>
                  </a:moveTo>
                  <a:cubicBezTo>
                    <a:pt x="0" y="0"/>
                    <a:pt x="0" y="51"/>
                    <a:pt x="47" y="148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42"/>
            <p:cNvSpPr/>
            <p:nvPr/>
          </p:nvSpPr>
          <p:spPr>
            <a:xfrm>
              <a:off x="5708846" y="1898726"/>
              <a:ext cx="13843" cy="266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42"/>
            <p:cNvSpPr/>
            <p:nvPr/>
          </p:nvSpPr>
          <p:spPr>
            <a:xfrm>
              <a:off x="5631113" y="1911237"/>
              <a:ext cx="26355" cy="13843"/>
            </a:xfrm>
            <a:custGeom>
              <a:avLst/>
              <a:gdLst/>
              <a:ahLst/>
              <a:cxnLst/>
              <a:rect l="l" t="t" r="r" b="b"/>
              <a:pathLst>
                <a:path w="99" h="52" extrusionOk="0">
                  <a:moveTo>
                    <a:pt x="1" y="1"/>
                  </a:moveTo>
                  <a:cubicBezTo>
                    <a:pt x="1" y="51"/>
                    <a:pt x="51" y="51"/>
                    <a:pt x="51" y="51"/>
                  </a:cubicBezTo>
                  <a:cubicBezTo>
                    <a:pt x="98" y="51"/>
                    <a:pt x="98" y="51"/>
                    <a:pt x="98" y="1"/>
                  </a:cubicBez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42"/>
            <p:cNvSpPr/>
            <p:nvPr/>
          </p:nvSpPr>
          <p:spPr>
            <a:xfrm>
              <a:off x="5566957" y="1924814"/>
              <a:ext cx="26088" cy="12778"/>
            </a:xfrm>
            <a:custGeom>
              <a:avLst/>
              <a:gdLst/>
              <a:ahLst/>
              <a:cxnLst/>
              <a:rect l="l" t="t" r="r" b="b"/>
              <a:pathLst>
                <a:path w="98" h="48" extrusionOk="0">
                  <a:moveTo>
                    <a:pt x="0" y="0"/>
                  </a:moveTo>
                  <a:cubicBezTo>
                    <a:pt x="0" y="47"/>
                    <a:pt x="47" y="47"/>
                    <a:pt x="47" y="47"/>
                  </a:cubicBezTo>
                  <a:cubicBezTo>
                    <a:pt x="98" y="47"/>
                    <a:pt x="98" y="0"/>
                    <a:pt x="98" y="0"/>
                  </a:cubicBez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42"/>
            <p:cNvSpPr/>
            <p:nvPr/>
          </p:nvSpPr>
          <p:spPr>
            <a:xfrm>
              <a:off x="5579469" y="1898726"/>
              <a:ext cx="13577" cy="12778"/>
            </a:xfrm>
            <a:custGeom>
              <a:avLst/>
              <a:gdLst/>
              <a:ahLst/>
              <a:cxnLst/>
              <a:rect l="l" t="t" r="r" b="b"/>
              <a:pathLst>
                <a:path w="51" h="48" extrusionOk="0">
                  <a:moveTo>
                    <a:pt x="0" y="1"/>
                  </a:moveTo>
                  <a:lnTo>
                    <a:pt x="0" y="48"/>
                  </a:lnTo>
                  <a:cubicBezTo>
                    <a:pt x="51" y="48"/>
                    <a:pt x="51" y="48"/>
                    <a:pt x="51" y="1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42"/>
            <p:cNvSpPr/>
            <p:nvPr/>
          </p:nvSpPr>
          <p:spPr>
            <a:xfrm>
              <a:off x="5644690" y="1885415"/>
              <a:ext cx="266" cy="13577"/>
            </a:xfrm>
            <a:custGeom>
              <a:avLst/>
              <a:gdLst/>
              <a:ahLst/>
              <a:cxnLst/>
              <a:rect l="l" t="t" r="r" b="b"/>
              <a:pathLst>
                <a:path w="1" h="51" extrusionOk="0">
                  <a:moveTo>
                    <a:pt x="0" y="51"/>
                  </a:moveTo>
                  <a:lnTo>
                    <a:pt x="0" y="51"/>
                  </a:lnTo>
                  <a:lnTo>
                    <a:pt x="0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42"/>
            <p:cNvSpPr/>
            <p:nvPr/>
          </p:nvSpPr>
          <p:spPr>
            <a:xfrm>
              <a:off x="5631113" y="1862788"/>
              <a:ext cx="26355" cy="22894"/>
            </a:xfrm>
            <a:custGeom>
              <a:avLst/>
              <a:gdLst/>
              <a:ahLst/>
              <a:cxnLst/>
              <a:rect l="l" t="t" r="r" b="b"/>
              <a:pathLst>
                <a:path w="99" h="86" extrusionOk="0">
                  <a:moveTo>
                    <a:pt x="32" y="1"/>
                  </a:moveTo>
                  <a:cubicBezTo>
                    <a:pt x="14" y="1"/>
                    <a:pt x="1" y="13"/>
                    <a:pt x="1" y="39"/>
                  </a:cubicBezTo>
                  <a:lnTo>
                    <a:pt x="1" y="85"/>
                  </a:lnTo>
                  <a:cubicBezTo>
                    <a:pt x="1" y="39"/>
                    <a:pt x="51" y="39"/>
                    <a:pt x="98" y="39"/>
                  </a:cubicBezTo>
                  <a:cubicBezTo>
                    <a:pt x="75" y="13"/>
                    <a:pt x="51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42"/>
            <p:cNvSpPr/>
            <p:nvPr/>
          </p:nvSpPr>
          <p:spPr>
            <a:xfrm>
              <a:off x="5592779" y="1885415"/>
              <a:ext cx="26355" cy="52177"/>
            </a:xfrm>
            <a:custGeom>
              <a:avLst/>
              <a:gdLst/>
              <a:ahLst/>
              <a:cxnLst/>
              <a:rect l="l" t="t" r="r" b="b"/>
              <a:pathLst>
                <a:path w="99" h="196" extrusionOk="0">
                  <a:moveTo>
                    <a:pt x="47" y="0"/>
                  </a:moveTo>
                  <a:cubicBezTo>
                    <a:pt x="47" y="0"/>
                    <a:pt x="98" y="51"/>
                    <a:pt x="1" y="148"/>
                  </a:cubicBezTo>
                  <a:cubicBezTo>
                    <a:pt x="1" y="148"/>
                    <a:pt x="1" y="195"/>
                    <a:pt x="47" y="195"/>
                  </a:cubicBezTo>
                  <a:lnTo>
                    <a:pt x="98" y="195"/>
                  </a:lnTo>
                  <a:lnTo>
                    <a:pt x="98" y="148"/>
                  </a:lnTo>
                  <a:cubicBezTo>
                    <a:pt x="98" y="172"/>
                    <a:pt x="85" y="183"/>
                    <a:pt x="73" y="183"/>
                  </a:cubicBezTo>
                  <a:cubicBezTo>
                    <a:pt x="60" y="183"/>
                    <a:pt x="47" y="172"/>
                    <a:pt x="47" y="148"/>
                  </a:cubicBezTo>
                  <a:cubicBezTo>
                    <a:pt x="98" y="51"/>
                    <a:pt x="98" y="0"/>
                    <a:pt x="47" y="0"/>
                  </a:cubicBez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42"/>
            <p:cNvSpPr/>
            <p:nvPr/>
          </p:nvSpPr>
          <p:spPr>
            <a:xfrm>
              <a:off x="5605291" y="1950636"/>
              <a:ext cx="26088" cy="12778"/>
            </a:xfrm>
            <a:custGeom>
              <a:avLst/>
              <a:gdLst/>
              <a:ahLst/>
              <a:cxnLst/>
              <a:rect l="l" t="t" r="r" b="b"/>
              <a:pathLst>
                <a:path w="98" h="48" extrusionOk="0">
                  <a:moveTo>
                    <a:pt x="0" y="1"/>
                  </a:moveTo>
                  <a:cubicBezTo>
                    <a:pt x="0" y="47"/>
                    <a:pt x="0" y="47"/>
                    <a:pt x="51" y="47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42"/>
            <p:cNvSpPr/>
            <p:nvPr/>
          </p:nvSpPr>
          <p:spPr>
            <a:xfrm>
              <a:off x="5566957" y="1872903"/>
              <a:ext cx="38600" cy="12778"/>
            </a:xfrm>
            <a:custGeom>
              <a:avLst/>
              <a:gdLst/>
              <a:ahLst/>
              <a:cxnLst/>
              <a:rect l="l" t="t" r="r" b="b"/>
              <a:pathLst>
                <a:path w="145" h="48" extrusionOk="0">
                  <a:moveTo>
                    <a:pt x="144" y="1"/>
                  </a:moveTo>
                  <a:cubicBezTo>
                    <a:pt x="98" y="1"/>
                    <a:pt x="47" y="1"/>
                    <a:pt x="0" y="47"/>
                  </a:cubicBezTo>
                  <a:lnTo>
                    <a:pt x="47" y="47"/>
                  </a:lnTo>
                  <a:cubicBezTo>
                    <a:pt x="47" y="47"/>
                    <a:pt x="47" y="27"/>
                    <a:pt x="62" y="27"/>
                  </a:cubicBezTo>
                  <a:cubicBezTo>
                    <a:pt x="70" y="27"/>
                    <a:pt x="81" y="32"/>
                    <a:pt x="98" y="47"/>
                  </a:cubicBezTo>
                  <a:lnTo>
                    <a:pt x="144" y="47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42"/>
            <p:cNvSpPr/>
            <p:nvPr/>
          </p:nvSpPr>
          <p:spPr>
            <a:xfrm>
              <a:off x="5800154" y="2028369"/>
              <a:ext cx="26088" cy="323708"/>
            </a:xfrm>
            <a:custGeom>
              <a:avLst/>
              <a:gdLst/>
              <a:ahLst/>
              <a:cxnLst/>
              <a:rect l="l" t="t" r="r" b="b"/>
              <a:pathLst>
                <a:path w="98" h="1216" extrusionOk="0">
                  <a:moveTo>
                    <a:pt x="98" y="1"/>
                  </a:moveTo>
                  <a:cubicBezTo>
                    <a:pt x="1" y="196"/>
                    <a:pt x="1" y="390"/>
                    <a:pt x="47" y="585"/>
                  </a:cubicBezTo>
                  <a:cubicBezTo>
                    <a:pt x="47" y="390"/>
                    <a:pt x="1" y="196"/>
                    <a:pt x="98" y="1"/>
                  </a:cubicBezTo>
                  <a:close/>
                  <a:moveTo>
                    <a:pt x="47" y="974"/>
                  </a:moveTo>
                  <a:cubicBezTo>
                    <a:pt x="47" y="1021"/>
                    <a:pt x="1" y="1119"/>
                    <a:pt x="1" y="1169"/>
                  </a:cubicBezTo>
                  <a:lnTo>
                    <a:pt x="47" y="1216"/>
                  </a:lnTo>
                  <a:lnTo>
                    <a:pt x="47" y="1169"/>
                  </a:lnTo>
                  <a:lnTo>
                    <a:pt x="47" y="97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42"/>
            <p:cNvSpPr/>
            <p:nvPr/>
          </p:nvSpPr>
          <p:spPr>
            <a:xfrm>
              <a:off x="5708846" y="2351811"/>
              <a:ext cx="259552" cy="247041"/>
            </a:xfrm>
            <a:custGeom>
              <a:avLst/>
              <a:gdLst/>
              <a:ahLst/>
              <a:cxnLst/>
              <a:rect l="l" t="t" r="r" b="b"/>
              <a:pathLst>
                <a:path w="975" h="928" extrusionOk="0">
                  <a:moveTo>
                    <a:pt x="975" y="1"/>
                  </a:moveTo>
                  <a:cubicBezTo>
                    <a:pt x="928" y="293"/>
                    <a:pt x="636" y="488"/>
                    <a:pt x="390" y="636"/>
                  </a:cubicBezTo>
                  <a:cubicBezTo>
                    <a:pt x="390" y="682"/>
                    <a:pt x="344" y="682"/>
                    <a:pt x="293" y="733"/>
                  </a:cubicBezTo>
                  <a:cubicBezTo>
                    <a:pt x="246" y="780"/>
                    <a:pt x="149" y="877"/>
                    <a:pt x="1" y="928"/>
                  </a:cubicBezTo>
                  <a:lnTo>
                    <a:pt x="52" y="928"/>
                  </a:lnTo>
                  <a:cubicBezTo>
                    <a:pt x="149" y="877"/>
                    <a:pt x="246" y="830"/>
                    <a:pt x="344" y="733"/>
                  </a:cubicBezTo>
                  <a:cubicBezTo>
                    <a:pt x="344" y="733"/>
                    <a:pt x="390" y="682"/>
                    <a:pt x="441" y="682"/>
                  </a:cubicBezTo>
                  <a:cubicBezTo>
                    <a:pt x="682" y="488"/>
                    <a:pt x="928" y="344"/>
                    <a:pt x="9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42"/>
            <p:cNvSpPr/>
            <p:nvPr/>
          </p:nvSpPr>
          <p:spPr>
            <a:xfrm>
              <a:off x="5541135" y="2092791"/>
              <a:ext cx="116333" cy="285374"/>
            </a:xfrm>
            <a:custGeom>
              <a:avLst/>
              <a:gdLst/>
              <a:ahLst/>
              <a:cxnLst/>
              <a:rect l="l" t="t" r="r" b="b"/>
              <a:pathLst>
                <a:path w="437" h="1072" extrusionOk="0">
                  <a:moveTo>
                    <a:pt x="292" y="0"/>
                  </a:moveTo>
                  <a:lnTo>
                    <a:pt x="292" y="0"/>
                  </a:lnTo>
                  <a:cubicBezTo>
                    <a:pt x="0" y="195"/>
                    <a:pt x="144" y="538"/>
                    <a:pt x="292" y="779"/>
                  </a:cubicBezTo>
                  <a:cubicBezTo>
                    <a:pt x="195" y="487"/>
                    <a:pt x="47" y="195"/>
                    <a:pt x="292" y="0"/>
                  </a:cubicBezTo>
                  <a:close/>
                  <a:moveTo>
                    <a:pt x="292" y="779"/>
                  </a:moveTo>
                  <a:lnTo>
                    <a:pt x="292" y="779"/>
                  </a:lnTo>
                  <a:cubicBezTo>
                    <a:pt x="339" y="927"/>
                    <a:pt x="389" y="1025"/>
                    <a:pt x="389" y="1071"/>
                  </a:cubicBezTo>
                  <a:lnTo>
                    <a:pt x="436" y="1071"/>
                  </a:lnTo>
                  <a:lnTo>
                    <a:pt x="292" y="77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42"/>
            <p:cNvSpPr/>
            <p:nvPr/>
          </p:nvSpPr>
          <p:spPr>
            <a:xfrm>
              <a:off x="5086987" y="2546941"/>
              <a:ext cx="103821" cy="64422"/>
            </a:xfrm>
            <a:custGeom>
              <a:avLst/>
              <a:gdLst/>
              <a:ahLst/>
              <a:cxnLst/>
              <a:rect l="l" t="t" r="r" b="b"/>
              <a:pathLst>
                <a:path w="390" h="242" extrusionOk="0">
                  <a:moveTo>
                    <a:pt x="51" y="0"/>
                  </a:moveTo>
                  <a:cubicBezTo>
                    <a:pt x="0" y="47"/>
                    <a:pt x="0" y="97"/>
                    <a:pt x="0" y="97"/>
                  </a:cubicBezTo>
                  <a:lnTo>
                    <a:pt x="0" y="144"/>
                  </a:lnTo>
                  <a:lnTo>
                    <a:pt x="0" y="195"/>
                  </a:lnTo>
                  <a:lnTo>
                    <a:pt x="51" y="195"/>
                  </a:lnTo>
                  <a:lnTo>
                    <a:pt x="51" y="242"/>
                  </a:lnTo>
                  <a:lnTo>
                    <a:pt x="148" y="242"/>
                  </a:lnTo>
                  <a:lnTo>
                    <a:pt x="195" y="195"/>
                  </a:lnTo>
                  <a:cubicBezTo>
                    <a:pt x="205" y="184"/>
                    <a:pt x="218" y="180"/>
                    <a:pt x="231" y="180"/>
                  </a:cubicBezTo>
                  <a:cubicBezTo>
                    <a:pt x="282" y="180"/>
                    <a:pt x="343" y="242"/>
                    <a:pt x="343" y="242"/>
                  </a:cubicBezTo>
                  <a:cubicBezTo>
                    <a:pt x="343" y="242"/>
                    <a:pt x="390" y="144"/>
                    <a:pt x="390" y="47"/>
                  </a:cubicBezTo>
                  <a:cubicBezTo>
                    <a:pt x="390" y="47"/>
                    <a:pt x="390" y="0"/>
                    <a:pt x="292" y="0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42"/>
            <p:cNvSpPr/>
            <p:nvPr/>
          </p:nvSpPr>
          <p:spPr>
            <a:xfrm>
              <a:off x="5112809" y="2598585"/>
              <a:ext cx="13843" cy="12778"/>
            </a:xfrm>
            <a:custGeom>
              <a:avLst/>
              <a:gdLst/>
              <a:ahLst/>
              <a:cxnLst/>
              <a:rect l="l" t="t" r="r" b="b"/>
              <a:pathLst>
                <a:path w="52" h="48" extrusionOk="0">
                  <a:moveTo>
                    <a:pt x="1" y="48"/>
                  </a:moveTo>
                  <a:lnTo>
                    <a:pt x="1" y="48"/>
                  </a:lnTo>
                  <a:lnTo>
                    <a:pt x="1" y="48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42"/>
            <p:cNvSpPr/>
            <p:nvPr/>
          </p:nvSpPr>
          <p:spPr>
            <a:xfrm>
              <a:off x="5100297" y="2585275"/>
              <a:ext cx="12778" cy="26088"/>
            </a:xfrm>
            <a:custGeom>
              <a:avLst/>
              <a:gdLst/>
              <a:ahLst/>
              <a:cxnLst/>
              <a:rect l="l" t="t" r="r" b="b"/>
              <a:pathLst>
                <a:path w="48" h="98" extrusionOk="0">
                  <a:moveTo>
                    <a:pt x="48" y="0"/>
                  </a:moveTo>
                  <a:lnTo>
                    <a:pt x="1" y="51"/>
                  </a:lnTo>
                  <a:lnTo>
                    <a:pt x="1" y="9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42"/>
            <p:cNvSpPr/>
            <p:nvPr/>
          </p:nvSpPr>
          <p:spPr>
            <a:xfrm>
              <a:off x="5086987" y="2585275"/>
              <a:ext cx="13577" cy="13577"/>
            </a:xfrm>
            <a:custGeom>
              <a:avLst/>
              <a:gdLst/>
              <a:ahLst/>
              <a:cxnLst/>
              <a:rect l="l" t="t" r="r" b="b"/>
              <a:pathLst>
                <a:path w="51" h="51" extrusionOk="0">
                  <a:moveTo>
                    <a:pt x="0" y="51"/>
                  </a:moveTo>
                  <a:lnTo>
                    <a:pt x="0" y="51"/>
                  </a:lnTo>
                  <a:lnTo>
                    <a:pt x="0" y="5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42"/>
            <p:cNvSpPr/>
            <p:nvPr/>
          </p:nvSpPr>
          <p:spPr>
            <a:xfrm>
              <a:off x="5553381" y="1911237"/>
              <a:ext cx="129909" cy="105684"/>
            </a:xfrm>
            <a:custGeom>
              <a:avLst/>
              <a:gdLst/>
              <a:ahLst/>
              <a:cxnLst/>
              <a:rect l="l" t="t" r="r" b="b"/>
              <a:pathLst>
                <a:path w="488" h="397" extrusionOk="0">
                  <a:moveTo>
                    <a:pt x="488" y="1"/>
                  </a:moveTo>
                  <a:lnTo>
                    <a:pt x="488" y="1"/>
                  </a:lnTo>
                  <a:cubicBezTo>
                    <a:pt x="390" y="51"/>
                    <a:pt x="293" y="51"/>
                    <a:pt x="293" y="51"/>
                  </a:cubicBezTo>
                  <a:cubicBezTo>
                    <a:pt x="277" y="34"/>
                    <a:pt x="256" y="29"/>
                    <a:pt x="235" y="29"/>
                  </a:cubicBezTo>
                  <a:cubicBezTo>
                    <a:pt x="192" y="29"/>
                    <a:pt x="149" y="51"/>
                    <a:pt x="149" y="51"/>
                  </a:cubicBezTo>
                  <a:cubicBezTo>
                    <a:pt x="116" y="67"/>
                    <a:pt x="89" y="72"/>
                    <a:pt x="67" y="72"/>
                  </a:cubicBezTo>
                  <a:cubicBezTo>
                    <a:pt x="23" y="72"/>
                    <a:pt x="1" y="51"/>
                    <a:pt x="1" y="51"/>
                  </a:cubicBezTo>
                  <a:lnTo>
                    <a:pt x="1" y="51"/>
                  </a:lnTo>
                  <a:cubicBezTo>
                    <a:pt x="51" y="246"/>
                    <a:pt x="149" y="343"/>
                    <a:pt x="149" y="343"/>
                  </a:cubicBezTo>
                  <a:cubicBezTo>
                    <a:pt x="201" y="382"/>
                    <a:pt x="247" y="397"/>
                    <a:pt x="285" y="397"/>
                  </a:cubicBezTo>
                  <a:cubicBezTo>
                    <a:pt x="389" y="397"/>
                    <a:pt x="441" y="293"/>
                    <a:pt x="441" y="293"/>
                  </a:cubicBezTo>
                  <a:cubicBezTo>
                    <a:pt x="488" y="195"/>
                    <a:pt x="488" y="1"/>
                    <a:pt x="488" y="1"/>
                  </a:cubicBezTo>
                  <a:close/>
                </a:path>
              </a:pathLst>
            </a:custGeom>
            <a:solidFill>
              <a:srgbClr val="EDEC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42"/>
            <p:cNvSpPr/>
            <p:nvPr/>
          </p:nvSpPr>
          <p:spPr>
            <a:xfrm>
              <a:off x="5683023" y="1898726"/>
              <a:ext cx="13843" cy="26355"/>
            </a:xfrm>
            <a:custGeom>
              <a:avLst/>
              <a:gdLst/>
              <a:ahLst/>
              <a:cxnLst/>
              <a:rect l="l" t="t" r="r" b="b"/>
              <a:pathLst>
                <a:path w="52" h="99" extrusionOk="0">
                  <a:moveTo>
                    <a:pt x="51" y="1"/>
                  </a:moveTo>
                  <a:lnTo>
                    <a:pt x="1" y="48"/>
                  </a:lnTo>
                  <a:lnTo>
                    <a:pt x="1" y="98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EDEC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42"/>
            <p:cNvSpPr/>
            <p:nvPr/>
          </p:nvSpPr>
          <p:spPr>
            <a:xfrm>
              <a:off x="5670512" y="1924814"/>
              <a:ext cx="52177" cy="64422"/>
            </a:xfrm>
            <a:custGeom>
              <a:avLst/>
              <a:gdLst/>
              <a:ahLst/>
              <a:cxnLst/>
              <a:rect l="l" t="t" r="r" b="b"/>
              <a:pathLst>
                <a:path w="196" h="242" extrusionOk="0">
                  <a:moveTo>
                    <a:pt x="145" y="0"/>
                  </a:moveTo>
                  <a:lnTo>
                    <a:pt x="1" y="195"/>
                  </a:lnTo>
                  <a:lnTo>
                    <a:pt x="1" y="242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rgbClr val="EDEC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0" name="Google Shape;1999;p42">
            <a:extLst>
              <a:ext uri="{FF2B5EF4-FFF2-40B4-BE49-F238E27FC236}">
                <a16:creationId xmlns:a16="http://schemas.microsoft.com/office/drawing/2014/main" id="{563854A7-B2B8-FADC-05FA-B9E62DBFEA06}"/>
              </a:ext>
            </a:extLst>
          </p:cNvPr>
          <p:cNvSpPr txBox="1">
            <a:spLocks/>
          </p:cNvSpPr>
          <p:nvPr/>
        </p:nvSpPr>
        <p:spPr>
          <a:xfrm>
            <a:off x="5268350" y="3676694"/>
            <a:ext cx="2924464" cy="815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None/>
              <a:defRPr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None/>
              <a:defRPr sz="1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None/>
              <a:defRPr sz="1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None/>
              <a:defRPr sz="1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None/>
              <a:defRPr sz="1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None/>
              <a:defRPr sz="1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None/>
              <a:defRPr sz="1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None/>
              <a:defRPr sz="1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None/>
              <a:defRPr sz="1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Write a paragraph about one’s hobby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" grpId="0" build="p"/>
      <p:bldP spid="1998" grpId="0" build="p"/>
      <p:bldP spid="1999" grpId="0" build="p"/>
      <p:bldP spid="30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4" name="Google Shape;4204;p67"/>
          <p:cNvSpPr txBox="1">
            <a:spLocks noGrp="1"/>
          </p:cNvSpPr>
          <p:nvPr>
            <p:ph type="ctrTitle"/>
          </p:nvPr>
        </p:nvSpPr>
        <p:spPr>
          <a:xfrm flipH="1">
            <a:off x="602679" y="1644547"/>
            <a:ext cx="3852000" cy="98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/>
              <a:t>Thanks</a:t>
            </a:r>
            <a:endParaRPr sz="8000"/>
          </a:p>
        </p:txBody>
      </p:sp>
      <p:sp>
        <p:nvSpPr>
          <p:cNvPr id="4205" name="Google Shape;4205;p67"/>
          <p:cNvSpPr txBox="1">
            <a:spLocks noGrp="1"/>
          </p:cNvSpPr>
          <p:nvPr>
            <p:ph type="subTitle" idx="1"/>
          </p:nvPr>
        </p:nvSpPr>
        <p:spPr>
          <a:xfrm flipH="1">
            <a:off x="602679" y="2592422"/>
            <a:ext cx="3132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Do you have any questions?</a:t>
            </a:r>
            <a:endParaRPr sz="1600"/>
          </a:p>
        </p:txBody>
      </p:sp>
      <p:grpSp>
        <p:nvGrpSpPr>
          <p:cNvPr id="4211" name="Google Shape;4211;p67"/>
          <p:cNvGrpSpPr/>
          <p:nvPr/>
        </p:nvGrpSpPr>
        <p:grpSpPr>
          <a:xfrm>
            <a:off x="4572230" y="965358"/>
            <a:ext cx="3851955" cy="3208620"/>
            <a:chOff x="5946223" y="107966"/>
            <a:chExt cx="2849290" cy="2373415"/>
          </a:xfrm>
        </p:grpSpPr>
        <p:sp>
          <p:nvSpPr>
            <p:cNvPr id="4212" name="Google Shape;4212;p67"/>
            <p:cNvSpPr/>
            <p:nvPr/>
          </p:nvSpPr>
          <p:spPr>
            <a:xfrm>
              <a:off x="7067933" y="107966"/>
              <a:ext cx="1590615" cy="2042116"/>
            </a:xfrm>
            <a:custGeom>
              <a:avLst/>
              <a:gdLst/>
              <a:ahLst/>
              <a:cxnLst/>
              <a:rect l="l" t="t" r="r" b="b"/>
              <a:pathLst>
                <a:path w="9593" h="12316" extrusionOk="0">
                  <a:moveTo>
                    <a:pt x="0" y="1"/>
                  </a:moveTo>
                  <a:lnTo>
                    <a:pt x="0" y="12316"/>
                  </a:lnTo>
                  <a:lnTo>
                    <a:pt x="9592" y="12316"/>
                  </a:lnTo>
                  <a:lnTo>
                    <a:pt x="95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67"/>
            <p:cNvSpPr/>
            <p:nvPr/>
          </p:nvSpPr>
          <p:spPr>
            <a:xfrm>
              <a:off x="7116350" y="172633"/>
              <a:ext cx="1477533" cy="1929034"/>
            </a:xfrm>
            <a:custGeom>
              <a:avLst/>
              <a:gdLst/>
              <a:ahLst/>
              <a:cxnLst/>
              <a:rect l="l" t="t" r="r" b="b"/>
              <a:pathLst>
                <a:path w="8911" h="11634" extrusionOk="0">
                  <a:moveTo>
                    <a:pt x="0" y="0"/>
                  </a:moveTo>
                  <a:lnTo>
                    <a:pt x="0" y="11634"/>
                  </a:lnTo>
                  <a:lnTo>
                    <a:pt x="8911" y="11634"/>
                  </a:lnTo>
                  <a:lnTo>
                    <a:pt x="89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67"/>
            <p:cNvSpPr/>
            <p:nvPr/>
          </p:nvSpPr>
          <p:spPr>
            <a:xfrm>
              <a:off x="7156974" y="204966"/>
              <a:ext cx="1436909" cy="1896701"/>
            </a:xfrm>
            <a:custGeom>
              <a:avLst/>
              <a:gdLst/>
              <a:ahLst/>
              <a:cxnLst/>
              <a:rect l="l" t="t" r="r" b="b"/>
              <a:pathLst>
                <a:path w="8666" h="11439" extrusionOk="0">
                  <a:moveTo>
                    <a:pt x="0" y="0"/>
                  </a:moveTo>
                  <a:lnTo>
                    <a:pt x="0" y="11439"/>
                  </a:lnTo>
                  <a:lnTo>
                    <a:pt x="8666" y="11439"/>
                  </a:lnTo>
                  <a:lnTo>
                    <a:pt x="8666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67"/>
            <p:cNvSpPr/>
            <p:nvPr/>
          </p:nvSpPr>
          <p:spPr>
            <a:xfrm>
              <a:off x="7116350" y="172633"/>
              <a:ext cx="387498" cy="226165"/>
            </a:xfrm>
            <a:custGeom>
              <a:avLst/>
              <a:gdLst/>
              <a:ahLst/>
              <a:cxnLst/>
              <a:rect l="l" t="t" r="r" b="b"/>
              <a:pathLst>
                <a:path w="2337" h="1364" extrusionOk="0">
                  <a:moveTo>
                    <a:pt x="0" y="0"/>
                  </a:moveTo>
                  <a:lnTo>
                    <a:pt x="0" y="1364"/>
                  </a:lnTo>
                  <a:lnTo>
                    <a:pt x="23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67"/>
            <p:cNvSpPr/>
            <p:nvPr/>
          </p:nvSpPr>
          <p:spPr>
            <a:xfrm>
              <a:off x="7116350" y="390176"/>
              <a:ext cx="1477533" cy="1041784"/>
            </a:xfrm>
            <a:custGeom>
              <a:avLst/>
              <a:gdLst/>
              <a:ahLst/>
              <a:cxnLst/>
              <a:rect l="l" t="t" r="r" b="b"/>
              <a:pathLst>
                <a:path w="8911" h="6283" extrusionOk="0">
                  <a:moveTo>
                    <a:pt x="8911" y="1"/>
                  </a:moveTo>
                  <a:lnTo>
                    <a:pt x="0" y="5212"/>
                  </a:lnTo>
                  <a:lnTo>
                    <a:pt x="0" y="6283"/>
                  </a:lnTo>
                  <a:lnTo>
                    <a:pt x="8911" y="1072"/>
                  </a:lnTo>
                  <a:lnTo>
                    <a:pt x="89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67"/>
            <p:cNvSpPr/>
            <p:nvPr/>
          </p:nvSpPr>
          <p:spPr>
            <a:xfrm>
              <a:off x="7778267" y="1625632"/>
              <a:ext cx="815619" cy="476041"/>
            </a:xfrm>
            <a:custGeom>
              <a:avLst/>
              <a:gdLst/>
              <a:ahLst/>
              <a:cxnLst/>
              <a:rect l="l" t="t" r="r" b="b"/>
              <a:pathLst>
                <a:path w="4919" h="2871" extrusionOk="0">
                  <a:moveTo>
                    <a:pt x="4919" y="0"/>
                  </a:moveTo>
                  <a:lnTo>
                    <a:pt x="0" y="2871"/>
                  </a:lnTo>
                  <a:lnTo>
                    <a:pt x="974" y="2871"/>
                  </a:lnTo>
                  <a:lnTo>
                    <a:pt x="4919" y="534"/>
                  </a:lnTo>
                  <a:lnTo>
                    <a:pt x="49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67"/>
            <p:cNvSpPr/>
            <p:nvPr/>
          </p:nvSpPr>
          <p:spPr>
            <a:xfrm>
              <a:off x="8084851" y="1803216"/>
              <a:ext cx="509037" cy="298458"/>
            </a:xfrm>
            <a:custGeom>
              <a:avLst/>
              <a:gdLst/>
              <a:ahLst/>
              <a:cxnLst/>
              <a:rect l="l" t="t" r="r" b="b"/>
              <a:pathLst>
                <a:path w="3070" h="1800" extrusionOk="0">
                  <a:moveTo>
                    <a:pt x="3070" y="0"/>
                  </a:moveTo>
                  <a:lnTo>
                    <a:pt x="1" y="1800"/>
                  </a:lnTo>
                  <a:lnTo>
                    <a:pt x="3070" y="1800"/>
                  </a:lnTo>
                  <a:lnTo>
                    <a:pt x="307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67"/>
            <p:cNvSpPr/>
            <p:nvPr/>
          </p:nvSpPr>
          <p:spPr>
            <a:xfrm>
              <a:off x="7116350" y="172633"/>
              <a:ext cx="783452" cy="452164"/>
            </a:xfrm>
            <a:custGeom>
              <a:avLst/>
              <a:gdLst/>
              <a:ahLst/>
              <a:cxnLst/>
              <a:rect l="l" t="t" r="r" b="b"/>
              <a:pathLst>
                <a:path w="4725" h="2727" extrusionOk="0">
                  <a:moveTo>
                    <a:pt x="3945" y="0"/>
                  </a:moveTo>
                  <a:lnTo>
                    <a:pt x="0" y="2287"/>
                  </a:lnTo>
                  <a:lnTo>
                    <a:pt x="0" y="2727"/>
                  </a:lnTo>
                  <a:lnTo>
                    <a:pt x="47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67"/>
            <p:cNvSpPr/>
            <p:nvPr/>
          </p:nvSpPr>
          <p:spPr>
            <a:xfrm>
              <a:off x="7810434" y="164176"/>
              <a:ext cx="48582" cy="1945946"/>
            </a:xfrm>
            <a:custGeom>
              <a:avLst/>
              <a:gdLst/>
              <a:ahLst/>
              <a:cxnLst/>
              <a:rect l="l" t="t" r="r" b="b"/>
              <a:pathLst>
                <a:path w="293" h="11736" extrusionOk="0">
                  <a:moveTo>
                    <a:pt x="1" y="1"/>
                  </a:moveTo>
                  <a:lnTo>
                    <a:pt x="1" y="11735"/>
                  </a:lnTo>
                  <a:lnTo>
                    <a:pt x="293" y="11735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67"/>
            <p:cNvSpPr/>
            <p:nvPr/>
          </p:nvSpPr>
          <p:spPr>
            <a:xfrm>
              <a:off x="7084017" y="374093"/>
              <a:ext cx="1542199" cy="40789"/>
            </a:xfrm>
            <a:custGeom>
              <a:avLst/>
              <a:gdLst/>
              <a:ahLst/>
              <a:cxnLst/>
              <a:rect l="l" t="t" r="r" b="b"/>
              <a:pathLst>
                <a:path w="9301" h="246" extrusionOk="0">
                  <a:moveTo>
                    <a:pt x="0" y="1"/>
                  </a:moveTo>
                  <a:lnTo>
                    <a:pt x="0" y="246"/>
                  </a:lnTo>
                  <a:lnTo>
                    <a:pt x="9301" y="246"/>
                  </a:lnTo>
                  <a:lnTo>
                    <a:pt x="93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67"/>
            <p:cNvSpPr/>
            <p:nvPr/>
          </p:nvSpPr>
          <p:spPr>
            <a:xfrm>
              <a:off x="8012557" y="567760"/>
              <a:ext cx="710496" cy="1243243"/>
            </a:xfrm>
            <a:custGeom>
              <a:avLst/>
              <a:gdLst/>
              <a:ahLst/>
              <a:cxnLst/>
              <a:rect l="l" t="t" r="r" b="b"/>
              <a:pathLst>
                <a:path w="4285" h="7498" extrusionOk="0">
                  <a:moveTo>
                    <a:pt x="2764" y="2543"/>
                  </a:moveTo>
                  <a:cubicBezTo>
                    <a:pt x="2720" y="2583"/>
                    <a:pt x="2676" y="2583"/>
                    <a:pt x="2676" y="2583"/>
                  </a:cubicBezTo>
                  <a:cubicBezTo>
                    <a:pt x="2703" y="2569"/>
                    <a:pt x="2733" y="2556"/>
                    <a:pt x="2764" y="2543"/>
                  </a:cubicBezTo>
                  <a:close/>
                  <a:moveTo>
                    <a:pt x="905" y="4466"/>
                  </a:moveTo>
                  <a:lnTo>
                    <a:pt x="905" y="4466"/>
                  </a:lnTo>
                  <a:cubicBezTo>
                    <a:pt x="912" y="4475"/>
                    <a:pt x="918" y="4480"/>
                    <a:pt x="924" y="4480"/>
                  </a:cubicBezTo>
                  <a:cubicBezTo>
                    <a:pt x="924" y="4487"/>
                    <a:pt x="923" y="4490"/>
                    <a:pt x="921" y="4490"/>
                  </a:cubicBezTo>
                  <a:cubicBezTo>
                    <a:pt x="918" y="4490"/>
                    <a:pt x="912" y="4480"/>
                    <a:pt x="905" y="4466"/>
                  </a:cubicBezTo>
                  <a:close/>
                  <a:moveTo>
                    <a:pt x="4039" y="1"/>
                  </a:moveTo>
                  <a:cubicBezTo>
                    <a:pt x="3895" y="1"/>
                    <a:pt x="3747" y="52"/>
                    <a:pt x="3650" y="98"/>
                  </a:cubicBezTo>
                  <a:cubicBezTo>
                    <a:pt x="3311" y="246"/>
                    <a:pt x="2968" y="488"/>
                    <a:pt x="2774" y="780"/>
                  </a:cubicBezTo>
                  <a:cubicBezTo>
                    <a:pt x="2676" y="877"/>
                    <a:pt x="2579" y="1025"/>
                    <a:pt x="2532" y="1123"/>
                  </a:cubicBezTo>
                  <a:cubicBezTo>
                    <a:pt x="2482" y="1169"/>
                    <a:pt x="2482" y="1220"/>
                    <a:pt x="2482" y="1317"/>
                  </a:cubicBezTo>
                  <a:cubicBezTo>
                    <a:pt x="2445" y="1317"/>
                    <a:pt x="2437" y="1379"/>
                    <a:pt x="2435" y="1379"/>
                  </a:cubicBezTo>
                  <a:cubicBezTo>
                    <a:pt x="2435" y="1379"/>
                    <a:pt x="2435" y="1374"/>
                    <a:pt x="2435" y="1364"/>
                  </a:cubicBezTo>
                  <a:cubicBezTo>
                    <a:pt x="2384" y="1364"/>
                    <a:pt x="2435" y="1220"/>
                    <a:pt x="2435" y="1169"/>
                  </a:cubicBezTo>
                  <a:cubicBezTo>
                    <a:pt x="2384" y="975"/>
                    <a:pt x="2384" y="780"/>
                    <a:pt x="2338" y="636"/>
                  </a:cubicBezTo>
                  <a:cubicBezTo>
                    <a:pt x="2338" y="552"/>
                    <a:pt x="2265" y="431"/>
                    <a:pt x="2213" y="431"/>
                  </a:cubicBezTo>
                  <a:cubicBezTo>
                    <a:pt x="2205" y="431"/>
                    <a:pt x="2197" y="434"/>
                    <a:pt x="2190" y="441"/>
                  </a:cubicBezTo>
                  <a:cubicBezTo>
                    <a:pt x="2092" y="538"/>
                    <a:pt x="2045" y="636"/>
                    <a:pt x="2045" y="733"/>
                  </a:cubicBezTo>
                  <a:cubicBezTo>
                    <a:pt x="1948" y="1025"/>
                    <a:pt x="1897" y="1317"/>
                    <a:pt x="1897" y="1609"/>
                  </a:cubicBezTo>
                  <a:lnTo>
                    <a:pt x="1897" y="1901"/>
                  </a:lnTo>
                  <a:lnTo>
                    <a:pt x="1897" y="1999"/>
                  </a:lnTo>
                  <a:lnTo>
                    <a:pt x="1897" y="2096"/>
                  </a:lnTo>
                  <a:cubicBezTo>
                    <a:pt x="1851" y="1901"/>
                    <a:pt x="1851" y="1753"/>
                    <a:pt x="1800" y="1609"/>
                  </a:cubicBezTo>
                  <a:cubicBezTo>
                    <a:pt x="1800" y="1415"/>
                    <a:pt x="1753" y="1220"/>
                    <a:pt x="1656" y="1072"/>
                  </a:cubicBezTo>
                  <a:cubicBezTo>
                    <a:pt x="1638" y="1038"/>
                    <a:pt x="1615" y="1022"/>
                    <a:pt x="1589" y="1022"/>
                  </a:cubicBezTo>
                  <a:cubicBezTo>
                    <a:pt x="1543" y="1022"/>
                    <a:pt x="1492" y="1076"/>
                    <a:pt x="1461" y="1169"/>
                  </a:cubicBezTo>
                  <a:cubicBezTo>
                    <a:pt x="1461" y="1220"/>
                    <a:pt x="1461" y="1267"/>
                    <a:pt x="1411" y="1317"/>
                  </a:cubicBezTo>
                  <a:lnTo>
                    <a:pt x="1411" y="1512"/>
                  </a:lnTo>
                  <a:cubicBezTo>
                    <a:pt x="1369" y="1904"/>
                    <a:pt x="1443" y="2615"/>
                    <a:pt x="1459" y="2754"/>
                  </a:cubicBezTo>
                  <a:lnTo>
                    <a:pt x="1459" y="2754"/>
                  </a:lnTo>
                  <a:cubicBezTo>
                    <a:pt x="1448" y="2700"/>
                    <a:pt x="1411" y="2616"/>
                    <a:pt x="1411" y="2532"/>
                  </a:cubicBezTo>
                  <a:cubicBezTo>
                    <a:pt x="1364" y="2338"/>
                    <a:pt x="1313" y="2096"/>
                    <a:pt x="1216" y="1901"/>
                  </a:cubicBezTo>
                  <a:cubicBezTo>
                    <a:pt x="1216" y="1857"/>
                    <a:pt x="1139" y="1698"/>
                    <a:pt x="1089" y="1698"/>
                  </a:cubicBezTo>
                  <a:cubicBezTo>
                    <a:pt x="1083" y="1698"/>
                    <a:pt x="1077" y="1701"/>
                    <a:pt x="1072" y="1707"/>
                  </a:cubicBezTo>
                  <a:cubicBezTo>
                    <a:pt x="974" y="1753"/>
                    <a:pt x="974" y="1948"/>
                    <a:pt x="974" y="1999"/>
                  </a:cubicBezTo>
                  <a:cubicBezTo>
                    <a:pt x="924" y="2388"/>
                    <a:pt x="974" y="2778"/>
                    <a:pt x="1021" y="3117"/>
                  </a:cubicBezTo>
                  <a:cubicBezTo>
                    <a:pt x="1060" y="3191"/>
                    <a:pt x="1097" y="3296"/>
                    <a:pt x="1111" y="3384"/>
                  </a:cubicBezTo>
                  <a:lnTo>
                    <a:pt x="1111" y="3384"/>
                  </a:lnTo>
                  <a:cubicBezTo>
                    <a:pt x="1069" y="3237"/>
                    <a:pt x="948" y="2919"/>
                    <a:pt x="877" y="2778"/>
                  </a:cubicBezTo>
                  <a:cubicBezTo>
                    <a:pt x="832" y="2733"/>
                    <a:pt x="751" y="2575"/>
                    <a:pt x="700" y="2575"/>
                  </a:cubicBezTo>
                  <a:cubicBezTo>
                    <a:pt x="694" y="2575"/>
                    <a:pt x="688" y="2577"/>
                    <a:pt x="682" y="2583"/>
                  </a:cubicBezTo>
                  <a:cubicBezTo>
                    <a:pt x="585" y="2630"/>
                    <a:pt x="585" y="2824"/>
                    <a:pt x="585" y="2922"/>
                  </a:cubicBezTo>
                  <a:cubicBezTo>
                    <a:pt x="534" y="3265"/>
                    <a:pt x="632" y="3654"/>
                    <a:pt x="729" y="3993"/>
                  </a:cubicBezTo>
                  <a:cubicBezTo>
                    <a:pt x="763" y="4091"/>
                    <a:pt x="817" y="4275"/>
                    <a:pt x="864" y="4386"/>
                  </a:cubicBezTo>
                  <a:lnTo>
                    <a:pt x="864" y="4386"/>
                  </a:lnTo>
                  <a:cubicBezTo>
                    <a:pt x="852" y="4366"/>
                    <a:pt x="839" y="4347"/>
                    <a:pt x="826" y="4336"/>
                  </a:cubicBezTo>
                  <a:lnTo>
                    <a:pt x="534" y="3751"/>
                  </a:lnTo>
                  <a:cubicBezTo>
                    <a:pt x="494" y="3708"/>
                    <a:pt x="416" y="3594"/>
                    <a:pt x="333" y="3594"/>
                  </a:cubicBezTo>
                  <a:cubicBezTo>
                    <a:pt x="319" y="3594"/>
                    <a:pt x="306" y="3597"/>
                    <a:pt x="293" y="3603"/>
                  </a:cubicBezTo>
                  <a:cubicBezTo>
                    <a:pt x="196" y="3654"/>
                    <a:pt x="242" y="3849"/>
                    <a:pt x="242" y="3895"/>
                  </a:cubicBezTo>
                  <a:cubicBezTo>
                    <a:pt x="293" y="4238"/>
                    <a:pt x="390" y="4628"/>
                    <a:pt x="534" y="4920"/>
                  </a:cubicBezTo>
                  <a:cubicBezTo>
                    <a:pt x="585" y="5017"/>
                    <a:pt x="632" y="5161"/>
                    <a:pt x="729" y="5259"/>
                  </a:cubicBezTo>
                  <a:cubicBezTo>
                    <a:pt x="729" y="5309"/>
                    <a:pt x="729" y="5356"/>
                    <a:pt x="780" y="5407"/>
                  </a:cubicBezTo>
                  <a:cubicBezTo>
                    <a:pt x="780" y="5407"/>
                    <a:pt x="826" y="5453"/>
                    <a:pt x="780" y="5453"/>
                  </a:cubicBezTo>
                  <a:cubicBezTo>
                    <a:pt x="729" y="5407"/>
                    <a:pt x="729" y="5309"/>
                    <a:pt x="682" y="5259"/>
                  </a:cubicBezTo>
                  <a:cubicBezTo>
                    <a:pt x="585" y="5064"/>
                    <a:pt x="488" y="4869"/>
                    <a:pt x="340" y="4725"/>
                  </a:cubicBezTo>
                  <a:cubicBezTo>
                    <a:pt x="298" y="4680"/>
                    <a:pt x="177" y="4522"/>
                    <a:pt x="118" y="4522"/>
                  </a:cubicBezTo>
                  <a:cubicBezTo>
                    <a:pt x="110" y="4522"/>
                    <a:pt x="103" y="4525"/>
                    <a:pt x="98" y="4530"/>
                  </a:cubicBezTo>
                  <a:cubicBezTo>
                    <a:pt x="1" y="4530"/>
                    <a:pt x="1" y="4628"/>
                    <a:pt x="1" y="4674"/>
                  </a:cubicBezTo>
                  <a:cubicBezTo>
                    <a:pt x="1" y="4822"/>
                    <a:pt x="48" y="4920"/>
                    <a:pt x="98" y="5064"/>
                  </a:cubicBezTo>
                  <a:cubicBezTo>
                    <a:pt x="196" y="5407"/>
                    <a:pt x="340" y="5699"/>
                    <a:pt x="488" y="6037"/>
                  </a:cubicBezTo>
                  <a:cubicBezTo>
                    <a:pt x="585" y="6135"/>
                    <a:pt x="682" y="6283"/>
                    <a:pt x="729" y="6427"/>
                  </a:cubicBezTo>
                  <a:lnTo>
                    <a:pt x="682" y="6380"/>
                  </a:lnTo>
                  <a:cubicBezTo>
                    <a:pt x="632" y="6330"/>
                    <a:pt x="632" y="6283"/>
                    <a:pt x="585" y="6232"/>
                  </a:cubicBezTo>
                  <a:cubicBezTo>
                    <a:pt x="488" y="6135"/>
                    <a:pt x="390" y="5991"/>
                    <a:pt x="242" y="5893"/>
                  </a:cubicBezTo>
                  <a:cubicBezTo>
                    <a:pt x="209" y="5857"/>
                    <a:pt x="174" y="5823"/>
                    <a:pt x="140" y="5823"/>
                  </a:cubicBezTo>
                  <a:cubicBezTo>
                    <a:pt x="126" y="5823"/>
                    <a:pt x="112" y="5829"/>
                    <a:pt x="98" y="5843"/>
                  </a:cubicBezTo>
                  <a:cubicBezTo>
                    <a:pt x="1" y="5991"/>
                    <a:pt x="98" y="6185"/>
                    <a:pt x="145" y="6283"/>
                  </a:cubicBezTo>
                  <a:cubicBezTo>
                    <a:pt x="293" y="6575"/>
                    <a:pt x="437" y="6914"/>
                    <a:pt x="632" y="7206"/>
                  </a:cubicBezTo>
                  <a:cubicBezTo>
                    <a:pt x="682" y="7256"/>
                    <a:pt x="780" y="7498"/>
                    <a:pt x="877" y="7498"/>
                  </a:cubicBezTo>
                  <a:cubicBezTo>
                    <a:pt x="1072" y="7451"/>
                    <a:pt x="1411" y="7354"/>
                    <a:pt x="1605" y="7354"/>
                  </a:cubicBezTo>
                  <a:cubicBezTo>
                    <a:pt x="1753" y="7303"/>
                    <a:pt x="1897" y="7354"/>
                    <a:pt x="2045" y="7256"/>
                  </a:cubicBezTo>
                  <a:cubicBezTo>
                    <a:pt x="2092" y="7256"/>
                    <a:pt x="2287" y="7108"/>
                    <a:pt x="2143" y="7011"/>
                  </a:cubicBezTo>
                  <a:cubicBezTo>
                    <a:pt x="2092" y="6964"/>
                    <a:pt x="1948" y="6964"/>
                    <a:pt x="1897" y="6964"/>
                  </a:cubicBezTo>
                  <a:cubicBezTo>
                    <a:pt x="1783" y="6964"/>
                    <a:pt x="1605" y="7026"/>
                    <a:pt x="1464" y="7026"/>
                  </a:cubicBezTo>
                  <a:cubicBezTo>
                    <a:pt x="1428" y="7026"/>
                    <a:pt x="1394" y="7022"/>
                    <a:pt x="1364" y="7011"/>
                  </a:cubicBezTo>
                  <a:lnTo>
                    <a:pt x="1411" y="7011"/>
                  </a:lnTo>
                  <a:cubicBezTo>
                    <a:pt x="1461" y="7011"/>
                    <a:pt x="1461" y="6964"/>
                    <a:pt x="1508" y="6964"/>
                  </a:cubicBezTo>
                  <a:cubicBezTo>
                    <a:pt x="1605" y="6964"/>
                    <a:pt x="1703" y="6914"/>
                    <a:pt x="1753" y="6914"/>
                  </a:cubicBezTo>
                  <a:cubicBezTo>
                    <a:pt x="1995" y="6816"/>
                    <a:pt x="2190" y="6770"/>
                    <a:pt x="2384" y="6672"/>
                  </a:cubicBezTo>
                  <a:cubicBezTo>
                    <a:pt x="2482" y="6622"/>
                    <a:pt x="2579" y="6575"/>
                    <a:pt x="2630" y="6427"/>
                  </a:cubicBezTo>
                  <a:cubicBezTo>
                    <a:pt x="2630" y="6330"/>
                    <a:pt x="2532" y="6283"/>
                    <a:pt x="2435" y="6283"/>
                  </a:cubicBezTo>
                  <a:cubicBezTo>
                    <a:pt x="2338" y="6258"/>
                    <a:pt x="2240" y="6245"/>
                    <a:pt x="2149" y="6245"/>
                  </a:cubicBezTo>
                  <a:cubicBezTo>
                    <a:pt x="2057" y="6245"/>
                    <a:pt x="1971" y="6258"/>
                    <a:pt x="1897" y="6283"/>
                  </a:cubicBezTo>
                  <a:cubicBezTo>
                    <a:pt x="1851" y="6283"/>
                    <a:pt x="1703" y="6330"/>
                    <a:pt x="1703" y="6330"/>
                  </a:cubicBezTo>
                  <a:cubicBezTo>
                    <a:pt x="1656" y="6283"/>
                    <a:pt x="1703" y="6283"/>
                    <a:pt x="1703" y="6283"/>
                  </a:cubicBezTo>
                  <a:cubicBezTo>
                    <a:pt x="1753" y="6283"/>
                    <a:pt x="1800" y="6283"/>
                    <a:pt x="1800" y="6232"/>
                  </a:cubicBezTo>
                  <a:cubicBezTo>
                    <a:pt x="1897" y="6232"/>
                    <a:pt x="1995" y="6185"/>
                    <a:pt x="2092" y="6135"/>
                  </a:cubicBezTo>
                  <a:cubicBezTo>
                    <a:pt x="2190" y="6135"/>
                    <a:pt x="2240" y="6088"/>
                    <a:pt x="2338" y="6037"/>
                  </a:cubicBezTo>
                  <a:cubicBezTo>
                    <a:pt x="2435" y="6037"/>
                    <a:pt x="2482" y="5991"/>
                    <a:pt x="2579" y="5940"/>
                  </a:cubicBezTo>
                  <a:cubicBezTo>
                    <a:pt x="2630" y="5940"/>
                    <a:pt x="2676" y="5940"/>
                    <a:pt x="2727" y="5893"/>
                  </a:cubicBezTo>
                  <a:cubicBezTo>
                    <a:pt x="2774" y="5893"/>
                    <a:pt x="2824" y="5843"/>
                    <a:pt x="2871" y="5843"/>
                  </a:cubicBezTo>
                  <a:cubicBezTo>
                    <a:pt x="2968" y="5796"/>
                    <a:pt x="3261" y="5699"/>
                    <a:pt x="3214" y="5551"/>
                  </a:cubicBezTo>
                  <a:cubicBezTo>
                    <a:pt x="3214" y="5407"/>
                    <a:pt x="2922" y="5407"/>
                    <a:pt x="2824" y="5407"/>
                  </a:cubicBezTo>
                  <a:cubicBezTo>
                    <a:pt x="2541" y="5407"/>
                    <a:pt x="2226" y="5438"/>
                    <a:pt x="1934" y="5533"/>
                  </a:cubicBezTo>
                  <a:lnTo>
                    <a:pt x="1934" y="5533"/>
                  </a:lnTo>
                  <a:cubicBezTo>
                    <a:pt x="2019" y="5492"/>
                    <a:pt x="2104" y="5453"/>
                    <a:pt x="2190" y="5453"/>
                  </a:cubicBezTo>
                  <a:cubicBezTo>
                    <a:pt x="2482" y="5309"/>
                    <a:pt x="2774" y="5212"/>
                    <a:pt x="3066" y="5114"/>
                  </a:cubicBezTo>
                  <a:cubicBezTo>
                    <a:pt x="3163" y="5064"/>
                    <a:pt x="3409" y="4966"/>
                    <a:pt x="3311" y="4822"/>
                  </a:cubicBezTo>
                  <a:cubicBezTo>
                    <a:pt x="3253" y="4764"/>
                    <a:pt x="3157" y="4744"/>
                    <a:pt x="3054" y="4744"/>
                  </a:cubicBezTo>
                  <a:cubicBezTo>
                    <a:pt x="2894" y="4744"/>
                    <a:pt x="2717" y="4792"/>
                    <a:pt x="2630" y="4822"/>
                  </a:cubicBezTo>
                  <a:lnTo>
                    <a:pt x="2532" y="4822"/>
                  </a:lnTo>
                  <a:cubicBezTo>
                    <a:pt x="2435" y="4822"/>
                    <a:pt x="2384" y="4869"/>
                    <a:pt x="2287" y="4869"/>
                  </a:cubicBezTo>
                  <a:cubicBezTo>
                    <a:pt x="2190" y="4920"/>
                    <a:pt x="2092" y="4920"/>
                    <a:pt x="2045" y="4966"/>
                  </a:cubicBezTo>
                  <a:lnTo>
                    <a:pt x="1913" y="4966"/>
                  </a:lnTo>
                  <a:cubicBezTo>
                    <a:pt x="1990" y="4917"/>
                    <a:pt x="2066" y="4909"/>
                    <a:pt x="2143" y="4869"/>
                  </a:cubicBezTo>
                  <a:cubicBezTo>
                    <a:pt x="2384" y="4725"/>
                    <a:pt x="2676" y="4628"/>
                    <a:pt x="2922" y="4530"/>
                  </a:cubicBezTo>
                  <a:cubicBezTo>
                    <a:pt x="3019" y="4480"/>
                    <a:pt x="3261" y="4382"/>
                    <a:pt x="3261" y="4238"/>
                  </a:cubicBezTo>
                  <a:cubicBezTo>
                    <a:pt x="3214" y="4141"/>
                    <a:pt x="3116" y="4090"/>
                    <a:pt x="3019" y="4090"/>
                  </a:cubicBezTo>
                  <a:cubicBezTo>
                    <a:pt x="2967" y="4078"/>
                    <a:pt x="2912" y="4072"/>
                    <a:pt x="2854" y="4072"/>
                  </a:cubicBezTo>
                  <a:cubicBezTo>
                    <a:pt x="2694" y="4072"/>
                    <a:pt x="2515" y="4116"/>
                    <a:pt x="2338" y="4188"/>
                  </a:cubicBezTo>
                  <a:cubicBezTo>
                    <a:pt x="2287" y="4188"/>
                    <a:pt x="2240" y="4188"/>
                    <a:pt x="2190" y="4238"/>
                  </a:cubicBezTo>
                  <a:lnTo>
                    <a:pt x="2092" y="4238"/>
                  </a:lnTo>
                  <a:lnTo>
                    <a:pt x="2045" y="4285"/>
                  </a:lnTo>
                  <a:cubicBezTo>
                    <a:pt x="2045" y="4238"/>
                    <a:pt x="2143" y="4188"/>
                    <a:pt x="2143" y="4188"/>
                  </a:cubicBezTo>
                  <a:lnTo>
                    <a:pt x="2435" y="4043"/>
                  </a:lnTo>
                  <a:cubicBezTo>
                    <a:pt x="2727" y="3895"/>
                    <a:pt x="3066" y="3751"/>
                    <a:pt x="3358" y="3557"/>
                  </a:cubicBezTo>
                  <a:cubicBezTo>
                    <a:pt x="3409" y="3506"/>
                    <a:pt x="3650" y="3362"/>
                    <a:pt x="3603" y="3265"/>
                  </a:cubicBezTo>
                  <a:cubicBezTo>
                    <a:pt x="3553" y="3167"/>
                    <a:pt x="3455" y="3167"/>
                    <a:pt x="3358" y="3167"/>
                  </a:cubicBezTo>
                  <a:cubicBezTo>
                    <a:pt x="3163" y="3167"/>
                    <a:pt x="2922" y="3214"/>
                    <a:pt x="2676" y="3265"/>
                  </a:cubicBezTo>
                  <a:cubicBezTo>
                    <a:pt x="2630" y="3311"/>
                    <a:pt x="2579" y="3311"/>
                    <a:pt x="2482" y="3362"/>
                  </a:cubicBezTo>
                  <a:cubicBezTo>
                    <a:pt x="2482" y="3362"/>
                    <a:pt x="2438" y="3383"/>
                    <a:pt x="2410" y="3383"/>
                  </a:cubicBezTo>
                  <a:cubicBezTo>
                    <a:pt x="2395" y="3383"/>
                    <a:pt x="2384" y="3377"/>
                    <a:pt x="2384" y="3362"/>
                  </a:cubicBezTo>
                  <a:lnTo>
                    <a:pt x="2482" y="3311"/>
                  </a:lnTo>
                  <a:cubicBezTo>
                    <a:pt x="2579" y="3265"/>
                    <a:pt x="2630" y="3265"/>
                    <a:pt x="2727" y="3214"/>
                  </a:cubicBezTo>
                  <a:cubicBezTo>
                    <a:pt x="2968" y="3070"/>
                    <a:pt x="3261" y="2922"/>
                    <a:pt x="3506" y="2778"/>
                  </a:cubicBezTo>
                  <a:cubicBezTo>
                    <a:pt x="3603" y="2727"/>
                    <a:pt x="3798" y="2630"/>
                    <a:pt x="3845" y="2532"/>
                  </a:cubicBezTo>
                  <a:cubicBezTo>
                    <a:pt x="3895" y="2435"/>
                    <a:pt x="3747" y="2388"/>
                    <a:pt x="3701" y="2388"/>
                  </a:cubicBezTo>
                  <a:cubicBezTo>
                    <a:pt x="3455" y="2388"/>
                    <a:pt x="3214" y="2435"/>
                    <a:pt x="3019" y="2486"/>
                  </a:cubicBezTo>
                  <a:cubicBezTo>
                    <a:pt x="2930" y="2528"/>
                    <a:pt x="2841" y="2532"/>
                    <a:pt x="2787" y="2532"/>
                  </a:cubicBezTo>
                  <a:lnTo>
                    <a:pt x="2787" y="2532"/>
                  </a:lnTo>
                  <a:cubicBezTo>
                    <a:pt x="2863" y="2500"/>
                    <a:pt x="2938" y="2468"/>
                    <a:pt x="2968" y="2435"/>
                  </a:cubicBezTo>
                  <a:cubicBezTo>
                    <a:pt x="3261" y="2338"/>
                    <a:pt x="3506" y="2240"/>
                    <a:pt x="3798" y="2143"/>
                  </a:cubicBezTo>
                  <a:cubicBezTo>
                    <a:pt x="3798" y="2096"/>
                    <a:pt x="3845" y="2096"/>
                    <a:pt x="3895" y="2046"/>
                  </a:cubicBezTo>
                  <a:cubicBezTo>
                    <a:pt x="3895" y="2046"/>
                    <a:pt x="3942" y="1999"/>
                    <a:pt x="3993" y="1999"/>
                  </a:cubicBezTo>
                  <a:cubicBezTo>
                    <a:pt x="4137" y="1804"/>
                    <a:pt x="3747" y="1753"/>
                    <a:pt x="3650" y="1753"/>
                  </a:cubicBezTo>
                  <a:lnTo>
                    <a:pt x="3409" y="1753"/>
                  </a:lnTo>
                  <a:cubicBezTo>
                    <a:pt x="3276" y="1753"/>
                    <a:pt x="3106" y="1831"/>
                    <a:pt x="2969" y="1848"/>
                  </a:cubicBezTo>
                  <a:lnTo>
                    <a:pt x="2969" y="1848"/>
                  </a:lnTo>
                  <a:cubicBezTo>
                    <a:pt x="2971" y="1804"/>
                    <a:pt x="3019" y="1804"/>
                    <a:pt x="3019" y="1804"/>
                  </a:cubicBezTo>
                  <a:cubicBezTo>
                    <a:pt x="3116" y="1753"/>
                    <a:pt x="3163" y="1753"/>
                    <a:pt x="3214" y="1707"/>
                  </a:cubicBezTo>
                  <a:cubicBezTo>
                    <a:pt x="3506" y="1609"/>
                    <a:pt x="3845" y="1461"/>
                    <a:pt x="4090" y="1267"/>
                  </a:cubicBezTo>
                  <a:cubicBezTo>
                    <a:pt x="4137" y="1220"/>
                    <a:pt x="4285" y="1123"/>
                    <a:pt x="4234" y="1025"/>
                  </a:cubicBezTo>
                  <a:cubicBezTo>
                    <a:pt x="4186" y="1000"/>
                    <a:pt x="4125" y="987"/>
                    <a:pt x="4065" y="987"/>
                  </a:cubicBezTo>
                  <a:cubicBezTo>
                    <a:pt x="4004" y="987"/>
                    <a:pt x="3944" y="1000"/>
                    <a:pt x="3895" y="1025"/>
                  </a:cubicBezTo>
                  <a:cubicBezTo>
                    <a:pt x="3701" y="1025"/>
                    <a:pt x="3455" y="1123"/>
                    <a:pt x="3261" y="1169"/>
                  </a:cubicBezTo>
                  <a:cubicBezTo>
                    <a:pt x="3163" y="1220"/>
                    <a:pt x="3116" y="1267"/>
                    <a:pt x="3066" y="1317"/>
                  </a:cubicBezTo>
                  <a:lnTo>
                    <a:pt x="2968" y="1364"/>
                  </a:lnTo>
                  <a:cubicBezTo>
                    <a:pt x="2922" y="1364"/>
                    <a:pt x="2968" y="1317"/>
                    <a:pt x="3019" y="1317"/>
                  </a:cubicBezTo>
                  <a:cubicBezTo>
                    <a:pt x="3066" y="1267"/>
                    <a:pt x="3116" y="1169"/>
                    <a:pt x="3163" y="1123"/>
                  </a:cubicBezTo>
                  <a:cubicBezTo>
                    <a:pt x="3409" y="877"/>
                    <a:pt x="3650" y="682"/>
                    <a:pt x="3895" y="441"/>
                  </a:cubicBezTo>
                  <a:cubicBezTo>
                    <a:pt x="3895" y="390"/>
                    <a:pt x="3895" y="390"/>
                    <a:pt x="3942" y="344"/>
                  </a:cubicBezTo>
                  <a:cubicBezTo>
                    <a:pt x="3942" y="344"/>
                    <a:pt x="4187" y="1"/>
                    <a:pt x="4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67"/>
            <p:cNvSpPr/>
            <p:nvPr/>
          </p:nvSpPr>
          <p:spPr>
            <a:xfrm>
              <a:off x="8141724" y="689299"/>
              <a:ext cx="403747" cy="1347869"/>
            </a:xfrm>
            <a:custGeom>
              <a:avLst/>
              <a:gdLst/>
              <a:ahLst/>
              <a:cxnLst/>
              <a:rect l="l" t="t" r="r" b="b"/>
              <a:pathLst>
                <a:path w="2435" h="8129" extrusionOk="0">
                  <a:moveTo>
                    <a:pt x="2384" y="0"/>
                  </a:moveTo>
                  <a:cubicBezTo>
                    <a:pt x="2384" y="0"/>
                    <a:pt x="47" y="2189"/>
                    <a:pt x="1" y="8128"/>
                  </a:cubicBezTo>
                  <a:lnTo>
                    <a:pt x="47" y="8128"/>
                  </a:lnTo>
                  <a:cubicBezTo>
                    <a:pt x="98" y="5160"/>
                    <a:pt x="682" y="3162"/>
                    <a:pt x="1266" y="1850"/>
                  </a:cubicBezTo>
                  <a:cubicBezTo>
                    <a:pt x="1559" y="1215"/>
                    <a:pt x="1851" y="779"/>
                    <a:pt x="2045" y="487"/>
                  </a:cubicBezTo>
                  <a:cubicBezTo>
                    <a:pt x="2189" y="339"/>
                    <a:pt x="2287" y="242"/>
                    <a:pt x="2337" y="144"/>
                  </a:cubicBezTo>
                  <a:lnTo>
                    <a:pt x="2384" y="97"/>
                  </a:lnTo>
                  <a:lnTo>
                    <a:pt x="2435" y="47"/>
                  </a:lnTo>
                  <a:lnTo>
                    <a:pt x="2435" y="0"/>
                  </a:lnTo>
                  <a:close/>
                </a:path>
              </a:pathLst>
            </a:custGeom>
            <a:solidFill>
              <a:srgbClr val="3D6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67"/>
            <p:cNvSpPr/>
            <p:nvPr/>
          </p:nvSpPr>
          <p:spPr>
            <a:xfrm>
              <a:off x="8367724" y="802216"/>
              <a:ext cx="24042" cy="113248"/>
            </a:xfrm>
            <a:custGeom>
              <a:avLst/>
              <a:gdLst/>
              <a:ahLst/>
              <a:cxnLst/>
              <a:rect l="l" t="t" r="r" b="b"/>
              <a:pathLst>
                <a:path w="145" h="683" extrusionOk="0">
                  <a:moveTo>
                    <a:pt x="1" y="1"/>
                  </a:moveTo>
                  <a:cubicBezTo>
                    <a:pt x="48" y="242"/>
                    <a:pt x="48" y="437"/>
                    <a:pt x="98" y="632"/>
                  </a:cubicBezTo>
                  <a:cubicBezTo>
                    <a:pt x="98" y="632"/>
                    <a:pt x="98" y="682"/>
                    <a:pt x="145" y="682"/>
                  </a:cubicBezTo>
                  <a:lnTo>
                    <a:pt x="145" y="632"/>
                  </a:lnTo>
                  <a:cubicBezTo>
                    <a:pt x="145" y="437"/>
                    <a:pt x="98" y="195"/>
                    <a:pt x="48" y="1"/>
                  </a:cubicBezTo>
                  <a:close/>
                </a:path>
              </a:pathLst>
            </a:custGeom>
            <a:solidFill>
              <a:srgbClr val="3D6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67"/>
            <p:cNvSpPr/>
            <p:nvPr/>
          </p:nvSpPr>
          <p:spPr>
            <a:xfrm>
              <a:off x="8407850" y="810009"/>
              <a:ext cx="145415" cy="73122"/>
            </a:xfrm>
            <a:custGeom>
              <a:avLst/>
              <a:gdLst/>
              <a:ahLst/>
              <a:cxnLst/>
              <a:rect l="l" t="t" r="r" b="b"/>
              <a:pathLst>
                <a:path w="877" h="441" extrusionOk="0">
                  <a:moveTo>
                    <a:pt x="830" y="0"/>
                  </a:moveTo>
                  <a:cubicBezTo>
                    <a:pt x="538" y="98"/>
                    <a:pt x="246" y="195"/>
                    <a:pt x="0" y="390"/>
                  </a:cubicBezTo>
                  <a:cubicBezTo>
                    <a:pt x="0" y="440"/>
                    <a:pt x="0" y="440"/>
                    <a:pt x="51" y="440"/>
                  </a:cubicBezTo>
                  <a:cubicBezTo>
                    <a:pt x="292" y="292"/>
                    <a:pt x="584" y="148"/>
                    <a:pt x="877" y="98"/>
                  </a:cubicBezTo>
                  <a:lnTo>
                    <a:pt x="877" y="51"/>
                  </a:lnTo>
                  <a:cubicBezTo>
                    <a:pt x="877" y="0"/>
                    <a:pt x="877" y="0"/>
                    <a:pt x="830" y="0"/>
                  </a:cubicBezTo>
                  <a:close/>
                </a:path>
              </a:pathLst>
            </a:custGeom>
            <a:solidFill>
              <a:srgbClr val="3D6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67"/>
            <p:cNvSpPr/>
            <p:nvPr/>
          </p:nvSpPr>
          <p:spPr>
            <a:xfrm>
              <a:off x="8270891" y="915299"/>
              <a:ext cx="48582" cy="161499"/>
            </a:xfrm>
            <a:custGeom>
              <a:avLst/>
              <a:gdLst/>
              <a:ahLst/>
              <a:cxnLst/>
              <a:rect l="l" t="t" r="r" b="b"/>
              <a:pathLst>
                <a:path w="293" h="974" extrusionOk="0">
                  <a:moveTo>
                    <a:pt x="1" y="0"/>
                  </a:moveTo>
                  <a:cubicBezTo>
                    <a:pt x="47" y="339"/>
                    <a:pt x="145" y="682"/>
                    <a:pt x="242" y="974"/>
                  </a:cubicBezTo>
                  <a:lnTo>
                    <a:pt x="293" y="974"/>
                  </a:lnTo>
                  <a:cubicBezTo>
                    <a:pt x="195" y="682"/>
                    <a:pt x="98" y="292"/>
                    <a:pt x="47" y="0"/>
                  </a:cubicBezTo>
                  <a:close/>
                </a:path>
              </a:pathLst>
            </a:custGeom>
            <a:solidFill>
              <a:srgbClr val="3D6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67"/>
            <p:cNvSpPr/>
            <p:nvPr/>
          </p:nvSpPr>
          <p:spPr>
            <a:xfrm>
              <a:off x="8303224" y="1019926"/>
              <a:ext cx="177748" cy="89206"/>
            </a:xfrm>
            <a:custGeom>
              <a:avLst/>
              <a:gdLst/>
              <a:ahLst/>
              <a:cxnLst/>
              <a:rect l="l" t="t" r="r" b="b"/>
              <a:pathLst>
                <a:path w="1072" h="538" extrusionOk="0">
                  <a:moveTo>
                    <a:pt x="1071" y="0"/>
                  </a:moveTo>
                  <a:cubicBezTo>
                    <a:pt x="682" y="97"/>
                    <a:pt x="339" y="245"/>
                    <a:pt x="0" y="487"/>
                  </a:cubicBezTo>
                  <a:cubicBezTo>
                    <a:pt x="0" y="538"/>
                    <a:pt x="0" y="538"/>
                    <a:pt x="47" y="538"/>
                  </a:cubicBezTo>
                  <a:cubicBezTo>
                    <a:pt x="339" y="292"/>
                    <a:pt x="682" y="148"/>
                    <a:pt x="1071" y="51"/>
                  </a:cubicBezTo>
                  <a:lnTo>
                    <a:pt x="1071" y="0"/>
                  </a:lnTo>
                  <a:close/>
                </a:path>
              </a:pathLst>
            </a:custGeom>
            <a:solidFill>
              <a:srgbClr val="3D6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67"/>
            <p:cNvSpPr/>
            <p:nvPr/>
          </p:nvSpPr>
          <p:spPr>
            <a:xfrm>
              <a:off x="8165601" y="1141299"/>
              <a:ext cx="80915" cy="153208"/>
            </a:xfrm>
            <a:custGeom>
              <a:avLst/>
              <a:gdLst/>
              <a:ahLst/>
              <a:cxnLst/>
              <a:rect l="l" t="t" r="r" b="b"/>
              <a:pathLst>
                <a:path w="488" h="924" extrusionOk="0">
                  <a:moveTo>
                    <a:pt x="1" y="0"/>
                  </a:moveTo>
                  <a:cubicBezTo>
                    <a:pt x="98" y="339"/>
                    <a:pt x="246" y="631"/>
                    <a:pt x="441" y="923"/>
                  </a:cubicBezTo>
                  <a:lnTo>
                    <a:pt x="488" y="923"/>
                  </a:lnTo>
                  <a:cubicBezTo>
                    <a:pt x="293" y="584"/>
                    <a:pt x="149" y="292"/>
                    <a:pt x="51" y="0"/>
                  </a:cubicBezTo>
                  <a:close/>
                </a:path>
              </a:pathLst>
            </a:custGeom>
            <a:solidFill>
              <a:srgbClr val="3D6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67"/>
            <p:cNvSpPr/>
            <p:nvPr/>
          </p:nvSpPr>
          <p:spPr>
            <a:xfrm>
              <a:off x="8214018" y="1302633"/>
              <a:ext cx="186205" cy="88708"/>
            </a:xfrm>
            <a:custGeom>
              <a:avLst/>
              <a:gdLst/>
              <a:ahLst/>
              <a:cxnLst/>
              <a:rect l="l" t="t" r="r" b="b"/>
              <a:pathLst>
                <a:path w="1123" h="535" extrusionOk="0">
                  <a:moveTo>
                    <a:pt x="1072" y="1"/>
                  </a:moveTo>
                  <a:cubicBezTo>
                    <a:pt x="682" y="98"/>
                    <a:pt x="344" y="293"/>
                    <a:pt x="1" y="488"/>
                  </a:cubicBezTo>
                  <a:lnTo>
                    <a:pt x="1" y="534"/>
                  </a:lnTo>
                  <a:lnTo>
                    <a:pt x="52" y="534"/>
                  </a:lnTo>
                  <a:cubicBezTo>
                    <a:pt x="344" y="340"/>
                    <a:pt x="733" y="145"/>
                    <a:pt x="1123" y="48"/>
                  </a:cubicBezTo>
                  <a:cubicBezTo>
                    <a:pt x="1123" y="1"/>
                    <a:pt x="1123" y="1"/>
                    <a:pt x="1072" y="1"/>
                  </a:cubicBezTo>
                  <a:close/>
                </a:path>
              </a:pathLst>
            </a:custGeom>
            <a:solidFill>
              <a:srgbClr val="3D6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67"/>
            <p:cNvSpPr/>
            <p:nvPr/>
          </p:nvSpPr>
          <p:spPr>
            <a:xfrm>
              <a:off x="7770474" y="904853"/>
              <a:ext cx="516664" cy="885757"/>
            </a:xfrm>
            <a:custGeom>
              <a:avLst/>
              <a:gdLst/>
              <a:ahLst/>
              <a:cxnLst/>
              <a:rect l="l" t="t" r="r" b="b"/>
              <a:pathLst>
                <a:path w="3116" h="5342" extrusionOk="0">
                  <a:moveTo>
                    <a:pt x="826" y="1181"/>
                  </a:moveTo>
                  <a:lnTo>
                    <a:pt x="877" y="1232"/>
                  </a:lnTo>
                  <a:cubicBezTo>
                    <a:pt x="877" y="1245"/>
                    <a:pt x="872" y="1251"/>
                    <a:pt x="866" y="1251"/>
                  </a:cubicBezTo>
                  <a:cubicBezTo>
                    <a:pt x="851" y="1251"/>
                    <a:pt x="826" y="1217"/>
                    <a:pt x="826" y="1181"/>
                  </a:cubicBezTo>
                  <a:close/>
                  <a:moveTo>
                    <a:pt x="1984" y="2458"/>
                  </a:moveTo>
                  <a:cubicBezTo>
                    <a:pt x="1969" y="2503"/>
                    <a:pt x="1956" y="2549"/>
                    <a:pt x="1948" y="2595"/>
                  </a:cubicBezTo>
                  <a:lnTo>
                    <a:pt x="1948" y="2544"/>
                  </a:lnTo>
                  <a:cubicBezTo>
                    <a:pt x="1948" y="2501"/>
                    <a:pt x="1948" y="2498"/>
                    <a:pt x="1984" y="2458"/>
                  </a:cubicBezTo>
                  <a:close/>
                  <a:moveTo>
                    <a:pt x="393" y="0"/>
                  </a:moveTo>
                  <a:cubicBezTo>
                    <a:pt x="375" y="0"/>
                    <a:pt x="357" y="4"/>
                    <a:pt x="339" y="13"/>
                  </a:cubicBezTo>
                  <a:cubicBezTo>
                    <a:pt x="242" y="13"/>
                    <a:pt x="292" y="258"/>
                    <a:pt x="292" y="355"/>
                  </a:cubicBezTo>
                  <a:cubicBezTo>
                    <a:pt x="390" y="597"/>
                    <a:pt x="534" y="791"/>
                    <a:pt x="682" y="1037"/>
                  </a:cubicBezTo>
                  <a:lnTo>
                    <a:pt x="826" y="1181"/>
                  </a:lnTo>
                  <a:cubicBezTo>
                    <a:pt x="779" y="1181"/>
                    <a:pt x="729" y="1134"/>
                    <a:pt x="682" y="1134"/>
                  </a:cubicBezTo>
                  <a:cubicBezTo>
                    <a:pt x="581" y="1100"/>
                    <a:pt x="436" y="1021"/>
                    <a:pt x="307" y="1021"/>
                  </a:cubicBezTo>
                  <a:cubicBezTo>
                    <a:pt x="247" y="1021"/>
                    <a:pt x="191" y="1038"/>
                    <a:pt x="144" y="1084"/>
                  </a:cubicBezTo>
                  <a:cubicBezTo>
                    <a:pt x="98" y="1181"/>
                    <a:pt x="144" y="1278"/>
                    <a:pt x="195" y="1376"/>
                  </a:cubicBezTo>
                  <a:cubicBezTo>
                    <a:pt x="339" y="1524"/>
                    <a:pt x="534" y="1621"/>
                    <a:pt x="682" y="1765"/>
                  </a:cubicBezTo>
                  <a:cubicBezTo>
                    <a:pt x="729" y="1765"/>
                    <a:pt x="877" y="1816"/>
                    <a:pt x="877" y="1862"/>
                  </a:cubicBezTo>
                  <a:cubicBezTo>
                    <a:pt x="877" y="1862"/>
                    <a:pt x="826" y="1862"/>
                    <a:pt x="826" y="1816"/>
                  </a:cubicBezTo>
                  <a:cubicBezTo>
                    <a:pt x="779" y="1816"/>
                    <a:pt x="729" y="1816"/>
                    <a:pt x="682" y="1765"/>
                  </a:cubicBezTo>
                  <a:cubicBezTo>
                    <a:pt x="580" y="1733"/>
                    <a:pt x="456" y="1677"/>
                    <a:pt x="341" y="1677"/>
                  </a:cubicBezTo>
                  <a:cubicBezTo>
                    <a:pt x="290" y="1677"/>
                    <a:pt x="240" y="1688"/>
                    <a:pt x="195" y="1718"/>
                  </a:cubicBezTo>
                  <a:cubicBezTo>
                    <a:pt x="0" y="1862"/>
                    <a:pt x="339" y="2108"/>
                    <a:pt x="437" y="2155"/>
                  </a:cubicBezTo>
                  <a:cubicBezTo>
                    <a:pt x="487" y="2205"/>
                    <a:pt x="534" y="2252"/>
                    <a:pt x="585" y="2252"/>
                  </a:cubicBezTo>
                  <a:cubicBezTo>
                    <a:pt x="682" y="2303"/>
                    <a:pt x="779" y="2349"/>
                    <a:pt x="877" y="2447"/>
                  </a:cubicBezTo>
                  <a:lnTo>
                    <a:pt x="1021" y="2497"/>
                  </a:lnTo>
                  <a:lnTo>
                    <a:pt x="923" y="2497"/>
                  </a:lnTo>
                  <a:cubicBezTo>
                    <a:pt x="826" y="2447"/>
                    <a:pt x="779" y="2447"/>
                    <a:pt x="729" y="2447"/>
                  </a:cubicBezTo>
                  <a:cubicBezTo>
                    <a:pt x="631" y="2447"/>
                    <a:pt x="195" y="2447"/>
                    <a:pt x="292" y="2641"/>
                  </a:cubicBezTo>
                  <a:cubicBezTo>
                    <a:pt x="339" y="2836"/>
                    <a:pt x="682" y="2836"/>
                    <a:pt x="779" y="2887"/>
                  </a:cubicBezTo>
                  <a:lnTo>
                    <a:pt x="1021" y="2887"/>
                  </a:lnTo>
                  <a:cubicBezTo>
                    <a:pt x="1021" y="2933"/>
                    <a:pt x="877" y="2933"/>
                    <a:pt x="877" y="2933"/>
                  </a:cubicBezTo>
                  <a:cubicBezTo>
                    <a:pt x="729" y="2933"/>
                    <a:pt x="534" y="2933"/>
                    <a:pt x="437" y="3031"/>
                  </a:cubicBezTo>
                  <a:cubicBezTo>
                    <a:pt x="390" y="3031"/>
                    <a:pt x="292" y="3081"/>
                    <a:pt x="292" y="3128"/>
                  </a:cubicBezTo>
                  <a:cubicBezTo>
                    <a:pt x="339" y="3226"/>
                    <a:pt x="390" y="3276"/>
                    <a:pt x="487" y="3276"/>
                  </a:cubicBezTo>
                  <a:cubicBezTo>
                    <a:pt x="682" y="3420"/>
                    <a:pt x="877" y="3471"/>
                    <a:pt x="1118" y="3471"/>
                  </a:cubicBezTo>
                  <a:cubicBezTo>
                    <a:pt x="1143" y="3494"/>
                    <a:pt x="1192" y="3494"/>
                    <a:pt x="1234" y="3494"/>
                  </a:cubicBezTo>
                  <a:cubicBezTo>
                    <a:pt x="1277" y="3494"/>
                    <a:pt x="1313" y="3494"/>
                    <a:pt x="1313" y="3518"/>
                  </a:cubicBezTo>
                  <a:lnTo>
                    <a:pt x="1215" y="3518"/>
                  </a:lnTo>
                  <a:cubicBezTo>
                    <a:pt x="1169" y="3518"/>
                    <a:pt x="1071" y="3568"/>
                    <a:pt x="1021" y="3568"/>
                  </a:cubicBezTo>
                  <a:cubicBezTo>
                    <a:pt x="877" y="3615"/>
                    <a:pt x="729" y="3666"/>
                    <a:pt x="585" y="3763"/>
                  </a:cubicBezTo>
                  <a:cubicBezTo>
                    <a:pt x="534" y="3763"/>
                    <a:pt x="487" y="3860"/>
                    <a:pt x="487" y="3958"/>
                  </a:cubicBezTo>
                  <a:cubicBezTo>
                    <a:pt x="534" y="4055"/>
                    <a:pt x="682" y="4055"/>
                    <a:pt x="779" y="4102"/>
                  </a:cubicBezTo>
                  <a:lnTo>
                    <a:pt x="1266" y="4102"/>
                  </a:lnTo>
                  <a:cubicBezTo>
                    <a:pt x="1297" y="4102"/>
                    <a:pt x="1373" y="4081"/>
                    <a:pt x="1435" y="4081"/>
                  </a:cubicBezTo>
                  <a:cubicBezTo>
                    <a:pt x="1465" y="4081"/>
                    <a:pt x="1492" y="4086"/>
                    <a:pt x="1508" y="4102"/>
                  </a:cubicBezTo>
                  <a:lnTo>
                    <a:pt x="1410" y="4152"/>
                  </a:lnTo>
                  <a:cubicBezTo>
                    <a:pt x="1363" y="4152"/>
                    <a:pt x="1313" y="4199"/>
                    <a:pt x="1266" y="4199"/>
                  </a:cubicBezTo>
                  <a:cubicBezTo>
                    <a:pt x="1118" y="4250"/>
                    <a:pt x="729" y="4394"/>
                    <a:pt x="779" y="4639"/>
                  </a:cubicBezTo>
                  <a:cubicBezTo>
                    <a:pt x="779" y="4737"/>
                    <a:pt x="923" y="4737"/>
                    <a:pt x="974" y="4783"/>
                  </a:cubicBezTo>
                  <a:lnTo>
                    <a:pt x="1656" y="4783"/>
                  </a:lnTo>
                  <a:cubicBezTo>
                    <a:pt x="1702" y="4783"/>
                    <a:pt x="1605" y="4834"/>
                    <a:pt x="1605" y="4834"/>
                  </a:cubicBezTo>
                  <a:cubicBezTo>
                    <a:pt x="1508" y="4834"/>
                    <a:pt x="1461" y="4834"/>
                    <a:pt x="1410" y="4881"/>
                  </a:cubicBezTo>
                  <a:cubicBezTo>
                    <a:pt x="1313" y="4931"/>
                    <a:pt x="1071" y="4978"/>
                    <a:pt x="1071" y="5173"/>
                  </a:cubicBezTo>
                  <a:cubicBezTo>
                    <a:pt x="1071" y="5270"/>
                    <a:pt x="1215" y="5321"/>
                    <a:pt x="1266" y="5321"/>
                  </a:cubicBezTo>
                  <a:cubicBezTo>
                    <a:pt x="1363" y="5336"/>
                    <a:pt x="1515" y="5342"/>
                    <a:pt x="1674" y="5342"/>
                  </a:cubicBezTo>
                  <a:cubicBezTo>
                    <a:pt x="1991" y="5342"/>
                    <a:pt x="2337" y="5321"/>
                    <a:pt x="2337" y="5321"/>
                  </a:cubicBezTo>
                  <a:cubicBezTo>
                    <a:pt x="2341" y="5322"/>
                    <a:pt x="2345" y="5323"/>
                    <a:pt x="2349" y="5323"/>
                  </a:cubicBezTo>
                  <a:cubicBezTo>
                    <a:pt x="2501" y="5323"/>
                    <a:pt x="2873" y="4484"/>
                    <a:pt x="2968" y="4199"/>
                  </a:cubicBezTo>
                  <a:cubicBezTo>
                    <a:pt x="3019" y="4152"/>
                    <a:pt x="3116" y="4004"/>
                    <a:pt x="3065" y="3907"/>
                  </a:cubicBezTo>
                  <a:cubicBezTo>
                    <a:pt x="3046" y="3866"/>
                    <a:pt x="3017" y="3852"/>
                    <a:pt x="2987" y="3852"/>
                  </a:cubicBezTo>
                  <a:cubicBezTo>
                    <a:pt x="2945" y="3852"/>
                    <a:pt x="2900" y="3880"/>
                    <a:pt x="2871" y="3907"/>
                  </a:cubicBezTo>
                  <a:cubicBezTo>
                    <a:pt x="2727" y="3958"/>
                    <a:pt x="2629" y="4055"/>
                    <a:pt x="2532" y="4199"/>
                  </a:cubicBezTo>
                  <a:lnTo>
                    <a:pt x="2434" y="4297"/>
                  </a:lnTo>
                  <a:cubicBezTo>
                    <a:pt x="2434" y="4345"/>
                    <a:pt x="2434" y="4347"/>
                    <a:pt x="2390" y="4347"/>
                  </a:cubicBezTo>
                  <a:lnTo>
                    <a:pt x="2390" y="4347"/>
                  </a:lnTo>
                  <a:cubicBezTo>
                    <a:pt x="2412" y="4255"/>
                    <a:pt x="2489" y="4145"/>
                    <a:pt x="2532" y="4102"/>
                  </a:cubicBezTo>
                  <a:cubicBezTo>
                    <a:pt x="2676" y="3860"/>
                    <a:pt x="2773" y="3666"/>
                    <a:pt x="2871" y="3420"/>
                  </a:cubicBezTo>
                  <a:cubicBezTo>
                    <a:pt x="2913" y="3340"/>
                    <a:pt x="2952" y="3093"/>
                    <a:pt x="2853" y="3093"/>
                  </a:cubicBezTo>
                  <a:cubicBezTo>
                    <a:pt x="2833" y="3093"/>
                    <a:pt x="2807" y="3104"/>
                    <a:pt x="2773" y="3128"/>
                  </a:cubicBezTo>
                  <a:cubicBezTo>
                    <a:pt x="2579" y="3179"/>
                    <a:pt x="2481" y="3374"/>
                    <a:pt x="2384" y="3518"/>
                  </a:cubicBezTo>
                  <a:cubicBezTo>
                    <a:pt x="2384" y="3518"/>
                    <a:pt x="2364" y="3579"/>
                    <a:pt x="2337" y="3623"/>
                  </a:cubicBezTo>
                  <a:lnTo>
                    <a:pt x="2337" y="3623"/>
                  </a:lnTo>
                  <a:lnTo>
                    <a:pt x="2337" y="3568"/>
                  </a:lnTo>
                  <a:cubicBezTo>
                    <a:pt x="2384" y="3518"/>
                    <a:pt x="2434" y="3420"/>
                    <a:pt x="2434" y="3323"/>
                  </a:cubicBezTo>
                  <a:cubicBezTo>
                    <a:pt x="2532" y="3128"/>
                    <a:pt x="2629" y="2933"/>
                    <a:pt x="2727" y="2692"/>
                  </a:cubicBezTo>
                  <a:cubicBezTo>
                    <a:pt x="2727" y="2641"/>
                    <a:pt x="2773" y="2497"/>
                    <a:pt x="2773" y="2447"/>
                  </a:cubicBezTo>
                  <a:cubicBezTo>
                    <a:pt x="2761" y="2409"/>
                    <a:pt x="2739" y="2394"/>
                    <a:pt x="2711" y="2394"/>
                  </a:cubicBezTo>
                  <a:cubicBezTo>
                    <a:pt x="2634" y="2394"/>
                    <a:pt x="2519" y="2510"/>
                    <a:pt x="2481" y="2544"/>
                  </a:cubicBezTo>
                  <a:lnTo>
                    <a:pt x="2434" y="2595"/>
                  </a:lnTo>
                  <a:cubicBezTo>
                    <a:pt x="2434" y="2641"/>
                    <a:pt x="2384" y="2641"/>
                    <a:pt x="2384" y="2692"/>
                  </a:cubicBezTo>
                  <a:cubicBezTo>
                    <a:pt x="2337" y="2692"/>
                    <a:pt x="2337" y="2739"/>
                    <a:pt x="2286" y="2789"/>
                  </a:cubicBezTo>
                  <a:cubicBezTo>
                    <a:pt x="2240" y="2887"/>
                    <a:pt x="2142" y="3031"/>
                    <a:pt x="2092" y="3128"/>
                  </a:cubicBezTo>
                  <a:lnTo>
                    <a:pt x="2092" y="3081"/>
                  </a:lnTo>
                  <a:lnTo>
                    <a:pt x="2142" y="3031"/>
                  </a:lnTo>
                  <a:cubicBezTo>
                    <a:pt x="2189" y="2933"/>
                    <a:pt x="2189" y="2836"/>
                    <a:pt x="2240" y="2789"/>
                  </a:cubicBezTo>
                  <a:cubicBezTo>
                    <a:pt x="2337" y="2544"/>
                    <a:pt x="2481" y="2349"/>
                    <a:pt x="2532" y="2155"/>
                  </a:cubicBezTo>
                  <a:cubicBezTo>
                    <a:pt x="2579" y="2057"/>
                    <a:pt x="2579" y="1913"/>
                    <a:pt x="2532" y="1862"/>
                  </a:cubicBezTo>
                  <a:cubicBezTo>
                    <a:pt x="2509" y="1839"/>
                    <a:pt x="2485" y="1830"/>
                    <a:pt x="2463" y="1830"/>
                  </a:cubicBezTo>
                  <a:cubicBezTo>
                    <a:pt x="2391" y="1830"/>
                    <a:pt x="2325" y="1924"/>
                    <a:pt x="2286" y="1960"/>
                  </a:cubicBezTo>
                  <a:cubicBezTo>
                    <a:pt x="2176" y="2074"/>
                    <a:pt x="2063" y="2242"/>
                    <a:pt x="1995" y="2426"/>
                  </a:cubicBezTo>
                  <a:lnTo>
                    <a:pt x="1995" y="2426"/>
                  </a:lnTo>
                  <a:cubicBezTo>
                    <a:pt x="2001" y="2336"/>
                    <a:pt x="2045" y="2249"/>
                    <a:pt x="2045" y="2205"/>
                  </a:cubicBezTo>
                  <a:cubicBezTo>
                    <a:pt x="2142" y="1960"/>
                    <a:pt x="2189" y="1765"/>
                    <a:pt x="2240" y="1524"/>
                  </a:cubicBezTo>
                  <a:cubicBezTo>
                    <a:pt x="2240" y="1473"/>
                    <a:pt x="2240" y="1329"/>
                    <a:pt x="2142" y="1278"/>
                  </a:cubicBezTo>
                  <a:cubicBezTo>
                    <a:pt x="2133" y="1270"/>
                    <a:pt x="2124" y="1266"/>
                    <a:pt x="2115" y="1266"/>
                  </a:cubicBezTo>
                  <a:cubicBezTo>
                    <a:pt x="2074" y="1266"/>
                    <a:pt x="2036" y="1338"/>
                    <a:pt x="1994" y="1376"/>
                  </a:cubicBezTo>
                  <a:cubicBezTo>
                    <a:pt x="1867" y="1506"/>
                    <a:pt x="1813" y="1674"/>
                    <a:pt x="1702" y="1845"/>
                  </a:cubicBezTo>
                  <a:lnTo>
                    <a:pt x="1702" y="1845"/>
                  </a:lnTo>
                  <a:lnTo>
                    <a:pt x="1702" y="1765"/>
                  </a:lnTo>
                  <a:cubicBezTo>
                    <a:pt x="1753" y="1668"/>
                    <a:pt x="1753" y="1570"/>
                    <a:pt x="1800" y="1426"/>
                  </a:cubicBezTo>
                  <a:cubicBezTo>
                    <a:pt x="1850" y="1181"/>
                    <a:pt x="1897" y="694"/>
                    <a:pt x="1656" y="499"/>
                  </a:cubicBezTo>
                  <a:cubicBezTo>
                    <a:pt x="1633" y="477"/>
                    <a:pt x="1613" y="468"/>
                    <a:pt x="1595" y="468"/>
                  </a:cubicBezTo>
                  <a:cubicBezTo>
                    <a:pt x="1535" y="468"/>
                    <a:pt x="1497" y="572"/>
                    <a:pt x="1461" y="647"/>
                  </a:cubicBezTo>
                  <a:cubicBezTo>
                    <a:pt x="1410" y="791"/>
                    <a:pt x="1363" y="939"/>
                    <a:pt x="1363" y="1084"/>
                  </a:cubicBezTo>
                  <a:cubicBezTo>
                    <a:pt x="1313" y="1134"/>
                    <a:pt x="1363" y="1232"/>
                    <a:pt x="1313" y="1278"/>
                  </a:cubicBezTo>
                  <a:lnTo>
                    <a:pt x="1313" y="1232"/>
                  </a:lnTo>
                  <a:lnTo>
                    <a:pt x="1313" y="1084"/>
                  </a:lnTo>
                  <a:cubicBezTo>
                    <a:pt x="1266" y="986"/>
                    <a:pt x="1215" y="889"/>
                    <a:pt x="1215" y="791"/>
                  </a:cubicBezTo>
                  <a:cubicBezTo>
                    <a:pt x="1071" y="499"/>
                    <a:pt x="877" y="258"/>
                    <a:pt x="631" y="110"/>
                  </a:cubicBezTo>
                  <a:cubicBezTo>
                    <a:pt x="552" y="72"/>
                    <a:pt x="473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67"/>
            <p:cNvSpPr/>
            <p:nvPr/>
          </p:nvSpPr>
          <p:spPr>
            <a:xfrm>
              <a:off x="7899640" y="1012133"/>
              <a:ext cx="266125" cy="1017244"/>
            </a:xfrm>
            <a:custGeom>
              <a:avLst/>
              <a:gdLst/>
              <a:ahLst/>
              <a:cxnLst/>
              <a:rect l="l" t="t" r="r" b="b"/>
              <a:pathLst>
                <a:path w="1605" h="6135" extrusionOk="0">
                  <a:moveTo>
                    <a:pt x="0" y="0"/>
                  </a:moveTo>
                  <a:lnTo>
                    <a:pt x="0" y="47"/>
                  </a:lnTo>
                  <a:lnTo>
                    <a:pt x="0" y="98"/>
                  </a:lnTo>
                  <a:cubicBezTo>
                    <a:pt x="144" y="390"/>
                    <a:pt x="1507" y="2824"/>
                    <a:pt x="1558" y="6084"/>
                  </a:cubicBezTo>
                  <a:cubicBezTo>
                    <a:pt x="1558" y="6084"/>
                    <a:pt x="1558" y="6134"/>
                    <a:pt x="1605" y="6134"/>
                  </a:cubicBezTo>
                  <a:lnTo>
                    <a:pt x="1605" y="6084"/>
                  </a:lnTo>
                  <a:cubicBezTo>
                    <a:pt x="1558" y="2629"/>
                    <a:pt x="47" y="0"/>
                    <a:pt x="47" y="0"/>
                  </a:cubicBezTo>
                  <a:close/>
                </a:path>
              </a:pathLst>
            </a:custGeom>
            <a:solidFill>
              <a:srgbClr val="075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67"/>
            <p:cNvSpPr/>
            <p:nvPr/>
          </p:nvSpPr>
          <p:spPr>
            <a:xfrm>
              <a:off x="7883391" y="1238133"/>
              <a:ext cx="153208" cy="88708"/>
            </a:xfrm>
            <a:custGeom>
              <a:avLst/>
              <a:gdLst/>
              <a:ahLst/>
              <a:cxnLst/>
              <a:rect l="l" t="t" r="r" b="b"/>
              <a:pathLst>
                <a:path w="924" h="535" extrusionOk="0">
                  <a:moveTo>
                    <a:pt x="48" y="0"/>
                  </a:moveTo>
                  <a:lnTo>
                    <a:pt x="1" y="47"/>
                  </a:lnTo>
                  <a:cubicBezTo>
                    <a:pt x="1" y="47"/>
                    <a:pt x="1" y="98"/>
                    <a:pt x="48" y="98"/>
                  </a:cubicBezTo>
                  <a:cubicBezTo>
                    <a:pt x="145" y="98"/>
                    <a:pt x="293" y="195"/>
                    <a:pt x="437" y="242"/>
                  </a:cubicBezTo>
                  <a:cubicBezTo>
                    <a:pt x="632" y="339"/>
                    <a:pt x="780" y="437"/>
                    <a:pt x="877" y="534"/>
                  </a:cubicBezTo>
                  <a:lnTo>
                    <a:pt x="924" y="534"/>
                  </a:lnTo>
                  <a:lnTo>
                    <a:pt x="924" y="487"/>
                  </a:lnTo>
                  <a:cubicBezTo>
                    <a:pt x="827" y="390"/>
                    <a:pt x="632" y="293"/>
                    <a:pt x="488" y="195"/>
                  </a:cubicBezTo>
                  <a:cubicBezTo>
                    <a:pt x="340" y="145"/>
                    <a:pt x="145" y="47"/>
                    <a:pt x="48" y="0"/>
                  </a:cubicBezTo>
                  <a:close/>
                </a:path>
              </a:pathLst>
            </a:custGeom>
            <a:solidFill>
              <a:srgbClr val="075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67"/>
            <p:cNvSpPr/>
            <p:nvPr/>
          </p:nvSpPr>
          <p:spPr>
            <a:xfrm>
              <a:off x="7996474" y="1084426"/>
              <a:ext cx="40126" cy="145415"/>
            </a:xfrm>
            <a:custGeom>
              <a:avLst/>
              <a:gdLst/>
              <a:ahLst/>
              <a:cxnLst/>
              <a:rect l="l" t="t" r="r" b="b"/>
              <a:pathLst>
                <a:path w="242" h="877" extrusionOk="0">
                  <a:moveTo>
                    <a:pt x="195" y="1"/>
                  </a:moveTo>
                  <a:lnTo>
                    <a:pt x="195" y="51"/>
                  </a:lnTo>
                  <a:cubicBezTo>
                    <a:pt x="145" y="293"/>
                    <a:pt x="98" y="585"/>
                    <a:pt x="0" y="830"/>
                  </a:cubicBezTo>
                  <a:lnTo>
                    <a:pt x="0" y="877"/>
                  </a:lnTo>
                  <a:lnTo>
                    <a:pt x="47" y="877"/>
                  </a:lnTo>
                  <a:cubicBezTo>
                    <a:pt x="145" y="585"/>
                    <a:pt x="195" y="293"/>
                    <a:pt x="242" y="51"/>
                  </a:cubicBezTo>
                  <a:cubicBezTo>
                    <a:pt x="242" y="1"/>
                    <a:pt x="242" y="1"/>
                    <a:pt x="195" y="1"/>
                  </a:cubicBezTo>
                  <a:close/>
                </a:path>
              </a:pathLst>
            </a:custGeom>
            <a:solidFill>
              <a:srgbClr val="075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67"/>
            <p:cNvSpPr/>
            <p:nvPr/>
          </p:nvSpPr>
          <p:spPr>
            <a:xfrm>
              <a:off x="8068767" y="1342759"/>
              <a:ext cx="57039" cy="113082"/>
            </a:xfrm>
            <a:custGeom>
              <a:avLst/>
              <a:gdLst/>
              <a:ahLst/>
              <a:cxnLst/>
              <a:rect l="l" t="t" r="r" b="b"/>
              <a:pathLst>
                <a:path w="344" h="682" extrusionOk="0">
                  <a:moveTo>
                    <a:pt x="246" y="0"/>
                  </a:moveTo>
                  <a:cubicBezTo>
                    <a:pt x="195" y="246"/>
                    <a:pt x="98" y="440"/>
                    <a:pt x="1" y="635"/>
                  </a:cubicBezTo>
                  <a:cubicBezTo>
                    <a:pt x="1" y="635"/>
                    <a:pt x="1" y="682"/>
                    <a:pt x="51" y="682"/>
                  </a:cubicBezTo>
                  <a:lnTo>
                    <a:pt x="98" y="635"/>
                  </a:lnTo>
                  <a:cubicBezTo>
                    <a:pt x="149" y="440"/>
                    <a:pt x="246" y="246"/>
                    <a:pt x="343" y="51"/>
                  </a:cubicBezTo>
                  <a:cubicBezTo>
                    <a:pt x="343" y="0"/>
                    <a:pt x="343" y="0"/>
                    <a:pt x="293" y="0"/>
                  </a:cubicBezTo>
                  <a:close/>
                </a:path>
              </a:pathLst>
            </a:custGeom>
            <a:solidFill>
              <a:srgbClr val="075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67"/>
            <p:cNvSpPr/>
            <p:nvPr/>
          </p:nvSpPr>
          <p:spPr>
            <a:xfrm>
              <a:off x="7996474" y="1536426"/>
              <a:ext cx="104792" cy="16415"/>
            </a:xfrm>
            <a:custGeom>
              <a:avLst/>
              <a:gdLst/>
              <a:ahLst/>
              <a:cxnLst/>
              <a:rect l="l" t="t" r="r" b="b"/>
              <a:pathLst>
                <a:path w="632" h="99" extrusionOk="0">
                  <a:moveTo>
                    <a:pt x="0" y="1"/>
                  </a:moveTo>
                  <a:lnTo>
                    <a:pt x="47" y="51"/>
                  </a:lnTo>
                  <a:lnTo>
                    <a:pt x="145" y="51"/>
                  </a:lnTo>
                  <a:cubicBezTo>
                    <a:pt x="293" y="51"/>
                    <a:pt x="437" y="51"/>
                    <a:pt x="585" y="98"/>
                  </a:cubicBezTo>
                  <a:cubicBezTo>
                    <a:pt x="631" y="98"/>
                    <a:pt x="631" y="98"/>
                    <a:pt x="631" y="51"/>
                  </a:cubicBezTo>
                  <a:cubicBezTo>
                    <a:pt x="487" y="1"/>
                    <a:pt x="293" y="1"/>
                    <a:pt x="145" y="1"/>
                  </a:cubicBezTo>
                  <a:close/>
                </a:path>
              </a:pathLst>
            </a:custGeom>
            <a:solidFill>
              <a:srgbClr val="075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67"/>
            <p:cNvSpPr/>
            <p:nvPr/>
          </p:nvSpPr>
          <p:spPr>
            <a:xfrm>
              <a:off x="8117184" y="1536426"/>
              <a:ext cx="64832" cy="113248"/>
            </a:xfrm>
            <a:custGeom>
              <a:avLst/>
              <a:gdLst/>
              <a:ahLst/>
              <a:cxnLst/>
              <a:rect l="l" t="t" r="r" b="b"/>
              <a:pathLst>
                <a:path w="391" h="683" extrusionOk="0">
                  <a:moveTo>
                    <a:pt x="343" y="1"/>
                  </a:moveTo>
                  <a:cubicBezTo>
                    <a:pt x="246" y="246"/>
                    <a:pt x="98" y="441"/>
                    <a:pt x="1" y="636"/>
                  </a:cubicBezTo>
                  <a:lnTo>
                    <a:pt x="1" y="682"/>
                  </a:lnTo>
                  <a:lnTo>
                    <a:pt x="51" y="682"/>
                  </a:lnTo>
                  <a:cubicBezTo>
                    <a:pt x="149" y="441"/>
                    <a:pt x="293" y="246"/>
                    <a:pt x="390" y="51"/>
                  </a:cubicBezTo>
                  <a:lnTo>
                    <a:pt x="390" y="1"/>
                  </a:lnTo>
                  <a:close/>
                </a:path>
              </a:pathLst>
            </a:custGeom>
            <a:solidFill>
              <a:srgbClr val="075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67"/>
            <p:cNvSpPr/>
            <p:nvPr/>
          </p:nvSpPr>
          <p:spPr>
            <a:xfrm>
              <a:off x="8036434" y="1738550"/>
              <a:ext cx="105455" cy="7959"/>
            </a:xfrm>
            <a:custGeom>
              <a:avLst/>
              <a:gdLst/>
              <a:ahLst/>
              <a:cxnLst/>
              <a:rect l="l" t="t" r="r" b="b"/>
              <a:pathLst>
                <a:path w="636" h="48" extrusionOk="0">
                  <a:moveTo>
                    <a:pt x="1" y="1"/>
                  </a:moveTo>
                  <a:lnTo>
                    <a:pt x="1" y="47"/>
                  </a:lnTo>
                  <a:lnTo>
                    <a:pt x="636" y="47"/>
                  </a:lnTo>
                  <a:cubicBezTo>
                    <a:pt x="636" y="1"/>
                    <a:pt x="585" y="1"/>
                    <a:pt x="585" y="1"/>
                  </a:cubicBezTo>
                  <a:close/>
                </a:path>
              </a:pathLst>
            </a:custGeom>
            <a:solidFill>
              <a:srgbClr val="075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67"/>
            <p:cNvSpPr/>
            <p:nvPr/>
          </p:nvSpPr>
          <p:spPr>
            <a:xfrm>
              <a:off x="8157973" y="1375092"/>
              <a:ext cx="637539" cy="439728"/>
            </a:xfrm>
            <a:custGeom>
              <a:avLst/>
              <a:gdLst/>
              <a:ahLst/>
              <a:cxnLst/>
              <a:rect l="l" t="t" r="r" b="b"/>
              <a:pathLst>
                <a:path w="3845" h="2652" extrusionOk="0">
                  <a:moveTo>
                    <a:pt x="2091" y="0"/>
                  </a:moveTo>
                  <a:cubicBezTo>
                    <a:pt x="2045" y="0"/>
                    <a:pt x="1947" y="97"/>
                    <a:pt x="1897" y="148"/>
                  </a:cubicBezTo>
                  <a:cubicBezTo>
                    <a:pt x="1702" y="292"/>
                    <a:pt x="1558" y="487"/>
                    <a:pt x="1410" y="682"/>
                  </a:cubicBezTo>
                  <a:cubicBezTo>
                    <a:pt x="1363" y="779"/>
                    <a:pt x="1215" y="1122"/>
                    <a:pt x="1215" y="1122"/>
                  </a:cubicBezTo>
                  <a:cubicBezTo>
                    <a:pt x="1313" y="876"/>
                    <a:pt x="1410" y="584"/>
                    <a:pt x="1410" y="390"/>
                  </a:cubicBezTo>
                  <a:lnTo>
                    <a:pt x="1410" y="292"/>
                  </a:lnTo>
                  <a:cubicBezTo>
                    <a:pt x="1410" y="190"/>
                    <a:pt x="1380" y="154"/>
                    <a:pt x="1340" y="154"/>
                  </a:cubicBezTo>
                  <a:cubicBezTo>
                    <a:pt x="1264" y="154"/>
                    <a:pt x="1151" y="280"/>
                    <a:pt x="1118" y="343"/>
                  </a:cubicBezTo>
                  <a:cubicBezTo>
                    <a:pt x="826" y="682"/>
                    <a:pt x="923" y="1168"/>
                    <a:pt x="728" y="1558"/>
                  </a:cubicBezTo>
                  <a:lnTo>
                    <a:pt x="728" y="1461"/>
                  </a:lnTo>
                  <a:lnTo>
                    <a:pt x="728" y="1316"/>
                  </a:lnTo>
                  <a:cubicBezTo>
                    <a:pt x="728" y="1122"/>
                    <a:pt x="779" y="927"/>
                    <a:pt x="728" y="779"/>
                  </a:cubicBezTo>
                  <a:cubicBezTo>
                    <a:pt x="728" y="741"/>
                    <a:pt x="697" y="669"/>
                    <a:pt x="633" y="669"/>
                  </a:cubicBezTo>
                  <a:cubicBezTo>
                    <a:pt x="619" y="669"/>
                    <a:pt x="602" y="673"/>
                    <a:pt x="584" y="682"/>
                  </a:cubicBezTo>
                  <a:cubicBezTo>
                    <a:pt x="487" y="682"/>
                    <a:pt x="436" y="876"/>
                    <a:pt x="436" y="974"/>
                  </a:cubicBezTo>
                  <a:cubicBezTo>
                    <a:pt x="339" y="1219"/>
                    <a:pt x="390" y="1461"/>
                    <a:pt x="390" y="1753"/>
                  </a:cubicBezTo>
                  <a:cubicBezTo>
                    <a:pt x="390" y="1803"/>
                    <a:pt x="436" y="1998"/>
                    <a:pt x="390" y="2045"/>
                  </a:cubicBezTo>
                  <a:lnTo>
                    <a:pt x="390" y="1998"/>
                  </a:lnTo>
                  <a:cubicBezTo>
                    <a:pt x="390" y="1947"/>
                    <a:pt x="339" y="1901"/>
                    <a:pt x="339" y="1850"/>
                  </a:cubicBezTo>
                  <a:cubicBezTo>
                    <a:pt x="292" y="1706"/>
                    <a:pt x="292" y="1558"/>
                    <a:pt x="242" y="1414"/>
                  </a:cubicBezTo>
                  <a:cubicBezTo>
                    <a:pt x="195" y="1414"/>
                    <a:pt x="195" y="1316"/>
                    <a:pt x="97" y="1316"/>
                  </a:cubicBezTo>
                  <a:cubicBezTo>
                    <a:pt x="0" y="1414"/>
                    <a:pt x="0" y="1609"/>
                    <a:pt x="47" y="1706"/>
                  </a:cubicBezTo>
                  <a:cubicBezTo>
                    <a:pt x="47" y="2045"/>
                    <a:pt x="195" y="2337"/>
                    <a:pt x="292" y="2629"/>
                  </a:cubicBezTo>
                  <a:cubicBezTo>
                    <a:pt x="292" y="2629"/>
                    <a:pt x="573" y="2651"/>
                    <a:pt x="832" y="2651"/>
                  </a:cubicBezTo>
                  <a:cubicBezTo>
                    <a:pt x="962" y="2651"/>
                    <a:pt x="1087" y="2646"/>
                    <a:pt x="1168" y="2629"/>
                  </a:cubicBezTo>
                  <a:cubicBezTo>
                    <a:pt x="1266" y="2629"/>
                    <a:pt x="1410" y="2629"/>
                    <a:pt x="1461" y="2532"/>
                  </a:cubicBezTo>
                  <a:cubicBezTo>
                    <a:pt x="1507" y="2434"/>
                    <a:pt x="1266" y="2337"/>
                    <a:pt x="1215" y="2337"/>
                  </a:cubicBezTo>
                  <a:cubicBezTo>
                    <a:pt x="1168" y="2290"/>
                    <a:pt x="1071" y="2290"/>
                    <a:pt x="1118" y="2290"/>
                  </a:cubicBezTo>
                  <a:cubicBezTo>
                    <a:pt x="1118" y="2273"/>
                    <a:pt x="1139" y="2268"/>
                    <a:pt x="1170" y="2268"/>
                  </a:cubicBezTo>
                  <a:cubicBezTo>
                    <a:pt x="1232" y="2268"/>
                    <a:pt x="1329" y="2290"/>
                    <a:pt x="1363" y="2290"/>
                  </a:cubicBezTo>
                  <a:cubicBezTo>
                    <a:pt x="1459" y="2290"/>
                    <a:pt x="1578" y="2311"/>
                    <a:pt x="1704" y="2311"/>
                  </a:cubicBezTo>
                  <a:cubicBezTo>
                    <a:pt x="1767" y="2311"/>
                    <a:pt x="1832" y="2306"/>
                    <a:pt x="1897" y="2290"/>
                  </a:cubicBezTo>
                  <a:cubicBezTo>
                    <a:pt x="1947" y="2290"/>
                    <a:pt x="2045" y="2290"/>
                    <a:pt x="2091" y="2239"/>
                  </a:cubicBezTo>
                  <a:cubicBezTo>
                    <a:pt x="2142" y="2142"/>
                    <a:pt x="1897" y="1998"/>
                    <a:pt x="1850" y="1947"/>
                  </a:cubicBezTo>
                  <a:cubicBezTo>
                    <a:pt x="1799" y="1947"/>
                    <a:pt x="1799" y="1947"/>
                    <a:pt x="1753" y="1901"/>
                  </a:cubicBezTo>
                  <a:cubicBezTo>
                    <a:pt x="1799" y="1901"/>
                    <a:pt x="1897" y="1947"/>
                    <a:pt x="1947" y="1947"/>
                  </a:cubicBezTo>
                  <a:cubicBezTo>
                    <a:pt x="2142" y="1998"/>
                    <a:pt x="2286" y="2045"/>
                    <a:pt x="2481" y="2045"/>
                  </a:cubicBezTo>
                  <a:cubicBezTo>
                    <a:pt x="2532" y="2045"/>
                    <a:pt x="2726" y="2045"/>
                    <a:pt x="2726" y="1947"/>
                  </a:cubicBezTo>
                  <a:cubicBezTo>
                    <a:pt x="2676" y="1803"/>
                    <a:pt x="2532" y="1706"/>
                    <a:pt x="2434" y="1655"/>
                  </a:cubicBezTo>
                  <a:lnTo>
                    <a:pt x="2286" y="1558"/>
                  </a:lnTo>
                  <a:cubicBezTo>
                    <a:pt x="2286" y="1542"/>
                    <a:pt x="2292" y="1537"/>
                    <a:pt x="2301" y="1537"/>
                  </a:cubicBezTo>
                  <a:cubicBezTo>
                    <a:pt x="2320" y="1537"/>
                    <a:pt x="2352" y="1558"/>
                    <a:pt x="2384" y="1558"/>
                  </a:cubicBezTo>
                  <a:cubicBezTo>
                    <a:pt x="2434" y="1609"/>
                    <a:pt x="2532" y="1609"/>
                    <a:pt x="2578" y="1655"/>
                  </a:cubicBezTo>
                  <a:cubicBezTo>
                    <a:pt x="2773" y="1706"/>
                    <a:pt x="2968" y="1753"/>
                    <a:pt x="3162" y="1753"/>
                  </a:cubicBezTo>
                  <a:cubicBezTo>
                    <a:pt x="3260" y="1753"/>
                    <a:pt x="3357" y="1706"/>
                    <a:pt x="3357" y="1609"/>
                  </a:cubicBezTo>
                  <a:cubicBezTo>
                    <a:pt x="3357" y="1414"/>
                    <a:pt x="2968" y="1266"/>
                    <a:pt x="2870" y="1219"/>
                  </a:cubicBezTo>
                  <a:cubicBezTo>
                    <a:pt x="2824" y="1219"/>
                    <a:pt x="2629" y="1168"/>
                    <a:pt x="2629" y="1168"/>
                  </a:cubicBezTo>
                  <a:cubicBezTo>
                    <a:pt x="2629" y="1122"/>
                    <a:pt x="2870" y="1122"/>
                    <a:pt x="2921" y="1071"/>
                  </a:cubicBezTo>
                  <a:cubicBezTo>
                    <a:pt x="2968" y="1071"/>
                    <a:pt x="3065" y="1071"/>
                    <a:pt x="3116" y="1024"/>
                  </a:cubicBezTo>
                  <a:lnTo>
                    <a:pt x="3260" y="1024"/>
                  </a:lnTo>
                  <a:cubicBezTo>
                    <a:pt x="3408" y="974"/>
                    <a:pt x="3844" y="876"/>
                    <a:pt x="3797" y="682"/>
                  </a:cubicBezTo>
                  <a:cubicBezTo>
                    <a:pt x="3747" y="584"/>
                    <a:pt x="3603" y="584"/>
                    <a:pt x="3552" y="584"/>
                  </a:cubicBezTo>
                  <a:cubicBezTo>
                    <a:pt x="3260" y="584"/>
                    <a:pt x="3018" y="584"/>
                    <a:pt x="2773" y="682"/>
                  </a:cubicBezTo>
                  <a:cubicBezTo>
                    <a:pt x="2676" y="682"/>
                    <a:pt x="2578" y="732"/>
                    <a:pt x="2532" y="779"/>
                  </a:cubicBezTo>
                  <a:lnTo>
                    <a:pt x="2384" y="830"/>
                  </a:lnTo>
                  <a:lnTo>
                    <a:pt x="2532" y="682"/>
                  </a:lnTo>
                  <a:cubicBezTo>
                    <a:pt x="2676" y="538"/>
                    <a:pt x="2773" y="390"/>
                    <a:pt x="2870" y="245"/>
                  </a:cubicBezTo>
                  <a:cubicBezTo>
                    <a:pt x="2870" y="148"/>
                    <a:pt x="2921" y="51"/>
                    <a:pt x="2773" y="51"/>
                  </a:cubicBezTo>
                  <a:cubicBezTo>
                    <a:pt x="2481" y="51"/>
                    <a:pt x="2189" y="343"/>
                    <a:pt x="2045" y="538"/>
                  </a:cubicBezTo>
                  <a:cubicBezTo>
                    <a:pt x="1994" y="635"/>
                    <a:pt x="1799" y="876"/>
                    <a:pt x="1799" y="876"/>
                  </a:cubicBezTo>
                  <a:cubicBezTo>
                    <a:pt x="1897" y="635"/>
                    <a:pt x="2045" y="440"/>
                    <a:pt x="2091" y="245"/>
                  </a:cubicBezTo>
                  <a:cubicBezTo>
                    <a:pt x="2142" y="195"/>
                    <a:pt x="2239" y="0"/>
                    <a:pt x="2091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67"/>
            <p:cNvSpPr/>
            <p:nvPr/>
          </p:nvSpPr>
          <p:spPr>
            <a:xfrm>
              <a:off x="8165601" y="1504259"/>
              <a:ext cx="541370" cy="428287"/>
            </a:xfrm>
            <a:custGeom>
              <a:avLst/>
              <a:gdLst/>
              <a:ahLst/>
              <a:cxnLst/>
              <a:rect l="l" t="t" r="r" b="b"/>
              <a:pathLst>
                <a:path w="3265" h="2583" extrusionOk="0">
                  <a:moveTo>
                    <a:pt x="3214" y="0"/>
                  </a:moveTo>
                  <a:cubicBezTo>
                    <a:pt x="3214" y="0"/>
                    <a:pt x="2532" y="51"/>
                    <a:pt x="1804" y="389"/>
                  </a:cubicBezTo>
                  <a:cubicBezTo>
                    <a:pt x="1072" y="779"/>
                    <a:pt x="246" y="1414"/>
                    <a:pt x="1" y="2531"/>
                  </a:cubicBezTo>
                  <a:lnTo>
                    <a:pt x="1" y="2582"/>
                  </a:lnTo>
                  <a:cubicBezTo>
                    <a:pt x="51" y="2582"/>
                    <a:pt x="51" y="2582"/>
                    <a:pt x="51" y="2531"/>
                  </a:cubicBezTo>
                  <a:cubicBezTo>
                    <a:pt x="293" y="1414"/>
                    <a:pt x="1122" y="830"/>
                    <a:pt x="1851" y="440"/>
                  </a:cubicBezTo>
                  <a:cubicBezTo>
                    <a:pt x="2193" y="292"/>
                    <a:pt x="2532" y="195"/>
                    <a:pt x="2824" y="97"/>
                  </a:cubicBezTo>
                  <a:cubicBezTo>
                    <a:pt x="2922" y="97"/>
                    <a:pt x="3019" y="51"/>
                    <a:pt x="3116" y="51"/>
                  </a:cubicBezTo>
                  <a:lnTo>
                    <a:pt x="3214" y="51"/>
                  </a:lnTo>
                  <a:cubicBezTo>
                    <a:pt x="3264" y="51"/>
                    <a:pt x="3264" y="51"/>
                    <a:pt x="3264" y="0"/>
                  </a:cubicBezTo>
                  <a:close/>
                </a:path>
              </a:pathLst>
            </a:custGeom>
            <a:solidFill>
              <a:srgbClr val="144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67"/>
            <p:cNvSpPr/>
            <p:nvPr/>
          </p:nvSpPr>
          <p:spPr>
            <a:xfrm>
              <a:off x="8464723" y="1496466"/>
              <a:ext cx="64666" cy="80915"/>
            </a:xfrm>
            <a:custGeom>
              <a:avLst/>
              <a:gdLst/>
              <a:ahLst/>
              <a:cxnLst/>
              <a:rect l="l" t="t" r="r" b="b"/>
              <a:pathLst>
                <a:path w="390" h="488" extrusionOk="0">
                  <a:moveTo>
                    <a:pt x="339" y="0"/>
                  </a:moveTo>
                  <a:cubicBezTo>
                    <a:pt x="241" y="144"/>
                    <a:pt x="97" y="292"/>
                    <a:pt x="0" y="436"/>
                  </a:cubicBezTo>
                  <a:lnTo>
                    <a:pt x="0" y="487"/>
                  </a:lnTo>
                  <a:lnTo>
                    <a:pt x="47" y="487"/>
                  </a:lnTo>
                  <a:cubicBezTo>
                    <a:pt x="144" y="339"/>
                    <a:pt x="292" y="195"/>
                    <a:pt x="389" y="47"/>
                  </a:cubicBezTo>
                  <a:lnTo>
                    <a:pt x="389" y="0"/>
                  </a:lnTo>
                  <a:close/>
                </a:path>
              </a:pathLst>
            </a:custGeom>
            <a:solidFill>
              <a:srgbClr val="144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67"/>
            <p:cNvSpPr/>
            <p:nvPr/>
          </p:nvSpPr>
          <p:spPr>
            <a:xfrm>
              <a:off x="8319307" y="1584843"/>
              <a:ext cx="32499" cy="89372"/>
            </a:xfrm>
            <a:custGeom>
              <a:avLst/>
              <a:gdLst/>
              <a:ahLst/>
              <a:cxnLst/>
              <a:rect l="l" t="t" r="r" b="b"/>
              <a:pathLst>
                <a:path w="196" h="539" extrusionOk="0">
                  <a:moveTo>
                    <a:pt x="145" y="1"/>
                  </a:moveTo>
                  <a:cubicBezTo>
                    <a:pt x="98" y="196"/>
                    <a:pt x="47" y="344"/>
                    <a:pt x="1" y="488"/>
                  </a:cubicBezTo>
                  <a:lnTo>
                    <a:pt x="1" y="538"/>
                  </a:lnTo>
                  <a:lnTo>
                    <a:pt x="47" y="538"/>
                  </a:lnTo>
                  <a:cubicBezTo>
                    <a:pt x="98" y="344"/>
                    <a:pt x="145" y="196"/>
                    <a:pt x="195" y="51"/>
                  </a:cubicBezTo>
                  <a:cubicBezTo>
                    <a:pt x="195" y="1"/>
                    <a:pt x="195" y="1"/>
                    <a:pt x="145" y="1"/>
                  </a:cubicBezTo>
                  <a:close/>
                </a:path>
              </a:pathLst>
            </a:custGeom>
            <a:solidFill>
              <a:srgbClr val="144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67"/>
            <p:cNvSpPr/>
            <p:nvPr/>
          </p:nvSpPr>
          <p:spPr>
            <a:xfrm>
              <a:off x="8375517" y="1617176"/>
              <a:ext cx="113248" cy="32499"/>
            </a:xfrm>
            <a:custGeom>
              <a:avLst/>
              <a:gdLst/>
              <a:ahLst/>
              <a:cxnLst/>
              <a:rect l="l" t="t" r="r" b="b"/>
              <a:pathLst>
                <a:path w="683" h="196" extrusionOk="0">
                  <a:moveTo>
                    <a:pt x="51" y="1"/>
                  </a:moveTo>
                  <a:lnTo>
                    <a:pt x="1" y="51"/>
                  </a:lnTo>
                  <a:lnTo>
                    <a:pt x="51" y="98"/>
                  </a:lnTo>
                  <a:cubicBezTo>
                    <a:pt x="246" y="98"/>
                    <a:pt x="441" y="149"/>
                    <a:pt x="635" y="195"/>
                  </a:cubicBezTo>
                  <a:lnTo>
                    <a:pt x="682" y="195"/>
                  </a:lnTo>
                  <a:cubicBezTo>
                    <a:pt x="682" y="149"/>
                    <a:pt x="682" y="149"/>
                    <a:pt x="635" y="149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rgbClr val="144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67"/>
            <p:cNvSpPr/>
            <p:nvPr/>
          </p:nvSpPr>
          <p:spPr>
            <a:xfrm>
              <a:off x="8238558" y="1754799"/>
              <a:ext cx="80915" cy="16249"/>
            </a:xfrm>
            <a:custGeom>
              <a:avLst/>
              <a:gdLst/>
              <a:ahLst/>
              <a:cxnLst/>
              <a:rect l="l" t="t" r="r" b="b"/>
              <a:pathLst>
                <a:path w="488" h="98" extrusionOk="0">
                  <a:moveTo>
                    <a:pt x="48" y="0"/>
                  </a:moveTo>
                  <a:cubicBezTo>
                    <a:pt x="1" y="0"/>
                    <a:pt x="1" y="47"/>
                    <a:pt x="1" y="47"/>
                  </a:cubicBezTo>
                  <a:cubicBezTo>
                    <a:pt x="1" y="47"/>
                    <a:pt x="22" y="69"/>
                    <a:pt x="36" y="69"/>
                  </a:cubicBezTo>
                  <a:cubicBezTo>
                    <a:pt x="42" y="69"/>
                    <a:pt x="48" y="64"/>
                    <a:pt x="48" y="47"/>
                  </a:cubicBezTo>
                  <a:lnTo>
                    <a:pt x="242" y="47"/>
                  </a:lnTo>
                  <a:cubicBezTo>
                    <a:pt x="293" y="47"/>
                    <a:pt x="390" y="47"/>
                    <a:pt x="437" y="97"/>
                  </a:cubicBezTo>
                  <a:cubicBezTo>
                    <a:pt x="488" y="97"/>
                    <a:pt x="488" y="97"/>
                    <a:pt x="488" y="47"/>
                  </a:cubicBezTo>
                  <a:cubicBezTo>
                    <a:pt x="390" y="0"/>
                    <a:pt x="293" y="0"/>
                    <a:pt x="242" y="0"/>
                  </a:cubicBezTo>
                  <a:close/>
                </a:path>
              </a:pathLst>
            </a:custGeom>
            <a:solidFill>
              <a:srgbClr val="144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67"/>
            <p:cNvSpPr/>
            <p:nvPr/>
          </p:nvSpPr>
          <p:spPr>
            <a:xfrm>
              <a:off x="8270891" y="1657800"/>
              <a:ext cx="7959" cy="64832"/>
            </a:xfrm>
            <a:custGeom>
              <a:avLst/>
              <a:gdLst/>
              <a:ahLst/>
              <a:cxnLst/>
              <a:rect l="l" t="t" r="r" b="b"/>
              <a:pathLst>
                <a:path w="48" h="391" extrusionOk="0">
                  <a:moveTo>
                    <a:pt x="1" y="1"/>
                  </a:moveTo>
                  <a:lnTo>
                    <a:pt x="1" y="48"/>
                  </a:lnTo>
                  <a:lnTo>
                    <a:pt x="1" y="196"/>
                  </a:lnTo>
                  <a:lnTo>
                    <a:pt x="1" y="390"/>
                  </a:lnTo>
                  <a:lnTo>
                    <a:pt x="47" y="390"/>
                  </a:lnTo>
                  <a:lnTo>
                    <a:pt x="47" y="196"/>
                  </a:lnTo>
                  <a:lnTo>
                    <a:pt x="47" y="48"/>
                  </a:lnTo>
                  <a:cubicBezTo>
                    <a:pt x="47" y="1"/>
                    <a:pt x="47" y="1"/>
                    <a:pt x="1" y="1"/>
                  </a:cubicBezTo>
                  <a:close/>
                </a:path>
              </a:pathLst>
            </a:custGeom>
            <a:solidFill>
              <a:srgbClr val="144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67"/>
            <p:cNvSpPr/>
            <p:nvPr/>
          </p:nvSpPr>
          <p:spPr>
            <a:xfrm>
              <a:off x="8012557" y="1786966"/>
              <a:ext cx="339247" cy="403747"/>
            </a:xfrm>
            <a:custGeom>
              <a:avLst/>
              <a:gdLst/>
              <a:ahLst/>
              <a:cxnLst/>
              <a:rect l="l" t="t" r="r" b="b"/>
              <a:pathLst>
                <a:path w="2046" h="2435" extrusionOk="0">
                  <a:moveTo>
                    <a:pt x="1" y="1"/>
                  </a:moveTo>
                  <a:lnTo>
                    <a:pt x="390" y="2435"/>
                  </a:lnTo>
                  <a:lnTo>
                    <a:pt x="1753" y="2435"/>
                  </a:lnTo>
                  <a:lnTo>
                    <a:pt x="20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67"/>
            <p:cNvSpPr/>
            <p:nvPr/>
          </p:nvSpPr>
          <p:spPr>
            <a:xfrm>
              <a:off x="7980390" y="1770883"/>
              <a:ext cx="339081" cy="387664"/>
            </a:xfrm>
            <a:custGeom>
              <a:avLst/>
              <a:gdLst/>
              <a:ahLst/>
              <a:cxnLst/>
              <a:rect l="l" t="t" r="r" b="b"/>
              <a:pathLst>
                <a:path w="2045" h="2338" extrusionOk="0">
                  <a:moveTo>
                    <a:pt x="0" y="0"/>
                  </a:moveTo>
                  <a:lnTo>
                    <a:pt x="339" y="2337"/>
                  </a:lnTo>
                  <a:lnTo>
                    <a:pt x="1702" y="2337"/>
                  </a:lnTo>
                  <a:lnTo>
                    <a:pt x="20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67"/>
            <p:cNvSpPr/>
            <p:nvPr/>
          </p:nvSpPr>
          <p:spPr>
            <a:xfrm>
              <a:off x="6043057" y="1302633"/>
              <a:ext cx="662079" cy="355331"/>
            </a:xfrm>
            <a:custGeom>
              <a:avLst/>
              <a:gdLst/>
              <a:ahLst/>
              <a:cxnLst/>
              <a:rect l="l" t="t" r="r" b="b"/>
              <a:pathLst>
                <a:path w="3993" h="2143" extrusionOk="0">
                  <a:moveTo>
                    <a:pt x="242" y="1"/>
                  </a:moveTo>
                  <a:cubicBezTo>
                    <a:pt x="144" y="1"/>
                    <a:pt x="98" y="1"/>
                    <a:pt x="47" y="98"/>
                  </a:cubicBezTo>
                  <a:cubicBezTo>
                    <a:pt x="47" y="145"/>
                    <a:pt x="0" y="196"/>
                    <a:pt x="47" y="242"/>
                  </a:cubicBezTo>
                  <a:cubicBezTo>
                    <a:pt x="144" y="682"/>
                    <a:pt x="339" y="1605"/>
                    <a:pt x="436" y="1995"/>
                  </a:cubicBezTo>
                  <a:cubicBezTo>
                    <a:pt x="487" y="2092"/>
                    <a:pt x="534" y="2143"/>
                    <a:pt x="631" y="2143"/>
                  </a:cubicBezTo>
                  <a:lnTo>
                    <a:pt x="3798" y="2143"/>
                  </a:lnTo>
                  <a:cubicBezTo>
                    <a:pt x="3844" y="2143"/>
                    <a:pt x="3895" y="2143"/>
                    <a:pt x="3942" y="2092"/>
                  </a:cubicBezTo>
                  <a:cubicBezTo>
                    <a:pt x="3992" y="2046"/>
                    <a:pt x="3992" y="1948"/>
                    <a:pt x="3992" y="1898"/>
                  </a:cubicBezTo>
                  <a:cubicBezTo>
                    <a:pt x="3895" y="1461"/>
                    <a:pt x="3650" y="534"/>
                    <a:pt x="3552" y="145"/>
                  </a:cubicBezTo>
                  <a:cubicBezTo>
                    <a:pt x="3552" y="48"/>
                    <a:pt x="3455" y="1"/>
                    <a:pt x="3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67"/>
            <p:cNvSpPr/>
            <p:nvPr/>
          </p:nvSpPr>
          <p:spPr>
            <a:xfrm>
              <a:off x="6066934" y="1326676"/>
              <a:ext cx="613663" cy="306748"/>
            </a:xfrm>
            <a:custGeom>
              <a:avLst/>
              <a:gdLst/>
              <a:ahLst/>
              <a:cxnLst/>
              <a:rect l="l" t="t" r="r" b="b"/>
              <a:pathLst>
                <a:path w="3701" h="1850" extrusionOk="0">
                  <a:moveTo>
                    <a:pt x="0" y="0"/>
                  </a:moveTo>
                  <a:lnTo>
                    <a:pt x="440" y="1850"/>
                  </a:lnTo>
                  <a:lnTo>
                    <a:pt x="3700" y="1850"/>
                  </a:lnTo>
                  <a:lnTo>
                    <a:pt x="32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67"/>
            <p:cNvSpPr/>
            <p:nvPr/>
          </p:nvSpPr>
          <p:spPr>
            <a:xfrm>
              <a:off x="6155974" y="1657800"/>
              <a:ext cx="750622" cy="32499"/>
            </a:xfrm>
            <a:custGeom>
              <a:avLst/>
              <a:gdLst/>
              <a:ahLst/>
              <a:cxnLst/>
              <a:rect l="l" t="t" r="r" b="b"/>
              <a:pathLst>
                <a:path w="4527" h="196" extrusionOk="0">
                  <a:moveTo>
                    <a:pt x="1" y="1"/>
                  </a:moveTo>
                  <a:lnTo>
                    <a:pt x="1" y="196"/>
                  </a:lnTo>
                  <a:lnTo>
                    <a:pt x="4526" y="196"/>
                  </a:lnTo>
                  <a:lnTo>
                    <a:pt x="4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67"/>
            <p:cNvSpPr/>
            <p:nvPr/>
          </p:nvSpPr>
          <p:spPr>
            <a:xfrm>
              <a:off x="6155974" y="1657800"/>
              <a:ext cx="242414" cy="32499"/>
            </a:xfrm>
            <a:custGeom>
              <a:avLst/>
              <a:gdLst/>
              <a:ahLst/>
              <a:cxnLst/>
              <a:rect l="l" t="t" r="r" b="b"/>
              <a:pathLst>
                <a:path w="1462" h="196" extrusionOk="0">
                  <a:moveTo>
                    <a:pt x="1" y="1"/>
                  </a:moveTo>
                  <a:lnTo>
                    <a:pt x="1" y="196"/>
                  </a:lnTo>
                  <a:lnTo>
                    <a:pt x="1461" y="196"/>
                  </a:lnTo>
                  <a:lnTo>
                    <a:pt x="14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67"/>
            <p:cNvSpPr/>
            <p:nvPr/>
          </p:nvSpPr>
          <p:spPr>
            <a:xfrm>
              <a:off x="6252973" y="1593299"/>
              <a:ext cx="314542" cy="24042"/>
            </a:xfrm>
            <a:custGeom>
              <a:avLst/>
              <a:gdLst/>
              <a:ahLst/>
              <a:cxnLst/>
              <a:rect l="l" t="t" r="r" b="b"/>
              <a:pathLst>
                <a:path w="1897" h="145" extrusionOk="0">
                  <a:moveTo>
                    <a:pt x="923" y="0"/>
                  </a:moveTo>
                  <a:cubicBezTo>
                    <a:pt x="436" y="0"/>
                    <a:pt x="0" y="0"/>
                    <a:pt x="0" y="47"/>
                  </a:cubicBezTo>
                  <a:cubicBezTo>
                    <a:pt x="0" y="98"/>
                    <a:pt x="436" y="145"/>
                    <a:pt x="923" y="145"/>
                  </a:cubicBezTo>
                  <a:cubicBezTo>
                    <a:pt x="1461" y="145"/>
                    <a:pt x="1897" y="98"/>
                    <a:pt x="1897" y="47"/>
                  </a:cubicBezTo>
                  <a:cubicBezTo>
                    <a:pt x="1897" y="0"/>
                    <a:pt x="1461" y="0"/>
                    <a:pt x="9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67"/>
            <p:cNvSpPr/>
            <p:nvPr/>
          </p:nvSpPr>
          <p:spPr>
            <a:xfrm>
              <a:off x="6333557" y="1358843"/>
              <a:ext cx="24042" cy="96999"/>
            </a:xfrm>
            <a:custGeom>
              <a:avLst/>
              <a:gdLst/>
              <a:ahLst/>
              <a:cxnLst/>
              <a:rect l="l" t="t" r="r" b="b"/>
              <a:pathLst>
                <a:path w="145" h="585" extrusionOk="0">
                  <a:moveTo>
                    <a:pt x="1" y="1"/>
                  </a:moveTo>
                  <a:lnTo>
                    <a:pt x="1" y="246"/>
                  </a:lnTo>
                  <a:lnTo>
                    <a:pt x="1" y="343"/>
                  </a:lnTo>
                  <a:cubicBezTo>
                    <a:pt x="1" y="390"/>
                    <a:pt x="48" y="585"/>
                    <a:pt x="48" y="585"/>
                  </a:cubicBezTo>
                  <a:lnTo>
                    <a:pt x="145" y="488"/>
                  </a:lnTo>
                  <a:cubicBezTo>
                    <a:pt x="48" y="343"/>
                    <a:pt x="48" y="51"/>
                    <a:pt x="48" y="1"/>
                  </a:cubicBezTo>
                  <a:close/>
                </a:path>
              </a:pathLst>
            </a:custGeom>
            <a:solidFill>
              <a:srgbClr val="F1A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67"/>
            <p:cNvSpPr/>
            <p:nvPr/>
          </p:nvSpPr>
          <p:spPr>
            <a:xfrm>
              <a:off x="6341350" y="1351216"/>
              <a:ext cx="8622" cy="7793"/>
            </a:xfrm>
            <a:custGeom>
              <a:avLst/>
              <a:gdLst/>
              <a:ahLst/>
              <a:cxnLst/>
              <a:rect l="l" t="t" r="r" b="b"/>
              <a:pathLst>
                <a:path w="52" h="47" extrusionOk="0">
                  <a:moveTo>
                    <a:pt x="1" y="0"/>
                  </a:moveTo>
                  <a:lnTo>
                    <a:pt x="1" y="47"/>
                  </a:lnTo>
                  <a:lnTo>
                    <a:pt x="51" y="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A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67"/>
            <p:cNvSpPr/>
            <p:nvPr/>
          </p:nvSpPr>
          <p:spPr>
            <a:xfrm>
              <a:off x="6333557" y="1351216"/>
              <a:ext cx="24042" cy="16249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" y="0"/>
                  </a:moveTo>
                  <a:lnTo>
                    <a:pt x="1" y="47"/>
                  </a:lnTo>
                  <a:lnTo>
                    <a:pt x="48" y="47"/>
                  </a:lnTo>
                  <a:cubicBezTo>
                    <a:pt x="48" y="0"/>
                    <a:pt x="48" y="0"/>
                    <a:pt x="1" y="0"/>
                  </a:cubicBezTo>
                  <a:close/>
                  <a:moveTo>
                    <a:pt x="48" y="47"/>
                  </a:moveTo>
                  <a:lnTo>
                    <a:pt x="98" y="97"/>
                  </a:lnTo>
                  <a:lnTo>
                    <a:pt x="145" y="97"/>
                  </a:lnTo>
                  <a:cubicBezTo>
                    <a:pt x="145" y="47"/>
                    <a:pt x="98" y="47"/>
                    <a:pt x="98" y="47"/>
                  </a:cubicBezTo>
                  <a:close/>
                </a:path>
              </a:pathLst>
            </a:custGeom>
            <a:solidFill>
              <a:srgbClr val="F1A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67"/>
            <p:cNvSpPr/>
            <p:nvPr/>
          </p:nvSpPr>
          <p:spPr>
            <a:xfrm>
              <a:off x="6349807" y="1351216"/>
              <a:ext cx="16249" cy="16249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98" y="0"/>
                  </a:moveTo>
                  <a:lnTo>
                    <a:pt x="47" y="47"/>
                  </a:lnTo>
                  <a:lnTo>
                    <a:pt x="0" y="47"/>
                  </a:lnTo>
                  <a:lnTo>
                    <a:pt x="0" y="97"/>
                  </a:lnTo>
                  <a:lnTo>
                    <a:pt x="98" y="47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FD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67"/>
            <p:cNvSpPr/>
            <p:nvPr/>
          </p:nvSpPr>
          <p:spPr>
            <a:xfrm>
              <a:off x="6349807" y="1351216"/>
              <a:ext cx="24042" cy="16249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98" y="0"/>
                  </a:moveTo>
                  <a:cubicBezTo>
                    <a:pt x="47" y="0"/>
                    <a:pt x="47" y="47"/>
                    <a:pt x="47" y="47"/>
                  </a:cubicBezTo>
                  <a:lnTo>
                    <a:pt x="0" y="47"/>
                  </a:lnTo>
                  <a:cubicBezTo>
                    <a:pt x="0" y="97"/>
                    <a:pt x="0" y="97"/>
                    <a:pt x="47" y="97"/>
                  </a:cubicBezTo>
                  <a:cubicBezTo>
                    <a:pt x="47" y="47"/>
                    <a:pt x="98" y="47"/>
                    <a:pt x="98" y="47"/>
                  </a:cubicBezTo>
                  <a:cubicBezTo>
                    <a:pt x="98" y="47"/>
                    <a:pt x="144" y="0"/>
                    <a:pt x="98" y="0"/>
                  </a:cubicBezTo>
                  <a:close/>
                </a:path>
              </a:pathLst>
            </a:custGeom>
            <a:solidFill>
              <a:srgbClr val="FFD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67"/>
            <p:cNvSpPr/>
            <p:nvPr/>
          </p:nvSpPr>
          <p:spPr>
            <a:xfrm>
              <a:off x="6341350" y="1423509"/>
              <a:ext cx="48582" cy="80915"/>
            </a:xfrm>
            <a:custGeom>
              <a:avLst/>
              <a:gdLst/>
              <a:ahLst/>
              <a:cxnLst/>
              <a:rect l="l" t="t" r="r" b="b"/>
              <a:pathLst>
                <a:path w="293" h="488" extrusionOk="0">
                  <a:moveTo>
                    <a:pt x="51" y="0"/>
                  </a:moveTo>
                  <a:lnTo>
                    <a:pt x="51" y="98"/>
                  </a:lnTo>
                  <a:cubicBezTo>
                    <a:pt x="1" y="98"/>
                    <a:pt x="1" y="148"/>
                    <a:pt x="1" y="246"/>
                  </a:cubicBezTo>
                  <a:cubicBezTo>
                    <a:pt x="1" y="343"/>
                    <a:pt x="98" y="487"/>
                    <a:pt x="98" y="487"/>
                  </a:cubicBezTo>
                  <a:lnTo>
                    <a:pt x="293" y="440"/>
                  </a:lnTo>
                  <a:cubicBezTo>
                    <a:pt x="293" y="440"/>
                    <a:pt x="246" y="390"/>
                    <a:pt x="246" y="343"/>
                  </a:cubicBezTo>
                  <a:cubicBezTo>
                    <a:pt x="195" y="343"/>
                    <a:pt x="246" y="246"/>
                    <a:pt x="246" y="195"/>
                  </a:cubicBezTo>
                  <a:cubicBezTo>
                    <a:pt x="246" y="98"/>
                    <a:pt x="195" y="98"/>
                    <a:pt x="149" y="98"/>
                  </a:cubicBezTo>
                  <a:lnTo>
                    <a:pt x="149" y="0"/>
                  </a:lnTo>
                  <a:close/>
                </a:path>
              </a:pathLst>
            </a:custGeom>
            <a:solidFill>
              <a:srgbClr val="262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67"/>
            <p:cNvSpPr/>
            <p:nvPr/>
          </p:nvSpPr>
          <p:spPr>
            <a:xfrm>
              <a:off x="6341350" y="1471926"/>
              <a:ext cx="48582" cy="32499"/>
            </a:xfrm>
            <a:custGeom>
              <a:avLst/>
              <a:gdLst/>
              <a:ahLst/>
              <a:cxnLst/>
              <a:rect l="l" t="t" r="r" b="b"/>
              <a:pathLst>
                <a:path w="293" h="196" extrusionOk="0">
                  <a:moveTo>
                    <a:pt x="195" y="0"/>
                  </a:moveTo>
                  <a:cubicBezTo>
                    <a:pt x="149" y="51"/>
                    <a:pt x="51" y="51"/>
                    <a:pt x="1" y="51"/>
                  </a:cubicBezTo>
                  <a:cubicBezTo>
                    <a:pt x="51" y="98"/>
                    <a:pt x="98" y="195"/>
                    <a:pt x="98" y="195"/>
                  </a:cubicBezTo>
                  <a:lnTo>
                    <a:pt x="293" y="148"/>
                  </a:lnTo>
                  <a:cubicBezTo>
                    <a:pt x="293" y="148"/>
                    <a:pt x="246" y="98"/>
                    <a:pt x="246" y="51"/>
                  </a:cubicBezTo>
                  <a:cubicBezTo>
                    <a:pt x="195" y="51"/>
                    <a:pt x="195" y="51"/>
                    <a:pt x="195" y="0"/>
                  </a:cubicBez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67"/>
            <p:cNvSpPr/>
            <p:nvPr/>
          </p:nvSpPr>
          <p:spPr>
            <a:xfrm>
              <a:off x="6341350" y="1423509"/>
              <a:ext cx="24706" cy="32333"/>
            </a:xfrm>
            <a:custGeom>
              <a:avLst/>
              <a:gdLst/>
              <a:ahLst/>
              <a:cxnLst/>
              <a:rect l="l" t="t" r="r" b="b"/>
              <a:pathLst>
                <a:path w="149" h="195" extrusionOk="0">
                  <a:moveTo>
                    <a:pt x="51" y="0"/>
                  </a:moveTo>
                  <a:lnTo>
                    <a:pt x="51" y="98"/>
                  </a:lnTo>
                  <a:cubicBezTo>
                    <a:pt x="51" y="98"/>
                    <a:pt x="1" y="148"/>
                    <a:pt x="51" y="195"/>
                  </a:cubicBezTo>
                  <a:cubicBezTo>
                    <a:pt x="98" y="195"/>
                    <a:pt x="98" y="98"/>
                    <a:pt x="149" y="98"/>
                  </a:cubicBezTo>
                  <a:lnTo>
                    <a:pt x="149" y="0"/>
                  </a:ln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67"/>
            <p:cNvSpPr/>
            <p:nvPr/>
          </p:nvSpPr>
          <p:spPr>
            <a:xfrm>
              <a:off x="6349807" y="1423509"/>
              <a:ext cx="16249" cy="16249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0" y="0"/>
                  </a:moveTo>
                  <a:lnTo>
                    <a:pt x="0" y="98"/>
                  </a:lnTo>
                  <a:cubicBezTo>
                    <a:pt x="47" y="98"/>
                    <a:pt x="98" y="51"/>
                    <a:pt x="98" y="51"/>
                  </a:cubicBezTo>
                  <a:lnTo>
                    <a:pt x="98" y="0"/>
                  </a:lnTo>
                  <a:close/>
                </a:path>
              </a:pathLst>
            </a:custGeom>
            <a:solidFill>
              <a:srgbClr val="ED8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67"/>
            <p:cNvSpPr/>
            <p:nvPr/>
          </p:nvSpPr>
          <p:spPr>
            <a:xfrm>
              <a:off x="6333557" y="1415716"/>
              <a:ext cx="7959" cy="7959"/>
            </a:xfrm>
            <a:custGeom>
              <a:avLst/>
              <a:gdLst/>
              <a:ahLst/>
              <a:cxnLst/>
              <a:rect l="l" t="t" r="r" b="b"/>
              <a:pathLst>
                <a:path w="48" h="48" extrusionOk="0">
                  <a:moveTo>
                    <a:pt x="1" y="0"/>
                  </a:moveTo>
                  <a:lnTo>
                    <a:pt x="1" y="47"/>
                  </a:lnTo>
                  <a:lnTo>
                    <a:pt x="48" y="47"/>
                  </a:lnTo>
                  <a:cubicBezTo>
                    <a:pt x="48" y="47"/>
                    <a:pt x="48" y="0"/>
                    <a:pt x="1" y="0"/>
                  </a:cubicBezTo>
                  <a:close/>
                </a:path>
              </a:pathLst>
            </a:custGeom>
            <a:solidFill>
              <a:srgbClr val="EE8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67"/>
            <p:cNvSpPr/>
            <p:nvPr/>
          </p:nvSpPr>
          <p:spPr>
            <a:xfrm>
              <a:off x="6333557" y="1396316"/>
              <a:ext cx="32499" cy="43442"/>
            </a:xfrm>
            <a:custGeom>
              <a:avLst/>
              <a:gdLst/>
              <a:ahLst/>
              <a:cxnLst/>
              <a:rect l="l" t="t" r="r" b="b"/>
              <a:pathLst>
                <a:path w="196" h="262" extrusionOk="0">
                  <a:moveTo>
                    <a:pt x="136" y="0"/>
                  </a:moveTo>
                  <a:cubicBezTo>
                    <a:pt x="124" y="0"/>
                    <a:pt x="111" y="6"/>
                    <a:pt x="98" y="20"/>
                  </a:cubicBezTo>
                  <a:cubicBezTo>
                    <a:pt x="1" y="20"/>
                    <a:pt x="1" y="67"/>
                    <a:pt x="1" y="117"/>
                  </a:cubicBezTo>
                  <a:cubicBezTo>
                    <a:pt x="1" y="215"/>
                    <a:pt x="48" y="262"/>
                    <a:pt x="98" y="262"/>
                  </a:cubicBezTo>
                  <a:cubicBezTo>
                    <a:pt x="145" y="262"/>
                    <a:pt x="196" y="215"/>
                    <a:pt x="196" y="117"/>
                  </a:cubicBezTo>
                  <a:cubicBezTo>
                    <a:pt x="196" y="46"/>
                    <a:pt x="169" y="0"/>
                    <a:pt x="136" y="0"/>
                  </a:cubicBez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67"/>
            <p:cNvSpPr/>
            <p:nvPr/>
          </p:nvSpPr>
          <p:spPr>
            <a:xfrm>
              <a:off x="6333557" y="1399632"/>
              <a:ext cx="32499" cy="16249"/>
            </a:xfrm>
            <a:custGeom>
              <a:avLst/>
              <a:gdLst/>
              <a:ahLst/>
              <a:cxnLst/>
              <a:rect l="l" t="t" r="r" b="b"/>
              <a:pathLst>
                <a:path w="196" h="98" extrusionOk="0">
                  <a:moveTo>
                    <a:pt x="1" y="95"/>
                  </a:moveTo>
                  <a:cubicBezTo>
                    <a:pt x="1" y="96"/>
                    <a:pt x="1" y="97"/>
                    <a:pt x="1" y="97"/>
                  </a:cubicBezTo>
                  <a:lnTo>
                    <a:pt x="1" y="97"/>
                  </a:lnTo>
                  <a:cubicBezTo>
                    <a:pt x="1" y="97"/>
                    <a:pt x="1" y="96"/>
                    <a:pt x="1" y="95"/>
                  </a:cubicBezTo>
                  <a:close/>
                  <a:moveTo>
                    <a:pt x="48" y="0"/>
                  </a:moveTo>
                  <a:cubicBezTo>
                    <a:pt x="6" y="0"/>
                    <a:pt x="1" y="79"/>
                    <a:pt x="1" y="95"/>
                  </a:cubicBezTo>
                  <a:lnTo>
                    <a:pt x="1" y="95"/>
                  </a:lnTo>
                  <a:cubicBezTo>
                    <a:pt x="3" y="47"/>
                    <a:pt x="48" y="47"/>
                    <a:pt x="48" y="47"/>
                  </a:cubicBezTo>
                  <a:lnTo>
                    <a:pt x="145" y="97"/>
                  </a:lnTo>
                  <a:lnTo>
                    <a:pt x="196" y="97"/>
                  </a:lnTo>
                  <a:cubicBezTo>
                    <a:pt x="196" y="47"/>
                    <a:pt x="98" y="0"/>
                    <a:pt x="48" y="0"/>
                  </a:cubicBezTo>
                  <a:close/>
                </a:path>
              </a:pathLst>
            </a:custGeom>
            <a:solidFill>
              <a:srgbClr val="EE8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67"/>
            <p:cNvSpPr/>
            <p:nvPr/>
          </p:nvSpPr>
          <p:spPr>
            <a:xfrm>
              <a:off x="6325267" y="1391176"/>
              <a:ext cx="40789" cy="32499"/>
            </a:xfrm>
            <a:custGeom>
              <a:avLst/>
              <a:gdLst/>
              <a:ahLst/>
              <a:cxnLst/>
              <a:rect l="l" t="t" r="r" b="b"/>
              <a:pathLst>
                <a:path w="246" h="196" extrusionOk="0">
                  <a:moveTo>
                    <a:pt x="148" y="0"/>
                  </a:moveTo>
                  <a:cubicBezTo>
                    <a:pt x="0" y="0"/>
                    <a:pt x="51" y="148"/>
                    <a:pt x="51" y="148"/>
                  </a:cubicBezTo>
                  <a:lnTo>
                    <a:pt x="98" y="51"/>
                  </a:lnTo>
                  <a:cubicBezTo>
                    <a:pt x="98" y="98"/>
                    <a:pt x="195" y="148"/>
                    <a:pt x="195" y="148"/>
                  </a:cubicBezTo>
                  <a:lnTo>
                    <a:pt x="246" y="195"/>
                  </a:lnTo>
                  <a:lnTo>
                    <a:pt x="246" y="98"/>
                  </a:lnTo>
                  <a:cubicBezTo>
                    <a:pt x="246" y="51"/>
                    <a:pt x="246" y="0"/>
                    <a:pt x="148" y="0"/>
                  </a:cubicBezTo>
                  <a:close/>
                </a:path>
              </a:pathLst>
            </a:custGeom>
            <a:solidFill>
              <a:srgbClr val="321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67"/>
            <p:cNvSpPr/>
            <p:nvPr/>
          </p:nvSpPr>
          <p:spPr>
            <a:xfrm>
              <a:off x="6325267" y="1391176"/>
              <a:ext cx="40789" cy="24706"/>
            </a:xfrm>
            <a:custGeom>
              <a:avLst/>
              <a:gdLst/>
              <a:ahLst/>
              <a:cxnLst/>
              <a:rect l="l" t="t" r="r" b="b"/>
              <a:pathLst>
                <a:path w="246" h="149" extrusionOk="0">
                  <a:moveTo>
                    <a:pt x="148" y="0"/>
                  </a:moveTo>
                  <a:cubicBezTo>
                    <a:pt x="0" y="0"/>
                    <a:pt x="51" y="98"/>
                    <a:pt x="51" y="148"/>
                  </a:cubicBezTo>
                  <a:cubicBezTo>
                    <a:pt x="51" y="98"/>
                    <a:pt x="51" y="51"/>
                    <a:pt x="98" y="51"/>
                  </a:cubicBezTo>
                  <a:cubicBezTo>
                    <a:pt x="123" y="26"/>
                    <a:pt x="147" y="13"/>
                    <a:pt x="172" y="13"/>
                  </a:cubicBezTo>
                  <a:cubicBezTo>
                    <a:pt x="196" y="13"/>
                    <a:pt x="220" y="26"/>
                    <a:pt x="246" y="51"/>
                  </a:cubicBezTo>
                  <a:cubicBezTo>
                    <a:pt x="195" y="0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543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67"/>
            <p:cNvSpPr/>
            <p:nvPr/>
          </p:nvSpPr>
          <p:spPr>
            <a:xfrm>
              <a:off x="6309017" y="1496466"/>
              <a:ext cx="177748" cy="96999"/>
            </a:xfrm>
            <a:custGeom>
              <a:avLst/>
              <a:gdLst/>
              <a:ahLst/>
              <a:cxnLst/>
              <a:rect l="l" t="t" r="r" b="b"/>
              <a:pathLst>
                <a:path w="1072" h="585" extrusionOk="0">
                  <a:moveTo>
                    <a:pt x="441" y="0"/>
                  </a:moveTo>
                  <a:cubicBezTo>
                    <a:pt x="344" y="47"/>
                    <a:pt x="293" y="47"/>
                    <a:pt x="246" y="47"/>
                  </a:cubicBezTo>
                  <a:cubicBezTo>
                    <a:pt x="246" y="47"/>
                    <a:pt x="1" y="98"/>
                    <a:pt x="1" y="144"/>
                  </a:cubicBezTo>
                  <a:cubicBezTo>
                    <a:pt x="1" y="195"/>
                    <a:pt x="51" y="339"/>
                    <a:pt x="98" y="436"/>
                  </a:cubicBezTo>
                  <a:cubicBezTo>
                    <a:pt x="149" y="534"/>
                    <a:pt x="149" y="584"/>
                    <a:pt x="149" y="584"/>
                  </a:cubicBezTo>
                  <a:lnTo>
                    <a:pt x="246" y="584"/>
                  </a:lnTo>
                  <a:cubicBezTo>
                    <a:pt x="246" y="584"/>
                    <a:pt x="196" y="487"/>
                    <a:pt x="196" y="436"/>
                  </a:cubicBezTo>
                  <a:cubicBezTo>
                    <a:pt x="196" y="339"/>
                    <a:pt x="149" y="242"/>
                    <a:pt x="149" y="242"/>
                  </a:cubicBezTo>
                  <a:cubicBezTo>
                    <a:pt x="293" y="195"/>
                    <a:pt x="390" y="195"/>
                    <a:pt x="390" y="195"/>
                  </a:cubicBezTo>
                  <a:cubicBezTo>
                    <a:pt x="390" y="195"/>
                    <a:pt x="538" y="339"/>
                    <a:pt x="877" y="487"/>
                  </a:cubicBezTo>
                  <a:cubicBezTo>
                    <a:pt x="928" y="487"/>
                    <a:pt x="975" y="534"/>
                    <a:pt x="1072" y="534"/>
                  </a:cubicBezTo>
                  <a:lnTo>
                    <a:pt x="1072" y="487"/>
                  </a:lnTo>
                  <a:lnTo>
                    <a:pt x="877" y="390"/>
                  </a:lnTo>
                  <a:cubicBezTo>
                    <a:pt x="830" y="390"/>
                    <a:pt x="830" y="339"/>
                    <a:pt x="780" y="339"/>
                  </a:cubicBezTo>
                  <a:cubicBezTo>
                    <a:pt x="733" y="339"/>
                    <a:pt x="636" y="195"/>
                    <a:pt x="585" y="144"/>
                  </a:cubicBezTo>
                  <a:cubicBezTo>
                    <a:pt x="538" y="47"/>
                    <a:pt x="538" y="0"/>
                    <a:pt x="441" y="0"/>
                  </a:cubicBezTo>
                  <a:close/>
                </a:path>
              </a:pathLst>
            </a:custGeom>
            <a:solidFill>
              <a:srgbClr val="FD6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67"/>
            <p:cNvSpPr/>
            <p:nvPr/>
          </p:nvSpPr>
          <p:spPr>
            <a:xfrm>
              <a:off x="6325267" y="1568759"/>
              <a:ext cx="24706" cy="24706"/>
            </a:xfrm>
            <a:custGeom>
              <a:avLst/>
              <a:gdLst/>
              <a:ahLst/>
              <a:cxnLst/>
              <a:rect l="l" t="t" r="r" b="b"/>
              <a:pathLst>
                <a:path w="149" h="149" extrusionOk="0">
                  <a:moveTo>
                    <a:pt x="0" y="0"/>
                  </a:moveTo>
                  <a:cubicBezTo>
                    <a:pt x="51" y="98"/>
                    <a:pt x="51" y="148"/>
                    <a:pt x="51" y="148"/>
                  </a:cubicBezTo>
                  <a:lnTo>
                    <a:pt x="148" y="148"/>
                  </a:lnTo>
                  <a:cubicBezTo>
                    <a:pt x="148" y="148"/>
                    <a:pt x="98" y="51"/>
                    <a:pt x="98" y="0"/>
                  </a:cubicBez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67"/>
            <p:cNvSpPr/>
            <p:nvPr/>
          </p:nvSpPr>
          <p:spPr>
            <a:xfrm>
              <a:off x="6454433" y="1560966"/>
              <a:ext cx="32333" cy="24042"/>
            </a:xfrm>
            <a:custGeom>
              <a:avLst/>
              <a:gdLst/>
              <a:ahLst/>
              <a:cxnLst/>
              <a:rect l="l" t="t" r="r" b="b"/>
              <a:pathLst>
                <a:path w="195" h="145" extrusionOk="0">
                  <a:moveTo>
                    <a:pt x="0" y="1"/>
                  </a:moveTo>
                  <a:lnTo>
                    <a:pt x="0" y="98"/>
                  </a:lnTo>
                  <a:cubicBezTo>
                    <a:pt x="51" y="98"/>
                    <a:pt x="98" y="145"/>
                    <a:pt x="195" y="145"/>
                  </a:cubicBezTo>
                  <a:lnTo>
                    <a:pt x="195" y="9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67"/>
            <p:cNvSpPr/>
            <p:nvPr/>
          </p:nvSpPr>
          <p:spPr>
            <a:xfrm>
              <a:off x="6309017" y="1593299"/>
              <a:ext cx="40955" cy="14260"/>
            </a:xfrm>
            <a:custGeom>
              <a:avLst/>
              <a:gdLst/>
              <a:ahLst/>
              <a:cxnLst/>
              <a:rect l="l" t="t" r="r" b="b"/>
              <a:pathLst>
                <a:path w="247" h="86" extrusionOk="0">
                  <a:moveTo>
                    <a:pt x="149" y="0"/>
                  </a:moveTo>
                  <a:cubicBezTo>
                    <a:pt x="149" y="0"/>
                    <a:pt x="51" y="0"/>
                    <a:pt x="1" y="47"/>
                  </a:cubicBezTo>
                  <a:cubicBezTo>
                    <a:pt x="1" y="73"/>
                    <a:pt x="62" y="85"/>
                    <a:pt x="124" y="85"/>
                  </a:cubicBezTo>
                  <a:cubicBezTo>
                    <a:pt x="185" y="85"/>
                    <a:pt x="246" y="73"/>
                    <a:pt x="246" y="47"/>
                  </a:cubicBezTo>
                  <a:lnTo>
                    <a:pt x="246" y="0"/>
                  </a:lnTo>
                  <a:close/>
                </a:path>
              </a:pathLst>
            </a:custGeom>
            <a:solidFill>
              <a:srgbClr val="FD6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67"/>
            <p:cNvSpPr/>
            <p:nvPr/>
          </p:nvSpPr>
          <p:spPr>
            <a:xfrm>
              <a:off x="6309017" y="1601092"/>
              <a:ext cx="40955" cy="6467"/>
            </a:xfrm>
            <a:custGeom>
              <a:avLst/>
              <a:gdLst/>
              <a:ahLst/>
              <a:cxnLst/>
              <a:rect l="l" t="t" r="r" b="b"/>
              <a:pathLst>
                <a:path w="247" h="39" extrusionOk="0">
                  <a:moveTo>
                    <a:pt x="1" y="0"/>
                  </a:moveTo>
                  <a:cubicBezTo>
                    <a:pt x="1" y="26"/>
                    <a:pt x="62" y="38"/>
                    <a:pt x="124" y="38"/>
                  </a:cubicBezTo>
                  <a:cubicBezTo>
                    <a:pt x="185" y="38"/>
                    <a:pt x="246" y="26"/>
                    <a:pt x="246" y="0"/>
                  </a:cubicBezTo>
                  <a:close/>
                </a:path>
              </a:pathLst>
            </a:custGeom>
            <a:solidFill>
              <a:srgbClr val="FFCF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67"/>
            <p:cNvSpPr/>
            <p:nvPr/>
          </p:nvSpPr>
          <p:spPr>
            <a:xfrm>
              <a:off x="6333557" y="1584843"/>
              <a:ext cx="7959" cy="8622"/>
            </a:xfrm>
            <a:custGeom>
              <a:avLst/>
              <a:gdLst/>
              <a:ahLst/>
              <a:cxnLst/>
              <a:rect l="l" t="t" r="r" b="b"/>
              <a:pathLst>
                <a:path w="48" h="52" extrusionOk="0">
                  <a:moveTo>
                    <a:pt x="1" y="1"/>
                  </a:moveTo>
                  <a:lnTo>
                    <a:pt x="1" y="51"/>
                  </a:lnTo>
                  <a:lnTo>
                    <a:pt x="48" y="5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E24E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67"/>
            <p:cNvSpPr/>
            <p:nvPr/>
          </p:nvSpPr>
          <p:spPr>
            <a:xfrm>
              <a:off x="6478973" y="1577216"/>
              <a:ext cx="24042" cy="32333"/>
            </a:xfrm>
            <a:custGeom>
              <a:avLst/>
              <a:gdLst/>
              <a:ahLst/>
              <a:cxnLst/>
              <a:rect l="l" t="t" r="r" b="b"/>
              <a:pathLst>
                <a:path w="145" h="195" extrusionOk="0">
                  <a:moveTo>
                    <a:pt x="47" y="0"/>
                  </a:moveTo>
                  <a:lnTo>
                    <a:pt x="47" y="47"/>
                  </a:lnTo>
                  <a:lnTo>
                    <a:pt x="47" y="97"/>
                  </a:lnTo>
                  <a:cubicBezTo>
                    <a:pt x="47" y="97"/>
                    <a:pt x="0" y="97"/>
                    <a:pt x="0" y="144"/>
                  </a:cubicBezTo>
                  <a:lnTo>
                    <a:pt x="0" y="195"/>
                  </a:lnTo>
                  <a:cubicBezTo>
                    <a:pt x="47" y="195"/>
                    <a:pt x="98" y="144"/>
                    <a:pt x="98" y="144"/>
                  </a:cubicBezTo>
                  <a:cubicBezTo>
                    <a:pt x="98" y="97"/>
                    <a:pt x="144" y="47"/>
                    <a:pt x="144" y="0"/>
                  </a:cubicBezTo>
                  <a:close/>
                </a:path>
              </a:pathLst>
            </a:custGeom>
            <a:solidFill>
              <a:srgbClr val="FD6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67"/>
            <p:cNvSpPr/>
            <p:nvPr/>
          </p:nvSpPr>
          <p:spPr>
            <a:xfrm>
              <a:off x="6478973" y="1577216"/>
              <a:ext cx="24042" cy="32333"/>
            </a:xfrm>
            <a:custGeom>
              <a:avLst/>
              <a:gdLst/>
              <a:ahLst/>
              <a:cxnLst/>
              <a:rect l="l" t="t" r="r" b="b"/>
              <a:pathLst>
                <a:path w="145" h="195" extrusionOk="0">
                  <a:moveTo>
                    <a:pt x="98" y="0"/>
                  </a:moveTo>
                  <a:lnTo>
                    <a:pt x="98" y="97"/>
                  </a:lnTo>
                  <a:cubicBezTo>
                    <a:pt x="98" y="144"/>
                    <a:pt x="47" y="144"/>
                    <a:pt x="0" y="195"/>
                  </a:cubicBezTo>
                  <a:cubicBezTo>
                    <a:pt x="47" y="195"/>
                    <a:pt x="98" y="144"/>
                    <a:pt x="98" y="144"/>
                  </a:cubicBezTo>
                  <a:cubicBezTo>
                    <a:pt x="98" y="97"/>
                    <a:pt x="144" y="47"/>
                    <a:pt x="144" y="0"/>
                  </a:cubicBezTo>
                  <a:close/>
                </a:path>
              </a:pathLst>
            </a:custGeom>
            <a:solidFill>
              <a:srgbClr val="FFCF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67"/>
            <p:cNvSpPr/>
            <p:nvPr/>
          </p:nvSpPr>
          <p:spPr>
            <a:xfrm>
              <a:off x="6478973" y="1584843"/>
              <a:ext cx="7793" cy="166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7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rgbClr val="E24E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67"/>
            <p:cNvSpPr/>
            <p:nvPr/>
          </p:nvSpPr>
          <p:spPr>
            <a:xfrm>
              <a:off x="6357434" y="1358843"/>
              <a:ext cx="24706" cy="99320"/>
            </a:xfrm>
            <a:custGeom>
              <a:avLst/>
              <a:gdLst/>
              <a:ahLst/>
              <a:cxnLst/>
              <a:rect l="l" t="t" r="r" b="b"/>
              <a:pathLst>
                <a:path w="149" h="599" extrusionOk="0">
                  <a:moveTo>
                    <a:pt x="1" y="1"/>
                  </a:moveTo>
                  <a:cubicBezTo>
                    <a:pt x="1" y="1"/>
                    <a:pt x="52" y="390"/>
                    <a:pt x="52" y="538"/>
                  </a:cubicBezTo>
                  <a:cubicBezTo>
                    <a:pt x="52" y="586"/>
                    <a:pt x="75" y="598"/>
                    <a:pt x="99" y="598"/>
                  </a:cubicBezTo>
                  <a:cubicBezTo>
                    <a:pt x="124" y="598"/>
                    <a:pt x="149" y="585"/>
                    <a:pt x="149" y="585"/>
                  </a:cubicBezTo>
                  <a:cubicBezTo>
                    <a:pt x="149" y="538"/>
                    <a:pt x="98" y="390"/>
                    <a:pt x="98" y="343"/>
                  </a:cubicBezTo>
                  <a:lnTo>
                    <a:pt x="98" y="246"/>
                  </a:lnTo>
                  <a:cubicBezTo>
                    <a:pt x="98" y="195"/>
                    <a:pt x="52" y="1"/>
                    <a:pt x="52" y="1"/>
                  </a:cubicBezTo>
                  <a:close/>
                </a:path>
              </a:pathLst>
            </a:custGeom>
            <a:solidFill>
              <a:srgbClr val="FFD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67"/>
            <p:cNvSpPr/>
            <p:nvPr/>
          </p:nvSpPr>
          <p:spPr>
            <a:xfrm>
              <a:off x="6269057" y="1730259"/>
              <a:ext cx="32499" cy="597413"/>
            </a:xfrm>
            <a:custGeom>
              <a:avLst/>
              <a:gdLst/>
              <a:ahLst/>
              <a:cxnLst/>
              <a:rect l="l" t="t" r="r" b="b"/>
              <a:pathLst>
                <a:path w="196" h="3603" extrusionOk="0">
                  <a:moveTo>
                    <a:pt x="0" y="0"/>
                  </a:moveTo>
                  <a:lnTo>
                    <a:pt x="0" y="3603"/>
                  </a:lnTo>
                  <a:lnTo>
                    <a:pt x="195" y="3603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67"/>
            <p:cNvSpPr/>
            <p:nvPr/>
          </p:nvSpPr>
          <p:spPr>
            <a:xfrm>
              <a:off x="6906434" y="1706382"/>
              <a:ext cx="40789" cy="621290"/>
            </a:xfrm>
            <a:custGeom>
              <a:avLst/>
              <a:gdLst/>
              <a:ahLst/>
              <a:cxnLst/>
              <a:rect l="l" t="t" r="r" b="b"/>
              <a:pathLst>
                <a:path w="246" h="3747" extrusionOk="0">
                  <a:moveTo>
                    <a:pt x="0" y="0"/>
                  </a:moveTo>
                  <a:lnTo>
                    <a:pt x="0" y="3747"/>
                  </a:lnTo>
                  <a:lnTo>
                    <a:pt x="246" y="374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67"/>
            <p:cNvSpPr/>
            <p:nvPr/>
          </p:nvSpPr>
          <p:spPr>
            <a:xfrm>
              <a:off x="5970100" y="1738550"/>
              <a:ext cx="40789" cy="581330"/>
            </a:xfrm>
            <a:custGeom>
              <a:avLst/>
              <a:gdLst/>
              <a:ahLst/>
              <a:cxnLst/>
              <a:rect l="l" t="t" r="r" b="b"/>
              <a:pathLst>
                <a:path w="246" h="3506" extrusionOk="0">
                  <a:moveTo>
                    <a:pt x="0" y="1"/>
                  </a:moveTo>
                  <a:lnTo>
                    <a:pt x="0" y="3506"/>
                  </a:lnTo>
                  <a:lnTo>
                    <a:pt x="246" y="3506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67"/>
            <p:cNvSpPr/>
            <p:nvPr/>
          </p:nvSpPr>
          <p:spPr>
            <a:xfrm>
              <a:off x="6615767" y="1697926"/>
              <a:ext cx="40955" cy="621953"/>
            </a:xfrm>
            <a:custGeom>
              <a:avLst/>
              <a:gdLst/>
              <a:ahLst/>
              <a:cxnLst/>
              <a:rect l="l" t="t" r="r" b="b"/>
              <a:pathLst>
                <a:path w="247" h="3751" extrusionOk="0">
                  <a:moveTo>
                    <a:pt x="1" y="0"/>
                  </a:moveTo>
                  <a:lnTo>
                    <a:pt x="1" y="3751"/>
                  </a:lnTo>
                  <a:lnTo>
                    <a:pt x="246" y="3751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67"/>
            <p:cNvSpPr/>
            <p:nvPr/>
          </p:nvSpPr>
          <p:spPr>
            <a:xfrm>
              <a:off x="5946223" y="1681842"/>
              <a:ext cx="1024872" cy="64666"/>
            </a:xfrm>
            <a:custGeom>
              <a:avLst/>
              <a:gdLst/>
              <a:ahLst/>
              <a:cxnLst/>
              <a:rect l="l" t="t" r="r" b="b"/>
              <a:pathLst>
                <a:path w="6181" h="390" extrusionOk="0">
                  <a:moveTo>
                    <a:pt x="0" y="0"/>
                  </a:moveTo>
                  <a:lnTo>
                    <a:pt x="0" y="389"/>
                  </a:lnTo>
                  <a:lnTo>
                    <a:pt x="6181" y="389"/>
                  </a:lnTo>
                  <a:lnTo>
                    <a:pt x="6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67"/>
            <p:cNvSpPr/>
            <p:nvPr/>
          </p:nvSpPr>
          <p:spPr>
            <a:xfrm>
              <a:off x="5946223" y="1681842"/>
              <a:ext cx="379207" cy="64666"/>
            </a:xfrm>
            <a:custGeom>
              <a:avLst/>
              <a:gdLst/>
              <a:ahLst/>
              <a:cxnLst/>
              <a:rect l="l" t="t" r="r" b="b"/>
              <a:pathLst>
                <a:path w="2287" h="390" extrusionOk="0">
                  <a:moveTo>
                    <a:pt x="0" y="0"/>
                  </a:moveTo>
                  <a:lnTo>
                    <a:pt x="0" y="389"/>
                  </a:lnTo>
                  <a:lnTo>
                    <a:pt x="2286" y="389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67"/>
            <p:cNvSpPr/>
            <p:nvPr/>
          </p:nvSpPr>
          <p:spPr>
            <a:xfrm>
              <a:off x="6495057" y="2375926"/>
              <a:ext cx="2187366" cy="105455"/>
            </a:xfrm>
            <a:custGeom>
              <a:avLst/>
              <a:gdLst/>
              <a:ahLst/>
              <a:cxnLst/>
              <a:rect l="l" t="t" r="r" b="b"/>
              <a:pathLst>
                <a:path w="13192" h="636" extrusionOk="0">
                  <a:moveTo>
                    <a:pt x="1" y="1"/>
                  </a:moveTo>
                  <a:lnTo>
                    <a:pt x="2824" y="636"/>
                  </a:lnTo>
                  <a:lnTo>
                    <a:pt x="13191" y="636"/>
                  </a:lnTo>
                  <a:lnTo>
                    <a:pt x="103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67"/>
            <p:cNvSpPr/>
            <p:nvPr/>
          </p:nvSpPr>
          <p:spPr>
            <a:xfrm>
              <a:off x="7173057" y="656966"/>
              <a:ext cx="113248" cy="702040"/>
            </a:xfrm>
            <a:custGeom>
              <a:avLst/>
              <a:gdLst/>
              <a:ahLst/>
              <a:cxnLst/>
              <a:rect l="l" t="t" r="r" b="b"/>
              <a:pathLst>
                <a:path w="683" h="4234" extrusionOk="0">
                  <a:moveTo>
                    <a:pt x="293" y="0"/>
                  </a:moveTo>
                  <a:cubicBezTo>
                    <a:pt x="293" y="0"/>
                    <a:pt x="48" y="1410"/>
                    <a:pt x="1" y="1753"/>
                  </a:cubicBezTo>
                  <a:cubicBezTo>
                    <a:pt x="1" y="1948"/>
                    <a:pt x="48" y="2142"/>
                    <a:pt x="1" y="2337"/>
                  </a:cubicBezTo>
                  <a:cubicBezTo>
                    <a:pt x="1" y="2773"/>
                    <a:pt x="98" y="4234"/>
                    <a:pt x="98" y="4234"/>
                  </a:cubicBezTo>
                  <a:lnTo>
                    <a:pt x="682" y="3552"/>
                  </a:lnTo>
                  <a:cubicBezTo>
                    <a:pt x="340" y="2434"/>
                    <a:pt x="585" y="292"/>
                    <a:pt x="632" y="98"/>
                  </a:cubicBezTo>
                  <a:lnTo>
                    <a:pt x="293" y="0"/>
                  </a:lnTo>
                  <a:close/>
                </a:path>
              </a:pathLst>
            </a:custGeom>
            <a:solidFill>
              <a:srgbClr val="F1A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67"/>
            <p:cNvSpPr/>
            <p:nvPr/>
          </p:nvSpPr>
          <p:spPr>
            <a:xfrm>
              <a:off x="7261600" y="624633"/>
              <a:ext cx="113082" cy="43940"/>
            </a:xfrm>
            <a:custGeom>
              <a:avLst/>
              <a:gdLst/>
              <a:ahLst/>
              <a:cxnLst/>
              <a:rect l="l" t="t" r="r" b="b"/>
              <a:pathLst>
                <a:path w="682" h="265" extrusionOk="0">
                  <a:moveTo>
                    <a:pt x="51" y="1"/>
                  </a:moveTo>
                  <a:lnTo>
                    <a:pt x="0" y="242"/>
                  </a:lnTo>
                  <a:cubicBezTo>
                    <a:pt x="0" y="242"/>
                    <a:pt x="303" y="265"/>
                    <a:pt x="505" y="265"/>
                  </a:cubicBezTo>
                  <a:cubicBezTo>
                    <a:pt x="606" y="265"/>
                    <a:pt x="682" y="259"/>
                    <a:pt x="682" y="242"/>
                  </a:cubicBezTo>
                  <a:cubicBezTo>
                    <a:pt x="682" y="195"/>
                    <a:pt x="487" y="195"/>
                    <a:pt x="390" y="98"/>
                  </a:cubicBezTo>
                  <a:cubicBezTo>
                    <a:pt x="343" y="47"/>
                    <a:pt x="51" y="1"/>
                    <a:pt x="51" y="1"/>
                  </a:cubicBezTo>
                  <a:close/>
                </a:path>
              </a:pathLst>
            </a:custGeom>
            <a:solidFill>
              <a:srgbClr val="F1A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67"/>
            <p:cNvSpPr/>
            <p:nvPr/>
          </p:nvSpPr>
          <p:spPr>
            <a:xfrm>
              <a:off x="7213184" y="613026"/>
              <a:ext cx="169955" cy="76438"/>
            </a:xfrm>
            <a:custGeom>
              <a:avLst/>
              <a:gdLst/>
              <a:ahLst/>
              <a:cxnLst/>
              <a:rect l="l" t="t" r="r" b="b"/>
              <a:pathLst>
                <a:path w="1025" h="461" extrusionOk="0">
                  <a:moveTo>
                    <a:pt x="262" y="1"/>
                  </a:moveTo>
                  <a:cubicBezTo>
                    <a:pt x="228" y="1"/>
                    <a:pt x="190" y="6"/>
                    <a:pt x="148" y="20"/>
                  </a:cubicBezTo>
                  <a:cubicBezTo>
                    <a:pt x="0" y="71"/>
                    <a:pt x="51" y="312"/>
                    <a:pt x="51" y="312"/>
                  </a:cubicBezTo>
                  <a:lnTo>
                    <a:pt x="343" y="409"/>
                  </a:lnTo>
                  <a:lnTo>
                    <a:pt x="584" y="460"/>
                  </a:lnTo>
                  <a:lnTo>
                    <a:pt x="974" y="460"/>
                  </a:lnTo>
                  <a:cubicBezTo>
                    <a:pt x="1025" y="363"/>
                    <a:pt x="779" y="409"/>
                    <a:pt x="682" y="312"/>
                  </a:cubicBezTo>
                  <a:cubicBezTo>
                    <a:pt x="538" y="215"/>
                    <a:pt x="538" y="117"/>
                    <a:pt x="440" y="71"/>
                  </a:cubicBezTo>
                  <a:cubicBezTo>
                    <a:pt x="404" y="35"/>
                    <a:pt x="345" y="1"/>
                    <a:pt x="262" y="1"/>
                  </a:cubicBezTo>
                  <a:close/>
                </a:path>
              </a:pathLst>
            </a:custGeom>
            <a:solidFill>
              <a:srgbClr val="F1A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67"/>
            <p:cNvSpPr/>
            <p:nvPr/>
          </p:nvSpPr>
          <p:spPr>
            <a:xfrm>
              <a:off x="7318473" y="616176"/>
              <a:ext cx="113082" cy="73288"/>
            </a:xfrm>
            <a:custGeom>
              <a:avLst/>
              <a:gdLst/>
              <a:ahLst/>
              <a:cxnLst/>
              <a:rect l="l" t="t" r="r" b="b"/>
              <a:pathLst>
                <a:path w="682" h="442" extrusionOk="0">
                  <a:moveTo>
                    <a:pt x="682" y="1"/>
                  </a:moveTo>
                  <a:lnTo>
                    <a:pt x="682" y="1"/>
                  </a:lnTo>
                  <a:cubicBezTo>
                    <a:pt x="682" y="1"/>
                    <a:pt x="436" y="52"/>
                    <a:pt x="339" y="149"/>
                  </a:cubicBezTo>
                  <a:cubicBezTo>
                    <a:pt x="242" y="196"/>
                    <a:pt x="0" y="246"/>
                    <a:pt x="0" y="246"/>
                  </a:cubicBezTo>
                  <a:lnTo>
                    <a:pt x="97" y="441"/>
                  </a:lnTo>
                  <a:lnTo>
                    <a:pt x="631" y="246"/>
                  </a:lnTo>
                  <a:lnTo>
                    <a:pt x="682" y="1"/>
                  </a:lnTo>
                  <a:close/>
                </a:path>
              </a:pathLst>
            </a:custGeom>
            <a:solidFill>
              <a:srgbClr val="FFD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67"/>
            <p:cNvSpPr/>
            <p:nvPr/>
          </p:nvSpPr>
          <p:spPr>
            <a:xfrm>
              <a:off x="7302224" y="614684"/>
              <a:ext cx="177748" cy="69972"/>
            </a:xfrm>
            <a:custGeom>
              <a:avLst/>
              <a:gdLst/>
              <a:ahLst/>
              <a:cxnLst/>
              <a:rect l="l" t="t" r="r" b="b"/>
              <a:pathLst>
                <a:path w="1072" h="422" extrusionOk="0">
                  <a:moveTo>
                    <a:pt x="831" y="1"/>
                  </a:moveTo>
                  <a:cubicBezTo>
                    <a:pt x="656" y="1"/>
                    <a:pt x="578" y="107"/>
                    <a:pt x="534" y="107"/>
                  </a:cubicBezTo>
                  <a:cubicBezTo>
                    <a:pt x="488" y="158"/>
                    <a:pt x="390" y="205"/>
                    <a:pt x="293" y="255"/>
                  </a:cubicBezTo>
                  <a:cubicBezTo>
                    <a:pt x="145" y="302"/>
                    <a:pt x="1" y="302"/>
                    <a:pt x="1" y="399"/>
                  </a:cubicBezTo>
                  <a:cubicBezTo>
                    <a:pt x="1" y="399"/>
                    <a:pt x="131" y="422"/>
                    <a:pt x="246" y="422"/>
                  </a:cubicBezTo>
                  <a:cubicBezTo>
                    <a:pt x="304" y="422"/>
                    <a:pt x="358" y="416"/>
                    <a:pt x="390" y="399"/>
                  </a:cubicBezTo>
                  <a:cubicBezTo>
                    <a:pt x="488" y="399"/>
                    <a:pt x="682" y="353"/>
                    <a:pt x="682" y="353"/>
                  </a:cubicBezTo>
                  <a:lnTo>
                    <a:pt x="974" y="353"/>
                  </a:lnTo>
                  <a:cubicBezTo>
                    <a:pt x="974" y="353"/>
                    <a:pt x="1072" y="10"/>
                    <a:pt x="924" y="10"/>
                  </a:cubicBezTo>
                  <a:cubicBezTo>
                    <a:pt x="890" y="3"/>
                    <a:pt x="859" y="1"/>
                    <a:pt x="831" y="1"/>
                  </a:cubicBezTo>
                  <a:close/>
                </a:path>
              </a:pathLst>
            </a:custGeom>
            <a:solidFill>
              <a:srgbClr val="FFD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67"/>
            <p:cNvSpPr/>
            <p:nvPr/>
          </p:nvSpPr>
          <p:spPr>
            <a:xfrm>
              <a:off x="7261600" y="624633"/>
              <a:ext cx="89206" cy="56375"/>
            </a:xfrm>
            <a:custGeom>
              <a:avLst/>
              <a:gdLst/>
              <a:ahLst/>
              <a:cxnLst/>
              <a:rect l="l" t="t" r="r" b="b"/>
              <a:pathLst>
                <a:path w="538" h="340" extrusionOk="0">
                  <a:moveTo>
                    <a:pt x="51" y="1"/>
                  </a:moveTo>
                  <a:lnTo>
                    <a:pt x="0" y="242"/>
                  </a:lnTo>
                  <a:cubicBezTo>
                    <a:pt x="0" y="242"/>
                    <a:pt x="440" y="339"/>
                    <a:pt x="487" y="339"/>
                  </a:cubicBezTo>
                  <a:cubicBezTo>
                    <a:pt x="538" y="339"/>
                    <a:pt x="538" y="242"/>
                    <a:pt x="343" y="195"/>
                  </a:cubicBezTo>
                  <a:cubicBezTo>
                    <a:pt x="343" y="195"/>
                    <a:pt x="246" y="47"/>
                    <a:pt x="51" y="1"/>
                  </a:cubicBezTo>
                  <a:close/>
                </a:path>
              </a:pathLst>
            </a:custGeom>
            <a:solidFill>
              <a:srgbClr val="F1A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67"/>
            <p:cNvSpPr/>
            <p:nvPr/>
          </p:nvSpPr>
          <p:spPr>
            <a:xfrm>
              <a:off x="7261600" y="624633"/>
              <a:ext cx="89206" cy="56375"/>
            </a:xfrm>
            <a:custGeom>
              <a:avLst/>
              <a:gdLst/>
              <a:ahLst/>
              <a:cxnLst/>
              <a:rect l="l" t="t" r="r" b="b"/>
              <a:pathLst>
                <a:path w="538" h="340" extrusionOk="0">
                  <a:moveTo>
                    <a:pt x="51" y="1"/>
                  </a:moveTo>
                  <a:cubicBezTo>
                    <a:pt x="148" y="47"/>
                    <a:pt x="195" y="98"/>
                    <a:pt x="246" y="98"/>
                  </a:cubicBezTo>
                  <a:lnTo>
                    <a:pt x="292" y="145"/>
                  </a:lnTo>
                  <a:lnTo>
                    <a:pt x="343" y="195"/>
                  </a:lnTo>
                  <a:cubicBezTo>
                    <a:pt x="343" y="195"/>
                    <a:pt x="246" y="47"/>
                    <a:pt x="51" y="1"/>
                  </a:cubicBezTo>
                  <a:close/>
                  <a:moveTo>
                    <a:pt x="0" y="242"/>
                  </a:moveTo>
                  <a:cubicBezTo>
                    <a:pt x="0" y="242"/>
                    <a:pt x="372" y="324"/>
                    <a:pt x="469" y="338"/>
                  </a:cubicBezTo>
                  <a:lnTo>
                    <a:pt x="469" y="338"/>
                  </a:lnTo>
                  <a:cubicBezTo>
                    <a:pt x="417" y="329"/>
                    <a:pt x="332" y="293"/>
                    <a:pt x="246" y="293"/>
                  </a:cubicBezTo>
                  <a:cubicBezTo>
                    <a:pt x="98" y="242"/>
                    <a:pt x="0" y="242"/>
                    <a:pt x="0" y="242"/>
                  </a:cubicBezTo>
                  <a:close/>
                  <a:moveTo>
                    <a:pt x="469" y="338"/>
                  </a:moveTo>
                  <a:cubicBezTo>
                    <a:pt x="475" y="339"/>
                    <a:pt x="482" y="339"/>
                    <a:pt x="487" y="339"/>
                  </a:cubicBezTo>
                  <a:cubicBezTo>
                    <a:pt x="483" y="339"/>
                    <a:pt x="477" y="339"/>
                    <a:pt x="469" y="338"/>
                  </a:cubicBezTo>
                  <a:close/>
                  <a:moveTo>
                    <a:pt x="487" y="242"/>
                  </a:moveTo>
                  <a:cubicBezTo>
                    <a:pt x="487" y="293"/>
                    <a:pt x="538" y="293"/>
                    <a:pt x="538" y="339"/>
                  </a:cubicBezTo>
                  <a:cubicBezTo>
                    <a:pt x="538" y="293"/>
                    <a:pt x="538" y="293"/>
                    <a:pt x="487" y="242"/>
                  </a:cubicBezTo>
                  <a:close/>
                </a:path>
              </a:pathLst>
            </a:custGeom>
            <a:solidFill>
              <a:srgbClr val="8B4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67"/>
            <p:cNvSpPr/>
            <p:nvPr/>
          </p:nvSpPr>
          <p:spPr>
            <a:xfrm>
              <a:off x="7318473" y="632426"/>
              <a:ext cx="88543" cy="52064"/>
            </a:xfrm>
            <a:custGeom>
              <a:avLst/>
              <a:gdLst/>
              <a:ahLst/>
              <a:cxnLst/>
              <a:rect l="l" t="t" r="r" b="b"/>
              <a:pathLst>
                <a:path w="534" h="314" extrusionOk="0">
                  <a:moveTo>
                    <a:pt x="436" y="0"/>
                  </a:moveTo>
                  <a:cubicBezTo>
                    <a:pt x="292" y="51"/>
                    <a:pt x="242" y="148"/>
                    <a:pt x="195" y="195"/>
                  </a:cubicBezTo>
                  <a:cubicBezTo>
                    <a:pt x="195" y="195"/>
                    <a:pt x="0" y="246"/>
                    <a:pt x="47" y="292"/>
                  </a:cubicBezTo>
                  <a:cubicBezTo>
                    <a:pt x="47" y="307"/>
                    <a:pt x="64" y="314"/>
                    <a:pt x="90" y="314"/>
                  </a:cubicBezTo>
                  <a:cubicBezTo>
                    <a:pt x="153" y="314"/>
                    <a:pt x="270" y="279"/>
                    <a:pt x="339" y="246"/>
                  </a:cubicBezTo>
                  <a:cubicBezTo>
                    <a:pt x="390" y="195"/>
                    <a:pt x="534" y="195"/>
                    <a:pt x="534" y="195"/>
                  </a:cubicBezTo>
                  <a:lnTo>
                    <a:pt x="436" y="0"/>
                  </a:lnTo>
                  <a:close/>
                </a:path>
              </a:pathLst>
            </a:custGeom>
            <a:solidFill>
              <a:srgbClr val="FFD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67"/>
            <p:cNvSpPr/>
            <p:nvPr/>
          </p:nvSpPr>
          <p:spPr>
            <a:xfrm>
              <a:off x="7326101" y="632426"/>
              <a:ext cx="80915" cy="57039"/>
            </a:xfrm>
            <a:custGeom>
              <a:avLst/>
              <a:gdLst/>
              <a:ahLst/>
              <a:cxnLst/>
              <a:rect l="l" t="t" r="r" b="b"/>
              <a:pathLst>
                <a:path w="488" h="344" extrusionOk="0">
                  <a:moveTo>
                    <a:pt x="390" y="0"/>
                  </a:moveTo>
                  <a:cubicBezTo>
                    <a:pt x="293" y="0"/>
                    <a:pt x="246" y="51"/>
                    <a:pt x="246" y="98"/>
                  </a:cubicBezTo>
                  <a:cubicBezTo>
                    <a:pt x="246" y="51"/>
                    <a:pt x="293" y="51"/>
                    <a:pt x="390" y="0"/>
                  </a:cubicBezTo>
                  <a:close/>
                  <a:moveTo>
                    <a:pt x="245" y="99"/>
                  </a:moveTo>
                  <a:lnTo>
                    <a:pt x="245" y="99"/>
                  </a:lnTo>
                  <a:cubicBezTo>
                    <a:pt x="196" y="148"/>
                    <a:pt x="195" y="148"/>
                    <a:pt x="149" y="148"/>
                  </a:cubicBezTo>
                  <a:lnTo>
                    <a:pt x="149" y="195"/>
                  </a:lnTo>
                  <a:lnTo>
                    <a:pt x="196" y="195"/>
                  </a:lnTo>
                  <a:cubicBezTo>
                    <a:pt x="196" y="149"/>
                    <a:pt x="196" y="148"/>
                    <a:pt x="245" y="99"/>
                  </a:cubicBezTo>
                  <a:close/>
                  <a:moveTo>
                    <a:pt x="488" y="195"/>
                  </a:moveTo>
                  <a:cubicBezTo>
                    <a:pt x="488" y="195"/>
                    <a:pt x="344" y="195"/>
                    <a:pt x="293" y="246"/>
                  </a:cubicBezTo>
                  <a:cubicBezTo>
                    <a:pt x="344" y="246"/>
                    <a:pt x="488" y="195"/>
                    <a:pt x="488" y="195"/>
                  </a:cubicBezTo>
                  <a:close/>
                  <a:moveTo>
                    <a:pt x="149" y="195"/>
                  </a:moveTo>
                  <a:lnTo>
                    <a:pt x="149" y="195"/>
                  </a:lnTo>
                  <a:cubicBezTo>
                    <a:pt x="98" y="195"/>
                    <a:pt x="51" y="195"/>
                    <a:pt x="51" y="246"/>
                  </a:cubicBezTo>
                  <a:cubicBezTo>
                    <a:pt x="1" y="246"/>
                    <a:pt x="1" y="246"/>
                    <a:pt x="1" y="292"/>
                  </a:cubicBezTo>
                  <a:cubicBezTo>
                    <a:pt x="1" y="292"/>
                    <a:pt x="51" y="246"/>
                    <a:pt x="98" y="246"/>
                  </a:cubicBezTo>
                  <a:cubicBezTo>
                    <a:pt x="98" y="195"/>
                    <a:pt x="98" y="195"/>
                    <a:pt x="149" y="195"/>
                  </a:cubicBezTo>
                  <a:close/>
                  <a:moveTo>
                    <a:pt x="293" y="246"/>
                  </a:moveTo>
                  <a:cubicBezTo>
                    <a:pt x="246" y="246"/>
                    <a:pt x="196" y="246"/>
                    <a:pt x="149" y="292"/>
                  </a:cubicBezTo>
                  <a:cubicBezTo>
                    <a:pt x="196" y="292"/>
                    <a:pt x="246" y="246"/>
                    <a:pt x="293" y="246"/>
                  </a:cubicBezTo>
                  <a:close/>
                  <a:moveTo>
                    <a:pt x="1" y="292"/>
                  </a:moveTo>
                  <a:lnTo>
                    <a:pt x="1" y="343"/>
                  </a:lnTo>
                  <a:cubicBezTo>
                    <a:pt x="51" y="343"/>
                    <a:pt x="98" y="292"/>
                    <a:pt x="149" y="292"/>
                  </a:cubicBezTo>
                  <a:close/>
                </a:path>
              </a:pathLst>
            </a:custGeom>
            <a:solidFill>
              <a:srgbClr val="8B4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67"/>
            <p:cNvSpPr/>
            <p:nvPr/>
          </p:nvSpPr>
          <p:spPr>
            <a:xfrm>
              <a:off x="7164767" y="1108966"/>
              <a:ext cx="331454" cy="597579"/>
            </a:xfrm>
            <a:custGeom>
              <a:avLst/>
              <a:gdLst/>
              <a:ahLst/>
              <a:cxnLst/>
              <a:rect l="l" t="t" r="r" b="b"/>
              <a:pathLst>
                <a:path w="1999" h="3604" extrusionOk="0">
                  <a:moveTo>
                    <a:pt x="1219" y="1"/>
                  </a:moveTo>
                  <a:lnTo>
                    <a:pt x="682" y="145"/>
                  </a:lnTo>
                  <a:cubicBezTo>
                    <a:pt x="682" y="145"/>
                    <a:pt x="732" y="534"/>
                    <a:pt x="732" y="631"/>
                  </a:cubicBezTo>
                  <a:lnTo>
                    <a:pt x="682" y="682"/>
                  </a:lnTo>
                  <a:cubicBezTo>
                    <a:pt x="658" y="682"/>
                    <a:pt x="633" y="669"/>
                    <a:pt x="602" y="669"/>
                  </a:cubicBezTo>
                  <a:cubicBezTo>
                    <a:pt x="571" y="669"/>
                    <a:pt x="535" y="681"/>
                    <a:pt x="487" y="729"/>
                  </a:cubicBezTo>
                  <a:cubicBezTo>
                    <a:pt x="390" y="779"/>
                    <a:pt x="51" y="1266"/>
                    <a:pt x="0" y="1800"/>
                  </a:cubicBezTo>
                  <a:cubicBezTo>
                    <a:pt x="0" y="2384"/>
                    <a:pt x="440" y="3603"/>
                    <a:pt x="440" y="3603"/>
                  </a:cubicBezTo>
                  <a:lnTo>
                    <a:pt x="1998" y="3214"/>
                  </a:lnTo>
                  <a:cubicBezTo>
                    <a:pt x="1998" y="3214"/>
                    <a:pt x="1609" y="2871"/>
                    <a:pt x="1558" y="2629"/>
                  </a:cubicBezTo>
                  <a:cubicBezTo>
                    <a:pt x="1511" y="2384"/>
                    <a:pt x="1706" y="1702"/>
                    <a:pt x="1753" y="1313"/>
                  </a:cubicBezTo>
                  <a:cubicBezTo>
                    <a:pt x="1803" y="877"/>
                    <a:pt x="1558" y="779"/>
                    <a:pt x="1363" y="631"/>
                  </a:cubicBezTo>
                  <a:cubicBezTo>
                    <a:pt x="1122" y="437"/>
                    <a:pt x="1219" y="1"/>
                    <a:pt x="12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67"/>
            <p:cNvSpPr/>
            <p:nvPr/>
          </p:nvSpPr>
          <p:spPr>
            <a:xfrm>
              <a:off x="7180850" y="1488009"/>
              <a:ext cx="315371" cy="218538"/>
            </a:xfrm>
            <a:custGeom>
              <a:avLst/>
              <a:gdLst/>
              <a:ahLst/>
              <a:cxnLst/>
              <a:rect l="l" t="t" r="r" b="b"/>
              <a:pathLst>
                <a:path w="1902" h="1318" extrusionOk="0">
                  <a:moveTo>
                    <a:pt x="1512" y="1"/>
                  </a:moveTo>
                  <a:cubicBezTo>
                    <a:pt x="1194" y="75"/>
                    <a:pt x="878" y="99"/>
                    <a:pt x="610" y="99"/>
                  </a:cubicBezTo>
                  <a:cubicBezTo>
                    <a:pt x="342" y="99"/>
                    <a:pt x="123" y="75"/>
                    <a:pt x="1" y="51"/>
                  </a:cubicBezTo>
                  <a:lnTo>
                    <a:pt x="1" y="51"/>
                  </a:lnTo>
                  <a:cubicBezTo>
                    <a:pt x="98" y="635"/>
                    <a:pt x="343" y="1317"/>
                    <a:pt x="343" y="1317"/>
                  </a:cubicBezTo>
                  <a:lnTo>
                    <a:pt x="1901" y="928"/>
                  </a:lnTo>
                  <a:cubicBezTo>
                    <a:pt x="1901" y="928"/>
                    <a:pt x="1512" y="585"/>
                    <a:pt x="1461" y="343"/>
                  </a:cubicBezTo>
                  <a:cubicBezTo>
                    <a:pt x="1461" y="246"/>
                    <a:pt x="1461" y="149"/>
                    <a:pt x="1512" y="1"/>
                  </a:cubicBez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67"/>
            <p:cNvSpPr/>
            <p:nvPr/>
          </p:nvSpPr>
          <p:spPr>
            <a:xfrm>
              <a:off x="7205390" y="1108966"/>
              <a:ext cx="193832" cy="210081"/>
            </a:xfrm>
            <a:custGeom>
              <a:avLst/>
              <a:gdLst/>
              <a:ahLst/>
              <a:cxnLst/>
              <a:rect l="l" t="t" r="r" b="b"/>
              <a:pathLst>
                <a:path w="1169" h="1267" extrusionOk="0">
                  <a:moveTo>
                    <a:pt x="974" y="1"/>
                  </a:moveTo>
                  <a:lnTo>
                    <a:pt x="437" y="145"/>
                  </a:lnTo>
                  <a:cubicBezTo>
                    <a:pt x="437" y="145"/>
                    <a:pt x="487" y="534"/>
                    <a:pt x="487" y="631"/>
                  </a:cubicBezTo>
                  <a:cubicBezTo>
                    <a:pt x="487" y="682"/>
                    <a:pt x="437" y="682"/>
                    <a:pt x="437" y="682"/>
                  </a:cubicBezTo>
                  <a:cubicBezTo>
                    <a:pt x="437" y="729"/>
                    <a:pt x="1" y="1266"/>
                    <a:pt x="293" y="1266"/>
                  </a:cubicBezTo>
                  <a:cubicBezTo>
                    <a:pt x="682" y="1266"/>
                    <a:pt x="729" y="729"/>
                    <a:pt x="1169" y="631"/>
                  </a:cubicBezTo>
                  <a:lnTo>
                    <a:pt x="1118" y="631"/>
                  </a:lnTo>
                  <a:cubicBezTo>
                    <a:pt x="877" y="437"/>
                    <a:pt x="974" y="1"/>
                    <a:pt x="974" y="1"/>
                  </a:cubicBez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67"/>
            <p:cNvSpPr/>
            <p:nvPr/>
          </p:nvSpPr>
          <p:spPr>
            <a:xfrm>
              <a:off x="7277684" y="1108966"/>
              <a:ext cx="89372" cy="113248"/>
            </a:xfrm>
            <a:custGeom>
              <a:avLst/>
              <a:gdLst/>
              <a:ahLst/>
              <a:cxnLst/>
              <a:rect l="l" t="t" r="r" b="b"/>
              <a:pathLst>
                <a:path w="539" h="683" extrusionOk="0">
                  <a:moveTo>
                    <a:pt x="538" y="1"/>
                  </a:moveTo>
                  <a:lnTo>
                    <a:pt x="1" y="145"/>
                  </a:lnTo>
                  <a:cubicBezTo>
                    <a:pt x="1" y="145"/>
                    <a:pt x="51" y="534"/>
                    <a:pt x="51" y="631"/>
                  </a:cubicBezTo>
                  <a:cubicBezTo>
                    <a:pt x="51" y="682"/>
                    <a:pt x="1" y="682"/>
                    <a:pt x="1" y="682"/>
                  </a:cubicBezTo>
                  <a:cubicBezTo>
                    <a:pt x="246" y="682"/>
                    <a:pt x="441" y="487"/>
                    <a:pt x="538" y="339"/>
                  </a:cubicBezTo>
                  <a:cubicBezTo>
                    <a:pt x="488" y="145"/>
                    <a:pt x="538" y="1"/>
                    <a:pt x="538" y="1"/>
                  </a:cubicBezTo>
                  <a:close/>
                </a:path>
              </a:pathLst>
            </a:custGeom>
            <a:solidFill>
              <a:srgbClr val="ED8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67"/>
            <p:cNvSpPr/>
            <p:nvPr/>
          </p:nvSpPr>
          <p:spPr>
            <a:xfrm>
              <a:off x="7374517" y="889598"/>
              <a:ext cx="193998" cy="333941"/>
            </a:xfrm>
            <a:custGeom>
              <a:avLst/>
              <a:gdLst/>
              <a:ahLst/>
              <a:cxnLst/>
              <a:rect l="l" t="t" r="r" b="b"/>
              <a:pathLst>
                <a:path w="1170" h="2014" extrusionOk="0">
                  <a:moveTo>
                    <a:pt x="476" y="0"/>
                  </a:moveTo>
                  <a:cubicBezTo>
                    <a:pt x="448" y="0"/>
                    <a:pt x="420" y="3"/>
                    <a:pt x="390" y="7"/>
                  </a:cubicBezTo>
                  <a:cubicBezTo>
                    <a:pt x="52" y="58"/>
                    <a:pt x="1" y="447"/>
                    <a:pt x="1" y="447"/>
                  </a:cubicBezTo>
                  <a:cubicBezTo>
                    <a:pt x="1" y="447"/>
                    <a:pt x="344" y="642"/>
                    <a:pt x="246" y="1324"/>
                  </a:cubicBezTo>
                  <a:cubicBezTo>
                    <a:pt x="196" y="1713"/>
                    <a:pt x="293" y="2005"/>
                    <a:pt x="441" y="2005"/>
                  </a:cubicBezTo>
                  <a:cubicBezTo>
                    <a:pt x="538" y="2005"/>
                    <a:pt x="441" y="1713"/>
                    <a:pt x="441" y="1713"/>
                  </a:cubicBezTo>
                  <a:lnTo>
                    <a:pt x="441" y="1713"/>
                  </a:lnTo>
                  <a:cubicBezTo>
                    <a:pt x="526" y="1883"/>
                    <a:pt x="685" y="2014"/>
                    <a:pt x="853" y="2014"/>
                  </a:cubicBezTo>
                  <a:cubicBezTo>
                    <a:pt x="878" y="2014"/>
                    <a:pt x="903" y="2011"/>
                    <a:pt x="928" y="2005"/>
                  </a:cubicBezTo>
                  <a:cubicBezTo>
                    <a:pt x="1025" y="1954"/>
                    <a:pt x="733" y="1713"/>
                    <a:pt x="733" y="1713"/>
                  </a:cubicBezTo>
                  <a:lnTo>
                    <a:pt x="733" y="1713"/>
                  </a:lnTo>
                  <a:cubicBezTo>
                    <a:pt x="733" y="1713"/>
                    <a:pt x="840" y="1777"/>
                    <a:pt x="941" y="1777"/>
                  </a:cubicBezTo>
                  <a:cubicBezTo>
                    <a:pt x="991" y="1777"/>
                    <a:pt x="1039" y="1761"/>
                    <a:pt x="1072" y="1713"/>
                  </a:cubicBezTo>
                  <a:cubicBezTo>
                    <a:pt x="1169" y="1616"/>
                    <a:pt x="877" y="1616"/>
                    <a:pt x="830" y="1421"/>
                  </a:cubicBezTo>
                  <a:cubicBezTo>
                    <a:pt x="733" y="1031"/>
                    <a:pt x="928" y="883"/>
                    <a:pt x="928" y="447"/>
                  </a:cubicBezTo>
                  <a:cubicBezTo>
                    <a:pt x="928" y="184"/>
                    <a:pt x="729" y="0"/>
                    <a:pt x="4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67"/>
            <p:cNvSpPr/>
            <p:nvPr/>
          </p:nvSpPr>
          <p:spPr>
            <a:xfrm>
              <a:off x="7140890" y="1068342"/>
              <a:ext cx="80749" cy="64666"/>
            </a:xfrm>
            <a:custGeom>
              <a:avLst/>
              <a:gdLst/>
              <a:ahLst/>
              <a:cxnLst/>
              <a:rect l="l" t="t" r="r" b="b"/>
              <a:pathLst>
                <a:path w="487" h="390" extrusionOk="0">
                  <a:moveTo>
                    <a:pt x="242" y="0"/>
                  </a:moveTo>
                  <a:cubicBezTo>
                    <a:pt x="144" y="0"/>
                    <a:pt x="0" y="51"/>
                    <a:pt x="0" y="148"/>
                  </a:cubicBezTo>
                  <a:cubicBezTo>
                    <a:pt x="0" y="246"/>
                    <a:pt x="97" y="343"/>
                    <a:pt x="195" y="390"/>
                  </a:cubicBezTo>
                  <a:cubicBezTo>
                    <a:pt x="339" y="390"/>
                    <a:pt x="436" y="343"/>
                    <a:pt x="436" y="246"/>
                  </a:cubicBezTo>
                  <a:cubicBezTo>
                    <a:pt x="487" y="148"/>
                    <a:pt x="390" y="51"/>
                    <a:pt x="242" y="0"/>
                  </a:cubicBezTo>
                  <a:close/>
                </a:path>
              </a:pathLst>
            </a:custGeom>
            <a:solidFill>
              <a:srgbClr val="EE8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67"/>
            <p:cNvSpPr/>
            <p:nvPr/>
          </p:nvSpPr>
          <p:spPr>
            <a:xfrm>
              <a:off x="7164767" y="914304"/>
              <a:ext cx="242248" cy="292489"/>
            </a:xfrm>
            <a:custGeom>
              <a:avLst/>
              <a:gdLst/>
              <a:ahLst/>
              <a:cxnLst/>
              <a:rect l="l" t="t" r="r" b="b"/>
              <a:pathLst>
                <a:path w="1461" h="1764" extrusionOk="0">
                  <a:moveTo>
                    <a:pt x="778" y="1"/>
                  </a:moveTo>
                  <a:cubicBezTo>
                    <a:pt x="747" y="1"/>
                    <a:pt x="714" y="2"/>
                    <a:pt x="682" y="6"/>
                  </a:cubicBezTo>
                  <a:cubicBezTo>
                    <a:pt x="246" y="53"/>
                    <a:pt x="0" y="442"/>
                    <a:pt x="51" y="980"/>
                  </a:cubicBezTo>
                  <a:cubicBezTo>
                    <a:pt x="51" y="1437"/>
                    <a:pt x="263" y="1763"/>
                    <a:pt x="492" y="1763"/>
                  </a:cubicBezTo>
                  <a:cubicBezTo>
                    <a:pt x="507" y="1763"/>
                    <a:pt x="522" y="1762"/>
                    <a:pt x="538" y="1759"/>
                  </a:cubicBezTo>
                  <a:cubicBezTo>
                    <a:pt x="876" y="1759"/>
                    <a:pt x="1461" y="1467"/>
                    <a:pt x="1461" y="832"/>
                  </a:cubicBezTo>
                  <a:cubicBezTo>
                    <a:pt x="1461" y="291"/>
                    <a:pt x="1170" y="1"/>
                    <a:pt x="778" y="1"/>
                  </a:cubicBez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67"/>
            <p:cNvSpPr/>
            <p:nvPr/>
          </p:nvSpPr>
          <p:spPr>
            <a:xfrm>
              <a:off x="7173057" y="945642"/>
              <a:ext cx="201128" cy="138949"/>
            </a:xfrm>
            <a:custGeom>
              <a:avLst/>
              <a:gdLst/>
              <a:ahLst/>
              <a:cxnLst/>
              <a:rect l="l" t="t" r="r" b="b"/>
              <a:pathLst>
                <a:path w="1213" h="838" extrusionOk="0">
                  <a:moveTo>
                    <a:pt x="406" y="0"/>
                  </a:moveTo>
                  <a:cubicBezTo>
                    <a:pt x="382" y="0"/>
                    <a:pt x="360" y="4"/>
                    <a:pt x="340" y="12"/>
                  </a:cubicBezTo>
                  <a:cubicBezTo>
                    <a:pt x="98" y="109"/>
                    <a:pt x="1" y="693"/>
                    <a:pt x="1" y="693"/>
                  </a:cubicBezTo>
                  <a:cubicBezTo>
                    <a:pt x="98" y="499"/>
                    <a:pt x="390" y="253"/>
                    <a:pt x="390" y="253"/>
                  </a:cubicBezTo>
                  <a:cubicBezTo>
                    <a:pt x="488" y="448"/>
                    <a:pt x="1021" y="643"/>
                    <a:pt x="1021" y="643"/>
                  </a:cubicBezTo>
                  <a:cubicBezTo>
                    <a:pt x="1072" y="740"/>
                    <a:pt x="1169" y="838"/>
                    <a:pt x="1169" y="838"/>
                  </a:cubicBezTo>
                  <a:cubicBezTo>
                    <a:pt x="1212" y="480"/>
                    <a:pt x="683" y="0"/>
                    <a:pt x="406" y="0"/>
                  </a:cubicBezTo>
                  <a:close/>
                </a:path>
              </a:pathLst>
            </a:custGeom>
            <a:solidFill>
              <a:srgbClr val="EE8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67"/>
            <p:cNvSpPr/>
            <p:nvPr/>
          </p:nvSpPr>
          <p:spPr>
            <a:xfrm>
              <a:off x="7108557" y="890262"/>
              <a:ext cx="314707" cy="218869"/>
            </a:xfrm>
            <a:custGeom>
              <a:avLst/>
              <a:gdLst/>
              <a:ahLst/>
              <a:cxnLst/>
              <a:rect l="l" t="t" r="r" b="b"/>
              <a:pathLst>
                <a:path w="1898" h="1320" extrusionOk="0">
                  <a:moveTo>
                    <a:pt x="1114" y="0"/>
                  </a:moveTo>
                  <a:cubicBezTo>
                    <a:pt x="1084" y="0"/>
                    <a:pt x="1053" y="1"/>
                    <a:pt x="1021" y="3"/>
                  </a:cubicBezTo>
                  <a:cubicBezTo>
                    <a:pt x="0" y="54"/>
                    <a:pt x="390" y="1074"/>
                    <a:pt x="390" y="1074"/>
                  </a:cubicBezTo>
                  <a:cubicBezTo>
                    <a:pt x="390" y="833"/>
                    <a:pt x="779" y="443"/>
                    <a:pt x="779" y="443"/>
                  </a:cubicBezTo>
                  <a:cubicBezTo>
                    <a:pt x="877" y="782"/>
                    <a:pt x="1410" y="930"/>
                    <a:pt x="1410" y="930"/>
                  </a:cubicBezTo>
                  <a:cubicBezTo>
                    <a:pt x="1461" y="1125"/>
                    <a:pt x="1702" y="1320"/>
                    <a:pt x="1702" y="1320"/>
                  </a:cubicBezTo>
                  <a:cubicBezTo>
                    <a:pt x="1702" y="1320"/>
                    <a:pt x="1897" y="1074"/>
                    <a:pt x="1897" y="735"/>
                  </a:cubicBezTo>
                  <a:cubicBezTo>
                    <a:pt x="1852" y="500"/>
                    <a:pt x="1804" y="0"/>
                    <a:pt x="1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67"/>
            <p:cNvSpPr/>
            <p:nvPr/>
          </p:nvSpPr>
          <p:spPr>
            <a:xfrm>
              <a:off x="7148517" y="888769"/>
              <a:ext cx="234621" cy="147405"/>
            </a:xfrm>
            <a:custGeom>
              <a:avLst/>
              <a:gdLst/>
              <a:ahLst/>
              <a:cxnLst/>
              <a:rect l="l" t="t" r="r" b="b"/>
              <a:pathLst>
                <a:path w="1415" h="889" extrusionOk="0">
                  <a:moveTo>
                    <a:pt x="949" y="0"/>
                  </a:moveTo>
                  <a:cubicBezTo>
                    <a:pt x="897" y="0"/>
                    <a:pt x="841" y="4"/>
                    <a:pt x="780" y="12"/>
                  </a:cubicBezTo>
                  <a:cubicBezTo>
                    <a:pt x="1" y="63"/>
                    <a:pt x="1" y="596"/>
                    <a:pt x="98" y="888"/>
                  </a:cubicBezTo>
                  <a:cubicBezTo>
                    <a:pt x="98" y="647"/>
                    <a:pt x="293" y="304"/>
                    <a:pt x="538" y="207"/>
                  </a:cubicBezTo>
                  <a:cubicBezTo>
                    <a:pt x="663" y="146"/>
                    <a:pt x="813" y="128"/>
                    <a:pt x="956" y="128"/>
                  </a:cubicBezTo>
                  <a:cubicBezTo>
                    <a:pt x="1149" y="128"/>
                    <a:pt x="1330" y="160"/>
                    <a:pt x="1415" y="160"/>
                  </a:cubicBezTo>
                  <a:cubicBezTo>
                    <a:pt x="1335" y="80"/>
                    <a:pt x="1189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67"/>
            <p:cNvSpPr/>
            <p:nvPr/>
          </p:nvSpPr>
          <p:spPr>
            <a:xfrm>
              <a:off x="7358434" y="1068342"/>
              <a:ext cx="80915" cy="64666"/>
            </a:xfrm>
            <a:custGeom>
              <a:avLst/>
              <a:gdLst/>
              <a:ahLst/>
              <a:cxnLst/>
              <a:rect l="l" t="t" r="r" b="b"/>
              <a:pathLst>
                <a:path w="488" h="390" extrusionOk="0">
                  <a:moveTo>
                    <a:pt x="246" y="0"/>
                  </a:moveTo>
                  <a:cubicBezTo>
                    <a:pt x="98" y="51"/>
                    <a:pt x="1" y="98"/>
                    <a:pt x="51" y="195"/>
                  </a:cubicBezTo>
                  <a:cubicBezTo>
                    <a:pt x="51" y="292"/>
                    <a:pt x="149" y="390"/>
                    <a:pt x="246" y="390"/>
                  </a:cubicBezTo>
                  <a:cubicBezTo>
                    <a:pt x="390" y="390"/>
                    <a:pt x="487" y="292"/>
                    <a:pt x="487" y="195"/>
                  </a:cubicBezTo>
                  <a:cubicBezTo>
                    <a:pt x="487" y="98"/>
                    <a:pt x="390" y="0"/>
                    <a:pt x="246" y="0"/>
                  </a:cubicBez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67"/>
            <p:cNvSpPr/>
            <p:nvPr/>
          </p:nvSpPr>
          <p:spPr>
            <a:xfrm>
              <a:off x="7253807" y="1084426"/>
              <a:ext cx="48582" cy="16249"/>
            </a:xfrm>
            <a:custGeom>
              <a:avLst/>
              <a:gdLst/>
              <a:ahLst/>
              <a:cxnLst/>
              <a:rect l="l" t="t" r="r" b="b"/>
              <a:pathLst>
                <a:path w="293" h="98" extrusionOk="0">
                  <a:moveTo>
                    <a:pt x="293" y="1"/>
                  </a:moveTo>
                  <a:lnTo>
                    <a:pt x="293" y="1"/>
                  </a:lnTo>
                  <a:cubicBezTo>
                    <a:pt x="293" y="1"/>
                    <a:pt x="242" y="51"/>
                    <a:pt x="145" y="51"/>
                  </a:cubicBezTo>
                  <a:cubicBezTo>
                    <a:pt x="114" y="51"/>
                    <a:pt x="81" y="29"/>
                    <a:pt x="62" y="29"/>
                  </a:cubicBezTo>
                  <a:cubicBezTo>
                    <a:pt x="53" y="29"/>
                    <a:pt x="47" y="34"/>
                    <a:pt x="47" y="51"/>
                  </a:cubicBezTo>
                  <a:cubicBezTo>
                    <a:pt x="1" y="51"/>
                    <a:pt x="98" y="98"/>
                    <a:pt x="145" y="98"/>
                  </a:cubicBezTo>
                  <a:cubicBezTo>
                    <a:pt x="242" y="98"/>
                    <a:pt x="293" y="5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67"/>
            <p:cNvSpPr/>
            <p:nvPr/>
          </p:nvSpPr>
          <p:spPr>
            <a:xfrm>
              <a:off x="7173057" y="1090395"/>
              <a:ext cx="40292" cy="18737"/>
            </a:xfrm>
            <a:custGeom>
              <a:avLst/>
              <a:gdLst/>
              <a:ahLst/>
              <a:cxnLst/>
              <a:rect l="l" t="t" r="r" b="b"/>
              <a:pathLst>
                <a:path w="243" h="113" extrusionOk="0">
                  <a:moveTo>
                    <a:pt x="218" y="1"/>
                  </a:moveTo>
                  <a:cubicBezTo>
                    <a:pt x="191" y="1"/>
                    <a:pt x="175" y="62"/>
                    <a:pt x="98" y="62"/>
                  </a:cubicBezTo>
                  <a:cubicBezTo>
                    <a:pt x="48" y="62"/>
                    <a:pt x="48" y="15"/>
                    <a:pt x="1" y="15"/>
                  </a:cubicBezTo>
                  <a:cubicBezTo>
                    <a:pt x="1" y="62"/>
                    <a:pt x="48" y="113"/>
                    <a:pt x="145" y="113"/>
                  </a:cubicBezTo>
                  <a:cubicBezTo>
                    <a:pt x="196" y="113"/>
                    <a:pt x="242" y="15"/>
                    <a:pt x="242" y="15"/>
                  </a:cubicBezTo>
                  <a:cubicBezTo>
                    <a:pt x="233" y="5"/>
                    <a:pt x="225" y="1"/>
                    <a:pt x="2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67"/>
            <p:cNvSpPr/>
            <p:nvPr/>
          </p:nvSpPr>
          <p:spPr>
            <a:xfrm>
              <a:off x="7253807" y="1044466"/>
              <a:ext cx="56375" cy="19731"/>
            </a:xfrm>
            <a:custGeom>
              <a:avLst/>
              <a:gdLst/>
              <a:ahLst/>
              <a:cxnLst/>
              <a:rect l="l" t="t" r="r" b="b"/>
              <a:pathLst>
                <a:path w="340" h="119" extrusionOk="0">
                  <a:moveTo>
                    <a:pt x="1" y="0"/>
                  </a:moveTo>
                  <a:lnTo>
                    <a:pt x="1" y="47"/>
                  </a:lnTo>
                  <a:lnTo>
                    <a:pt x="98" y="47"/>
                  </a:lnTo>
                  <a:cubicBezTo>
                    <a:pt x="145" y="47"/>
                    <a:pt x="195" y="47"/>
                    <a:pt x="242" y="97"/>
                  </a:cubicBezTo>
                  <a:lnTo>
                    <a:pt x="293" y="97"/>
                  </a:lnTo>
                  <a:cubicBezTo>
                    <a:pt x="308" y="113"/>
                    <a:pt x="319" y="118"/>
                    <a:pt x="326" y="118"/>
                  </a:cubicBezTo>
                  <a:cubicBezTo>
                    <a:pt x="339" y="118"/>
                    <a:pt x="339" y="97"/>
                    <a:pt x="339" y="97"/>
                  </a:cubicBezTo>
                  <a:cubicBezTo>
                    <a:pt x="339" y="97"/>
                    <a:pt x="24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67"/>
            <p:cNvSpPr/>
            <p:nvPr/>
          </p:nvSpPr>
          <p:spPr>
            <a:xfrm>
              <a:off x="7173057" y="1052093"/>
              <a:ext cx="32499" cy="16415"/>
            </a:xfrm>
            <a:custGeom>
              <a:avLst/>
              <a:gdLst/>
              <a:ahLst/>
              <a:cxnLst/>
              <a:rect l="l" t="t" r="r" b="b"/>
              <a:pathLst>
                <a:path w="196" h="99" extrusionOk="0">
                  <a:moveTo>
                    <a:pt x="145" y="1"/>
                  </a:moveTo>
                  <a:lnTo>
                    <a:pt x="196" y="51"/>
                  </a:lnTo>
                  <a:lnTo>
                    <a:pt x="196" y="1"/>
                  </a:lnTo>
                  <a:close/>
                  <a:moveTo>
                    <a:pt x="145" y="1"/>
                  </a:moveTo>
                  <a:cubicBezTo>
                    <a:pt x="98" y="1"/>
                    <a:pt x="48" y="1"/>
                    <a:pt x="1" y="51"/>
                  </a:cubicBezTo>
                  <a:lnTo>
                    <a:pt x="1" y="98"/>
                  </a:lnTo>
                  <a:cubicBezTo>
                    <a:pt x="48" y="51"/>
                    <a:pt x="98" y="1"/>
                    <a:pt x="1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67"/>
            <p:cNvSpPr/>
            <p:nvPr/>
          </p:nvSpPr>
          <p:spPr>
            <a:xfrm>
              <a:off x="7213184" y="1092882"/>
              <a:ext cx="16249" cy="40126"/>
            </a:xfrm>
            <a:custGeom>
              <a:avLst/>
              <a:gdLst/>
              <a:ahLst/>
              <a:cxnLst/>
              <a:rect l="l" t="t" r="r" b="b"/>
              <a:pathLst>
                <a:path w="98" h="242" extrusionOk="0">
                  <a:moveTo>
                    <a:pt x="0" y="0"/>
                  </a:moveTo>
                  <a:lnTo>
                    <a:pt x="0" y="47"/>
                  </a:lnTo>
                  <a:cubicBezTo>
                    <a:pt x="0" y="98"/>
                    <a:pt x="0" y="195"/>
                    <a:pt x="51" y="242"/>
                  </a:cubicBezTo>
                  <a:lnTo>
                    <a:pt x="98" y="242"/>
                  </a:lnTo>
                  <a:cubicBezTo>
                    <a:pt x="51" y="195"/>
                    <a:pt x="51" y="98"/>
                    <a:pt x="51" y="47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C864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67"/>
            <p:cNvSpPr/>
            <p:nvPr/>
          </p:nvSpPr>
          <p:spPr>
            <a:xfrm>
              <a:off x="7229267" y="1141299"/>
              <a:ext cx="48582" cy="16249"/>
            </a:xfrm>
            <a:custGeom>
              <a:avLst/>
              <a:gdLst/>
              <a:ahLst/>
              <a:cxnLst/>
              <a:rect l="l" t="t" r="r" b="b"/>
              <a:pathLst>
                <a:path w="293" h="98" extrusionOk="0">
                  <a:moveTo>
                    <a:pt x="246" y="0"/>
                  </a:moveTo>
                  <a:cubicBezTo>
                    <a:pt x="195" y="47"/>
                    <a:pt x="149" y="47"/>
                    <a:pt x="98" y="47"/>
                  </a:cubicBezTo>
                  <a:lnTo>
                    <a:pt x="1" y="47"/>
                  </a:lnTo>
                  <a:lnTo>
                    <a:pt x="1" y="98"/>
                  </a:lnTo>
                  <a:lnTo>
                    <a:pt x="98" y="98"/>
                  </a:lnTo>
                  <a:cubicBezTo>
                    <a:pt x="149" y="98"/>
                    <a:pt x="246" y="98"/>
                    <a:pt x="293" y="0"/>
                  </a:cubicBezTo>
                  <a:close/>
                </a:path>
              </a:pathLst>
            </a:custGeom>
            <a:solidFill>
              <a:srgbClr val="C864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67"/>
            <p:cNvSpPr/>
            <p:nvPr/>
          </p:nvSpPr>
          <p:spPr>
            <a:xfrm>
              <a:off x="6890184" y="1609383"/>
              <a:ext cx="1251700" cy="737855"/>
            </a:xfrm>
            <a:custGeom>
              <a:avLst/>
              <a:gdLst/>
              <a:ahLst/>
              <a:cxnLst/>
              <a:rect l="l" t="t" r="r" b="b"/>
              <a:pathLst>
                <a:path w="7549" h="4450" extrusionOk="0">
                  <a:moveTo>
                    <a:pt x="3506" y="1"/>
                  </a:moveTo>
                  <a:cubicBezTo>
                    <a:pt x="3459" y="48"/>
                    <a:pt x="3362" y="48"/>
                    <a:pt x="3311" y="98"/>
                  </a:cubicBezTo>
                  <a:cubicBezTo>
                    <a:pt x="3311" y="98"/>
                    <a:pt x="3265" y="145"/>
                    <a:pt x="3214" y="145"/>
                  </a:cubicBezTo>
                  <a:cubicBezTo>
                    <a:pt x="3167" y="196"/>
                    <a:pt x="3117" y="196"/>
                    <a:pt x="3070" y="242"/>
                  </a:cubicBezTo>
                  <a:lnTo>
                    <a:pt x="2973" y="242"/>
                  </a:lnTo>
                  <a:cubicBezTo>
                    <a:pt x="2707" y="409"/>
                    <a:pt x="2487" y="484"/>
                    <a:pt x="2296" y="484"/>
                  </a:cubicBezTo>
                  <a:cubicBezTo>
                    <a:pt x="2207" y="484"/>
                    <a:pt x="2124" y="468"/>
                    <a:pt x="2046" y="437"/>
                  </a:cubicBezTo>
                  <a:cubicBezTo>
                    <a:pt x="2046" y="437"/>
                    <a:pt x="52" y="826"/>
                    <a:pt x="1" y="1267"/>
                  </a:cubicBezTo>
                  <a:cubicBezTo>
                    <a:pt x="1" y="1508"/>
                    <a:pt x="246" y="2482"/>
                    <a:pt x="441" y="3311"/>
                  </a:cubicBezTo>
                  <a:cubicBezTo>
                    <a:pt x="585" y="3895"/>
                    <a:pt x="733" y="4382"/>
                    <a:pt x="733" y="4382"/>
                  </a:cubicBezTo>
                  <a:cubicBezTo>
                    <a:pt x="820" y="4426"/>
                    <a:pt x="908" y="4450"/>
                    <a:pt x="995" y="4450"/>
                  </a:cubicBezTo>
                  <a:cubicBezTo>
                    <a:pt x="1102" y="4450"/>
                    <a:pt x="1210" y="4413"/>
                    <a:pt x="1317" y="4332"/>
                  </a:cubicBezTo>
                  <a:cubicBezTo>
                    <a:pt x="1317" y="4332"/>
                    <a:pt x="1267" y="3845"/>
                    <a:pt x="1220" y="3311"/>
                  </a:cubicBezTo>
                  <a:cubicBezTo>
                    <a:pt x="1220" y="3261"/>
                    <a:pt x="1220" y="3214"/>
                    <a:pt x="1169" y="3214"/>
                  </a:cubicBezTo>
                  <a:cubicBezTo>
                    <a:pt x="1123" y="2579"/>
                    <a:pt x="1072" y="1897"/>
                    <a:pt x="1123" y="1897"/>
                  </a:cubicBezTo>
                  <a:cubicBezTo>
                    <a:pt x="2240" y="1703"/>
                    <a:pt x="2825" y="1656"/>
                    <a:pt x="2825" y="1656"/>
                  </a:cubicBezTo>
                  <a:cubicBezTo>
                    <a:pt x="2825" y="1656"/>
                    <a:pt x="3849" y="2774"/>
                    <a:pt x="5894" y="3603"/>
                  </a:cubicBezTo>
                  <a:cubicBezTo>
                    <a:pt x="6330" y="3798"/>
                    <a:pt x="6817" y="3993"/>
                    <a:pt x="7354" y="4137"/>
                  </a:cubicBezTo>
                  <a:lnTo>
                    <a:pt x="7549" y="3650"/>
                  </a:lnTo>
                  <a:cubicBezTo>
                    <a:pt x="7549" y="3650"/>
                    <a:pt x="6867" y="3409"/>
                    <a:pt x="6135" y="3019"/>
                  </a:cubicBezTo>
                  <a:cubicBezTo>
                    <a:pt x="5940" y="2922"/>
                    <a:pt x="5699" y="2774"/>
                    <a:pt x="5504" y="2630"/>
                  </a:cubicBezTo>
                  <a:cubicBezTo>
                    <a:pt x="5212" y="2435"/>
                    <a:pt x="4433" y="1559"/>
                    <a:pt x="4285" y="1216"/>
                  </a:cubicBezTo>
                  <a:cubicBezTo>
                    <a:pt x="3993" y="488"/>
                    <a:pt x="3849" y="242"/>
                    <a:pt x="3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67"/>
            <p:cNvSpPr/>
            <p:nvPr/>
          </p:nvSpPr>
          <p:spPr>
            <a:xfrm>
              <a:off x="6963307" y="2158383"/>
              <a:ext cx="145415" cy="188858"/>
            </a:xfrm>
            <a:custGeom>
              <a:avLst/>
              <a:gdLst/>
              <a:ahLst/>
              <a:cxnLst/>
              <a:rect l="l" t="t" r="r" b="b"/>
              <a:pathLst>
                <a:path w="877" h="1139" extrusionOk="0">
                  <a:moveTo>
                    <a:pt x="779" y="0"/>
                  </a:moveTo>
                  <a:cubicBezTo>
                    <a:pt x="635" y="41"/>
                    <a:pt x="501" y="56"/>
                    <a:pt x="382" y="56"/>
                  </a:cubicBezTo>
                  <a:cubicBezTo>
                    <a:pt x="217" y="56"/>
                    <a:pt x="84" y="27"/>
                    <a:pt x="0" y="0"/>
                  </a:cubicBezTo>
                  <a:lnTo>
                    <a:pt x="0" y="0"/>
                  </a:lnTo>
                  <a:cubicBezTo>
                    <a:pt x="144" y="584"/>
                    <a:pt x="292" y="1071"/>
                    <a:pt x="292" y="1071"/>
                  </a:cubicBezTo>
                  <a:cubicBezTo>
                    <a:pt x="379" y="1115"/>
                    <a:pt x="467" y="1139"/>
                    <a:pt x="554" y="1139"/>
                  </a:cubicBezTo>
                  <a:cubicBezTo>
                    <a:pt x="661" y="1139"/>
                    <a:pt x="769" y="1102"/>
                    <a:pt x="876" y="1021"/>
                  </a:cubicBezTo>
                  <a:cubicBezTo>
                    <a:pt x="876" y="1021"/>
                    <a:pt x="826" y="534"/>
                    <a:pt x="779" y="0"/>
                  </a:cubicBez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67"/>
            <p:cNvSpPr/>
            <p:nvPr/>
          </p:nvSpPr>
          <p:spPr>
            <a:xfrm>
              <a:off x="7019351" y="1827093"/>
              <a:ext cx="339247" cy="315205"/>
            </a:xfrm>
            <a:custGeom>
              <a:avLst/>
              <a:gdLst/>
              <a:ahLst/>
              <a:cxnLst/>
              <a:rect l="l" t="t" r="r" b="b"/>
              <a:pathLst>
                <a:path w="2046" h="1901" extrusionOk="0">
                  <a:moveTo>
                    <a:pt x="1804" y="0"/>
                  </a:moveTo>
                  <a:cubicBezTo>
                    <a:pt x="1415" y="195"/>
                    <a:pt x="585" y="292"/>
                    <a:pt x="98" y="440"/>
                  </a:cubicBezTo>
                  <a:cubicBezTo>
                    <a:pt x="1" y="487"/>
                    <a:pt x="246" y="1414"/>
                    <a:pt x="390" y="1901"/>
                  </a:cubicBezTo>
                  <a:cubicBezTo>
                    <a:pt x="344" y="1266"/>
                    <a:pt x="293" y="584"/>
                    <a:pt x="344" y="584"/>
                  </a:cubicBezTo>
                  <a:cubicBezTo>
                    <a:pt x="1461" y="390"/>
                    <a:pt x="2046" y="343"/>
                    <a:pt x="2046" y="343"/>
                  </a:cubicBezTo>
                  <a:cubicBezTo>
                    <a:pt x="1948" y="195"/>
                    <a:pt x="1901" y="148"/>
                    <a:pt x="1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67"/>
            <p:cNvSpPr/>
            <p:nvPr/>
          </p:nvSpPr>
          <p:spPr>
            <a:xfrm>
              <a:off x="7382974" y="1649509"/>
              <a:ext cx="524457" cy="525120"/>
            </a:xfrm>
            <a:custGeom>
              <a:avLst/>
              <a:gdLst/>
              <a:ahLst/>
              <a:cxnLst/>
              <a:rect l="l" t="t" r="r" b="b"/>
              <a:pathLst>
                <a:path w="3163" h="3167" extrusionOk="0">
                  <a:moveTo>
                    <a:pt x="1" y="0"/>
                  </a:moveTo>
                  <a:cubicBezTo>
                    <a:pt x="98" y="51"/>
                    <a:pt x="390" y="246"/>
                    <a:pt x="729" y="927"/>
                  </a:cubicBezTo>
                  <a:cubicBezTo>
                    <a:pt x="1605" y="2629"/>
                    <a:pt x="3116" y="3167"/>
                    <a:pt x="3116" y="3167"/>
                  </a:cubicBezTo>
                  <a:lnTo>
                    <a:pt x="3163" y="3167"/>
                  </a:lnTo>
                  <a:lnTo>
                    <a:pt x="3163" y="3116"/>
                  </a:lnTo>
                  <a:cubicBezTo>
                    <a:pt x="3116" y="3069"/>
                    <a:pt x="1703" y="2582"/>
                    <a:pt x="826" y="927"/>
                  </a:cubicBezTo>
                  <a:cubicBezTo>
                    <a:pt x="487" y="292"/>
                    <a:pt x="242" y="51"/>
                    <a:pt x="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67"/>
            <p:cNvSpPr/>
            <p:nvPr/>
          </p:nvSpPr>
          <p:spPr>
            <a:xfrm>
              <a:off x="7423100" y="1625632"/>
              <a:ext cx="492787" cy="516664"/>
            </a:xfrm>
            <a:custGeom>
              <a:avLst/>
              <a:gdLst/>
              <a:ahLst/>
              <a:cxnLst/>
              <a:rect l="l" t="t" r="r" b="b"/>
              <a:pathLst>
                <a:path w="2972" h="3116" extrusionOk="0">
                  <a:moveTo>
                    <a:pt x="97" y="0"/>
                  </a:moveTo>
                  <a:cubicBezTo>
                    <a:pt x="97" y="0"/>
                    <a:pt x="51" y="47"/>
                    <a:pt x="0" y="47"/>
                  </a:cubicBezTo>
                  <a:cubicBezTo>
                    <a:pt x="148" y="144"/>
                    <a:pt x="389" y="339"/>
                    <a:pt x="682" y="923"/>
                  </a:cubicBezTo>
                  <a:cubicBezTo>
                    <a:pt x="1316" y="2142"/>
                    <a:pt x="2045" y="2676"/>
                    <a:pt x="2921" y="3116"/>
                  </a:cubicBezTo>
                  <a:lnTo>
                    <a:pt x="2972" y="3116"/>
                  </a:lnTo>
                  <a:lnTo>
                    <a:pt x="2972" y="3065"/>
                  </a:lnTo>
                  <a:cubicBezTo>
                    <a:pt x="2095" y="2629"/>
                    <a:pt x="1363" y="2092"/>
                    <a:pt x="779" y="876"/>
                  </a:cubicBezTo>
                  <a:cubicBezTo>
                    <a:pt x="487" y="339"/>
                    <a:pt x="245" y="98"/>
                    <a:pt x="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67"/>
            <p:cNvSpPr/>
            <p:nvPr/>
          </p:nvSpPr>
          <p:spPr>
            <a:xfrm>
              <a:off x="7867307" y="2109966"/>
              <a:ext cx="274581" cy="185376"/>
            </a:xfrm>
            <a:custGeom>
              <a:avLst/>
              <a:gdLst/>
              <a:ahLst/>
              <a:cxnLst/>
              <a:rect l="l" t="t" r="r" b="b"/>
              <a:pathLst>
                <a:path w="1656" h="1118" extrusionOk="0">
                  <a:moveTo>
                    <a:pt x="242" y="0"/>
                  </a:moveTo>
                  <a:cubicBezTo>
                    <a:pt x="195" y="242"/>
                    <a:pt x="98" y="436"/>
                    <a:pt x="1" y="584"/>
                  </a:cubicBezTo>
                  <a:cubicBezTo>
                    <a:pt x="437" y="779"/>
                    <a:pt x="924" y="974"/>
                    <a:pt x="1461" y="1118"/>
                  </a:cubicBezTo>
                  <a:lnTo>
                    <a:pt x="1656" y="631"/>
                  </a:lnTo>
                  <a:cubicBezTo>
                    <a:pt x="1656" y="631"/>
                    <a:pt x="974" y="390"/>
                    <a:pt x="242" y="0"/>
                  </a:cubicBez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67"/>
            <p:cNvSpPr/>
            <p:nvPr/>
          </p:nvSpPr>
          <p:spPr>
            <a:xfrm>
              <a:off x="6845747" y="2303633"/>
              <a:ext cx="279058" cy="122036"/>
            </a:xfrm>
            <a:custGeom>
              <a:avLst/>
              <a:gdLst/>
              <a:ahLst/>
              <a:cxnLst/>
              <a:rect l="l" t="t" r="r" b="b"/>
              <a:pathLst>
                <a:path w="1683" h="736" extrusionOk="0">
                  <a:moveTo>
                    <a:pt x="1585" y="1"/>
                  </a:moveTo>
                  <a:cubicBezTo>
                    <a:pt x="1416" y="57"/>
                    <a:pt x="1295" y="81"/>
                    <a:pt x="1195" y="81"/>
                  </a:cubicBezTo>
                  <a:cubicBezTo>
                    <a:pt x="1123" y="81"/>
                    <a:pt x="1062" y="68"/>
                    <a:pt x="1001" y="47"/>
                  </a:cubicBezTo>
                  <a:cubicBezTo>
                    <a:pt x="1001" y="47"/>
                    <a:pt x="320" y="195"/>
                    <a:pt x="74" y="437"/>
                  </a:cubicBezTo>
                  <a:cubicBezTo>
                    <a:pt x="28" y="437"/>
                    <a:pt x="28" y="487"/>
                    <a:pt x="28" y="534"/>
                  </a:cubicBezTo>
                  <a:cubicBezTo>
                    <a:pt x="0" y="692"/>
                    <a:pt x="413" y="736"/>
                    <a:pt x="821" y="736"/>
                  </a:cubicBezTo>
                  <a:cubicBezTo>
                    <a:pt x="1171" y="736"/>
                    <a:pt x="1517" y="704"/>
                    <a:pt x="1585" y="682"/>
                  </a:cubicBezTo>
                  <a:cubicBezTo>
                    <a:pt x="1632" y="631"/>
                    <a:pt x="1632" y="585"/>
                    <a:pt x="1632" y="487"/>
                  </a:cubicBezTo>
                  <a:cubicBezTo>
                    <a:pt x="1683" y="293"/>
                    <a:pt x="1585" y="1"/>
                    <a:pt x="15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67"/>
            <p:cNvSpPr/>
            <p:nvPr/>
          </p:nvSpPr>
          <p:spPr>
            <a:xfrm>
              <a:off x="6845747" y="2375926"/>
              <a:ext cx="270768" cy="49743"/>
            </a:xfrm>
            <a:custGeom>
              <a:avLst/>
              <a:gdLst/>
              <a:ahLst/>
              <a:cxnLst/>
              <a:rect l="l" t="t" r="r" b="b"/>
              <a:pathLst>
                <a:path w="1633" h="300" extrusionOk="0">
                  <a:moveTo>
                    <a:pt x="74" y="1"/>
                  </a:moveTo>
                  <a:cubicBezTo>
                    <a:pt x="28" y="1"/>
                    <a:pt x="28" y="51"/>
                    <a:pt x="28" y="98"/>
                  </a:cubicBezTo>
                  <a:cubicBezTo>
                    <a:pt x="0" y="256"/>
                    <a:pt x="413" y="300"/>
                    <a:pt x="821" y="300"/>
                  </a:cubicBezTo>
                  <a:cubicBezTo>
                    <a:pt x="1171" y="300"/>
                    <a:pt x="1517" y="268"/>
                    <a:pt x="1585" y="246"/>
                  </a:cubicBezTo>
                  <a:cubicBezTo>
                    <a:pt x="1632" y="195"/>
                    <a:pt x="1632" y="149"/>
                    <a:pt x="1632" y="51"/>
                  </a:cubicBezTo>
                  <a:lnTo>
                    <a:pt x="1632" y="51"/>
                  </a:lnTo>
                  <a:cubicBezTo>
                    <a:pt x="1464" y="100"/>
                    <a:pt x="1163" y="136"/>
                    <a:pt x="861" y="136"/>
                  </a:cubicBezTo>
                  <a:cubicBezTo>
                    <a:pt x="554" y="136"/>
                    <a:pt x="247" y="99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67"/>
            <p:cNvSpPr/>
            <p:nvPr/>
          </p:nvSpPr>
          <p:spPr>
            <a:xfrm>
              <a:off x="6987183" y="2275942"/>
              <a:ext cx="64666" cy="43940"/>
            </a:xfrm>
            <a:custGeom>
              <a:avLst/>
              <a:gdLst/>
              <a:ahLst/>
              <a:cxnLst/>
              <a:rect l="l" t="t" r="r" b="b"/>
              <a:pathLst>
                <a:path w="390" h="265" extrusionOk="0">
                  <a:moveTo>
                    <a:pt x="83" y="0"/>
                  </a:moveTo>
                  <a:cubicBezTo>
                    <a:pt x="46" y="0"/>
                    <a:pt x="15" y="6"/>
                    <a:pt x="0" y="20"/>
                  </a:cubicBezTo>
                  <a:cubicBezTo>
                    <a:pt x="0" y="70"/>
                    <a:pt x="98" y="214"/>
                    <a:pt x="98" y="214"/>
                  </a:cubicBezTo>
                  <a:cubicBezTo>
                    <a:pt x="98" y="265"/>
                    <a:pt x="246" y="265"/>
                    <a:pt x="343" y="265"/>
                  </a:cubicBezTo>
                  <a:cubicBezTo>
                    <a:pt x="343" y="265"/>
                    <a:pt x="390" y="70"/>
                    <a:pt x="343" y="70"/>
                  </a:cubicBezTo>
                  <a:cubicBezTo>
                    <a:pt x="307" y="34"/>
                    <a:pt x="175" y="0"/>
                    <a:pt x="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67"/>
            <p:cNvSpPr/>
            <p:nvPr/>
          </p:nvSpPr>
          <p:spPr>
            <a:xfrm>
              <a:off x="8044891" y="2206799"/>
              <a:ext cx="185541" cy="234787"/>
            </a:xfrm>
            <a:custGeom>
              <a:avLst/>
              <a:gdLst/>
              <a:ahLst/>
              <a:cxnLst/>
              <a:rect l="l" t="t" r="r" b="b"/>
              <a:pathLst>
                <a:path w="1119" h="1416" extrusionOk="0">
                  <a:moveTo>
                    <a:pt x="487" y="0"/>
                  </a:moveTo>
                  <a:cubicBezTo>
                    <a:pt x="487" y="292"/>
                    <a:pt x="390" y="437"/>
                    <a:pt x="293" y="585"/>
                  </a:cubicBezTo>
                  <a:lnTo>
                    <a:pt x="293" y="826"/>
                  </a:lnTo>
                  <a:cubicBezTo>
                    <a:pt x="242" y="877"/>
                    <a:pt x="47" y="923"/>
                    <a:pt x="47" y="1118"/>
                  </a:cubicBezTo>
                  <a:cubicBezTo>
                    <a:pt x="1" y="1118"/>
                    <a:pt x="1" y="1266"/>
                    <a:pt x="47" y="1363"/>
                  </a:cubicBezTo>
                  <a:cubicBezTo>
                    <a:pt x="47" y="1363"/>
                    <a:pt x="98" y="1410"/>
                    <a:pt x="145" y="1410"/>
                  </a:cubicBezTo>
                  <a:cubicBezTo>
                    <a:pt x="156" y="1414"/>
                    <a:pt x="170" y="1416"/>
                    <a:pt x="185" y="1416"/>
                  </a:cubicBezTo>
                  <a:cubicBezTo>
                    <a:pt x="366" y="1416"/>
                    <a:pt x="783" y="1157"/>
                    <a:pt x="826" y="1021"/>
                  </a:cubicBezTo>
                  <a:cubicBezTo>
                    <a:pt x="924" y="585"/>
                    <a:pt x="1118" y="292"/>
                    <a:pt x="1118" y="242"/>
                  </a:cubicBezTo>
                  <a:cubicBezTo>
                    <a:pt x="1118" y="195"/>
                    <a:pt x="1021" y="144"/>
                    <a:pt x="974" y="98"/>
                  </a:cubicBezTo>
                  <a:cubicBezTo>
                    <a:pt x="779" y="47"/>
                    <a:pt x="487" y="0"/>
                    <a:pt x="4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67"/>
            <p:cNvSpPr/>
            <p:nvPr/>
          </p:nvSpPr>
          <p:spPr>
            <a:xfrm>
              <a:off x="8052684" y="2222883"/>
              <a:ext cx="177748" cy="218703"/>
            </a:xfrm>
            <a:custGeom>
              <a:avLst/>
              <a:gdLst/>
              <a:ahLst/>
              <a:cxnLst/>
              <a:rect l="l" t="t" r="r" b="b"/>
              <a:pathLst>
                <a:path w="1072" h="1319" extrusionOk="0">
                  <a:moveTo>
                    <a:pt x="927" y="1"/>
                  </a:moveTo>
                  <a:cubicBezTo>
                    <a:pt x="877" y="195"/>
                    <a:pt x="732" y="534"/>
                    <a:pt x="635" y="826"/>
                  </a:cubicBezTo>
                  <a:cubicBezTo>
                    <a:pt x="538" y="1072"/>
                    <a:pt x="195" y="1169"/>
                    <a:pt x="0" y="1266"/>
                  </a:cubicBezTo>
                  <a:cubicBezTo>
                    <a:pt x="0" y="1266"/>
                    <a:pt x="51" y="1313"/>
                    <a:pt x="98" y="1313"/>
                  </a:cubicBezTo>
                  <a:cubicBezTo>
                    <a:pt x="109" y="1317"/>
                    <a:pt x="123" y="1319"/>
                    <a:pt x="138" y="1319"/>
                  </a:cubicBezTo>
                  <a:cubicBezTo>
                    <a:pt x="319" y="1319"/>
                    <a:pt x="736" y="1060"/>
                    <a:pt x="779" y="924"/>
                  </a:cubicBezTo>
                  <a:cubicBezTo>
                    <a:pt x="877" y="488"/>
                    <a:pt x="1071" y="195"/>
                    <a:pt x="1071" y="145"/>
                  </a:cubicBezTo>
                  <a:cubicBezTo>
                    <a:pt x="1071" y="98"/>
                    <a:pt x="974" y="47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67"/>
            <p:cNvSpPr/>
            <p:nvPr/>
          </p:nvSpPr>
          <p:spPr>
            <a:xfrm>
              <a:off x="8052684" y="2263009"/>
              <a:ext cx="56873" cy="40789"/>
            </a:xfrm>
            <a:custGeom>
              <a:avLst/>
              <a:gdLst/>
              <a:ahLst/>
              <a:cxnLst/>
              <a:rect l="l" t="t" r="r" b="b"/>
              <a:pathLst>
                <a:path w="343" h="246" extrusionOk="0">
                  <a:moveTo>
                    <a:pt x="148" y="0"/>
                  </a:moveTo>
                  <a:cubicBezTo>
                    <a:pt x="98" y="0"/>
                    <a:pt x="0" y="148"/>
                    <a:pt x="51" y="195"/>
                  </a:cubicBezTo>
                  <a:cubicBezTo>
                    <a:pt x="98" y="246"/>
                    <a:pt x="246" y="246"/>
                    <a:pt x="246" y="246"/>
                  </a:cubicBezTo>
                  <a:cubicBezTo>
                    <a:pt x="292" y="246"/>
                    <a:pt x="343" y="148"/>
                    <a:pt x="343" y="98"/>
                  </a:cubicBezTo>
                  <a:cubicBezTo>
                    <a:pt x="343" y="98"/>
                    <a:pt x="195" y="0"/>
                    <a:pt x="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67"/>
            <p:cNvSpPr/>
            <p:nvPr/>
          </p:nvSpPr>
          <p:spPr>
            <a:xfrm>
              <a:off x="7361418" y="656966"/>
              <a:ext cx="126347" cy="698558"/>
            </a:xfrm>
            <a:custGeom>
              <a:avLst/>
              <a:gdLst/>
              <a:ahLst/>
              <a:cxnLst/>
              <a:rect l="l" t="t" r="r" b="b"/>
              <a:pathLst>
                <a:path w="762" h="4213" extrusionOk="0">
                  <a:moveTo>
                    <a:pt x="617" y="0"/>
                  </a:moveTo>
                  <a:lnTo>
                    <a:pt x="275" y="47"/>
                  </a:lnTo>
                  <a:cubicBezTo>
                    <a:pt x="275" y="47"/>
                    <a:pt x="131" y="2727"/>
                    <a:pt x="33" y="3700"/>
                  </a:cubicBezTo>
                  <a:cubicBezTo>
                    <a:pt x="1" y="4134"/>
                    <a:pt x="226" y="4213"/>
                    <a:pt x="394" y="4213"/>
                  </a:cubicBezTo>
                  <a:cubicBezTo>
                    <a:pt x="490" y="4213"/>
                    <a:pt x="567" y="4187"/>
                    <a:pt x="567" y="4187"/>
                  </a:cubicBezTo>
                  <a:cubicBezTo>
                    <a:pt x="761" y="3700"/>
                    <a:pt x="664" y="2727"/>
                    <a:pt x="617" y="2481"/>
                  </a:cubicBezTo>
                  <a:cubicBezTo>
                    <a:pt x="617" y="2189"/>
                    <a:pt x="567" y="2142"/>
                    <a:pt x="617" y="1800"/>
                  </a:cubicBezTo>
                  <a:cubicBezTo>
                    <a:pt x="715" y="1508"/>
                    <a:pt x="617" y="0"/>
                    <a:pt x="617" y="0"/>
                  </a:cubicBezTo>
                  <a:close/>
                </a:path>
              </a:pathLst>
            </a:custGeom>
            <a:solidFill>
              <a:srgbClr val="FFD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67"/>
            <p:cNvSpPr/>
            <p:nvPr/>
          </p:nvSpPr>
          <p:spPr>
            <a:xfrm>
              <a:off x="6414307" y="608549"/>
              <a:ext cx="177748" cy="250041"/>
            </a:xfrm>
            <a:custGeom>
              <a:avLst/>
              <a:gdLst/>
              <a:ahLst/>
              <a:cxnLst/>
              <a:rect l="l" t="t" r="r" b="b"/>
              <a:pathLst>
                <a:path w="1072" h="1508" extrusionOk="0">
                  <a:moveTo>
                    <a:pt x="534" y="0"/>
                  </a:moveTo>
                  <a:lnTo>
                    <a:pt x="1" y="1507"/>
                  </a:lnTo>
                  <a:lnTo>
                    <a:pt x="682" y="1507"/>
                  </a:lnTo>
                  <a:lnTo>
                    <a:pt x="1072" y="242"/>
                  </a:lnTo>
                  <a:lnTo>
                    <a:pt x="5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67"/>
            <p:cNvSpPr/>
            <p:nvPr/>
          </p:nvSpPr>
          <p:spPr>
            <a:xfrm>
              <a:off x="6454433" y="438593"/>
              <a:ext cx="379871" cy="419997"/>
            </a:xfrm>
            <a:custGeom>
              <a:avLst/>
              <a:gdLst/>
              <a:ahLst/>
              <a:cxnLst/>
              <a:rect l="l" t="t" r="r" b="b"/>
              <a:pathLst>
                <a:path w="2291" h="2533" extrusionOk="0">
                  <a:moveTo>
                    <a:pt x="0" y="1"/>
                  </a:moveTo>
                  <a:lnTo>
                    <a:pt x="292" y="2532"/>
                  </a:lnTo>
                  <a:lnTo>
                    <a:pt x="2290" y="2532"/>
                  </a:lnTo>
                  <a:lnTo>
                    <a:pt x="19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67"/>
            <p:cNvSpPr/>
            <p:nvPr/>
          </p:nvSpPr>
          <p:spPr>
            <a:xfrm>
              <a:off x="6438184" y="438593"/>
              <a:ext cx="64832" cy="419997"/>
            </a:xfrm>
            <a:custGeom>
              <a:avLst/>
              <a:gdLst/>
              <a:ahLst/>
              <a:cxnLst/>
              <a:rect l="l" t="t" r="r" b="b"/>
              <a:pathLst>
                <a:path w="391" h="2533" extrusionOk="0">
                  <a:moveTo>
                    <a:pt x="1" y="1"/>
                  </a:moveTo>
                  <a:lnTo>
                    <a:pt x="293" y="2532"/>
                  </a:lnTo>
                  <a:lnTo>
                    <a:pt x="390" y="2532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67"/>
            <p:cNvSpPr/>
            <p:nvPr/>
          </p:nvSpPr>
          <p:spPr>
            <a:xfrm>
              <a:off x="6478973" y="454842"/>
              <a:ext cx="145415" cy="89206"/>
            </a:xfrm>
            <a:custGeom>
              <a:avLst/>
              <a:gdLst/>
              <a:ahLst/>
              <a:cxnLst/>
              <a:rect l="l" t="t" r="r" b="b"/>
              <a:pathLst>
                <a:path w="877" h="538" extrusionOk="0">
                  <a:moveTo>
                    <a:pt x="0" y="0"/>
                  </a:moveTo>
                  <a:lnTo>
                    <a:pt x="47" y="538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67"/>
            <p:cNvSpPr/>
            <p:nvPr/>
          </p:nvSpPr>
          <p:spPr>
            <a:xfrm>
              <a:off x="6486601" y="454842"/>
              <a:ext cx="210081" cy="129332"/>
            </a:xfrm>
            <a:custGeom>
              <a:avLst/>
              <a:gdLst/>
              <a:ahLst/>
              <a:cxnLst/>
              <a:rect l="l" t="t" r="r" b="b"/>
              <a:pathLst>
                <a:path w="1267" h="780" extrusionOk="0">
                  <a:moveTo>
                    <a:pt x="975" y="0"/>
                  </a:moveTo>
                  <a:lnTo>
                    <a:pt x="1" y="585"/>
                  </a:lnTo>
                  <a:lnTo>
                    <a:pt x="52" y="779"/>
                  </a:lnTo>
                  <a:lnTo>
                    <a:pt x="1267" y="0"/>
                  </a:lnTo>
                  <a:close/>
                </a:path>
              </a:pathLst>
            </a:custGeom>
            <a:solidFill>
              <a:srgbClr val="F3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67"/>
            <p:cNvSpPr/>
            <p:nvPr/>
          </p:nvSpPr>
          <p:spPr>
            <a:xfrm>
              <a:off x="6511141" y="567760"/>
              <a:ext cx="266291" cy="186205"/>
            </a:xfrm>
            <a:custGeom>
              <a:avLst/>
              <a:gdLst/>
              <a:ahLst/>
              <a:cxnLst/>
              <a:rect l="l" t="t" r="r" b="b"/>
              <a:pathLst>
                <a:path w="1606" h="1123" extrusionOk="0">
                  <a:moveTo>
                    <a:pt x="1605" y="1"/>
                  </a:moveTo>
                  <a:lnTo>
                    <a:pt x="1" y="975"/>
                  </a:lnTo>
                  <a:lnTo>
                    <a:pt x="1" y="1123"/>
                  </a:lnTo>
                  <a:lnTo>
                    <a:pt x="1605" y="149"/>
                  </a:lnTo>
                  <a:lnTo>
                    <a:pt x="1605" y="1"/>
                  </a:lnTo>
                  <a:close/>
                </a:path>
              </a:pathLst>
            </a:custGeom>
            <a:solidFill>
              <a:srgbClr val="F3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67"/>
            <p:cNvSpPr/>
            <p:nvPr/>
          </p:nvSpPr>
          <p:spPr>
            <a:xfrm>
              <a:off x="6624224" y="737716"/>
              <a:ext cx="177748" cy="104792"/>
            </a:xfrm>
            <a:custGeom>
              <a:avLst/>
              <a:gdLst/>
              <a:ahLst/>
              <a:cxnLst/>
              <a:rect l="l" t="t" r="r" b="b"/>
              <a:pathLst>
                <a:path w="1072" h="632" extrusionOk="0">
                  <a:moveTo>
                    <a:pt x="1021" y="0"/>
                  </a:moveTo>
                  <a:lnTo>
                    <a:pt x="0" y="631"/>
                  </a:lnTo>
                  <a:lnTo>
                    <a:pt x="145" y="631"/>
                  </a:lnTo>
                  <a:lnTo>
                    <a:pt x="1071" y="98"/>
                  </a:lnTo>
                  <a:lnTo>
                    <a:pt x="1021" y="0"/>
                  </a:lnTo>
                  <a:close/>
                </a:path>
              </a:pathLst>
            </a:custGeom>
            <a:solidFill>
              <a:srgbClr val="F3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67"/>
            <p:cNvSpPr/>
            <p:nvPr/>
          </p:nvSpPr>
          <p:spPr>
            <a:xfrm>
              <a:off x="6680434" y="769883"/>
              <a:ext cx="129332" cy="72625"/>
            </a:xfrm>
            <a:custGeom>
              <a:avLst/>
              <a:gdLst/>
              <a:ahLst/>
              <a:cxnLst/>
              <a:rect l="l" t="t" r="r" b="b"/>
              <a:pathLst>
                <a:path w="780" h="438" extrusionOk="0">
                  <a:moveTo>
                    <a:pt x="732" y="1"/>
                  </a:moveTo>
                  <a:lnTo>
                    <a:pt x="0" y="437"/>
                  </a:lnTo>
                  <a:lnTo>
                    <a:pt x="779" y="437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67"/>
            <p:cNvSpPr/>
            <p:nvPr/>
          </p:nvSpPr>
          <p:spPr>
            <a:xfrm>
              <a:off x="6511141" y="592300"/>
              <a:ext cx="282374" cy="250207"/>
            </a:xfrm>
            <a:custGeom>
              <a:avLst/>
              <a:gdLst/>
              <a:ahLst/>
              <a:cxnLst/>
              <a:rect l="l" t="t" r="r" b="b"/>
              <a:pathLst>
                <a:path w="1703" h="1509" extrusionOk="0">
                  <a:moveTo>
                    <a:pt x="1605" y="1"/>
                  </a:moveTo>
                  <a:lnTo>
                    <a:pt x="1" y="975"/>
                  </a:lnTo>
                  <a:lnTo>
                    <a:pt x="98" y="1508"/>
                  </a:lnTo>
                  <a:lnTo>
                    <a:pt x="682" y="1508"/>
                  </a:lnTo>
                  <a:lnTo>
                    <a:pt x="1703" y="877"/>
                  </a:lnTo>
                  <a:lnTo>
                    <a:pt x="16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67"/>
            <p:cNvSpPr/>
            <p:nvPr/>
          </p:nvSpPr>
          <p:spPr>
            <a:xfrm>
              <a:off x="6648100" y="753799"/>
              <a:ext cx="153872" cy="88708"/>
            </a:xfrm>
            <a:custGeom>
              <a:avLst/>
              <a:gdLst/>
              <a:ahLst/>
              <a:cxnLst/>
              <a:rect l="l" t="t" r="r" b="b"/>
              <a:pathLst>
                <a:path w="928" h="535" extrusionOk="0">
                  <a:moveTo>
                    <a:pt x="927" y="1"/>
                  </a:moveTo>
                  <a:lnTo>
                    <a:pt x="1" y="534"/>
                  </a:lnTo>
                  <a:lnTo>
                    <a:pt x="195" y="534"/>
                  </a:lnTo>
                  <a:lnTo>
                    <a:pt x="927" y="98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67"/>
            <p:cNvSpPr/>
            <p:nvPr/>
          </p:nvSpPr>
          <p:spPr>
            <a:xfrm>
              <a:off x="6495057" y="454842"/>
              <a:ext cx="282374" cy="274581"/>
            </a:xfrm>
            <a:custGeom>
              <a:avLst/>
              <a:gdLst/>
              <a:ahLst/>
              <a:cxnLst/>
              <a:rect l="l" t="t" r="r" b="b"/>
              <a:pathLst>
                <a:path w="1703" h="1656" extrusionOk="0">
                  <a:moveTo>
                    <a:pt x="1216" y="0"/>
                  </a:moveTo>
                  <a:lnTo>
                    <a:pt x="1" y="779"/>
                  </a:lnTo>
                  <a:lnTo>
                    <a:pt x="98" y="1656"/>
                  </a:lnTo>
                  <a:lnTo>
                    <a:pt x="1702" y="682"/>
                  </a:lnTo>
                  <a:lnTo>
                    <a:pt x="16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67"/>
            <p:cNvSpPr/>
            <p:nvPr/>
          </p:nvSpPr>
          <p:spPr>
            <a:xfrm>
              <a:off x="6486601" y="454842"/>
              <a:ext cx="161665" cy="96999"/>
            </a:xfrm>
            <a:custGeom>
              <a:avLst/>
              <a:gdLst/>
              <a:ahLst/>
              <a:cxnLst/>
              <a:rect l="l" t="t" r="r" b="b"/>
              <a:pathLst>
                <a:path w="975" h="585" extrusionOk="0">
                  <a:moveTo>
                    <a:pt x="830" y="0"/>
                  </a:moveTo>
                  <a:lnTo>
                    <a:pt x="1" y="538"/>
                  </a:lnTo>
                  <a:lnTo>
                    <a:pt x="1" y="585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67"/>
            <p:cNvSpPr/>
            <p:nvPr/>
          </p:nvSpPr>
          <p:spPr>
            <a:xfrm>
              <a:off x="6034601" y="422012"/>
              <a:ext cx="358979" cy="348035"/>
            </a:xfrm>
            <a:custGeom>
              <a:avLst/>
              <a:gdLst/>
              <a:ahLst/>
              <a:cxnLst/>
              <a:rect l="l" t="t" r="r" b="b"/>
              <a:pathLst>
                <a:path w="2165" h="2099" extrusionOk="0">
                  <a:moveTo>
                    <a:pt x="1051" y="0"/>
                  </a:moveTo>
                  <a:cubicBezTo>
                    <a:pt x="1026" y="0"/>
                    <a:pt x="1001" y="1"/>
                    <a:pt x="974" y="4"/>
                  </a:cubicBezTo>
                  <a:cubicBezTo>
                    <a:pt x="1" y="101"/>
                    <a:pt x="635" y="2099"/>
                    <a:pt x="635" y="2099"/>
                  </a:cubicBezTo>
                  <a:lnTo>
                    <a:pt x="1512" y="2099"/>
                  </a:lnTo>
                  <a:cubicBezTo>
                    <a:pt x="1512" y="2099"/>
                    <a:pt x="2164" y="0"/>
                    <a:pt x="1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67"/>
            <p:cNvSpPr/>
            <p:nvPr/>
          </p:nvSpPr>
          <p:spPr>
            <a:xfrm>
              <a:off x="6115350" y="392332"/>
              <a:ext cx="307743" cy="318189"/>
            </a:xfrm>
            <a:custGeom>
              <a:avLst/>
              <a:gdLst/>
              <a:ahLst/>
              <a:cxnLst/>
              <a:rect l="l" t="t" r="r" b="b"/>
              <a:pathLst>
                <a:path w="1856" h="1919" extrusionOk="0">
                  <a:moveTo>
                    <a:pt x="1015" y="1"/>
                  </a:moveTo>
                  <a:cubicBezTo>
                    <a:pt x="946" y="1"/>
                    <a:pt x="868" y="13"/>
                    <a:pt x="779" y="39"/>
                  </a:cubicBezTo>
                  <a:cubicBezTo>
                    <a:pt x="0" y="280"/>
                    <a:pt x="51" y="1254"/>
                    <a:pt x="246" y="1596"/>
                  </a:cubicBezTo>
                  <a:cubicBezTo>
                    <a:pt x="391" y="1847"/>
                    <a:pt x="609" y="1918"/>
                    <a:pt x="810" y="1918"/>
                  </a:cubicBezTo>
                  <a:cubicBezTo>
                    <a:pt x="1078" y="1918"/>
                    <a:pt x="1317" y="1791"/>
                    <a:pt x="1317" y="1791"/>
                  </a:cubicBezTo>
                  <a:cubicBezTo>
                    <a:pt x="1317" y="1791"/>
                    <a:pt x="1856" y="1"/>
                    <a:pt x="10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67"/>
            <p:cNvSpPr/>
            <p:nvPr/>
          </p:nvSpPr>
          <p:spPr>
            <a:xfrm>
              <a:off x="6236724" y="430966"/>
              <a:ext cx="56375" cy="322998"/>
            </a:xfrm>
            <a:custGeom>
              <a:avLst/>
              <a:gdLst/>
              <a:ahLst/>
              <a:cxnLst/>
              <a:rect l="l" t="t" r="r" b="b"/>
              <a:pathLst>
                <a:path w="340" h="1948" extrusionOk="0">
                  <a:moveTo>
                    <a:pt x="1" y="0"/>
                  </a:moveTo>
                  <a:cubicBezTo>
                    <a:pt x="1" y="47"/>
                    <a:pt x="293" y="292"/>
                    <a:pt x="293" y="923"/>
                  </a:cubicBezTo>
                  <a:cubicBezTo>
                    <a:pt x="293" y="1215"/>
                    <a:pt x="242" y="1558"/>
                    <a:pt x="145" y="1948"/>
                  </a:cubicBezTo>
                  <a:cubicBezTo>
                    <a:pt x="293" y="1558"/>
                    <a:pt x="340" y="1215"/>
                    <a:pt x="340" y="923"/>
                  </a:cubicBezTo>
                  <a:cubicBezTo>
                    <a:pt x="340" y="24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67"/>
            <p:cNvSpPr/>
            <p:nvPr/>
          </p:nvSpPr>
          <p:spPr>
            <a:xfrm>
              <a:off x="6212184" y="463133"/>
              <a:ext cx="8622" cy="298624"/>
            </a:xfrm>
            <a:custGeom>
              <a:avLst/>
              <a:gdLst/>
              <a:ahLst/>
              <a:cxnLst/>
              <a:rect l="l" t="t" r="r" b="b"/>
              <a:pathLst>
                <a:path w="52" h="1801" extrusionOk="0">
                  <a:moveTo>
                    <a:pt x="1" y="1"/>
                  </a:moveTo>
                  <a:lnTo>
                    <a:pt x="1" y="1800"/>
                  </a:lnTo>
                  <a:lnTo>
                    <a:pt x="51" y="1800"/>
                  </a:lnTo>
                  <a:cubicBezTo>
                    <a:pt x="1" y="975"/>
                    <a:pt x="1" y="293"/>
                    <a:pt x="1" y="1"/>
                  </a:cubicBezTo>
                  <a:close/>
                </a:path>
              </a:pathLst>
            </a:custGeom>
            <a:solidFill>
              <a:srgbClr val="577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67"/>
            <p:cNvSpPr/>
            <p:nvPr/>
          </p:nvSpPr>
          <p:spPr>
            <a:xfrm>
              <a:off x="6139890" y="430966"/>
              <a:ext cx="48582" cy="136959"/>
            </a:xfrm>
            <a:custGeom>
              <a:avLst/>
              <a:gdLst/>
              <a:ahLst/>
              <a:cxnLst/>
              <a:rect l="l" t="t" r="r" b="b"/>
              <a:pathLst>
                <a:path w="293" h="826" extrusionOk="0">
                  <a:moveTo>
                    <a:pt x="293" y="0"/>
                  </a:moveTo>
                  <a:cubicBezTo>
                    <a:pt x="292" y="0"/>
                    <a:pt x="0" y="195"/>
                    <a:pt x="0" y="826"/>
                  </a:cubicBezTo>
                  <a:cubicBezTo>
                    <a:pt x="0" y="534"/>
                    <a:pt x="98" y="292"/>
                    <a:pt x="145" y="195"/>
                  </a:cubicBezTo>
                  <a:cubicBezTo>
                    <a:pt x="195" y="98"/>
                    <a:pt x="242" y="98"/>
                    <a:pt x="242" y="47"/>
                  </a:cubicBezTo>
                  <a:cubicBezTo>
                    <a:pt x="293" y="47"/>
                    <a:pt x="293" y="0"/>
                    <a:pt x="293" y="0"/>
                  </a:cubicBezTo>
                  <a:close/>
                </a:path>
              </a:pathLst>
            </a:custGeom>
            <a:solidFill>
              <a:srgbClr val="577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67"/>
            <p:cNvSpPr/>
            <p:nvPr/>
          </p:nvSpPr>
          <p:spPr>
            <a:xfrm>
              <a:off x="6260601" y="438593"/>
              <a:ext cx="16415" cy="16415"/>
            </a:xfrm>
            <a:custGeom>
              <a:avLst/>
              <a:gdLst/>
              <a:ahLst/>
              <a:cxnLst/>
              <a:rect l="l" t="t" r="r" b="b"/>
              <a:pathLst>
                <a:path w="99" h="99" extrusionOk="0">
                  <a:moveTo>
                    <a:pt x="98" y="1"/>
                  </a:moveTo>
                  <a:cubicBezTo>
                    <a:pt x="51" y="1"/>
                    <a:pt x="1" y="52"/>
                    <a:pt x="1" y="98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67"/>
            <p:cNvSpPr/>
            <p:nvPr/>
          </p:nvSpPr>
          <p:spPr>
            <a:xfrm>
              <a:off x="6285141" y="511716"/>
              <a:ext cx="16415" cy="7793"/>
            </a:xfrm>
            <a:custGeom>
              <a:avLst/>
              <a:gdLst/>
              <a:ahLst/>
              <a:cxnLst/>
              <a:rect l="l" t="t" r="r" b="b"/>
              <a:pathLst>
                <a:path w="99" h="47" extrusionOk="0">
                  <a:moveTo>
                    <a:pt x="98" y="0"/>
                  </a:moveTo>
                  <a:cubicBezTo>
                    <a:pt x="48" y="0"/>
                    <a:pt x="1" y="0"/>
                    <a:pt x="1" y="47"/>
                  </a:cubicBezTo>
                  <a:cubicBezTo>
                    <a:pt x="48" y="47"/>
                    <a:pt x="48" y="47"/>
                    <a:pt x="98" y="0"/>
                  </a:cubicBez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67"/>
            <p:cNvSpPr/>
            <p:nvPr/>
          </p:nvSpPr>
          <p:spPr>
            <a:xfrm>
              <a:off x="6292934" y="600093"/>
              <a:ext cx="16249" cy="8622"/>
            </a:xfrm>
            <a:custGeom>
              <a:avLst/>
              <a:gdLst/>
              <a:ahLst/>
              <a:cxnLst/>
              <a:rect l="l" t="t" r="r" b="b"/>
              <a:pathLst>
                <a:path w="98" h="52" extrusionOk="0">
                  <a:moveTo>
                    <a:pt x="1" y="1"/>
                  </a:moveTo>
                  <a:lnTo>
                    <a:pt x="1" y="51"/>
                  </a:lnTo>
                  <a:lnTo>
                    <a:pt x="98" y="5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67"/>
            <p:cNvSpPr/>
            <p:nvPr/>
          </p:nvSpPr>
          <p:spPr>
            <a:xfrm>
              <a:off x="6285141" y="680843"/>
              <a:ext cx="16415" cy="8622"/>
            </a:xfrm>
            <a:custGeom>
              <a:avLst/>
              <a:gdLst/>
              <a:ahLst/>
              <a:cxnLst/>
              <a:rect l="l" t="t" r="r" b="b"/>
              <a:pathLst>
                <a:path w="99" h="52" extrusionOk="0">
                  <a:moveTo>
                    <a:pt x="1" y="0"/>
                  </a:moveTo>
                  <a:lnTo>
                    <a:pt x="1" y="51"/>
                  </a:lnTo>
                  <a:lnTo>
                    <a:pt x="98" y="51"/>
                  </a:lnTo>
                  <a:cubicBezTo>
                    <a:pt x="48" y="0"/>
                    <a:pt x="48" y="0"/>
                    <a:pt x="1" y="0"/>
                  </a:cubicBez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67"/>
            <p:cNvSpPr/>
            <p:nvPr/>
          </p:nvSpPr>
          <p:spPr>
            <a:xfrm>
              <a:off x="6163767" y="422509"/>
              <a:ext cx="16249" cy="16249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1" y="1"/>
                  </a:moveTo>
                  <a:cubicBezTo>
                    <a:pt x="1" y="51"/>
                    <a:pt x="51" y="98"/>
                    <a:pt x="51" y="98"/>
                  </a:cubicBezTo>
                  <a:lnTo>
                    <a:pt x="98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67"/>
            <p:cNvSpPr/>
            <p:nvPr/>
          </p:nvSpPr>
          <p:spPr>
            <a:xfrm>
              <a:off x="6131434" y="479382"/>
              <a:ext cx="24706" cy="7959"/>
            </a:xfrm>
            <a:custGeom>
              <a:avLst/>
              <a:gdLst/>
              <a:ahLst/>
              <a:cxnLst/>
              <a:rect l="l" t="t" r="r" b="b"/>
              <a:pathLst>
                <a:path w="149" h="48" extrusionOk="0">
                  <a:moveTo>
                    <a:pt x="1" y="0"/>
                  </a:moveTo>
                  <a:cubicBezTo>
                    <a:pt x="1" y="0"/>
                    <a:pt x="1" y="47"/>
                    <a:pt x="51" y="47"/>
                  </a:cubicBezTo>
                  <a:lnTo>
                    <a:pt x="149" y="47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67"/>
            <p:cNvSpPr/>
            <p:nvPr/>
          </p:nvSpPr>
          <p:spPr>
            <a:xfrm>
              <a:off x="6123807" y="543883"/>
              <a:ext cx="16249" cy="166"/>
            </a:xfrm>
            <a:custGeom>
              <a:avLst/>
              <a:gdLst/>
              <a:ahLst/>
              <a:cxnLst/>
              <a:rect l="l" t="t" r="r" b="b"/>
              <a:pathLst>
                <a:path w="98" h="1" extrusionOk="0">
                  <a:moveTo>
                    <a:pt x="97" y="1"/>
                  </a:moveTo>
                  <a:lnTo>
                    <a:pt x="97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97" y="1"/>
                  </a:lnTo>
                  <a:lnTo>
                    <a:pt x="97" y="1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67"/>
            <p:cNvSpPr/>
            <p:nvPr/>
          </p:nvSpPr>
          <p:spPr>
            <a:xfrm>
              <a:off x="6131434" y="656966"/>
              <a:ext cx="24706" cy="16249"/>
            </a:xfrm>
            <a:custGeom>
              <a:avLst/>
              <a:gdLst/>
              <a:ahLst/>
              <a:cxnLst/>
              <a:rect l="l" t="t" r="r" b="b"/>
              <a:pathLst>
                <a:path w="149" h="98" extrusionOk="0">
                  <a:moveTo>
                    <a:pt x="98" y="0"/>
                  </a:moveTo>
                  <a:cubicBezTo>
                    <a:pt x="51" y="47"/>
                    <a:pt x="51" y="47"/>
                    <a:pt x="1" y="47"/>
                  </a:cubicBezTo>
                  <a:lnTo>
                    <a:pt x="1" y="98"/>
                  </a:lnTo>
                  <a:cubicBezTo>
                    <a:pt x="51" y="47"/>
                    <a:pt x="98" y="47"/>
                    <a:pt x="98" y="47"/>
                  </a:cubicBezTo>
                  <a:cubicBezTo>
                    <a:pt x="149" y="47"/>
                    <a:pt x="149" y="0"/>
                    <a:pt x="98" y="0"/>
                  </a:cubicBez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67"/>
            <p:cNvSpPr/>
            <p:nvPr/>
          </p:nvSpPr>
          <p:spPr>
            <a:xfrm>
              <a:off x="6212184" y="447049"/>
              <a:ext cx="16415" cy="16249"/>
            </a:xfrm>
            <a:custGeom>
              <a:avLst/>
              <a:gdLst/>
              <a:ahLst/>
              <a:cxnLst/>
              <a:rect l="l" t="t" r="r" b="b"/>
              <a:pathLst>
                <a:path w="99" h="98" extrusionOk="0">
                  <a:moveTo>
                    <a:pt x="98" y="1"/>
                  </a:moveTo>
                  <a:cubicBezTo>
                    <a:pt x="51" y="47"/>
                    <a:pt x="51" y="47"/>
                    <a:pt x="1" y="47"/>
                  </a:cubicBezTo>
                  <a:lnTo>
                    <a:pt x="1" y="98"/>
                  </a:lnTo>
                  <a:lnTo>
                    <a:pt x="51" y="98"/>
                  </a:lnTo>
                  <a:lnTo>
                    <a:pt x="98" y="47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67"/>
            <p:cNvSpPr/>
            <p:nvPr/>
          </p:nvSpPr>
          <p:spPr>
            <a:xfrm>
              <a:off x="6212184" y="567760"/>
              <a:ext cx="24706" cy="16415"/>
            </a:xfrm>
            <a:custGeom>
              <a:avLst/>
              <a:gdLst/>
              <a:ahLst/>
              <a:cxnLst/>
              <a:rect l="l" t="t" r="r" b="b"/>
              <a:pathLst>
                <a:path w="149" h="99" extrusionOk="0">
                  <a:moveTo>
                    <a:pt x="149" y="1"/>
                  </a:moveTo>
                  <a:cubicBezTo>
                    <a:pt x="98" y="1"/>
                    <a:pt x="51" y="52"/>
                    <a:pt x="1" y="98"/>
                  </a:cubicBezTo>
                  <a:lnTo>
                    <a:pt x="51" y="98"/>
                  </a:lnTo>
                  <a:cubicBezTo>
                    <a:pt x="51" y="52"/>
                    <a:pt x="98" y="52"/>
                    <a:pt x="149" y="1"/>
                  </a:cubicBez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67"/>
            <p:cNvSpPr/>
            <p:nvPr/>
          </p:nvSpPr>
          <p:spPr>
            <a:xfrm>
              <a:off x="6220640" y="656966"/>
              <a:ext cx="24042" cy="7959"/>
            </a:xfrm>
            <a:custGeom>
              <a:avLst/>
              <a:gdLst/>
              <a:ahLst/>
              <a:cxnLst/>
              <a:rect l="l" t="t" r="r" b="b"/>
              <a:pathLst>
                <a:path w="145" h="48" extrusionOk="0">
                  <a:moveTo>
                    <a:pt x="98" y="0"/>
                  </a:moveTo>
                  <a:cubicBezTo>
                    <a:pt x="98" y="0"/>
                    <a:pt x="47" y="47"/>
                    <a:pt x="0" y="47"/>
                  </a:cubicBezTo>
                  <a:cubicBezTo>
                    <a:pt x="47" y="47"/>
                    <a:pt x="98" y="47"/>
                    <a:pt x="144" y="0"/>
                  </a:cubicBez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67"/>
            <p:cNvSpPr/>
            <p:nvPr/>
          </p:nvSpPr>
          <p:spPr>
            <a:xfrm>
              <a:off x="5994640" y="454842"/>
              <a:ext cx="136959" cy="174266"/>
            </a:xfrm>
            <a:custGeom>
              <a:avLst/>
              <a:gdLst/>
              <a:ahLst/>
              <a:cxnLst/>
              <a:rect l="l" t="t" r="r" b="b"/>
              <a:pathLst>
                <a:path w="826" h="1051" extrusionOk="0">
                  <a:moveTo>
                    <a:pt x="390" y="0"/>
                  </a:moveTo>
                  <a:cubicBezTo>
                    <a:pt x="195" y="0"/>
                    <a:pt x="0" y="440"/>
                    <a:pt x="144" y="779"/>
                  </a:cubicBezTo>
                  <a:cubicBezTo>
                    <a:pt x="229" y="1003"/>
                    <a:pt x="410" y="1051"/>
                    <a:pt x="548" y="1051"/>
                  </a:cubicBezTo>
                  <a:cubicBezTo>
                    <a:pt x="650" y="1051"/>
                    <a:pt x="728" y="1025"/>
                    <a:pt x="728" y="1025"/>
                  </a:cubicBezTo>
                  <a:cubicBezTo>
                    <a:pt x="826" y="877"/>
                    <a:pt x="826" y="733"/>
                    <a:pt x="779" y="585"/>
                  </a:cubicBezTo>
                  <a:cubicBezTo>
                    <a:pt x="779" y="585"/>
                    <a:pt x="584" y="585"/>
                    <a:pt x="534" y="487"/>
                  </a:cubicBezTo>
                  <a:cubicBezTo>
                    <a:pt x="436" y="390"/>
                    <a:pt x="631" y="0"/>
                    <a:pt x="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67"/>
            <p:cNvSpPr/>
            <p:nvPr/>
          </p:nvSpPr>
          <p:spPr>
            <a:xfrm>
              <a:off x="6002267" y="438593"/>
              <a:ext cx="145581" cy="172277"/>
            </a:xfrm>
            <a:custGeom>
              <a:avLst/>
              <a:gdLst/>
              <a:ahLst/>
              <a:cxnLst/>
              <a:rect l="l" t="t" r="r" b="b"/>
              <a:pathLst>
                <a:path w="878" h="1039" extrusionOk="0">
                  <a:moveTo>
                    <a:pt x="390" y="1"/>
                  </a:moveTo>
                  <a:cubicBezTo>
                    <a:pt x="246" y="1"/>
                    <a:pt x="1" y="441"/>
                    <a:pt x="149" y="780"/>
                  </a:cubicBezTo>
                  <a:cubicBezTo>
                    <a:pt x="241" y="998"/>
                    <a:pt x="472" y="1038"/>
                    <a:pt x="628" y="1038"/>
                  </a:cubicBezTo>
                  <a:cubicBezTo>
                    <a:pt x="716" y="1038"/>
                    <a:pt x="780" y="1025"/>
                    <a:pt x="780" y="1025"/>
                  </a:cubicBezTo>
                  <a:cubicBezTo>
                    <a:pt x="877" y="877"/>
                    <a:pt x="877" y="733"/>
                    <a:pt x="780" y="585"/>
                  </a:cubicBezTo>
                  <a:cubicBezTo>
                    <a:pt x="780" y="585"/>
                    <a:pt x="585" y="585"/>
                    <a:pt x="538" y="488"/>
                  </a:cubicBezTo>
                  <a:cubicBezTo>
                    <a:pt x="488" y="390"/>
                    <a:pt x="636" y="1"/>
                    <a:pt x="3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67"/>
            <p:cNvSpPr/>
            <p:nvPr/>
          </p:nvSpPr>
          <p:spPr>
            <a:xfrm>
              <a:off x="6050850" y="470926"/>
              <a:ext cx="73122" cy="96999"/>
            </a:xfrm>
            <a:custGeom>
              <a:avLst/>
              <a:gdLst/>
              <a:ahLst/>
              <a:cxnLst/>
              <a:rect l="l" t="t" r="r" b="b"/>
              <a:pathLst>
                <a:path w="441" h="585" extrusionOk="0">
                  <a:moveTo>
                    <a:pt x="51" y="1"/>
                  </a:moveTo>
                  <a:cubicBezTo>
                    <a:pt x="51" y="1"/>
                    <a:pt x="0" y="51"/>
                    <a:pt x="0" y="149"/>
                  </a:cubicBezTo>
                  <a:cubicBezTo>
                    <a:pt x="0" y="195"/>
                    <a:pt x="51" y="293"/>
                    <a:pt x="51" y="343"/>
                  </a:cubicBezTo>
                  <a:lnTo>
                    <a:pt x="51" y="149"/>
                  </a:lnTo>
                  <a:lnTo>
                    <a:pt x="51" y="51"/>
                  </a:lnTo>
                  <a:lnTo>
                    <a:pt x="51" y="1"/>
                  </a:lnTo>
                  <a:close/>
                  <a:moveTo>
                    <a:pt x="51" y="343"/>
                  </a:moveTo>
                  <a:cubicBezTo>
                    <a:pt x="51" y="390"/>
                    <a:pt x="97" y="441"/>
                    <a:pt x="148" y="488"/>
                  </a:cubicBezTo>
                  <a:cubicBezTo>
                    <a:pt x="97" y="441"/>
                    <a:pt x="97" y="390"/>
                    <a:pt x="51" y="343"/>
                  </a:cubicBezTo>
                  <a:close/>
                  <a:moveTo>
                    <a:pt x="148" y="488"/>
                  </a:moveTo>
                  <a:cubicBezTo>
                    <a:pt x="245" y="585"/>
                    <a:pt x="343" y="585"/>
                    <a:pt x="389" y="585"/>
                  </a:cubicBezTo>
                  <a:lnTo>
                    <a:pt x="440" y="585"/>
                  </a:lnTo>
                  <a:lnTo>
                    <a:pt x="440" y="538"/>
                  </a:lnTo>
                  <a:lnTo>
                    <a:pt x="389" y="538"/>
                  </a:lnTo>
                  <a:cubicBezTo>
                    <a:pt x="343" y="538"/>
                    <a:pt x="245" y="538"/>
                    <a:pt x="148" y="488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67"/>
            <p:cNvSpPr/>
            <p:nvPr/>
          </p:nvSpPr>
          <p:spPr>
            <a:xfrm>
              <a:off x="6018517" y="479382"/>
              <a:ext cx="80915" cy="129332"/>
            </a:xfrm>
            <a:custGeom>
              <a:avLst/>
              <a:gdLst/>
              <a:ahLst/>
              <a:cxnLst/>
              <a:rect l="l" t="t" r="r" b="b"/>
              <a:pathLst>
                <a:path w="488" h="780" extrusionOk="0">
                  <a:moveTo>
                    <a:pt x="51" y="0"/>
                  </a:moveTo>
                  <a:cubicBezTo>
                    <a:pt x="51" y="0"/>
                    <a:pt x="0" y="144"/>
                    <a:pt x="0" y="339"/>
                  </a:cubicBezTo>
                  <a:cubicBezTo>
                    <a:pt x="0" y="487"/>
                    <a:pt x="51" y="631"/>
                    <a:pt x="148" y="682"/>
                  </a:cubicBezTo>
                  <a:cubicBezTo>
                    <a:pt x="51" y="585"/>
                    <a:pt x="51" y="487"/>
                    <a:pt x="51" y="339"/>
                  </a:cubicBezTo>
                  <a:lnTo>
                    <a:pt x="51" y="98"/>
                  </a:lnTo>
                  <a:lnTo>
                    <a:pt x="51" y="47"/>
                  </a:lnTo>
                  <a:cubicBezTo>
                    <a:pt x="51" y="0"/>
                    <a:pt x="98" y="0"/>
                    <a:pt x="98" y="0"/>
                  </a:cubicBezTo>
                  <a:close/>
                  <a:moveTo>
                    <a:pt x="148" y="682"/>
                  </a:moveTo>
                  <a:lnTo>
                    <a:pt x="148" y="682"/>
                  </a:lnTo>
                  <a:cubicBezTo>
                    <a:pt x="246" y="779"/>
                    <a:pt x="390" y="779"/>
                    <a:pt x="487" y="779"/>
                  </a:cubicBezTo>
                  <a:cubicBezTo>
                    <a:pt x="390" y="779"/>
                    <a:pt x="246" y="729"/>
                    <a:pt x="148" y="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67"/>
            <p:cNvSpPr/>
            <p:nvPr/>
          </p:nvSpPr>
          <p:spPr>
            <a:xfrm>
              <a:off x="6059141" y="470926"/>
              <a:ext cx="16415" cy="8622"/>
            </a:xfrm>
            <a:custGeom>
              <a:avLst/>
              <a:gdLst/>
              <a:ahLst/>
              <a:cxnLst/>
              <a:rect l="l" t="t" r="r" b="b"/>
              <a:pathLst>
                <a:path w="99" h="52" extrusionOk="0">
                  <a:moveTo>
                    <a:pt x="98" y="1"/>
                  </a:moveTo>
                  <a:cubicBezTo>
                    <a:pt x="47" y="1"/>
                    <a:pt x="1" y="1"/>
                    <a:pt x="1" y="51"/>
                  </a:cubicBezTo>
                  <a:cubicBezTo>
                    <a:pt x="47" y="51"/>
                    <a:pt x="47" y="1"/>
                    <a:pt x="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67"/>
            <p:cNvSpPr/>
            <p:nvPr/>
          </p:nvSpPr>
          <p:spPr>
            <a:xfrm>
              <a:off x="6066934" y="521498"/>
              <a:ext cx="16249" cy="14260"/>
            </a:xfrm>
            <a:custGeom>
              <a:avLst/>
              <a:gdLst/>
              <a:ahLst/>
              <a:cxnLst/>
              <a:rect l="l" t="t" r="r" b="b"/>
              <a:pathLst>
                <a:path w="98" h="86" extrusionOk="0">
                  <a:moveTo>
                    <a:pt x="92" y="0"/>
                  </a:moveTo>
                  <a:cubicBezTo>
                    <a:pt x="86" y="0"/>
                    <a:pt x="74" y="13"/>
                    <a:pt x="51" y="38"/>
                  </a:cubicBezTo>
                  <a:cubicBezTo>
                    <a:pt x="51" y="38"/>
                    <a:pt x="0" y="38"/>
                    <a:pt x="0" y="85"/>
                  </a:cubicBezTo>
                  <a:cubicBezTo>
                    <a:pt x="51" y="85"/>
                    <a:pt x="51" y="38"/>
                    <a:pt x="98" y="38"/>
                  </a:cubicBezTo>
                  <a:cubicBezTo>
                    <a:pt x="98" y="13"/>
                    <a:pt x="98" y="0"/>
                    <a:pt x="92" y="0"/>
                  </a:cubicBez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67"/>
            <p:cNvSpPr/>
            <p:nvPr/>
          </p:nvSpPr>
          <p:spPr>
            <a:xfrm>
              <a:off x="6099267" y="543883"/>
              <a:ext cx="8456" cy="16415"/>
            </a:xfrm>
            <a:custGeom>
              <a:avLst/>
              <a:gdLst/>
              <a:ahLst/>
              <a:cxnLst/>
              <a:rect l="l" t="t" r="r" b="b"/>
              <a:pathLst>
                <a:path w="51" h="99" extrusionOk="0">
                  <a:moveTo>
                    <a:pt x="0" y="1"/>
                  </a:moveTo>
                  <a:lnTo>
                    <a:pt x="0" y="48"/>
                  </a:lnTo>
                  <a:lnTo>
                    <a:pt x="0" y="98"/>
                  </a:lnTo>
                  <a:cubicBezTo>
                    <a:pt x="0" y="98"/>
                    <a:pt x="0" y="48"/>
                    <a:pt x="51" y="48"/>
                  </a:cubicBezTo>
                  <a:cubicBezTo>
                    <a:pt x="51" y="48"/>
                    <a:pt x="51" y="1"/>
                    <a:pt x="0" y="1"/>
                  </a:cubicBez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67"/>
            <p:cNvSpPr/>
            <p:nvPr/>
          </p:nvSpPr>
          <p:spPr>
            <a:xfrm>
              <a:off x="6002267" y="503259"/>
              <a:ext cx="24706" cy="166"/>
            </a:xfrm>
            <a:custGeom>
              <a:avLst/>
              <a:gdLst/>
              <a:ahLst/>
              <a:cxnLst/>
              <a:rect l="l" t="t" r="r" b="b"/>
              <a:pathLst>
                <a:path w="149" h="1" extrusionOk="0">
                  <a:moveTo>
                    <a:pt x="98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98" y="0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67"/>
            <p:cNvSpPr/>
            <p:nvPr/>
          </p:nvSpPr>
          <p:spPr>
            <a:xfrm>
              <a:off x="6002267" y="567760"/>
              <a:ext cx="24706" cy="16415"/>
            </a:xfrm>
            <a:custGeom>
              <a:avLst/>
              <a:gdLst/>
              <a:ahLst/>
              <a:cxnLst/>
              <a:rect l="l" t="t" r="r" b="b"/>
              <a:pathLst>
                <a:path w="149" h="99" extrusionOk="0">
                  <a:moveTo>
                    <a:pt x="149" y="1"/>
                  </a:moveTo>
                  <a:cubicBezTo>
                    <a:pt x="98" y="52"/>
                    <a:pt x="52" y="52"/>
                    <a:pt x="52" y="52"/>
                  </a:cubicBezTo>
                  <a:cubicBezTo>
                    <a:pt x="1" y="52"/>
                    <a:pt x="1" y="52"/>
                    <a:pt x="1" y="98"/>
                  </a:cubicBezTo>
                  <a:lnTo>
                    <a:pt x="52" y="98"/>
                  </a:lnTo>
                  <a:cubicBezTo>
                    <a:pt x="98" y="98"/>
                    <a:pt x="98" y="52"/>
                    <a:pt x="149" y="52"/>
                  </a:cubicBezTo>
                  <a:lnTo>
                    <a:pt x="149" y="1"/>
                  </a:ln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67"/>
            <p:cNvSpPr/>
            <p:nvPr/>
          </p:nvSpPr>
          <p:spPr>
            <a:xfrm>
              <a:off x="6059141" y="608549"/>
              <a:ext cx="7959" cy="16249"/>
            </a:xfrm>
            <a:custGeom>
              <a:avLst/>
              <a:gdLst/>
              <a:ahLst/>
              <a:cxnLst/>
              <a:rect l="l" t="t" r="r" b="b"/>
              <a:pathLst>
                <a:path w="48" h="98" extrusionOk="0">
                  <a:moveTo>
                    <a:pt x="47" y="0"/>
                  </a:moveTo>
                  <a:cubicBezTo>
                    <a:pt x="47" y="47"/>
                    <a:pt x="47" y="47"/>
                    <a:pt x="1" y="98"/>
                  </a:cubicBezTo>
                  <a:lnTo>
                    <a:pt x="47" y="98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67"/>
            <p:cNvSpPr/>
            <p:nvPr/>
          </p:nvSpPr>
          <p:spPr>
            <a:xfrm>
              <a:off x="6059141" y="713176"/>
              <a:ext cx="322998" cy="161499"/>
            </a:xfrm>
            <a:custGeom>
              <a:avLst/>
              <a:gdLst/>
              <a:ahLst/>
              <a:cxnLst/>
              <a:rect l="l" t="t" r="r" b="b"/>
              <a:pathLst>
                <a:path w="1948" h="974" extrusionOk="0">
                  <a:moveTo>
                    <a:pt x="1" y="0"/>
                  </a:moveTo>
                  <a:cubicBezTo>
                    <a:pt x="1" y="0"/>
                    <a:pt x="1" y="974"/>
                    <a:pt x="924" y="974"/>
                  </a:cubicBezTo>
                  <a:cubicBezTo>
                    <a:pt x="1948" y="974"/>
                    <a:pt x="1897" y="0"/>
                    <a:pt x="18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67"/>
            <p:cNvSpPr/>
            <p:nvPr/>
          </p:nvSpPr>
          <p:spPr>
            <a:xfrm>
              <a:off x="6083017" y="680843"/>
              <a:ext cx="331454" cy="169955"/>
            </a:xfrm>
            <a:custGeom>
              <a:avLst/>
              <a:gdLst/>
              <a:ahLst/>
              <a:cxnLst/>
              <a:rect l="l" t="t" r="r" b="b"/>
              <a:pathLst>
                <a:path w="1999" h="1025" extrusionOk="0">
                  <a:moveTo>
                    <a:pt x="1" y="0"/>
                  </a:moveTo>
                  <a:cubicBezTo>
                    <a:pt x="1" y="0"/>
                    <a:pt x="1" y="1025"/>
                    <a:pt x="928" y="1025"/>
                  </a:cubicBezTo>
                  <a:cubicBezTo>
                    <a:pt x="1999" y="1025"/>
                    <a:pt x="1901" y="0"/>
                    <a:pt x="19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67"/>
            <p:cNvSpPr/>
            <p:nvPr/>
          </p:nvSpPr>
          <p:spPr>
            <a:xfrm>
              <a:off x="5953851" y="858426"/>
              <a:ext cx="1017244" cy="40789"/>
            </a:xfrm>
            <a:custGeom>
              <a:avLst/>
              <a:gdLst/>
              <a:ahLst/>
              <a:cxnLst/>
              <a:rect l="l" t="t" r="r" b="b"/>
              <a:pathLst>
                <a:path w="6135" h="246" extrusionOk="0">
                  <a:moveTo>
                    <a:pt x="1" y="0"/>
                  </a:moveTo>
                  <a:lnTo>
                    <a:pt x="1" y="246"/>
                  </a:lnTo>
                  <a:lnTo>
                    <a:pt x="6135" y="246"/>
                  </a:lnTo>
                  <a:lnTo>
                    <a:pt x="6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67"/>
            <p:cNvSpPr/>
            <p:nvPr/>
          </p:nvSpPr>
          <p:spPr>
            <a:xfrm>
              <a:off x="5953851" y="858426"/>
              <a:ext cx="137788" cy="40789"/>
            </a:xfrm>
            <a:custGeom>
              <a:avLst/>
              <a:gdLst/>
              <a:ahLst/>
              <a:cxnLst/>
              <a:rect l="l" t="t" r="r" b="b"/>
              <a:pathLst>
                <a:path w="831" h="246" extrusionOk="0">
                  <a:moveTo>
                    <a:pt x="1" y="0"/>
                  </a:moveTo>
                  <a:lnTo>
                    <a:pt x="1" y="246"/>
                  </a:lnTo>
                  <a:lnTo>
                    <a:pt x="830" y="246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271ED7B-7531-E120-EAF9-84DFCDB7EACD}"/>
              </a:ext>
            </a:extLst>
          </p:cNvPr>
          <p:cNvSpPr/>
          <p:nvPr/>
        </p:nvSpPr>
        <p:spPr>
          <a:xfrm>
            <a:off x="609600" y="3213456"/>
            <a:ext cx="3373539" cy="1140830"/>
          </a:xfrm>
          <a:prstGeom prst="rect">
            <a:avLst/>
          </a:prstGeom>
          <a:solidFill>
            <a:srgbClr val="FFFC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89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Google Shape;1536;p39"/>
          <p:cNvSpPr txBox="1">
            <a:spLocks noGrp="1"/>
          </p:cNvSpPr>
          <p:nvPr>
            <p:ph type="title"/>
          </p:nvPr>
        </p:nvSpPr>
        <p:spPr>
          <a:xfrm>
            <a:off x="720000" y="998677"/>
            <a:ext cx="1566000" cy="7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538" name="Google Shape;1538;p39"/>
          <p:cNvSpPr txBox="1">
            <a:spLocks noGrp="1"/>
          </p:cNvSpPr>
          <p:nvPr>
            <p:ph type="ctrTitle" idx="2"/>
          </p:nvPr>
        </p:nvSpPr>
        <p:spPr>
          <a:xfrm>
            <a:off x="720000" y="2041769"/>
            <a:ext cx="3852000" cy="13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Listening</a:t>
            </a:r>
            <a:endParaRPr dirty="0"/>
          </a:p>
        </p:txBody>
      </p:sp>
      <p:grpSp>
        <p:nvGrpSpPr>
          <p:cNvPr id="1539" name="Google Shape;1539;p39"/>
          <p:cNvGrpSpPr/>
          <p:nvPr/>
        </p:nvGrpSpPr>
        <p:grpSpPr>
          <a:xfrm>
            <a:off x="4911711" y="1474854"/>
            <a:ext cx="3287767" cy="2193827"/>
            <a:chOff x="4441375" y="-297550"/>
            <a:chExt cx="5242811" cy="3498927"/>
          </a:xfrm>
        </p:grpSpPr>
        <p:sp>
          <p:nvSpPr>
            <p:cNvPr id="1540" name="Google Shape;1540;p39"/>
            <p:cNvSpPr/>
            <p:nvPr/>
          </p:nvSpPr>
          <p:spPr>
            <a:xfrm>
              <a:off x="5708608" y="-141095"/>
              <a:ext cx="1414075" cy="1432527"/>
            </a:xfrm>
            <a:custGeom>
              <a:avLst/>
              <a:gdLst/>
              <a:ahLst/>
              <a:cxnLst/>
              <a:rect l="l" t="t" r="r" b="b"/>
              <a:pathLst>
                <a:path w="5441" h="5512" extrusionOk="0">
                  <a:moveTo>
                    <a:pt x="0" y="1"/>
                  </a:moveTo>
                  <a:lnTo>
                    <a:pt x="0" y="5512"/>
                  </a:lnTo>
                  <a:lnTo>
                    <a:pt x="5441" y="5512"/>
                  </a:lnTo>
                  <a:lnTo>
                    <a:pt x="5441" y="1"/>
                  </a:lnTo>
                  <a:close/>
                </a:path>
              </a:pathLst>
            </a:custGeom>
            <a:solidFill>
              <a:srgbClr val="FFE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9"/>
            <p:cNvSpPr/>
            <p:nvPr/>
          </p:nvSpPr>
          <p:spPr>
            <a:xfrm>
              <a:off x="5635059" y="1263361"/>
              <a:ext cx="1561174" cy="110454"/>
            </a:xfrm>
            <a:custGeom>
              <a:avLst/>
              <a:gdLst/>
              <a:ahLst/>
              <a:cxnLst/>
              <a:rect l="l" t="t" r="r" b="b"/>
              <a:pathLst>
                <a:path w="6007" h="425" extrusionOk="0">
                  <a:moveTo>
                    <a:pt x="1" y="0"/>
                  </a:moveTo>
                  <a:lnTo>
                    <a:pt x="1" y="424"/>
                  </a:lnTo>
                  <a:lnTo>
                    <a:pt x="6006" y="424"/>
                  </a:lnTo>
                  <a:lnTo>
                    <a:pt x="6006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9"/>
            <p:cNvSpPr/>
            <p:nvPr/>
          </p:nvSpPr>
          <p:spPr>
            <a:xfrm>
              <a:off x="5818802" y="-141095"/>
              <a:ext cx="18452" cy="1432527"/>
            </a:xfrm>
            <a:custGeom>
              <a:avLst/>
              <a:gdLst/>
              <a:ahLst/>
              <a:cxnLst/>
              <a:rect l="l" t="t" r="r" b="b"/>
              <a:pathLst>
                <a:path w="71" h="5512" extrusionOk="0">
                  <a:moveTo>
                    <a:pt x="0" y="1"/>
                  </a:moveTo>
                  <a:lnTo>
                    <a:pt x="0" y="5512"/>
                  </a:lnTo>
                  <a:lnTo>
                    <a:pt x="71" y="5512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9"/>
            <p:cNvSpPr/>
            <p:nvPr/>
          </p:nvSpPr>
          <p:spPr>
            <a:xfrm>
              <a:off x="5984094" y="-141095"/>
              <a:ext cx="27289" cy="1432527"/>
            </a:xfrm>
            <a:custGeom>
              <a:avLst/>
              <a:gdLst/>
              <a:ahLst/>
              <a:cxnLst/>
              <a:rect l="l" t="t" r="r" b="b"/>
              <a:pathLst>
                <a:path w="105" h="5512" extrusionOk="0">
                  <a:moveTo>
                    <a:pt x="0" y="1"/>
                  </a:moveTo>
                  <a:lnTo>
                    <a:pt x="0" y="5512"/>
                  </a:lnTo>
                  <a:lnTo>
                    <a:pt x="105" y="5512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9"/>
            <p:cNvSpPr/>
            <p:nvPr/>
          </p:nvSpPr>
          <p:spPr>
            <a:xfrm>
              <a:off x="6149125" y="-141095"/>
              <a:ext cx="27549" cy="1432527"/>
            </a:xfrm>
            <a:custGeom>
              <a:avLst/>
              <a:gdLst/>
              <a:ahLst/>
              <a:cxnLst/>
              <a:rect l="l" t="t" r="r" b="b"/>
              <a:pathLst>
                <a:path w="106" h="5512" extrusionOk="0">
                  <a:moveTo>
                    <a:pt x="1" y="1"/>
                  </a:moveTo>
                  <a:lnTo>
                    <a:pt x="1" y="5512"/>
                  </a:lnTo>
                  <a:lnTo>
                    <a:pt x="106" y="5512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9"/>
            <p:cNvSpPr/>
            <p:nvPr/>
          </p:nvSpPr>
          <p:spPr>
            <a:xfrm>
              <a:off x="6323253" y="-141095"/>
              <a:ext cx="18712" cy="1432527"/>
            </a:xfrm>
            <a:custGeom>
              <a:avLst/>
              <a:gdLst/>
              <a:ahLst/>
              <a:cxnLst/>
              <a:rect l="l" t="t" r="r" b="b"/>
              <a:pathLst>
                <a:path w="72" h="5512" extrusionOk="0">
                  <a:moveTo>
                    <a:pt x="1" y="1"/>
                  </a:moveTo>
                  <a:lnTo>
                    <a:pt x="1" y="5512"/>
                  </a:lnTo>
                  <a:lnTo>
                    <a:pt x="71" y="5512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9"/>
            <p:cNvSpPr/>
            <p:nvPr/>
          </p:nvSpPr>
          <p:spPr>
            <a:xfrm>
              <a:off x="6488544" y="-141095"/>
              <a:ext cx="28328" cy="1432527"/>
            </a:xfrm>
            <a:custGeom>
              <a:avLst/>
              <a:gdLst/>
              <a:ahLst/>
              <a:cxnLst/>
              <a:rect l="l" t="t" r="r" b="b"/>
              <a:pathLst>
                <a:path w="109" h="5512" extrusionOk="0">
                  <a:moveTo>
                    <a:pt x="1" y="1"/>
                  </a:moveTo>
                  <a:lnTo>
                    <a:pt x="1" y="5512"/>
                  </a:lnTo>
                  <a:lnTo>
                    <a:pt x="108" y="5512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9"/>
            <p:cNvSpPr/>
            <p:nvPr/>
          </p:nvSpPr>
          <p:spPr>
            <a:xfrm>
              <a:off x="6653835" y="-141095"/>
              <a:ext cx="28068" cy="1432527"/>
            </a:xfrm>
            <a:custGeom>
              <a:avLst/>
              <a:gdLst/>
              <a:ahLst/>
              <a:cxnLst/>
              <a:rect l="l" t="t" r="r" b="b"/>
              <a:pathLst>
                <a:path w="108" h="5512" extrusionOk="0">
                  <a:moveTo>
                    <a:pt x="1" y="1"/>
                  </a:moveTo>
                  <a:lnTo>
                    <a:pt x="1" y="5512"/>
                  </a:lnTo>
                  <a:lnTo>
                    <a:pt x="108" y="5512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9"/>
            <p:cNvSpPr/>
            <p:nvPr/>
          </p:nvSpPr>
          <p:spPr>
            <a:xfrm>
              <a:off x="6819126" y="-141095"/>
              <a:ext cx="28068" cy="1432527"/>
            </a:xfrm>
            <a:custGeom>
              <a:avLst/>
              <a:gdLst/>
              <a:ahLst/>
              <a:cxnLst/>
              <a:rect l="l" t="t" r="r" b="b"/>
              <a:pathLst>
                <a:path w="108" h="5512" extrusionOk="0">
                  <a:moveTo>
                    <a:pt x="1" y="1"/>
                  </a:moveTo>
                  <a:lnTo>
                    <a:pt x="1" y="5512"/>
                  </a:lnTo>
                  <a:lnTo>
                    <a:pt x="108" y="5512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9"/>
            <p:cNvSpPr/>
            <p:nvPr/>
          </p:nvSpPr>
          <p:spPr>
            <a:xfrm>
              <a:off x="6994034" y="-141095"/>
              <a:ext cx="18452" cy="1432527"/>
            </a:xfrm>
            <a:custGeom>
              <a:avLst/>
              <a:gdLst/>
              <a:ahLst/>
              <a:cxnLst/>
              <a:rect l="l" t="t" r="r" b="b"/>
              <a:pathLst>
                <a:path w="71" h="5512" extrusionOk="0">
                  <a:moveTo>
                    <a:pt x="0" y="1"/>
                  </a:moveTo>
                  <a:lnTo>
                    <a:pt x="0" y="5512"/>
                  </a:lnTo>
                  <a:lnTo>
                    <a:pt x="71" y="5512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9"/>
            <p:cNvSpPr/>
            <p:nvPr/>
          </p:nvSpPr>
          <p:spPr>
            <a:xfrm>
              <a:off x="5708608" y="758651"/>
              <a:ext cx="1414075" cy="27549"/>
            </a:xfrm>
            <a:custGeom>
              <a:avLst/>
              <a:gdLst/>
              <a:ahLst/>
              <a:cxnLst/>
              <a:rect l="l" t="t" r="r" b="b"/>
              <a:pathLst>
                <a:path w="5441" h="106" extrusionOk="0">
                  <a:moveTo>
                    <a:pt x="0" y="1"/>
                  </a:moveTo>
                  <a:lnTo>
                    <a:pt x="0" y="105"/>
                  </a:lnTo>
                  <a:lnTo>
                    <a:pt x="5441" y="105"/>
                  </a:lnTo>
                  <a:lnTo>
                    <a:pt x="5441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9"/>
            <p:cNvSpPr/>
            <p:nvPr/>
          </p:nvSpPr>
          <p:spPr>
            <a:xfrm>
              <a:off x="5708608" y="409876"/>
              <a:ext cx="1414075" cy="27289"/>
            </a:xfrm>
            <a:custGeom>
              <a:avLst/>
              <a:gdLst/>
              <a:ahLst/>
              <a:cxnLst/>
              <a:rect l="l" t="t" r="r" b="b"/>
              <a:pathLst>
                <a:path w="5441" h="105" extrusionOk="0">
                  <a:moveTo>
                    <a:pt x="0" y="0"/>
                  </a:moveTo>
                  <a:lnTo>
                    <a:pt x="0" y="105"/>
                  </a:lnTo>
                  <a:lnTo>
                    <a:pt x="5441" y="105"/>
                  </a:lnTo>
                  <a:lnTo>
                    <a:pt x="5441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9"/>
            <p:cNvSpPr/>
            <p:nvPr/>
          </p:nvSpPr>
          <p:spPr>
            <a:xfrm>
              <a:off x="7618294" y="-141095"/>
              <a:ext cx="1414335" cy="1432527"/>
            </a:xfrm>
            <a:custGeom>
              <a:avLst/>
              <a:gdLst/>
              <a:ahLst/>
              <a:cxnLst/>
              <a:rect l="l" t="t" r="r" b="b"/>
              <a:pathLst>
                <a:path w="5442" h="5512" extrusionOk="0">
                  <a:moveTo>
                    <a:pt x="1" y="1"/>
                  </a:moveTo>
                  <a:lnTo>
                    <a:pt x="1" y="5512"/>
                  </a:lnTo>
                  <a:lnTo>
                    <a:pt x="5441" y="5512"/>
                  </a:lnTo>
                  <a:lnTo>
                    <a:pt x="5441" y="1"/>
                  </a:lnTo>
                  <a:close/>
                </a:path>
              </a:pathLst>
            </a:custGeom>
            <a:solidFill>
              <a:srgbClr val="FFBDC4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9"/>
            <p:cNvSpPr/>
            <p:nvPr/>
          </p:nvSpPr>
          <p:spPr>
            <a:xfrm>
              <a:off x="7544745" y="1263361"/>
              <a:ext cx="1561174" cy="110454"/>
            </a:xfrm>
            <a:custGeom>
              <a:avLst/>
              <a:gdLst/>
              <a:ahLst/>
              <a:cxnLst/>
              <a:rect l="l" t="t" r="r" b="b"/>
              <a:pathLst>
                <a:path w="6007" h="425" extrusionOk="0">
                  <a:moveTo>
                    <a:pt x="1" y="0"/>
                  </a:moveTo>
                  <a:lnTo>
                    <a:pt x="1" y="424"/>
                  </a:lnTo>
                  <a:lnTo>
                    <a:pt x="6007" y="424"/>
                  </a:lnTo>
                  <a:lnTo>
                    <a:pt x="6007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9"/>
            <p:cNvSpPr/>
            <p:nvPr/>
          </p:nvSpPr>
          <p:spPr>
            <a:xfrm>
              <a:off x="7728488" y="-141095"/>
              <a:ext cx="18712" cy="1432527"/>
            </a:xfrm>
            <a:custGeom>
              <a:avLst/>
              <a:gdLst/>
              <a:ahLst/>
              <a:cxnLst/>
              <a:rect l="l" t="t" r="r" b="b"/>
              <a:pathLst>
                <a:path w="72" h="5512" extrusionOk="0">
                  <a:moveTo>
                    <a:pt x="0" y="1"/>
                  </a:moveTo>
                  <a:lnTo>
                    <a:pt x="0" y="5512"/>
                  </a:lnTo>
                  <a:lnTo>
                    <a:pt x="71" y="5512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9"/>
            <p:cNvSpPr/>
            <p:nvPr/>
          </p:nvSpPr>
          <p:spPr>
            <a:xfrm>
              <a:off x="7893779" y="-141095"/>
              <a:ext cx="27289" cy="1432527"/>
            </a:xfrm>
            <a:custGeom>
              <a:avLst/>
              <a:gdLst/>
              <a:ahLst/>
              <a:cxnLst/>
              <a:rect l="l" t="t" r="r" b="b"/>
              <a:pathLst>
                <a:path w="105" h="5512" extrusionOk="0">
                  <a:moveTo>
                    <a:pt x="0" y="1"/>
                  </a:moveTo>
                  <a:lnTo>
                    <a:pt x="0" y="5512"/>
                  </a:lnTo>
                  <a:lnTo>
                    <a:pt x="105" y="5512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9"/>
            <p:cNvSpPr/>
            <p:nvPr/>
          </p:nvSpPr>
          <p:spPr>
            <a:xfrm>
              <a:off x="8059071" y="-141095"/>
              <a:ext cx="27289" cy="1432527"/>
            </a:xfrm>
            <a:custGeom>
              <a:avLst/>
              <a:gdLst/>
              <a:ahLst/>
              <a:cxnLst/>
              <a:rect l="l" t="t" r="r" b="b"/>
              <a:pathLst>
                <a:path w="105" h="5512" extrusionOk="0">
                  <a:moveTo>
                    <a:pt x="0" y="1"/>
                  </a:moveTo>
                  <a:lnTo>
                    <a:pt x="0" y="5512"/>
                  </a:lnTo>
                  <a:lnTo>
                    <a:pt x="105" y="5512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9"/>
            <p:cNvSpPr/>
            <p:nvPr/>
          </p:nvSpPr>
          <p:spPr>
            <a:xfrm>
              <a:off x="8233198" y="-141095"/>
              <a:ext cx="18452" cy="1432527"/>
            </a:xfrm>
            <a:custGeom>
              <a:avLst/>
              <a:gdLst/>
              <a:ahLst/>
              <a:cxnLst/>
              <a:rect l="l" t="t" r="r" b="b"/>
              <a:pathLst>
                <a:path w="71" h="5512" extrusionOk="0">
                  <a:moveTo>
                    <a:pt x="0" y="1"/>
                  </a:moveTo>
                  <a:lnTo>
                    <a:pt x="0" y="5512"/>
                  </a:lnTo>
                  <a:lnTo>
                    <a:pt x="71" y="5512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9"/>
            <p:cNvSpPr/>
            <p:nvPr/>
          </p:nvSpPr>
          <p:spPr>
            <a:xfrm>
              <a:off x="8398490" y="-141095"/>
              <a:ext cx="28068" cy="1432527"/>
            </a:xfrm>
            <a:custGeom>
              <a:avLst/>
              <a:gdLst/>
              <a:ahLst/>
              <a:cxnLst/>
              <a:rect l="l" t="t" r="r" b="b"/>
              <a:pathLst>
                <a:path w="108" h="5512" extrusionOk="0">
                  <a:moveTo>
                    <a:pt x="0" y="1"/>
                  </a:moveTo>
                  <a:lnTo>
                    <a:pt x="0" y="5512"/>
                  </a:lnTo>
                  <a:lnTo>
                    <a:pt x="107" y="5512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9"/>
            <p:cNvSpPr/>
            <p:nvPr/>
          </p:nvSpPr>
          <p:spPr>
            <a:xfrm>
              <a:off x="8563521" y="-141095"/>
              <a:ext cx="28328" cy="1432527"/>
            </a:xfrm>
            <a:custGeom>
              <a:avLst/>
              <a:gdLst/>
              <a:ahLst/>
              <a:cxnLst/>
              <a:rect l="l" t="t" r="r" b="b"/>
              <a:pathLst>
                <a:path w="109" h="5512" extrusionOk="0">
                  <a:moveTo>
                    <a:pt x="1" y="1"/>
                  </a:moveTo>
                  <a:lnTo>
                    <a:pt x="1" y="5512"/>
                  </a:lnTo>
                  <a:lnTo>
                    <a:pt x="108" y="5512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9"/>
            <p:cNvSpPr/>
            <p:nvPr/>
          </p:nvSpPr>
          <p:spPr>
            <a:xfrm>
              <a:off x="8738428" y="-141095"/>
              <a:ext cx="18712" cy="1432527"/>
            </a:xfrm>
            <a:custGeom>
              <a:avLst/>
              <a:gdLst/>
              <a:ahLst/>
              <a:cxnLst/>
              <a:rect l="l" t="t" r="r" b="b"/>
              <a:pathLst>
                <a:path w="72" h="5512" extrusionOk="0">
                  <a:moveTo>
                    <a:pt x="1" y="1"/>
                  </a:moveTo>
                  <a:lnTo>
                    <a:pt x="1" y="5512"/>
                  </a:lnTo>
                  <a:lnTo>
                    <a:pt x="71" y="5512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9"/>
            <p:cNvSpPr/>
            <p:nvPr/>
          </p:nvSpPr>
          <p:spPr>
            <a:xfrm>
              <a:off x="8903720" y="-141095"/>
              <a:ext cx="27549" cy="1432527"/>
            </a:xfrm>
            <a:custGeom>
              <a:avLst/>
              <a:gdLst/>
              <a:ahLst/>
              <a:cxnLst/>
              <a:rect l="l" t="t" r="r" b="b"/>
              <a:pathLst>
                <a:path w="106" h="5512" extrusionOk="0">
                  <a:moveTo>
                    <a:pt x="1" y="1"/>
                  </a:moveTo>
                  <a:lnTo>
                    <a:pt x="1" y="5512"/>
                  </a:lnTo>
                  <a:lnTo>
                    <a:pt x="105" y="5512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9"/>
            <p:cNvSpPr/>
            <p:nvPr/>
          </p:nvSpPr>
          <p:spPr>
            <a:xfrm>
              <a:off x="7618294" y="758651"/>
              <a:ext cx="1414335" cy="27549"/>
            </a:xfrm>
            <a:custGeom>
              <a:avLst/>
              <a:gdLst/>
              <a:ahLst/>
              <a:cxnLst/>
              <a:rect l="l" t="t" r="r" b="b"/>
              <a:pathLst>
                <a:path w="5442" h="106" extrusionOk="0">
                  <a:moveTo>
                    <a:pt x="1" y="1"/>
                  </a:moveTo>
                  <a:lnTo>
                    <a:pt x="1" y="105"/>
                  </a:lnTo>
                  <a:lnTo>
                    <a:pt x="5441" y="105"/>
                  </a:lnTo>
                  <a:lnTo>
                    <a:pt x="5441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9"/>
            <p:cNvSpPr/>
            <p:nvPr/>
          </p:nvSpPr>
          <p:spPr>
            <a:xfrm>
              <a:off x="7618294" y="409876"/>
              <a:ext cx="1414335" cy="27289"/>
            </a:xfrm>
            <a:custGeom>
              <a:avLst/>
              <a:gdLst/>
              <a:ahLst/>
              <a:cxnLst/>
              <a:rect l="l" t="t" r="r" b="b"/>
              <a:pathLst>
                <a:path w="5442" h="105" extrusionOk="0">
                  <a:moveTo>
                    <a:pt x="1" y="0"/>
                  </a:moveTo>
                  <a:lnTo>
                    <a:pt x="1" y="105"/>
                  </a:lnTo>
                  <a:lnTo>
                    <a:pt x="5441" y="105"/>
                  </a:lnTo>
                  <a:lnTo>
                    <a:pt x="5441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9"/>
            <p:cNvSpPr/>
            <p:nvPr/>
          </p:nvSpPr>
          <p:spPr>
            <a:xfrm>
              <a:off x="5111376" y="-297550"/>
              <a:ext cx="64973" cy="349036"/>
            </a:xfrm>
            <a:custGeom>
              <a:avLst/>
              <a:gdLst/>
              <a:ahLst/>
              <a:cxnLst/>
              <a:rect l="l" t="t" r="r" b="b"/>
              <a:pathLst>
                <a:path w="250" h="1343" extrusionOk="0">
                  <a:moveTo>
                    <a:pt x="0" y="1"/>
                  </a:moveTo>
                  <a:lnTo>
                    <a:pt x="0" y="1343"/>
                  </a:lnTo>
                  <a:lnTo>
                    <a:pt x="249" y="1343"/>
                  </a:lnTo>
                  <a:lnTo>
                    <a:pt x="249" y="1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9"/>
            <p:cNvSpPr/>
            <p:nvPr/>
          </p:nvSpPr>
          <p:spPr>
            <a:xfrm>
              <a:off x="4909440" y="-104450"/>
              <a:ext cx="468846" cy="229485"/>
            </a:xfrm>
            <a:custGeom>
              <a:avLst/>
              <a:gdLst/>
              <a:ahLst/>
              <a:cxnLst/>
              <a:rect l="l" t="t" r="r" b="b"/>
              <a:pathLst>
                <a:path w="1804" h="883" extrusionOk="0">
                  <a:moveTo>
                    <a:pt x="885" y="1"/>
                  </a:moveTo>
                  <a:lnTo>
                    <a:pt x="0" y="883"/>
                  </a:lnTo>
                  <a:lnTo>
                    <a:pt x="1803" y="883"/>
                  </a:lnTo>
                  <a:lnTo>
                    <a:pt x="885" y="1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9"/>
            <p:cNvSpPr/>
            <p:nvPr/>
          </p:nvSpPr>
          <p:spPr>
            <a:xfrm>
              <a:off x="9316428" y="-297550"/>
              <a:ext cx="55357" cy="349036"/>
            </a:xfrm>
            <a:custGeom>
              <a:avLst/>
              <a:gdLst/>
              <a:ahLst/>
              <a:cxnLst/>
              <a:rect l="l" t="t" r="r" b="b"/>
              <a:pathLst>
                <a:path w="213" h="1343" extrusionOk="0">
                  <a:moveTo>
                    <a:pt x="1" y="1"/>
                  </a:moveTo>
                  <a:lnTo>
                    <a:pt x="1" y="1343"/>
                  </a:lnTo>
                  <a:lnTo>
                    <a:pt x="213" y="1343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9"/>
            <p:cNvSpPr/>
            <p:nvPr/>
          </p:nvSpPr>
          <p:spPr>
            <a:xfrm>
              <a:off x="9105656" y="-104450"/>
              <a:ext cx="477682" cy="229485"/>
            </a:xfrm>
            <a:custGeom>
              <a:avLst/>
              <a:gdLst/>
              <a:ahLst/>
              <a:cxnLst/>
              <a:rect l="l" t="t" r="r" b="b"/>
              <a:pathLst>
                <a:path w="1838" h="883" extrusionOk="0">
                  <a:moveTo>
                    <a:pt x="919" y="1"/>
                  </a:moveTo>
                  <a:lnTo>
                    <a:pt x="1" y="883"/>
                  </a:lnTo>
                  <a:lnTo>
                    <a:pt x="1838" y="883"/>
                  </a:lnTo>
                  <a:lnTo>
                    <a:pt x="919" y="1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9"/>
            <p:cNvSpPr/>
            <p:nvPr/>
          </p:nvSpPr>
          <p:spPr>
            <a:xfrm>
              <a:off x="6589902" y="1557039"/>
              <a:ext cx="339679" cy="615945"/>
            </a:xfrm>
            <a:custGeom>
              <a:avLst/>
              <a:gdLst/>
              <a:ahLst/>
              <a:cxnLst/>
              <a:rect l="l" t="t" r="r" b="b"/>
              <a:pathLst>
                <a:path w="1307" h="2370" extrusionOk="0">
                  <a:moveTo>
                    <a:pt x="1" y="1"/>
                  </a:moveTo>
                  <a:lnTo>
                    <a:pt x="1" y="2369"/>
                  </a:lnTo>
                  <a:lnTo>
                    <a:pt x="1306" y="2369"/>
                  </a:lnTo>
                  <a:lnTo>
                    <a:pt x="1306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9"/>
            <p:cNvSpPr/>
            <p:nvPr/>
          </p:nvSpPr>
          <p:spPr>
            <a:xfrm>
              <a:off x="6626806" y="1593943"/>
              <a:ext cx="266130" cy="542136"/>
            </a:xfrm>
            <a:custGeom>
              <a:avLst/>
              <a:gdLst/>
              <a:ahLst/>
              <a:cxnLst/>
              <a:rect l="l" t="t" r="r" b="b"/>
              <a:pathLst>
                <a:path w="1024" h="2086" extrusionOk="0">
                  <a:moveTo>
                    <a:pt x="0" y="0"/>
                  </a:moveTo>
                  <a:lnTo>
                    <a:pt x="0" y="2086"/>
                  </a:lnTo>
                  <a:lnTo>
                    <a:pt x="1023" y="2086"/>
                  </a:lnTo>
                  <a:lnTo>
                    <a:pt x="1023" y="0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9"/>
            <p:cNvSpPr/>
            <p:nvPr/>
          </p:nvSpPr>
          <p:spPr>
            <a:xfrm>
              <a:off x="7085775" y="1557039"/>
              <a:ext cx="596713" cy="615945"/>
            </a:xfrm>
            <a:custGeom>
              <a:avLst/>
              <a:gdLst/>
              <a:ahLst/>
              <a:cxnLst/>
              <a:rect l="l" t="t" r="r" b="b"/>
              <a:pathLst>
                <a:path w="2296" h="2370" extrusionOk="0">
                  <a:moveTo>
                    <a:pt x="0" y="1"/>
                  </a:moveTo>
                  <a:lnTo>
                    <a:pt x="0" y="2369"/>
                  </a:lnTo>
                  <a:lnTo>
                    <a:pt x="2295" y="2369"/>
                  </a:lnTo>
                  <a:lnTo>
                    <a:pt x="2295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9"/>
            <p:cNvSpPr/>
            <p:nvPr/>
          </p:nvSpPr>
          <p:spPr>
            <a:xfrm>
              <a:off x="7122420" y="1593943"/>
              <a:ext cx="523423" cy="542136"/>
            </a:xfrm>
            <a:custGeom>
              <a:avLst/>
              <a:gdLst/>
              <a:ahLst/>
              <a:cxnLst/>
              <a:rect l="l" t="t" r="r" b="b"/>
              <a:pathLst>
                <a:path w="2014" h="2086" extrusionOk="0">
                  <a:moveTo>
                    <a:pt x="1" y="0"/>
                  </a:moveTo>
                  <a:lnTo>
                    <a:pt x="1" y="2086"/>
                  </a:lnTo>
                  <a:lnTo>
                    <a:pt x="2013" y="2086"/>
                  </a:lnTo>
                  <a:lnTo>
                    <a:pt x="2013" y="0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9"/>
            <p:cNvSpPr/>
            <p:nvPr/>
          </p:nvSpPr>
          <p:spPr>
            <a:xfrm>
              <a:off x="4441375" y="2438592"/>
              <a:ext cx="5242811" cy="762784"/>
            </a:xfrm>
            <a:custGeom>
              <a:avLst/>
              <a:gdLst/>
              <a:ahLst/>
              <a:cxnLst/>
              <a:rect l="l" t="t" r="r" b="b"/>
              <a:pathLst>
                <a:path w="20173" h="2935" extrusionOk="0">
                  <a:moveTo>
                    <a:pt x="1" y="0"/>
                  </a:moveTo>
                  <a:lnTo>
                    <a:pt x="1" y="2934"/>
                  </a:lnTo>
                  <a:lnTo>
                    <a:pt x="20172" y="2934"/>
                  </a:lnTo>
                  <a:lnTo>
                    <a:pt x="20172" y="0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9"/>
            <p:cNvSpPr/>
            <p:nvPr/>
          </p:nvSpPr>
          <p:spPr>
            <a:xfrm>
              <a:off x="4441375" y="2888725"/>
              <a:ext cx="5242811" cy="312651"/>
            </a:xfrm>
            <a:custGeom>
              <a:avLst/>
              <a:gdLst/>
              <a:ahLst/>
              <a:cxnLst/>
              <a:rect l="l" t="t" r="r" b="b"/>
              <a:pathLst>
                <a:path w="20173" h="1203" extrusionOk="0">
                  <a:moveTo>
                    <a:pt x="1" y="1"/>
                  </a:moveTo>
                  <a:lnTo>
                    <a:pt x="1" y="1202"/>
                  </a:lnTo>
                  <a:lnTo>
                    <a:pt x="20172" y="1202"/>
                  </a:lnTo>
                  <a:lnTo>
                    <a:pt x="20172" y="1"/>
                  </a:ln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9"/>
            <p:cNvSpPr/>
            <p:nvPr/>
          </p:nvSpPr>
          <p:spPr>
            <a:xfrm>
              <a:off x="4441375" y="3007756"/>
              <a:ext cx="514587" cy="73809"/>
            </a:xfrm>
            <a:custGeom>
              <a:avLst/>
              <a:gdLst/>
              <a:ahLst/>
              <a:cxnLst/>
              <a:rect l="l" t="t" r="r" b="b"/>
              <a:pathLst>
                <a:path w="1980" h="284" extrusionOk="0">
                  <a:moveTo>
                    <a:pt x="1" y="1"/>
                  </a:moveTo>
                  <a:lnTo>
                    <a:pt x="1" y="283"/>
                  </a:lnTo>
                  <a:lnTo>
                    <a:pt x="1979" y="283"/>
                  </a:lnTo>
                  <a:lnTo>
                    <a:pt x="1979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9"/>
            <p:cNvSpPr/>
            <p:nvPr/>
          </p:nvSpPr>
          <p:spPr>
            <a:xfrm>
              <a:off x="5120992" y="3007756"/>
              <a:ext cx="504711" cy="73809"/>
            </a:xfrm>
            <a:custGeom>
              <a:avLst/>
              <a:gdLst/>
              <a:ahLst/>
              <a:cxnLst/>
              <a:rect l="l" t="t" r="r" b="b"/>
              <a:pathLst>
                <a:path w="1942" h="284" extrusionOk="0">
                  <a:moveTo>
                    <a:pt x="0" y="1"/>
                  </a:moveTo>
                  <a:lnTo>
                    <a:pt x="0" y="283"/>
                  </a:lnTo>
                  <a:lnTo>
                    <a:pt x="1942" y="283"/>
                  </a:lnTo>
                  <a:lnTo>
                    <a:pt x="1942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9"/>
            <p:cNvSpPr/>
            <p:nvPr/>
          </p:nvSpPr>
          <p:spPr>
            <a:xfrm>
              <a:off x="5790734" y="3007756"/>
              <a:ext cx="514587" cy="73809"/>
            </a:xfrm>
            <a:custGeom>
              <a:avLst/>
              <a:gdLst/>
              <a:ahLst/>
              <a:cxnLst/>
              <a:rect l="l" t="t" r="r" b="b"/>
              <a:pathLst>
                <a:path w="1980" h="284" extrusionOk="0">
                  <a:moveTo>
                    <a:pt x="1" y="1"/>
                  </a:moveTo>
                  <a:lnTo>
                    <a:pt x="1" y="283"/>
                  </a:lnTo>
                  <a:lnTo>
                    <a:pt x="1979" y="283"/>
                  </a:lnTo>
                  <a:lnTo>
                    <a:pt x="1979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9"/>
            <p:cNvSpPr/>
            <p:nvPr/>
          </p:nvSpPr>
          <p:spPr>
            <a:xfrm>
              <a:off x="6470351" y="3007756"/>
              <a:ext cx="514327" cy="73809"/>
            </a:xfrm>
            <a:custGeom>
              <a:avLst/>
              <a:gdLst/>
              <a:ahLst/>
              <a:cxnLst/>
              <a:rect l="l" t="t" r="r" b="b"/>
              <a:pathLst>
                <a:path w="1979" h="284" extrusionOk="0">
                  <a:moveTo>
                    <a:pt x="0" y="1"/>
                  </a:moveTo>
                  <a:lnTo>
                    <a:pt x="0" y="283"/>
                  </a:lnTo>
                  <a:lnTo>
                    <a:pt x="1978" y="283"/>
                  </a:lnTo>
                  <a:lnTo>
                    <a:pt x="1978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9"/>
            <p:cNvSpPr/>
            <p:nvPr/>
          </p:nvSpPr>
          <p:spPr>
            <a:xfrm>
              <a:off x="7140873" y="3007756"/>
              <a:ext cx="514327" cy="73809"/>
            </a:xfrm>
            <a:custGeom>
              <a:avLst/>
              <a:gdLst/>
              <a:ahLst/>
              <a:cxnLst/>
              <a:rect l="l" t="t" r="r" b="b"/>
              <a:pathLst>
                <a:path w="1979" h="284" extrusionOk="0">
                  <a:moveTo>
                    <a:pt x="0" y="1"/>
                  </a:moveTo>
                  <a:lnTo>
                    <a:pt x="0" y="283"/>
                  </a:lnTo>
                  <a:lnTo>
                    <a:pt x="1979" y="283"/>
                  </a:lnTo>
                  <a:lnTo>
                    <a:pt x="1979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9"/>
            <p:cNvSpPr/>
            <p:nvPr/>
          </p:nvSpPr>
          <p:spPr>
            <a:xfrm>
              <a:off x="7820230" y="3007756"/>
              <a:ext cx="514587" cy="73809"/>
            </a:xfrm>
            <a:custGeom>
              <a:avLst/>
              <a:gdLst/>
              <a:ahLst/>
              <a:cxnLst/>
              <a:rect l="l" t="t" r="r" b="b"/>
              <a:pathLst>
                <a:path w="1980" h="284" extrusionOk="0">
                  <a:moveTo>
                    <a:pt x="1" y="1"/>
                  </a:moveTo>
                  <a:lnTo>
                    <a:pt x="1" y="283"/>
                  </a:lnTo>
                  <a:lnTo>
                    <a:pt x="1979" y="283"/>
                  </a:lnTo>
                  <a:lnTo>
                    <a:pt x="1979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9"/>
            <p:cNvSpPr/>
            <p:nvPr/>
          </p:nvSpPr>
          <p:spPr>
            <a:xfrm>
              <a:off x="8499847" y="3007756"/>
              <a:ext cx="504711" cy="73809"/>
            </a:xfrm>
            <a:custGeom>
              <a:avLst/>
              <a:gdLst/>
              <a:ahLst/>
              <a:cxnLst/>
              <a:rect l="l" t="t" r="r" b="b"/>
              <a:pathLst>
                <a:path w="1942" h="284" extrusionOk="0">
                  <a:moveTo>
                    <a:pt x="0" y="1"/>
                  </a:moveTo>
                  <a:lnTo>
                    <a:pt x="0" y="283"/>
                  </a:lnTo>
                  <a:lnTo>
                    <a:pt x="1942" y="283"/>
                  </a:lnTo>
                  <a:lnTo>
                    <a:pt x="1942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9"/>
            <p:cNvSpPr/>
            <p:nvPr/>
          </p:nvSpPr>
          <p:spPr>
            <a:xfrm>
              <a:off x="9169589" y="3007756"/>
              <a:ext cx="514587" cy="73809"/>
            </a:xfrm>
            <a:custGeom>
              <a:avLst/>
              <a:gdLst/>
              <a:ahLst/>
              <a:cxnLst/>
              <a:rect l="l" t="t" r="r" b="b"/>
              <a:pathLst>
                <a:path w="1980" h="284" extrusionOk="0">
                  <a:moveTo>
                    <a:pt x="1" y="1"/>
                  </a:moveTo>
                  <a:lnTo>
                    <a:pt x="1" y="283"/>
                  </a:lnTo>
                  <a:lnTo>
                    <a:pt x="1979" y="283"/>
                  </a:lnTo>
                  <a:lnTo>
                    <a:pt x="1979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9"/>
            <p:cNvSpPr/>
            <p:nvPr/>
          </p:nvSpPr>
          <p:spPr>
            <a:xfrm>
              <a:off x="7480291" y="2741886"/>
              <a:ext cx="1992856" cy="73809"/>
            </a:xfrm>
            <a:custGeom>
              <a:avLst/>
              <a:gdLst/>
              <a:ahLst/>
              <a:cxnLst/>
              <a:rect l="l" t="t" r="r" b="b"/>
              <a:pathLst>
                <a:path w="7668" h="284" extrusionOk="0">
                  <a:moveTo>
                    <a:pt x="6289" y="1"/>
                  </a:moveTo>
                  <a:cubicBezTo>
                    <a:pt x="6218" y="71"/>
                    <a:pt x="6147" y="142"/>
                    <a:pt x="6043" y="142"/>
                  </a:cubicBezTo>
                  <a:lnTo>
                    <a:pt x="848" y="142"/>
                  </a:lnTo>
                  <a:cubicBezTo>
                    <a:pt x="744" y="142"/>
                    <a:pt x="673" y="105"/>
                    <a:pt x="636" y="35"/>
                  </a:cubicBezTo>
                  <a:cubicBezTo>
                    <a:pt x="212" y="71"/>
                    <a:pt x="0" y="105"/>
                    <a:pt x="0" y="142"/>
                  </a:cubicBezTo>
                  <a:cubicBezTo>
                    <a:pt x="0" y="213"/>
                    <a:pt x="1696" y="283"/>
                    <a:pt x="3816" y="283"/>
                  </a:cubicBezTo>
                  <a:cubicBezTo>
                    <a:pt x="5972" y="283"/>
                    <a:pt x="7668" y="213"/>
                    <a:pt x="7668" y="142"/>
                  </a:cubicBezTo>
                  <a:cubicBezTo>
                    <a:pt x="7668" y="105"/>
                    <a:pt x="7490" y="71"/>
                    <a:pt x="7173" y="35"/>
                  </a:cubicBezTo>
                  <a:lnTo>
                    <a:pt x="7173" y="142"/>
                  </a:lnTo>
                  <a:lnTo>
                    <a:pt x="6995" y="142"/>
                  </a:lnTo>
                  <a:lnTo>
                    <a:pt x="6995" y="35"/>
                  </a:lnTo>
                  <a:cubicBezTo>
                    <a:pt x="6783" y="35"/>
                    <a:pt x="6537" y="1"/>
                    <a:pt x="6289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9"/>
            <p:cNvSpPr/>
            <p:nvPr/>
          </p:nvSpPr>
          <p:spPr>
            <a:xfrm>
              <a:off x="8618618" y="1695301"/>
              <a:ext cx="422845" cy="955105"/>
            </a:xfrm>
            <a:custGeom>
              <a:avLst/>
              <a:gdLst/>
              <a:ahLst/>
              <a:cxnLst/>
              <a:rect l="l" t="t" r="r" b="b"/>
              <a:pathLst>
                <a:path w="1627" h="3675" extrusionOk="0">
                  <a:moveTo>
                    <a:pt x="72" y="0"/>
                  </a:moveTo>
                  <a:cubicBezTo>
                    <a:pt x="38" y="34"/>
                    <a:pt x="38" y="71"/>
                    <a:pt x="38" y="105"/>
                  </a:cubicBezTo>
                  <a:lnTo>
                    <a:pt x="1061" y="2719"/>
                  </a:lnTo>
                  <a:lnTo>
                    <a:pt x="1" y="3674"/>
                  </a:lnTo>
                  <a:lnTo>
                    <a:pt x="1522" y="3674"/>
                  </a:lnTo>
                  <a:cubicBezTo>
                    <a:pt x="1592" y="3674"/>
                    <a:pt x="1626" y="3638"/>
                    <a:pt x="1626" y="3604"/>
                  </a:cubicBezTo>
                  <a:cubicBezTo>
                    <a:pt x="1626" y="3533"/>
                    <a:pt x="1592" y="3496"/>
                    <a:pt x="1522" y="3496"/>
                  </a:cubicBezTo>
                  <a:lnTo>
                    <a:pt x="391" y="3496"/>
                  </a:lnTo>
                  <a:lnTo>
                    <a:pt x="1239" y="2756"/>
                  </a:lnTo>
                  <a:lnTo>
                    <a:pt x="179" y="71"/>
                  </a:lnTo>
                  <a:cubicBezTo>
                    <a:pt x="179" y="34"/>
                    <a:pt x="108" y="0"/>
                    <a:pt x="72" y="0"/>
                  </a:cubicBezTo>
                  <a:close/>
                </a:path>
              </a:pathLst>
            </a:custGeom>
            <a:solidFill>
              <a:srgbClr val="2F24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9"/>
            <p:cNvSpPr/>
            <p:nvPr/>
          </p:nvSpPr>
          <p:spPr>
            <a:xfrm>
              <a:off x="7636746" y="2650144"/>
              <a:ext cx="1487625" cy="128647"/>
            </a:xfrm>
            <a:custGeom>
              <a:avLst/>
              <a:gdLst/>
              <a:ahLst/>
              <a:cxnLst/>
              <a:rect l="l" t="t" r="r" b="b"/>
              <a:pathLst>
                <a:path w="5724" h="495" extrusionOk="0">
                  <a:moveTo>
                    <a:pt x="246" y="0"/>
                  </a:moveTo>
                  <a:cubicBezTo>
                    <a:pt x="105" y="0"/>
                    <a:pt x="0" y="105"/>
                    <a:pt x="0" y="246"/>
                  </a:cubicBezTo>
                  <a:cubicBezTo>
                    <a:pt x="0" y="354"/>
                    <a:pt x="105" y="495"/>
                    <a:pt x="246" y="495"/>
                  </a:cubicBezTo>
                  <a:lnTo>
                    <a:pt x="5441" y="495"/>
                  </a:lnTo>
                  <a:cubicBezTo>
                    <a:pt x="5582" y="495"/>
                    <a:pt x="5723" y="354"/>
                    <a:pt x="5723" y="246"/>
                  </a:cubicBezTo>
                  <a:cubicBezTo>
                    <a:pt x="5723" y="105"/>
                    <a:pt x="5582" y="0"/>
                    <a:pt x="5441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9"/>
            <p:cNvSpPr/>
            <p:nvPr/>
          </p:nvSpPr>
          <p:spPr>
            <a:xfrm>
              <a:off x="7737325" y="2677173"/>
              <a:ext cx="542396" cy="64973"/>
            </a:xfrm>
            <a:custGeom>
              <a:avLst/>
              <a:gdLst/>
              <a:ahLst/>
              <a:cxnLst/>
              <a:rect l="l" t="t" r="r" b="b"/>
              <a:pathLst>
                <a:path w="2087" h="250" extrusionOk="0">
                  <a:moveTo>
                    <a:pt x="108" y="1"/>
                  </a:moveTo>
                  <a:cubicBezTo>
                    <a:pt x="37" y="1"/>
                    <a:pt x="0" y="38"/>
                    <a:pt x="0" y="108"/>
                  </a:cubicBezTo>
                  <a:cubicBezTo>
                    <a:pt x="0" y="179"/>
                    <a:pt x="37" y="250"/>
                    <a:pt x="108" y="250"/>
                  </a:cubicBezTo>
                  <a:lnTo>
                    <a:pt x="1945" y="250"/>
                  </a:lnTo>
                  <a:cubicBezTo>
                    <a:pt x="2016" y="250"/>
                    <a:pt x="2086" y="179"/>
                    <a:pt x="2086" y="108"/>
                  </a:cubicBezTo>
                  <a:cubicBezTo>
                    <a:pt x="2086" y="38"/>
                    <a:pt x="2016" y="1"/>
                    <a:pt x="1945" y="1"/>
                  </a:cubicBez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9"/>
            <p:cNvSpPr/>
            <p:nvPr/>
          </p:nvSpPr>
          <p:spPr>
            <a:xfrm>
              <a:off x="8453587" y="1587186"/>
              <a:ext cx="642974" cy="153856"/>
            </a:xfrm>
            <a:custGeom>
              <a:avLst/>
              <a:gdLst/>
              <a:ahLst/>
              <a:cxnLst/>
              <a:rect l="l" t="t" r="r" b="b"/>
              <a:pathLst>
                <a:path w="2474" h="592" extrusionOk="0">
                  <a:moveTo>
                    <a:pt x="2385" y="1"/>
                  </a:moveTo>
                  <a:cubicBezTo>
                    <a:pt x="2368" y="1"/>
                    <a:pt x="2350" y="9"/>
                    <a:pt x="2332" y="26"/>
                  </a:cubicBezTo>
                  <a:lnTo>
                    <a:pt x="1978" y="416"/>
                  </a:lnTo>
                  <a:lnTo>
                    <a:pt x="107" y="416"/>
                  </a:lnTo>
                  <a:cubicBezTo>
                    <a:pt x="37" y="416"/>
                    <a:pt x="0" y="450"/>
                    <a:pt x="0" y="487"/>
                  </a:cubicBezTo>
                  <a:cubicBezTo>
                    <a:pt x="0" y="557"/>
                    <a:pt x="37" y="591"/>
                    <a:pt x="107" y="591"/>
                  </a:cubicBezTo>
                  <a:lnTo>
                    <a:pt x="2049" y="591"/>
                  </a:lnTo>
                  <a:lnTo>
                    <a:pt x="2439" y="134"/>
                  </a:lnTo>
                  <a:cubicBezTo>
                    <a:pt x="2473" y="97"/>
                    <a:pt x="2473" y="63"/>
                    <a:pt x="2439" y="26"/>
                  </a:cubicBezTo>
                  <a:cubicBezTo>
                    <a:pt x="2421" y="9"/>
                    <a:pt x="2403" y="1"/>
                    <a:pt x="2385" y="1"/>
                  </a:cubicBezTo>
                  <a:close/>
                </a:path>
              </a:pathLst>
            </a:custGeom>
            <a:solidFill>
              <a:srgbClr val="2F24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9"/>
            <p:cNvSpPr/>
            <p:nvPr/>
          </p:nvSpPr>
          <p:spPr>
            <a:xfrm>
              <a:off x="8526876" y="1658397"/>
              <a:ext cx="349296" cy="92262"/>
            </a:xfrm>
            <a:custGeom>
              <a:avLst/>
              <a:gdLst/>
              <a:ahLst/>
              <a:cxnLst/>
              <a:rect l="l" t="t" r="r" b="b"/>
              <a:pathLst>
                <a:path w="1344" h="355" extrusionOk="0">
                  <a:moveTo>
                    <a:pt x="1" y="1"/>
                  </a:moveTo>
                  <a:lnTo>
                    <a:pt x="1" y="354"/>
                  </a:lnTo>
                  <a:lnTo>
                    <a:pt x="1343" y="354"/>
                  </a:lnTo>
                  <a:lnTo>
                    <a:pt x="13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9"/>
            <p:cNvSpPr/>
            <p:nvPr/>
          </p:nvSpPr>
          <p:spPr>
            <a:xfrm>
              <a:off x="8316104" y="2686789"/>
              <a:ext cx="36905" cy="45741"/>
            </a:xfrm>
            <a:custGeom>
              <a:avLst/>
              <a:gdLst/>
              <a:ahLst/>
              <a:cxnLst/>
              <a:rect l="l" t="t" r="r" b="b"/>
              <a:pathLst>
                <a:path w="142" h="176" extrusionOk="0">
                  <a:moveTo>
                    <a:pt x="71" y="1"/>
                  </a:moveTo>
                  <a:cubicBezTo>
                    <a:pt x="34" y="1"/>
                    <a:pt x="1" y="35"/>
                    <a:pt x="1" y="105"/>
                  </a:cubicBezTo>
                  <a:cubicBezTo>
                    <a:pt x="1" y="142"/>
                    <a:pt x="34" y="176"/>
                    <a:pt x="71" y="176"/>
                  </a:cubicBezTo>
                  <a:cubicBezTo>
                    <a:pt x="105" y="176"/>
                    <a:pt x="142" y="142"/>
                    <a:pt x="142" y="105"/>
                  </a:cubicBezTo>
                  <a:cubicBezTo>
                    <a:pt x="142" y="35"/>
                    <a:pt x="105" y="1"/>
                    <a:pt x="71" y="1"/>
                  </a:cubicBez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9"/>
            <p:cNvSpPr/>
            <p:nvPr/>
          </p:nvSpPr>
          <p:spPr>
            <a:xfrm>
              <a:off x="8398490" y="2686789"/>
              <a:ext cx="46521" cy="45741"/>
            </a:xfrm>
            <a:custGeom>
              <a:avLst/>
              <a:gdLst/>
              <a:ahLst/>
              <a:cxnLst/>
              <a:rect l="l" t="t" r="r" b="b"/>
              <a:pathLst>
                <a:path w="179" h="176" extrusionOk="0">
                  <a:moveTo>
                    <a:pt x="107" y="1"/>
                  </a:moveTo>
                  <a:cubicBezTo>
                    <a:pt x="37" y="1"/>
                    <a:pt x="0" y="35"/>
                    <a:pt x="0" y="105"/>
                  </a:cubicBezTo>
                  <a:cubicBezTo>
                    <a:pt x="0" y="142"/>
                    <a:pt x="37" y="176"/>
                    <a:pt x="107" y="176"/>
                  </a:cubicBezTo>
                  <a:cubicBezTo>
                    <a:pt x="141" y="176"/>
                    <a:pt x="178" y="142"/>
                    <a:pt x="178" y="105"/>
                  </a:cubicBezTo>
                  <a:cubicBezTo>
                    <a:pt x="178" y="35"/>
                    <a:pt x="141" y="1"/>
                    <a:pt x="107" y="1"/>
                  </a:cubicBez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9"/>
            <p:cNvSpPr/>
            <p:nvPr/>
          </p:nvSpPr>
          <p:spPr>
            <a:xfrm>
              <a:off x="8875911" y="2585431"/>
              <a:ext cx="101618" cy="156715"/>
            </a:xfrm>
            <a:custGeom>
              <a:avLst/>
              <a:gdLst/>
              <a:ahLst/>
              <a:cxnLst/>
              <a:rect l="l" t="t" r="r" b="b"/>
              <a:pathLst>
                <a:path w="391" h="603" extrusionOk="0">
                  <a:moveTo>
                    <a:pt x="141" y="1"/>
                  </a:moveTo>
                  <a:cubicBezTo>
                    <a:pt x="71" y="1"/>
                    <a:pt x="0" y="37"/>
                    <a:pt x="0" y="108"/>
                  </a:cubicBezTo>
                  <a:lnTo>
                    <a:pt x="0" y="603"/>
                  </a:lnTo>
                  <a:lnTo>
                    <a:pt x="390" y="603"/>
                  </a:lnTo>
                  <a:lnTo>
                    <a:pt x="390" y="108"/>
                  </a:lnTo>
                  <a:cubicBezTo>
                    <a:pt x="390" y="37"/>
                    <a:pt x="353" y="1"/>
                    <a:pt x="283" y="1"/>
                  </a:cubicBez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9"/>
            <p:cNvSpPr/>
            <p:nvPr/>
          </p:nvSpPr>
          <p:spPr>
            <a:xfrm>
              <a:off x="8903720" y="2658981"/>
              <a:ext cx="55357" cy="55357"/>
            </a:xfrm>
            <a:custGeom>
              <a:avLst/>
              <a:gdLst/>
              <a:ahLst/>
              <a:cxnLst/>
              <a:rect l="l" t="t" r="r" b="b"/>
              <a:pathLst>
                <a:path w="213" h="213" extrusionOk="0">
                  <a:moveTo>
                    <a:pt x="105" y="0"/>
                  </a:moveTo>
                  <a:cubicBezTo>
                    <a:pt x="34" y="0"/>
                    <a:pt x="1" y="71"/>
                    <a:pt x="1" y="108"/>
                  </a:cubicBezTo>
                  <a:cubicBezTo>
                    <a:pt x="1" y="178"/>
                    <a:pt x="34" y="212"/>
                    <a:pt x="105" y="212"/>
                  </a:cubicBezTo>
                  <a:cubicBezTo>
                    <a:pt x="142" y="212"/>
                    <a:pt x="213" y="178"/>
                    <a:pt x="213" y="108"/>
                  </a:cubicBezTo>
                  <a:cubicBezTo>
                    <a:pt x="213" y="71"/>
                    <a:pt x="142" y="0"/>
                    <a:pt x="105" y="0"/>
                  </a:cubicBezTo>
                  <a:close/>
                </a:path>
              </a:pathLst>
            </a:custGeom>
            <a:solidFill>
              <a:srgbClr val="2F24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9"/>
            <p:cNvSpPr/>
            <p:nvPr/>
          </p:nvSpPr>
          <p:spPr>
            <a:xfrm>
              <a:off x="8316104" y="1897237"/>
              <a:ext cx="284582" cy="376324"/>
            </a:xfrm>
            <a:custGeom>
              <a:avLst/>
              <a:gdLst/>
              <a:ahLst/>
              <a:cxnLst/>
              <a:rect l="l" t="t" r="r" b="b"/>
              <a:pathLst>
                <a:path w="1095" h="1448" extrusionOk="0">
                  <a:moveTo>
                    <a:pt x="812" y="0"/>
                  </a:moveTo>
                  <a:lnTo>
                    <a:pt x="317" y="317"/>
                  </a:lnTo>
                  <a:lnTo>
                    <a:pt x="424" y="354"/>
                  </a:lnTo>
                  <a:lnTo>
                    <a:pt x="600" y="458"/>
                  </a:lnTo>
                  <a:cubicBezTo>
                    <a:pt x="600" y="458"/>
                    <a:pt x="388" y="600"/>
                    <a:pt x="317" y="707"/>
                  </a:cubicBezTo>
                  <a:cubicBezTo>
                    <a:pt x="246" y="812"/>
                    <a:pt x="1" y="1272"/>
                    <a:pt x="1" y="1272"/>
                  </a:cubicBezTo>
                  <a:lnTo>
                    <a:pt x="142" y="1377"/>
                  </a:lnTo>
                  <a:lnTo>
                    <a:pt x="212" y="1447"/>
                  </a:lnTo>
                  <a:cubicBezTo>
                    <a:pt x="212" y="1447"/>
                    <a:pt x="1094" y="566"/>
                    <a:pt x="1094" y="424"/>
                  </a:cubicBezTo>
                  <a:cubicBezTo>
                    <a:pt x="1094" y="246"/>
                    <a:pt x="812" y="0"/>
                    <a:pt x="812" y="0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9"/>
            <p:cNvSpPr/>
            <p:nvPr/>
          </p:nvSpPr>
          <p:spPr>
            <a:xfrm>
              <a:off x="7875327" y="2052913"/>
              <a:ext cx="349296" cy="432201"/>
            </a:xfrm>
            <a:custGeom>
              <a:avLst/>
              <a:gdLst/>
              <a:ahLst/>
              <a:cxnLst/>
              <a:rect l="l" t="t" r="r" b="b"/>
              <a:pathLst>
                <a:path w="1344" h="1663" extrusionOk="0">
                  <a:moveTo>
                    <a:pt x="812" y="1"/>
                  </a:moveTo>
                  <a:lnTo>
                    <a:pt x="812" y="213"/>
                  </a:lnTo>
                  <a:cubicBezTo>
                    <a:pt x="778" y="283"/>
                    <a:pt x="778" y="320"/>
                    <a:pt x="778" y="354"/>
                  </a:cubicBezTo>
                  <a:cubicBezTo>
                    <a:pt x="317" y="495"/>
                    <a:pt x="247" y="1238"/>
                    <a:pt x="1" y="1521"/>
                  </a:cubicBezTo>
                  <a:lnTo>
                    <a:pt x="247" y="1662"/>
                  </a:lnTo>
                  <a:cubicBezTo>
                    <a:pt x="247" y="1662"/>
                    <a:pt x="741" y="1026"/>
                    <a:pt x="1024" y="707"/>
                  </a:cubicBezTo>
                  <a:cubicBezTo>
                    <a:pt x="1131" y="566"/>
                    <a:pt x="1202" y="461"/>
                    <a:pt x="1273" y="354"/>
                  </a:cubicBezTo>
                  <a:cubicBezTo>
                    <a:pt x="1306" y="213"/>
                    <a:pt x="1343" y="142"/>
                    <a:pt x="1343" y="142"/>
                  </a:cubicBezTo>
                  <a:lnTo>
                    <a:pt x="812" y="1"/>
                  </a:ln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9"/>
            <p:cNvSpPr/>
            <p:nvPr/>
          </p:nvSpPr>
          <p:spPr>
            <a:xfrm>
              <a:off x="8086099" y="2080721"/>
              <a:ext cx="64973" cy="55357"/>
            </a:xfrm>
            <a:custGeom>
              <a:avLst/>
              <a:gdLst/>
              <a:ahLst/>
              <a:cxnLst/>
              <a:rect l="l" t="t" r="r" b="b"/>
              <a:pathLst>
                <a:path w="250" h="213" extrusionOk="0">
                  <a:moveTo>
                    <a:pt x="1" y="1"/>
                  </a:moveTo>
                  <a:lnTo>
                    <a:pt x="1" y="106"/>
                  </a:lnTo>
                  <a:cubicBezTo>
                    <a:pt x="38" y="142"/>
                    <a:pt x="142" y="176"/>
                    <a:pt x="250" y="213"/>
                  </a:cubicBezTo>
                  <a:lnTo>
                    <a:pt x="250" y="72"/>
                  </a:lnTo>
                  <a:cubicBezTo>
                    <a:pt x="142" y="72"/>
                    <a:pt x="72" y="35"/>
                    <a:pt x="1" y="1"/>
                  </a:cubicBezTo>
                  <a:close/>
                </a:path>
              </a:pathLst>
            </a:custGeom>
            <a:solidFill>
              <a:srgbClr val="FFA1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9"/>
            <p:cNvSpPr/>
            <p:nvPr/>
          </p:nvSpPr>
          <p:spPr>
            <a:xfrm>
              <a:off x="8233198" y="2227820"/>
              <a:ext cx="195959" cy="226626"/>
            </a:xfrm>
            <a:custGeom>
              <a:avLst/>
              <a:gdLst/>
              <a:ahLst/>
              <a:cxnLst/>
              <a:rect l="l" t="t" r="r" b="b"/>
              <a:pathLst>
                <a:path w="754" h="872" extrusionOk="0">
                  <a:moveTo>
                    <a:pt x="320" y="0"/>
                  </a:moveTo>
                  <a:cubicBezTo>
                    <a:pt x="320" y="0"/>
                    <a:pt x="0" y="283"/>
                    <a:pt x="0" y="353"/>
                  </a:cubicBezTo>
                  <a:cubicBezTo>
                    <a:pt x="0" y="387"/>
                    <a:pt x="424" y="777"/>
                    <a:pt x="565" y="848"/>
                  </a:cubicBezTo>
                  <a:cubicBezTo>
                    <a:pt x="598" y="864"/>
                    <a:pt x="627" y="871"/>
                    <a:pt x="651" y="871"/>
                  </a:cubicBezTo>
                  <a:cubicBezTo>
                    <a:pt x="730" y="871"/>
                    <a:pt x="753" y="795"/>
                    <a:pt x="673" y="741"/>
                  </a:cubicBezTo>
                  <a:cubicBezTo>
                    <a:pt x="565" y="670"/>
                    <a:pt x="461" y="387"/>
                    <a:pt x="461" y="353"/>
                  </a:cubicBezTo>
                  <a:cubicBezTo>
                    <a:pt x="461" y="283"/>
                    <a:pt x="531" y="175"/>
                    <a:pt x="531" y="175"/>
                  </a:cubicBezTo>
                  <a:lnTo>
                    <a:pt x="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9"/>
            <p:cNvSpPr/>
            <p:nvPr/>
          </p:nvSpPr>
          <p:spPr>
            <a:xfrm>
              <a:off x="7783585" y="2448208"/>
              <a:ext cx="229485" cy="207914"/>
            </a:xfrm>
            <a:custGeom>
              <a:avLst/>
              <a:gdLst/>
              <a:ahLst/>
              <a:cxnLst/>
              <a:rect l="l" t="t" r="r" b="b"/>
              <a:pathLst>
                <a:path w="883" h="800" extrusionOk="0">
                  <a:moveTo>
                    <a:pt x="354" y="0"/>
                  </a:moveTo>
                  <a:cubicBezTo>
                    <a:pt x="354" y="0"/>
                    <a:pt x="176" y="212"/>
                    <a:pt x="105" y="283"/>
                  </a:cubicBezTo>
                  <a:cubicBezTo>
                    <a:pt x="0" y="353"/>
                    <a:pt x="0" y="387"/>
                    <a:pt x="105" y="458"/>
                  </a:cubicBezTo>
                  <a:cubicBezTo>
                    <a:pt x="212" y="565"/>
                    <a:pt x="424" y="741"/>
                    <a:pt x="529" y="777"/>
                  </a:cubicBezTo>
                  <a:cubicBezTo>
                    <a:pt x="573" y="791"/>
                    <a:pt x="640" y="799"/>
                    <a:pt x="704" y="799"/>
                  </a:cubicBezTo>
                  <a:cubicBezTo>
                    <a:pt x="796" y="799"/>
                    <a:pt x="882" y="782"/>
                    <a:pt x="882" y="741"/>
                  </a:cubicBezTo>
                  <a:cubicBezTo>
                    <a:pt x="882" y="670"/>
                    <a:pt x="636" y="565"/>
                    <a:pt x="600" y="424"/>
                  </a:cubicBezTo>
                  <a:cubicBezTo>
                    <a:pt x="566" y="317"/>
                    <a:pt x="600" y="141"/>
                    <a:pt x="600" y="141"/>
                  </a:cubicBezTo>
                  <a:lnTo>
                    <a:pt x="354" y="0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9"/>
            <p:cNvSpPr/>
            <p:nvPr/>
          </p:nvSpPr>
          <p:spPr>
            <a:xfrm>
              <a:off x="8207209" y="967344"/>
              <a:ext cx="301475" cy="259633"/>
            </a:xfrm>
            <a:custGeom>
              <a:avLst/>
              <a:gdLst/>
              <a:ahLst/>
              <a:cxnLst/>
              <a:rect l="l" t="t" r="r" b="b"/>
              <a:pathLst>
                <a:path w="1160" h="999" extrusionOk="0">
                  <a:moveTo>
                    <a:pt x="524" y="1"/>
                  </a:moveTo>
                  <a:cubicBezTo>
                    <a:pt x="426" y="1"/>
                    <a:pt x="312" y="45"/>
                    <a:pt x="241" y="221"/>
                  </a:cubicBezTo>
                  <a:cubicBezTo>
                    <a:pt x="222" y="208"/>
                    <a:pt x="205" y="202"/>
                    <a:pt x="188" y="202"/>
                  </a:cubicBezTo>
                  <a:cubicBezTo>
                    <a:pt x="21" y="202"/>
                    <a:pt x="0" y="805"/>
                    <a:pt x="420" y="998"/>
                  </a:cubicBezTo>
                  <a:lnTo>
                    <a:pt x="453" y="998"/>
                  </a:lnTo>
                  <a:cubicBezTo>
                    <a:pt x="807" y="893"/>
                    <a:pt x="948" y="433"/>
                    <a:pt x="948" y="433"/>
                  </a:cubicBezTo>
                  <a:cubicBezTo>
                    <a:pt x="948" y="433"/>
                    <a:pt x="1160" y="362"/>
                    <a:pt x="1126" y="187"/>
                  </a:cubicBezTo>
                  <a:cubicBezTo>
                    <a:pt x="1076" y="61"/>
                    <a:pt x="884" y="42"/>
                    <a:pt x="777" y="42"/>
                  </a:cubicBezTo>
                  <a:cubicBezTo>
                    <a:pt x="732" y="42"/>
                    <a:pt x="702" y="46"/>
                    <a:pt x="702" y="46"/>
                  </a:cubicBezTo>
                  <a:cubicBezTo>
                    <a:pt x="702" y="46"/>
                    <a:pt x="622" y="1"/>
                    <a:pt x="524" y="1"/>
                  </a:cubicBezTo>
                  <a:close/>
                </a:path>
              </a:pathLst>
            </a:custGeom>
            <a:solidFill>
              <a:srgbClr val="442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9"/>
            <p:cNvSpPr/>
            <p:nvPr/>
          </p:nvSpPr>
          <p:spPr>
            <a:xfrm>
              <a:off x="8067907" y="1263361"/>
              <a:ext cx="220649" cy="220649"/>
            </a:xfrm>
            <a:custGeom>
              <a:avLst/>
              <a:gdLst/>
              <a:ahLst/>
              <a:cxnLst/>
              <a:rect l="l" t="t" r="r" b="b"/>
              <a:pathLst>
                <a:path w="849" h="849" extrusionOk="0">
                  <a:moveTo>
                    <a:pt x="848" y="0"/>
                  </a:moveTo>
                  <a:cubicBezTo>
                    <a:pt x="495" y="0"/>
                    <a:pt x="0" y="566"/>
                    <a:pt x="0" y="566"/>
                  </a:cubicBezTo>
                  <a:lnTo>
                    <a:pt x="320" y="848"/>
                  </a:lnTo>
                  <a:lnTo>
                    <a:pt x="673" y="673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9"/>
            <p:cNvSpPr/>
            <p:nvPr/>
          </p:nvSpPr>
          <p:spPr>
            <a:xfrm>
              <a:off x="8288295" y="1042973"/>
              <a:ext cx="211812" cy="275746"/>
            </a:xfrm>
            <a:custGeom>
              <a:avLst/>
              <a:gdLst/>
              <a:ahLst/>
              <a:cxnLst/>
              <a:rect l="l" t="t" r="r" b="b"/>
              <a:pathLst>
                <a:path w="815" h="1061" extrusionOk="0">
                  <a:moveTo>
                    <a:pt x="707" y="0"/>
                  </a:moveTo>
                  <a:cubicBezTo>
                    <a:pt x="602" y="142"/>
                    <a:pt x="424" y="142"/>
                    <a:pt x="424" y="142"/>
                  </a:cubicBezTo>
                  <a:cubicBezTo>
                    <a:pt x="424" y="142"/>
                    <a:pt x="461" y="390"/>
                    <a:pt x="319" y="390"/>
                  </a:cubicBezTo>
                  <a:cubicBezTo>
                    <a:pt x="301" y="337"/>
                    <a:pt x="257" y="310"/>
                    <a:pt x="212" y="310"/>
                  </a:cubicBezTo>
                  <a:cubicBezTo>
                    <a:pt x="168" y="310"/>
                    <a:pt x="124" y="337"/>
                    <a:pt x="108" y="390"/>
                  </a:cubicBezTo>
                  <a:cubicBezTo>
                    <a:pt x="108" y="461"/>
                    <a:pt x="212" y="532"/>
                    <a:pt x="212" y="532"/>
                  </a:cubicBezTo>
                  <a:lnTo>
                    <a:pt x="141" y="673"/>
                  </a:lnTo>
                  <a:lnTo>
                    <a:pt x="0" y="848"/>
                  </a:lnTo>
                  <a:lnTo>
                    <a:pt x="353" y="1060"/>
                  </a:lnTo>
                  <a:lnTo>
                    <a:pt x="461" y="848"/>
                  </a:lnTo>
                  <a:cubicBezTo>
                    <a:pt x="461" y="848"/>
                    <a:pt x="555" y="865"/>
                    <a:pt x="628" y="865"/>
                  </a:cubicBezTo>
                  <a:cubicBezTo>
                    <a:pt x="664" y="865"/>
                    <a:pt x="695" y="861"/>
                    <a:pt x="707" y="848"/>
                  </a:cubicBezTo>
                  <a:cubicBezTo>
                    <a:pt x="743" y="814"/>
                    <a:pt x="777" y="566"/>
                    <a:pt x="777" y="532"/>
                  </a:cubicBezTo>
                  <a:lnTo>
                    <a:pt x="814" y="495"/>
                  </a:lnTo>
                  <a:cubicBezTo>
                    <a:pt x="814" y="461"/>
                    <a:pt x="707" y="390"/>
                    <a:pt x="743" y="249"/>
                  </a:cubicBezTo>
                  <a:cubicBezTo>
                    <a:pt x="777" y="108"/>
                    <a:pt x="707" y="0"/>
                    <a:pt x="707" y="0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9"/>
            <p:cNvSpPr/>
            <p:nvPr/>
          </p:nvSpPr>
          <p:spPr>
            <a:xfrm>
              <a:off x="8067907" y="1759235"/>
              <a:ext cx="487298" cy="358652"/>
            </a:xfrm>
            <a:custGeom>
              <a:avLst/>
              <a:gdLst/>
              <a:ahLst/>
              <a:cxnLst/>
              <a:rect l="l" t="t" r="r" b="b"/>
              <a:pathLst>
                <a:path w="1875" h="1380" extrusionOk="0">
                  <a:moveTo>
                    <a:pt x="1201" y="0"/>
                  </a:moveTo>
                  <a:cubicBezTo>
                    <a:pt x="1201" y="0"/>
                    <a:pt x="989" y="0"/>
                    <a:pt x="744" y="37"/>
                  </a:cubicBezTo>
                  <a:cubicBezTo>
                    <a:pt x="461" y="71"/>
                    <a:pt x="142" y="107"/>
                    <a:pt x="108" y="178"/>
                  </a:cubicBezTo>
                  <a:cubicBezTo>
                    <a:pt x="71" y="283"/>
                    <a:pt x="108" y="353"/>
                    <a:pt x="108" y="495"/>
                  </a:cubicBezTo>
                  <a:cubicBezTo>
                    <a:pt x="71" y="673"/>
                    <a:pt x="0" y="1167"/>
                    <a:pt x="37" y="1201"/>
                  </a:cubicBezTo>
                  <a:cubicBezTo>
                    <a:pt x="71" y="1272"/>
                    <a:pt x="565" y="1379"/>
                    <a:pt x="636" y="1379"/>
                  </a:cubicBezTo>
                  <a:cubicBezTo>
                    <a:pt x="707" y="1343"/>
                    <a:pt x="919" y="777"/>
                    <a:pt x="919" y="777"/>
                  </a:cubicBezTo>
                  <a:cubicBezTo>
                    <a:pt x="919" y="777"/>
                    <a:pt x="1257" y="993"/>
                    <a:pt x="1388" y="993"/>
                  </a:cubicBezTo>
                  <a:cubicBezTo>
                    <a:pt x="1398" y="993"/>
                    <a:pt x="1406" y="992"/>
                    <a:pt x="1413" y="989"/>
                  </a:cubicBezTo>
                  <a:cubicBezTo>
                    <a:pt x="1484" y="955"/>
                    <a:pt x="1591" y="885"/>
                    <a:pt x="1662" y="814"/>
                  </a:cubicBezTo>
                  <a:cubicBezTo>
                    <a:pt x="1767" y="743"/>
                    <a:pt x="1874" y="602"/>
                    <a:pt x="1874" y="565"/>
                  </a:cubicBezTo>
                  <a:cubicBezTo>
                    <a:pt x="1874" y="495"/>
                    <a:pt x="1201" y="0"/>
                    <a:pt x="1201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9"/>
            <p:cNvSpPr/>
            <p:nvPr/>
          </p:nvSpPr>
          <p:spPr>
            <a:xfrm>
              <a:off x="8086099" y="1768591"/>
              <a:ext cx="330843" cy="137743"/>
            </a:xfrm>
            <a:custGeom>
              <a:avLst/>
              <a:gdLst/>
              <a:ahLst/>
              <a:cxnLst/>
              <a:rect l="l" t="t" r="r" b="b"/>
              <a:pathLst>
                <a:path w="1273" h="530" extrusionOk="0">
                  <a:moveTo>
                    <a:pt x="674" y="1"/>
                  </a:moveTo>
                  <a:cubicBezTo>
                    <a:pt x="391" y="35"/>
                    <a:pt x="72" y="71"/>
                    <a:pt x="38" y="142"/>
                  </a:cubicBezTo>
                  <a:cubicBezTo>
                    <a:pt x="1" y="247"/>
                    <a:pt x="38" y="317"/>
                    <a:pt x="38" y="459"/>
                  </a:cubicBezTo>
                  <a:cubicBezTo>
                    <a:pt x="125" y="494"/>
                    <a:pt x="257" y="529"/>
                    <a:pt x="412" y="529"/>
                  </a:cubicBezTo>
                  <a:cubicBezTo>
                    <a:pt x="566" y="529"/>
                    <a:pt x="743" y="494"/>
                    <a:pt x="919" y="388"/>
                  </a:cubicBezTo>
                  <a:cubicBezTo>
                    <a:pt x="1061" y="388"/>
                    <a:pt x="1273" y="283"/>
                    <a:pt x="1168" y="35"/>
                  </a:cubicBezTo>
                  <a:cubicBezTo>
                    <a:pt x="1061" y="35"/>
                    <a:pt x="886" y="1"/>
                    <a:pt x="6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9"/>
            <p:cNvSpPr/>
            <p:nvPr/>
          </p:nvSpPr>
          <p:spPr>
            <a:xfrm>
              <a:off x="8031002" y="1410200"/>
              <a:ext cx="165552" cy="184004"/>
            </a:xfrm>
            <a:custGeom>
              <a:avLst/>
              <a:gdLst/>
              <a:ahLst/>
              <a:cxnLst/>
              <a:rect l="l" t="t" r="r" b="b"/>
              <a:pathLst>
                <a:path w="637" h="708" extrusionOk="0">
                  <a:moveTo>
                    <a:pt x="142" y="1"/>
                  </a:moveTo>
                  <a:cubicBezTo>
                    <a:pt x="142" y="1"/>
                    <a:pt x="1" y="142"/>
                    <a:pt x="38" y="283"/>
                  </a:cubicBezTo>
                  <a:cubicBezTo>
                    <a:pt x="72" y="425"/>
                    <a:pt x="532" y="707"/>
                    <a:pt x="532" y="707"/>
                  </a:cubicBezTo>
                  <a:lnTo>
                    <a:pt x="637" y="461"/>
                  </a:lnTo>
                  <a:lnTo>
                    <a:pt x="462" y="283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9"/>
            <p:cNvSpPr/>
            <p:nvPr/>
          </p:nvSpPr>
          <p:spPr>
            <a:xfrm>
              <a:off x="8095715" y="1263361"/>
              <a:ext cx="330843" cy="588916"/>
            </a:xfrm>
            <a:custGeom>
              <a:avLst/>
              <a:gdLst/>
              <a:ahLst/>
              <a:cxnLst/>
              <a:rect l="l" t="t" r="r" b="b"/>
              <a:pathLst>
                <a:path w="1273" h="2266" extrusionOk="0">
                  <a:moveTo>
                    <a:pt x="741" y="0"/>
                  </a:moveTo>
                  <a:cubicBezTo>
                    <a:pt x="741" y="0"/>
                    <a:pt x="388" y="108"/>
                    <a:pt x="317" y="354"/>
                  </a:cubicBezTo>
                  <a:cubicBezTo>
                    <a:pt x="247" y="602"/>
                    <a:pt x="283" y="1380"/>
                    <a:pt x="176" y="1555"/>
                  </a:cubicBezTo>
                  <a:cubicBezTo>
                    <a:pt x="71" y="1767"/>
                    <a:pt x="1" y="2086"/>
                    <a:pt x="1" y="2086"/>
                  </a:cubicBezTo>
                  <a:cubicBezTo>
                    <a:pt x="1" y="2086"/>
                    <a:pt x="329" y="2266"/>
                    <a:pt x="656" y="2266"/>
                  </a:cubicBezTo>
                  <a:cubicBezTo>
                    <a:pt x="685" y="2266"/>
                    <a:pt x="713" y="2264"/>
                    <a:pt x="741" y="2261"/>
                  </a:cubicBezTo>
                  <a:cubicBezTo>
                    <a:pt x="1131" y="2227"/>
                    <a:pt x="1165" y="2086"/>
                    <a:pt x="1165" y="1874"/>
                  </a:cubicBezTo>
                  <a:lnTo>
                    <a:pt x="1165" y="1767"/>
                  </a:lnTo>
                  <a:cubicBezTo>
                    <a:pt x="1165" y="1662"/>
                    <a:pt x="1202" y="1484"/>
                    <a:pt x="1202" y="1309"/>
                  </a:cubicBezTo>
                  <a:cubicBezTo>
                    <a:pt x="1236" y="1097"/>
                    <a:pt x="1272" y="885"/>
                    <a:pt x="1272" y="744"/>
                  </a:cubicBezTo>
                  <a:cubicBezTo>
                    <a:pt x="1272" y="461"/>
                    <a:pt x="1094" y="212"/>
                    <a:pt x="1094" y="212"/>
                  </a:cubicBezTo>
                  <a:lnTo>
                    <a:pt x="741" y="0"/>
                  </a:ln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9"/>
            <p:cNvSpPr/>
            <p:nvPr/>
          </p:nvSpPr>
          <p:spPr>
            <a:xfrm>
              <a:off x="8233198" y="1336650"/>
              <a:ext cx="202196" cy="202456"/>
            </a:xfrm>
            <a:custGeom>
              <a:avLst/>
              <a:gdLst/>
              <a:ahLst/>
              <a:cxnLst/>
              <a:rect l="l" t="t" r="r" b="b"/>
              <a:pathLst>
                <a:path w="778" h="779" extrusionOk="0">
                  <a:moveTo>
                    <a:pt x="390" y="1"/>
                  </a:moveTo>
                  <a:cubicBezTo>
                    <a:pt x="0" y="38"/>
                    <a:pt x="108" y="778"/>
                    <a:pt x="108" y="778"/>
                  </a:cubicBezTo>
                  <a:lnTo>
                    <a:pt x="673" y="744"/>
                  </a:lnTo>
                  <a:cubicBezTo>
                    <a:pt x="673" y="744"/>
                    <a:pt x="777" y="1"/>
                    <a:pt x="390" y="1"/>
                  </a:cubicBezTo>
                  <a:close/>
                </a:path>
              </a:pathLst>
            </a:custGeom>
            <a:solidFill>
              <a:srgbClr val="765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9"/>
            <p:cNvSpPr/>
            <p:nvPr/>
          </p:nvSpPr>
          <p:spPr>
            <a:xfrm>
              <a:off x="8279459" y="1474913"/>
              <a:ext cx="349036" cy="213112"/>
            </a:xfrm>
            <a:custGeom>
              <a:avLst/>
              <a:gdLst/>
              <a:ahLst/>
              <a:cxnLst/>
              <a:rect l="l" t="t" r="r" b="b"/>
              <a:pathLst>
                <a:path w="1343" h="820" extrusionOk="0">
                  <a:moveTo>
                    <a:pt x="1165" y="0"/>
                  </a:moveTo>
                  <a:cubicBezTo>
                    <a:pt x="1131" y="0"/>
                    <a:pt x="1060" y="34"/>
                    <a:pt x="1023" y="71"/>
                  </a:cubicBezTo>
                  <a:lnTo>
                    <a:pt x="989" y="246"/>
                  </a:lnTo>
                  <a:lnTo>
                    <a:pt x="424" y="424"/>
                  </a:lnTo>
                  <a:lnTo>
                    <a:pt x="424" y="212"/>
                  </a:lnTo>
                  <a:lnTo>
                    <a:pt x="0" y="246"/>
                  </a:lnTo>
                  <a:cubicBezTo>
                    <a:pt x="0" y="246"/>
                    <a:pt x="71" y="741"/>
                    <a:pt x="175" y="811"/>
                  </a:cubicBezTo>
                  <a:cubicBezTo>
                    <a:pt x="184" y="817"/>
                    <a:pt x="196" y="819"/>
                    <a:pt x="211" y="819"/>
                  </a:cubicBezTo>
                  <a:cubicBezTo>
                    <a:pt x="392" y="819"/>
                    <a:pt x="1023" y="458"/>
                    <a:pt x="1023" y="458"/>
                  </a:cubicBezTo>
                  <a:cubicBezTo>
                    <a:pt x="1023" y="458"/>
                    <a:pt x="1272" y="354"/>
                    <a:pt x="1306" y="317"/>
                  </a:cubicBezTo>
                  <a:cubicBezTo>
                    <a:pt x="1343" y="283"/>
                    <a:pt x="1306" y="283"/>
                    <a:pt x="1306" y="283"/>
                  </a:cubicBezTo>
                  <a:cubicBezTo>
                    <a:pt x="1306" y="283"/>
                    <a:pt x="1343" y="246"/>
                    <a:pt x="1343" y="212"/>
                  </a:cubicBezTo>
                  <a:lnTo>
                    <a:pt x="1306" y="212"/>
                  </a:lnTo>
                  <a:lnTo>
                    <a:pt x="1306" y="142"/>
                  </a:lnTo>
                  <a:lnTo>
                    <a:pt x="1272" y="105"/>
                  </a:lnTo>
                  <a:cubicBezTo>
                    <a:pt x="1272" y="105"/>
                    <a:pt x="1272" y="71"/>
                    <a:pt x="1235" y="71"/>
                  </a:cubicBezTo>
                  <a:cubicBezTo>
                    <a:pt x="1235" y="34"/>
                    <a:pt x="1165" y="34"/>
                    <a:pt x="1165" y="34"/>
                  </a:cubicBezTo>
                  <a:lnTo>
                    <a:pt x="1165" y="0"/>
                  </a:ln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9"/>
            <p:cNvSpPr/>
            <p:nvPr/>
          </p:nvSpPr>
          <p:spPr>
            <a:xfrm>
              <a:off x="7920808" y="2500446"/>
              <a:ext cx="37165" cy="48600"/>
            </a:xfrm>
            <a:custGeom>
              <a:avLst/>
              <a:gdLst/>
              <a:ahLst/>
              <a:cxnLst/>
              <a:rect l="l" t="t" r="r" b="b"/>
              <a:pathLst>
                <a:path w="143" h="187" extrusionOk="0">
                  <a:moveTo>
                    <a:pt x="82" y="0"/>
                  </a:moveTo>
                  <a:cubicBezTo>
                    <a:pt x="45" y="0"/>
                    <a:pt x="1" y="45"/>
                    <a:pt x="1" y="45"/>
                  </a:cubicBezTo>
                  <a:lnTo>
                    <a:pt x="38" y="186"/>
                  </a:lnTo>
                  <a:cubicBezTo>
                    <a:pt x="38" y="186"/>
                    <a:pt x="142" y="11"/>
                    <a:pt x="108" y="11"/>
                  </a:cubicBezTo>
                  <a:cubicBezTo>
                    <a:pt x="101" y="3"/>
                    <a:pt x="92" y="0"/>
                    <a:pt x="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9"/>
            <p:cNvSpPr/>
            <p:nvPr/>
          </p:nvSpPr>
          <p:spPr>
            <a:xfrm>
              <a:off x="8343393" y="2287855"/>
              <a:ext cx="36905" cy="50419"/>
            </a:xfrm>
            <a:custGeom>
              <a:avLst/>
              <a:gdLst/>
              <a:ahLst/>
              <a:cxnLst/>
              <a:rect l="l" t="t" r="r" b="b"/>
              <a:pathLst>
                <a:path w="142" h="194" extrusionOk="0">
                  <a:moveTo>
                    <a:pt x="90" y="0"/>
                  </a:moveTo>
                  <a:cubicBezTo>
                    <a:pt x="48" y="0"/>
                    <a:pt x="0" y="15"/>
                    <a:pt x="0" y="15"/>
                  </a:cubicBezTo>
                  <a:lnTo>
                    <a:pt x="0" y="193"/>
                  </a:lnTo>
                  <a:cubicBezTo>
                    <a:pt x="0" y="193"/>
                    <a:pt x="141" y="52"/>
                    <a:pt x="141" y="15"/>
                  </a:cubicBezTo>
                  <a:cubicBezTo>
                    <a:pt x="130" y="4"/>
                    <a:pt x="111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9"/>
            <p:cNvSpPr/>
            <p:nvPr/>
          </p:nvSpPr>
          <p:spPr>
            <a:xfrm>
              <a:off x="8334556" y="1134195"/>
              <a:ext cx="27289" cy="37684"/>
            </a:xfrm>
            <a:custGeom>
              <a:avLst/>
              <a:gdLst/>
              <a:ahLst/>
              <a:cxnLst/>
              <a:rect l="l" t="t" r="r" b="b"/>
              <a:pathLst>
                <a:path w="105" h="145" extrusionOk="0">
                  <a:moveTo>
                    <a:pt x="55" y="0"/>
                  </a:moveTo>
                  <a:cubicBezTo>
                    <a:pt x="27" y="0"/>
                    <a:pt x="0" y="30"/>
                    <a:pt x="0" y="73"/>
                  </a:cubicBezTo>
                  <a:cubicBezTo>
                    <a:pt x="0" y="144"/>
                    <a:pt x="71" y="144"/>
                    <a:pt x="71" y="144"/>
                  </a:cubicBezTo>
                  <a:lnTo>
                    <a:pt x="105" y="39"/>
                  </a:lnTo>
                  <a:cubicBezTo>
                    <a:pt x="92" y="12"/>
                    <a:pt x="73" y="0"/>
                    <a:pt x="55" y="0"/>
                  </a:cubicBezTo>
                  <a:close/>
                </a:path>
              </a:pathLst>
            </a:custGeom>
            <a:solidFill>
              <a:srgbClr val="FF9C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9"/>
            <p:cNvSpPr/>
            <p:nvPr/>
          </p:nvSpPr>
          <p:spPr>
            <a:xfrm>
              <a:off x="8444750" y="1134714"/>
              <a:ext cx="18452" cy="13774"/>
            </a:xfrm>
            <a:custGeom>
              <a:avLst/>
              <a:gdLst/>
              <a:ahLst/>
              <a:cxnLst/>
              <a:rect l="l" t="t" r="r" b="b"/>
              <a:pathLst>
                <a:path w="71" h="53" extrusionOk="0">
                  <a:moveTo>
                    <a:pt x="34" y="1"/>
                  </a:moveTo>
                  <a:cubicBezTo>
                    <a:pt x="34" y="1"/>
                    <a:pt x="0" y="1"/>
                    <a:pt x="0" y="37"/>
                  </a:cubicBezTo>
                  <a:cubicBezTo>
                    <a:pt x="0" y="49"/>
                    <a:pt x="4" y="53"/>
                    <a:pt x="9" y="53"/>
                  </a:cubicBezTo>
                  <a:cubicBezTo>
                    <a:pt x="19" y="53"/>
                    <a:pt x="34" y="37"/>
                    <a:pt x="34" y="37"/>
                  </a:cubicBezTo>
                  <a:cubicBezTo>
                    <a:pt x="34" y="37"/>
                    <a:pt x="50" y="53"/>
                    <a:pt x="61" y="53"/>
                  </a:cubicBezTo>
                  <a:cubicBezTo>
                    <a:pt x="67" y="53"/>
                    <a:pt x="71" y="49"/>
                    <a:pt x="71" y="37"/>
                  </a:cubicBezTo>
                  <a:cubicBezTo>
                    <a:pt x="71" y="1"/>
                    <a:pt x="34" y="1"/>
                    <a:pt x="34" y="1"/>
                  </a:cubicBezTo>
                  <a:close/>
                </a:path>
              </a:pathLst>
            </a:custGeom>
            <a:solidFill>
              <a:srgbClr val="442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9"/>
            <p:cNvSpPr/>
            <p:nvPr/>
          </p:nvSpPr>
          <p:spPr>
            <a:xfrm>
              <a:off x="8435134" y="1100409"/>
              <a:ext cx="32487" cy="25729"/>
            </a:xfrm>
            <a:custGeom>
              <a:avLst/>
              <a:gdLst/>
              <a:ahLst/>
              <a:cxnLst/>
              <a:rect l="l" t="t" r="r" b="b"/>
              <a:pathLst>
                <a:path w="125" h="99" extrusionOk="0">
                  <a:moveTo>
                    <a:pt x="81" y="1"/>
                  </a:moveTo>
                  <a:cubicBezTo>
                    <a:pt x="55" y="1"/>
                    <a:pt x="19" y="28"/>
                    <a:pt x="0" y="99"/>
                  </a:cubicBezTo>
                  <a:cubicBezTo>
                    <a:pt x="0" y="99"/>
                    <a:pt x="24" y="53"/>
                    <a:pt x="71" y="53"/>
                  </a:cubicBezTo>
                  <a:cubicBezTo>
                    <a:pt x="82" y="53"/>
                    <a:pt x="94" y="56"/>
                    <a:pt x="108" y="62"/>
                  </a:cubicBezTo>
                  <a:cubicBezTo>
                    <a:pt x="125" y="27"/>
                    <a:pt x="107" y="1"/>
                    <a:pt x="81" y="1"/>
                  </a:cubicBezTo>
                  <a:close/>
                </a:path>
              </a:pathLst>
            </a:custGeom>
            <a:solidFill>
              <a:srgbClr val="442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9"/>
            <p:cNvSpPr/>
            <p:nvPr/>
          </p:nvSpPr>
          <p:spPr>
            <a:xfrm>
              <a:off x="8453587" y="1189811"/>
              <a:ext cx="28068" cy="15594"/>
            </a:xfrm>
            <a:custGeom>
              <a:avLst/>
              <a:gdLst/>
              <a:ahLst/>
              <a:cxnLst/>
              <a:rect l="l" t="t" r="r" b="b"/>
              <a:pathLst>
                <a:path w="108" h="60" extrusionOk="0">
                  <a:moveTo>
                    <a:pt x="0" y="1"/>
                  </a:moveTo>
                  <a:cubicBezTo>
                    <a:pt x="0" y="42"/>
                    <a:pt x="25" y="60"/>
                    <a:pt x="52" y="60"/>
                  </a:cubicBezTo>
                  <a:cubicBezTo>
                    <a:pt x="72" y="60"/>
                    <a:pt x="92" y="51"/>
                    <a:pt x="107" y="37"/>
                  </a:cubicBezTo>
                  <a:cubicBezTo>
                    <a:pt x="37" y="3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9"/>
            <p:cNvSpPr/>
            <p:nvPr/>
          </p:nvSpPr>
          <p:spPr>
            <a:xfrm>
              <a:off x="8398490" y="1144330"/>
              <a:ext cx="36905" cy="36905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71" y="0"/>
                  </a:moveTo>
                  <a:cubicBezTo>
                    <a:pt x="37" y="0"/>
                    <a:pt x="0" y="34"/>
                    <a:pt x="0" y="71"/>
                  </a:cubicBezTo>
                  <a:cubicBezTo>
                    <a:pt x="0" y="142"/>
                    <a:pt x="37" y="142"/>
                    <a:pt x="71" y="142"/>
                  </a:cubicBezTo>
                  <a:cubicBezTo>
                    <a:pt x="107" y="142"/>
                    <a:pt x="141" y="142"/>
                    <a:pt x="141" y="71"/>
                  </a:cubicBezTo>
                  <a:cubicBezTo>
                    <a:pt x="141" y="34"/>
                    <a:pt x="107" y="0"/>
                    <a:pt x="71" y="0"/>
                  </a:cubicBezTo>
                  <a:close/>
                </a:path>
              </a:pathLst>
            </a:custGeom>
            <a:solidFill>
              <a:srgbClr val="FF7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9"/>
            <p:cNvSpPr/>
            <p:nvPr/>
          </p:nvSpPr>
          <p:spPr>
            <a:xfrm>
              <a:off x="8104552" y="1933882"/>
              <a:ext cx="120070" cy="55357"/>
            </a:xfrm>
            <a:custGeom>
              <a:avLst/>
              <a:gdLst/>
              <a:ahLst/>
              <a:cxnLst/>
              <a:rect l="l" t="t" r="r" b="b"/>
              <a:pathLst>
                <a:path w="462" h="213" extrusionOk="0">
                  <a:moveTo>
                    <a:pt x="424" y="1"/>
                  </a:moveTo>
                  <a:lnTo>
                    <a:pt x="1" y="105"/>
                  </a:lnTo>
                  <a:lnTo>
                    <a:pt x="1" y="213"/>
                  </a:lnTo>
                  <a:lnTo>
                    <a:pt x="461" y="105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9"/>
            <p:cNvSpPr/>
            <p:nvPr/>
          </p:nvSpPr>
          <p:spPr>
            <a:xfrm>
              <a:off x="8104552" y="1979363"/>
              <a:ext cx="120070" cy="46521"/>
            </a:xfrm>
            <a:custGeom>
              <a:avLst/>
              <a:gdLst/>
              <a:ahLst/>
              <a:cxnLst/>
              <a:rect l="l" t="t" r="r" b="b"/>
              <a:pathLst>
                <a:path w="462" h="179" extrusionOk="0">
                  <a:moveTo>
                    <a:pt x="424" y="1"/>
                  </a:moveTo>
                  <a:lnTo>
                    <a:pt x="1" y="108"/>
                  </a:lnTo>
                  <a:lnTo>
                    <a:pt x="1" y="179"/>
                  </a:lnTo>
                  <a:lnTo>
                    <a:pt x="461" y="72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9"/>
            <p:cNvSpPr/>
            <p:nvPr/>
          </p:nvSpPr>
          <p:spPr>
            <a:xfrm>
              <a:off x="8279459" y="2282917"/>
              <a:ext cx="36905" cy="36905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71" y="0"/>
                  </a:moveTo>
                  <a:cubicBezTo>
                    <a:pt x="34" y="0"/>
                    <a:pt x="0" y="34"/>
                    <a:pt x="0" y="71"/>
                  </a:cubicBezTo>
                  <a:cubicBezTo>
                    <a:pt x="0" y="105"/>
                    <a:pt x="34" y="141"/>
                    <a:pt x="71" y="141"/>
                  </a:cubicBezTo>
                  <a:cubicBezTo>
                    <a:pt x="105" y="141"/>
                    <a:pt x="142" y="105"/>
                    <a:pt x="142" y="71"/>
                  </a:cubicBezTo>
                  <a:cubicBezTo>
                    <a:pt x="142" y="34"/>
                    <a:pt x="105" y="0"/>
                    <a:pt x="71" y="0"/>
                  </a:cubicBezTo>
                  <a:close/>
                </a:path>
              </a:pathLst>
            </a:custGeom>
            <a:solidFill>
              <a:srgbClr val="8A6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9"/>
            <p:cNvSpPr/>
            <p:nvPr/>
          </p:nvSpPr>
          <p:spPr>
            <a:xfrm>
              <a:off x="7838682" y="2511882"/>
              <a:ext cx="36905" cy="28328"/>
            </a:xfrm>
            <a:custGeom>
              <a:avLst/>
              <a:gdLst/>
              <a:ahLst/>
              <a:cxnLst/>
              <a:rect l="l" t="t" r="r" b="b"/>
              <a:pathLst>
                <a:path w="142" h="109" extrusionOk="0">
                  <a:moveTo>
                    <a:pt x="71" y="1"/>
                  </a:moveTo>
                  <a:cubicBezTo>
                    <a:pt x="34" y="1"/>
                    <a:pt x="0" y="1"/>
                    <a:pt x="0" y="38"/>
                  </a:cubicBezTo>
                  <a:cubicBezTo>
                    <a:pt x="0" y="72"/>
                    <a:pt x="34" y="108"/>
                    <a:pt x="71" y="108"/>
                  </a:cubicBezTo>
                  <a:cubicBezTo>
                    <a:pt x="105" y="108"/>
                    <a:pt x="142" y="72"/>
                    <a:pt x="142" y="38"/>
                  </a:cubicBezTo>
                  <a:cubicBezTo>
                    <a:pt x="142" y="1"/>
                    <a:pt x="105" y="1"/>
                    <a:pt x="71" y="1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9"/>
            <p:cNvSpPr/>
            <p:nvPr/>
          </p:nvSpPr>
          <p:spPr>
            <a:xfrm>
              <a:off x="8398490" y="914326"/>
              <a:ext cx="900008" cy="936912"/>
            </a:xfrm>
            <a:custGeom>
              <a:avLst/>
              <a:gdLst/>
              <a:ahLst/>
              <a:cxnLst/>
              <a:rect l="l" t="t" r="r" b="b"/>
              <a:pathLst>
                <a:path w="3463" h="3605" extrusionOk="0">
                  <a:moveTo>
                    <a:pt x="2651" y="1"/>
                  </a:moveTo>
                  <a:lnTo>
                    <a:pt x="2439" y="213"/>
                  </a:lnTo>
                  <a:lnTo>
                    <a:pt x="2439" y="1343"/>
                  </a:lnTo>
                  <a:lnTo>
                    <a:pt x="3462" y="213"/>
                  </a:lnTo>
                  <a:lnTo>
                    <a:pt x="3462" y="1"/>
                  </a:lnTo>
                  <a:close/>
                  <a:moveTo>
                    <a:pt x="1060" y="1767"/>
                  </a:moveTo>
                  <a:lnTo>
                    <a:pt x="707" y="2157"/>
                  </a:lnTo>
                  <a:lnTo>
                    <a:pt x="707" y="2191"/>
                  </a:lnTo>
                  <a:lnTo>
                    <a:pt x="743" y="2191"/>
                  </a:lnTo>
                  <a:cubicBezTo>
                    <a:pt x="743" y="2191"/>
                    <a:pt x="777" y="2191"/>
                    <a:pt x="777" y="2228"/>
                  </a:cubicBezTo>
                  <a:cubicBezTo>
                    <a:pt x="814" y="2228"/>
                    <a:pt x="814" y="2262"/>
                    <a:pt x="814" y="2262"/>
                  </a:cubicBezTo>
                  <a:lnTo>
                    <a:pt x="848" y="2299"/>
                  </a:lnTo>
                  <a:lnTo>
                    <a:pt x="848" y="2369"/>
                  </a:lnTo>
                  <a:lnTo>
                    <a:pt x="885" y="2369"/>
                  </a:lnTo>
                  <a:cubicBezTo>
                    <a:pt x="885" y="2403"/>
                    <a:pt x="848" y="2440"/>
                    <a:pt x="848" y="2440"/>
                  </a:cubicBezTo>
                  <a:cubicBezTo>
                    <a:pt x="848" y="2440"/>
                    <a:pt x="885" y="2440"/>
                    <a:pt x="848" y="2474"/>
                  </a:cubicBezTo>
                  <a:cubicBezTo>
                    <a:pt x="814" y="2511"/>
                    <a:pt x="565" y="2615"/>
                    <a:pt x="565" y="2615"/>
                  </a:cubicBezTo>
                  <a:cubicBezTo>
                    <a:pt x="565" y="2615"/>
                    <a:pt x="283" y="2793"/>
                    <a:pt x="37" y="2898"/>
                  </a:cubicBezTo>
                  <a:lnTo>
                    <a:pt x="0" y="2935"/>
                  </a:lnTo>
                  <a:lnTo>
                    <a:pt x="0" y="3110"/>
                  </a:lnTo>
                  <a:lnTo>
                    <a:pt x="0" y="3217"/>
                  </a:lnTo>
                  <a:lnTo>
                    <a:pt x="0" y="3322"/>
                  </a:lnTo>
                  <a:cubicBezTo>
                    <a:pt x="71" y="3392"/>
                    <a:pt x="249" y="3500"/>
                    <a:pt x="390" y="3604"/>
                  </a:cubicBezTo>
                  <a:lnTo>
                    <a:pt x="743" y="3217"/>
                  </a:lnTo>
                  <a:lnTo>
                    <a:pt x="495" y="3217"/>
                  </a:lnTo>
                  <a:lnTo>
                    <a:pt x="495" y="3180"/>
                  </a:lnTo>
                  <a:lnTo>
                    <a:pt x="319" y="3180"/>
                  </a:lnTo>
                  <a:cubicBezTo>
                    <a:pt x="249" y="3180"/>
                    <a:pt x="212" y="3146"/>
                    <a:pt x="212" y="3076"/>
                  </a:cubicBezTo>
                  <a:cubicBezTo>
                    <a:pt x="212" y="3039"/>
                    <a:pt x="249" y="3005"/>
                    <a:pt x="319" y="3005"/>
                  </a:cubicBezTo>
                  <a:lnTo>
                    <a:pt x="495" y="3005"/>
                  </a:lnTo>
                  <a:lnTo>
                    <a:pt x="495" y="2864"/>
                  </a:lnTo>
                  <a:lnTo>
                    <a:pt x="1060" y="2864"/>
                  </a:lnTo>
                  <a:lnTo>
                    <a:pt x="2049" y="1767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9"/>
            <p:cNvSpPr/>
            <p:nvPr/>
          </p:nvSpPr>
          <p:spPr>
            <a:xfrm>
              <a:off x="8775073" y="969423"/>
              <a:ext cx="257553" cy="294198"/>
            </a:xfrm>
            <a:custGeom>
              <a:avLst/>
              <a:gdLst/>
              <a:ahLst/>
              <a:cxnLst/>
              <a:rect l="l" t="t" r="r" b="b"/>
              <a:pathLst>
                <a:path w="991" h="1132" extrusionOk="0">
                  <a:moveTo>
                    <a:pt x="496" y="566"/>
                  </a:moveTo>
                  <a:lnTo>
                    <a:pt x="1" y="1131"/>
                  </a:lnTo>
                  <a:lnTo>
                    <a:pt x="496" y="1131"/>
                  </a:lnTo>
                  <a:lnTo>
                    <a:pt x="496" y="566"/>
                  </a:lnTo>
                  <a:close/>
                  <a:moveTo>
                    <a:pt x="990" y="1"/>
                  </a:moveTo>
                  <a:lnTo>
                    <a:pt x="600" y="462"/>
                  </a:lnTo>
                  <a:lnTo>
                    <a:pt x="600" y="1131"/>
                  </a:lnTo>
                  <a:lnTo>
                    <a:pt x="990" y="1131"/>
                  </a:lnTo>
                  <a:lnTo>
                    <a:pt x="990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8673715" y="1263361"/>
              <a:ext cx="358912" cy="110454"/>
            </a:xfrm>
            <a:custGeom>
              <a:avLst/>
              <a:gdLst/>
              <a:ahLst/>
              <a:cxnLst/>
              <a:rect l="l" t="t" r="r" b="b"/>
              <a:pathLst>
                <a:path w="1381" h="425" extrusionOk="0">
                  <a:moveTo>
                    <a:pt x="391" y="0"/>
                  </a:moveTo>
                  <a:lnTo>
                    <a:pt x="320" y="71"/>
                  </a:lnTo>
                  <a:lnTo>
                    <a:pt x="320" y="108"/>
                  </a:lnTo>
                  <a:lnTo>
                    <a:pt x="284" y="108"/>
                  </a:lnTo>
                  <a:lnTo>
                    <a:pt x="1" y="424"/>
                  </a:lnTo>
                  <a:lnTo>
                    <a:pt x="990" y="424"/>
                  </a:lnTo>
                  <a:lnTo>
                    <a:pt x="1380" y="0"/>
                  </a:lnTo>
                  <a:lnTo>
                    <a:pt x="990" y="0"/>
                  </a:lnTo>
                  <a:lnTo>
                    <a:pt x="990" y="108"/>
                  </a:lnTo>
                  <a:lnTo>
                    <a:pt x="886" y="108"/>
                  </a:lnTo>
                  <a:lnTo>
                    <a:pt x="886" y="0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9"/>
            <p:cNvSpPr/>
            <p:nvPr/>
          </p:nvSpPr>
          <p:spPr>
            <a:xfrm>
              <a:off x="8747265" y="1281553"/>
              <a:ext cx="9876" cy="9876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1"/>
                  </a:moveTo>
                  <a:lnTo>
                    <a:pt x="1" y="38"/>
                  </a:ln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5FB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9"/>
            <p:cNvSpPr/>
            <p:nvPr/>
          </p:nvSpPr>
          <p:spPr>
            <a:xfrm>
              <a:off x="8903720" y="1089233"/>
              <a:ext cx="27549" cy="202196"/>
            </a:xfrm>
            <a:custGeom>
              <a:avLst/>
              <a:gdLst/>
              <a:ahLst/>
              <a:cxnLst/>
              <a:rect l="l" t="t" r="r" b="b"/>
              <a:pathLst>
                <a:path w="106" h="778" extrusionOk="0">
                  <a:moveTo>
                    <a:pt x="105" y="1"/>
                  </a:moveTo>
                  <a:lnTo>
                    <a:pt x="1" y="105"/>
                  </a:lnTo>
                  <a:lnTo>
                    <a:pt x="1" y="670"/>
                  </a:lnTo>
                  <a:lnTo>
                    <a:pt x="1" y="778"/>
                  </a:lnTo>
                  <a:lnTo>
                    <a:pt x="105" y="778"/>
                  </a:lnTo>
                  <a:lnTo>
                    <a:pt x="105" y="670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9"/>
            <p:cNvSpPr/>
            <p:nvPr/>
          </p:nvSpPr>
          <p:spPr>
            <a:xfrm>
              <a:off x="8453587" y="1695301"/>
              <a:ext cx="73550" cy="45741"/>
            </a:xfrm>
            <a:custGeom>
              <a:avLst/>
              <a:gdLst/>
              <a:ahLst/>
              <a:cxnLst/>
              <a:rect l="l" t="t" r="r" b="b"/>
              <a:pathLst>
                <a:path w="283" h="176" extrusionOk="0">
                  <a:moveTo>
                    <a:pt x="107" y="0"/>
                  </a:moveTo>
                  <a:cubicBezTo>
                    <a:pt x="37" y="0"/>
                    <a:pt x="0" y="34"/>
                    <a:pt x="0" y="71"/>
                  </a:cubicBezTo>
                  <a:cubicBezTo>
                    <a:pt x="0" y="141"/>
                    <a:pt x="37" y="175"/>
                    <a:pt x="107" y="175"/>
                  </a:cubicBezTo>
                  <a:lnTo>
                    <a:pt x="283" y="175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9"/>
            <p:cNvSpPr/>
            <p:nvPr/>
          </p:nvSpPr>
          <p:spPr>
            <a:xfrm>
              <a:off x="8526876" y="1658397"/>
              <a:ext cx="147099" cy="92262"/>
            </a:xfrm>
            <a:custGeom>
              <a:avLst/>
              <a:gdLst/>
              <a:ahLst/>
              <a:cxnLst/>
              <a:rect l="l" t="t" r="r" b="b"/>
              <a:pathLst>
                <a:path w="566" h="355" extrusionOk="0">
                  <a:moveTo>
                    <a:pt x="1" y="1"/>
                  </a:moveTo>
                  <a:lnTo>
                    <a:pt x="1" y="142"/>
                  </a:lnTo>
                  <a:lnTo>
                    <a:pt x="1" y="317"/>
                  </a:lnTo>
                  <a:lnTo>
                    <a:pt x="1" y="354"/>
                  </a:lnTo>
                  <a:lnTo>
                    <a:pt x="249" y="354"/>
                  </a:lnTo>
                  <a:lnTo>
                    <a:pt x="566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9"/>
            <p:cNvSpPr/>
            <p:nvPr/>
          </p:nvSpPr>
          <p:spPr>
            <a:xfrm>
              <a:off x="8931008" y="914326"/>
              <a:ext cx="9616" cy="18712"/>
            </a:xfrm>
            <a:custGeom>
              <a:avLst/>
              <a:gdLst/>
              <a:ahLst/>
              <a:cxnLst/>
              <a:rect l="l" t="t" r="r" b="b"/>
              <a:pathLst>
                <a:path w="37" h="72" extrusionOk="0">
                  <a:moveTo>
                    <a:pt x="0" y="1"/>
                  </a:moveTo>
                  <a:lnTo>
                    <a:pt x="0" y="72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9"/>
            <p:cNvSpPr/>
            <p:nvPr/>
          </p:nvSpPr>
          <p:spPr>
            <a:xfrm>
              <a:off x="8407846" y="1373555"/>
              <a:ext cx="128907" cy="128647"/>
            </a:xfrm>
            <a:custGeom>
              <a:avLst/>
              <a:gdLst/>
              <a:ahLst/>
              <a:cxnLst/>
              <a:rect l="l" t="t" r="r" b="b"/>
              <a:pathLst>
                <a:path w="496" h="495" extrusionOk="0">
                  <a:moveTo>
                    <a:pt x="1" y="0"/>
                  </a:moveTo>
                  <a:cubicBezTo>
                    <a:pt x="35" y="108"/>
                    <a:pt x="71" y="212"/>
                    <a:pt x="71" y="320"/>
                  </a:cubicBezTo>
                  <a:lnTo>
                    <a:pt x="71" y="495"/>
                  </a:lnTo>
                  <a:lnTo>
                    <a:pt x="495" y="0"/>
                  </a:ln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9"/>
            <p:cNvSpPr/>
            <p:nvPr/>
          </p:nvSpPr>
          <p:spPr>
            <a:xfrm>
              <a:off x="8150813" y="914326"/>
              <a:ext cx="753168" cy="349296"/>
            </a:xfrm>
            <a:custGeom>
              <a:avLst/>
              <a:gdLst/>
              <a:ahLst/>
              <a:cxnLst/>
              <a:rect l="l" t="t" r="r" b="b"/>
              <a:pathLst>
                <a:path w="2898" h="1344" extrusionOk="0">
                  <a:moveTo>
                    <a:pt x="388" y="1"/>
                  </a:moveTo>
                  <a:lnTo>
                    <a:pt x="388" y="391"/>
                  </a:lnTo>
                  <a:lnTo>
                    <a:pt x="425" y="391"/>
                  </a:lnTo>
                  <a:cubicBezTo>
                    <a:pt x="425" y="391"/>
                    <a:pt x="458" y="391"/>
                    <a:pt x="458" y="425"/>
                  </a:cubicBezTo>
                  <a:cubicBezTo>
                    <a:pt x="529" y="250"/>
                    <a:pt x="637" y="213"/>
                    <a:pt x="741" y="213"/>
                  </a:cubicBezTo>
                  <a:cubicBezTo>
                    <a:pt x="848" y="213"/>
                    <a:pt x="919" y="250"/>
                    <a:pt x="919" y="250"/>
                  </a:cubicBezTo>
                  <a:lnTo>
                    <a:pt x="953" y="250"/>
                  </a:lnTo>
                  <a:lnTo>
                    <a:pt x="953" y="1"/>
                  </a:lnTo>
                  <a:close/>
                  <a:moveTo>
                    <a:pt x="2332" y="1"/>
                  </a:moveTo>
                  <a:lnTo>
                    <a:pt x="2332" y="815"/>
                  </a:lnTo>
                  <a:lnTo>
                    <a:pt x="2898" y="179"/>
                  </a:lnTo>
                  <a:lnTo>
                    <a:pt x="2898" y="1"/>
                  </a:lnTo>
                  <a:close/>
                  <a:moveTo>
                    <a:pt x="1" y="1"/>
                  </a:moveTo>
                  <a:lnTo>
                    <a:pt x="1" y="1343"/>
                  </a:lnTo>
                  <a:lnTo>
                    <a:pt x="317" y="1343"/>
                  </a:lnTo>
                  <a:lnTo>
                    <a:pt x="317" y="778"/>
                  </a:lnTo>
                  <a:cubicBezTo>
                    <a:pt x="283" y="674"/>
                    <a:pt x="283" y="603"/>
                    <a:pt x="317" y="532"/>
                  </a:cubicBezTo>
                  <a:lnTo>
                    <a:pt x="317" y="1"/>
                  </a:lnTo>
                  <a:close/>
                  <a:moveTo>
                    <a:pt x="388" y="990"/>
                  </a:moveTo>
                  <a:lnTo>
                    <a:pt x="388" y="1343"/>
                  </a:lnTo>
                  <a:lnTo>
                    <a:pt x="529" y="1343"/>
                  </a:lnTo>
                  <a:lnTo>
                    <a:pt x="637" y="1202"/>
                  </a:lnTo>
                  <a:cubicBezTo>
                    <a:pt x="529" y="1168"/>
                    <a:pt x="458" y="1097"/>
                    <a:pt x="388" y="990"/>
                  </a:cubicBezTo>
                  <a:close/>
                  <a:moveTo>
                    <a:pt x="1060" y="1"/>
                  </a:moveTo>
                  <a:lnTo>
                    <a:pt x="1060" y="250"/>
                  </a:lnTo>
                  <a:cubicBezTo>
                    <a:pt x="1165" y="250"/>
                    <a:pt x="1306" y="283"/>
                    <a:pt x="1343" y="391"/>
                  </a:cubicBezTo>
                  <a:cubicBezTo>
                    <a:pt x="1377" y="495"/>
                    <a:pt x="1306" y="566"/>
                    <a:pt x="1272" y="603"/>
                  </a:cubicBezTo>
                  <a:lnTo>
                    <a:pt x="1272" y="744"/>
                  </a:lnTo>
                  <a:cubicBezTo>
                    <a:pt x="1236" y="885"/>
                    <a:pt x="1343" y="956"/>
                    <a:pt x="1343" y="990"/>
                  </a:cubicBezTo>
                  <a:lnTo>
                    <a:pt x="1306" y="1027"/>
                  </a:lnTo>
                  <a:cubicBezTo>
                    <a:pt x="1306" y="1061"/>
                    <a:pt x="1272" y="1273"/>
                    <a:pt x="1236" y="1343"/>
                  </a:cubicBezTo>
                  <a:lnTo>
                    <a:pt x="1589" y="1343"/>
                  </a:lnTo>
                  <a:lnTo>
                    <a:pt x="1589" y="1"/>
                  </a:lnTo>
                  <a:close/>
                  <a:moveTo>
                    <a:pt x="1696" y="1"/>
                  </a:moveTo>
                  <a:lnTo>
                    <a:pt x="1696" y="1343"/>
                  </a:lnTo>
                  <a:lnTo>
                    <a:pt x="1872" y="1343"/>
                  </a:lnTo>
                  <a:lnTo>
                    <a:pt x="2262" y="919"/>
                  </a:lnTo>
                  <a:lnTo>
                    <a:pt x="2262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9"/>
            <p:cNvSpPr/>
            <p:nvPr/>
          </p:nvSpPr>
          <p:spPr>
            <a:xfrm>
              <a:off x="8150813" y="1263361"/>
              <a:ext cx="486519" cy="110454"/>
            </a:xfrm>
            <a:custGeom>
              <a:avLst/>
              <a:gdLst/>
              <a:ahLst/>
              <a:cxnLst/>
              <a:rect l="l" t="t" r="r" b="b"/>
              <a:pathLst>
                <a:path w="1872" h="425" extrusionOk="0">
                  <a:moveTo>
                    <a:pt x="388" y="0"/>
                  </a:moveTo>
                  <a:lnTo>
                    <a:pt x="388" y="37"/>
                  </a:lnTo>
                  <a:cubicBezTo>
                    <a:pt x="458" y="0"/>
                    <a:pt x="495" y="0"/>
                    <a:pt x="529" y="0"/>
                  </a:cubicBezTo>
                  <a:close/>
                  <a:moveTo>
                    <a:pt x="1" y="0"/>
                  </a:moveTo>
                  <a:lnTo>
                    <a:pt x="1" y="249"/>
                  </a:lnTo>
                  <a:cubicBezTo>
                    <a:pt x="105" y="178"/>
                    <a:pt x="213" y="108"/>
                    <a:pt x="317" y="71"/>
                  </a:cubicBezTo>
                  <a:lnTo>
                    <a:pt x="317" y="0"/>
                  </a:lnTo>
                  <a:close/>
                  <a:moveTo>
                    <a:pt x="1060" y="0"/>
                  </a:moveTo>
                  <a:lnTo>
                    <a:pt x="1060" y="108"/>
                  </a:lnTo>
                  <a:lnTo>
                    <a:pt x="953" y="108"/>
                  </a:lnTo>
                  <a:lnTo>
                    <a:pt x="953" y="37"/>
                  </a:lnTo>
                  <a:lnTo>
                    <a:pt x="882" y="212"/>
                  </a:lnTo>
                  <a:cubicBezTo>
                    <a:pt x="882" y="212"/>
                    <a:pt x="919" y="320"/>
                    <a:pt x="990" y="424"/>
                  </a:cubicBezTo>
                  <a:lnTo>
                    <a:pt x="1484" y="424"/>
                  </a:lnTo>
                  <a:lnTo>
                    <a:pt x="1872" y="0"/>
                  </a:lnTo>
                  <a:lnTo>
                    <a:pt x="1696" y="0"/>
                  </a:lnTo>
                  <a:lnTo>
                    <a:pt x="1696" y="108"/>
                  </a:lnTo>
                  <a:lnTo>
                    <a:pt x="1589" y="108"/>
                  </a:lnTo>
                  <a:lnTo>
                    <a:pt x="1589" y="0"/>
                  </a:lnTo>
                  <a:lnTo>
                    <a:pt x="1236" y="0"/>
                  </a:lnTo>
                  <a:cubicBezTo>
                    <a:pt x="1236" y="37"/>
                    <a:pt x="1202" y="37"/>
                    <a:pt x="1165" y="37"/>
                  </a:cubicBezTo>
                  <a:cubicBezTo>
                    <a:pt x="1131" y="37"/>
                    <a:pt x="1094" y="0"/>
                    <a:pt x="1060" y="0"/>
                  </a:cubicBez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9"/>
            <p:cNvSpPr/>
            <p:nvPr/>
          </p:nvSpPr>
          <p:spPr>
            <a:xfrm>
              <a:off x="8233198" y="914326"/>
              <a:ext cx="18452" cy="367488"/>
            </a:xfrm>
            <a:custGeom>
              <a:avLst/>
              <a:gdLst/>
              <a:ahLst/>
              <a:cxnLst/>
              <a:rect l="l" t="t" r="r" b="b"/>
              <a:pathLst>
                <a:path w="71" h="1414" extrusionOk="0">
                  <a:moveTo>
                    <a:pt x="0" y="1"/>
                  </a:moveTo>
                  <a:lnTo>
                    <a:pt x="0" y="532"/>
                  </a:lnTo>
                  <a:cubicBezTo>
                    <a:pt x="0" y="462"/>
                    <a:pt x="37" y="425"/>
                    <a:pt x="71" y="391"/>
                  </a:cubicBezTo>
                  <a:lnTo>
                    <a:pt x="71" y="1"/>
                  </a:lnTo>
                  <a:close/>
                  <a:moveTo>
                    <a:pt x="0" y="778"/>
                  </a:moveTo>
                  <a:lnTo>
                    <a:pt x="0" y="1343"/>
                  </a:lnTo>
                  <a:lnTo>
                    <a:pt x="0" y="1414"/>
                  </a:lnTo>
                  <a:cubicBezTo>
                    <a:pt x="37" y="1380"/>
                    <a:pt x="37" y="1380"/>
                    <a:pt x="71" y="1380"/>
                  </a:cubicBezTo>
                  <a:lnTo>
                    <a:pt x="71" y="1343"/>
                  </a:lnTo>
                  <a:lnTo>
                    <a:pt x="71" y="990"/>
                  </a:lnTo>
                  <a:cubicBezTo>
                    <a:pt x="37" y="919"/>
                    <a:pt x="0" y="849"/>
                    <a:pt x="0" y="778"/>
                  </a:cubicBez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9"/>
            <p:cNvSpPr/>
            <p:nvPr/>
          </p:nvSpPr>
          <p:spPr>
            <a:xfrm>
              <a:off x="8398490" y="914326"/>
              <a:ext cx="28068" cy="377104"/>
            </a:xfrm>
            <a:custGeom>
              <a:avLst/>
              <a:gdLst/>
              <a:ahLst/>
              <a:cxnLst/>
              <a:rect l="l" t="t" r="r" b="b"/>
              <a:pathLst>
                <a:path w="108" h="1451" extrusionOk="0">
                  <a:moveTo>
                    <a:pt x="0" y="1"/>
                  </a:moveTo>
                  <a:lnTo>
                    <a:pt x="0" y="250"/>
                  </a:lnTo>
                  <a:lnTo>
                    <a:pt x="107" y="250"/>
                  </a:lnTo>
                  <a:lnTo>
                    <a:pt x="107" y="1"/>
                  </a:lnTo>
                  <a:close/>
                  <a:moveTo>
                    <a:pt x="37" y="1343"/>
                  </a:moveTo>
                  <a:lnTo>
                    <a:pt x="0" y="1380"/>
                  </a:lnTo>
                  <a:lnTo>
                    <a:pt x="0" y="1451"/>
                  </a:lnTo>
                  <a:lnTo>
                    <a:pt x="107" y="1451"/>
                  </a:lnTo>
                  <a:lnTo>
                    <a:pt x="107" y="1343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9"/>
            <p:cNvSpPr/>
            <p:nvPr/>
          </p:nvSpPr>
          <p:spPr>
            <a:xfrm>
              <a:off x="8563521" y="914326"/>
              <a:ext cx="28328" cy="377104"/>
            </a:xfrm>
            <a:custGeom>
              <a:avLst/>
              <a:gdLst/>
              <a:ahLst/>
              <a:cxnLst/>
              <a:rect l="l" t="t" r="r" b="b"/>
              <a:pathLst>
                <a:path w="109" h="1451" extrusionOk="0">
                  <a:moveTo>
                    <a:pt x="1" y="1"/>
                  </a:moveTo>
                  <a:lnTo>
                    <a:pt x="1" y="1343"/>
                  </a:lnTo>
                  <a:lnTo>
                    <a:pt x="1" y="1451"/>
                  </a:lnTo>
                  <a:lnTo>
                    <a:pt x="108" y="1451"/>
                  </a:lnTo>
                  <a:lnTo>
                    <a:pt x="108" y="1343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9"/>
            <p:cNvSpPr/>
            <p:nvPr/>
          </p:nvSpPr>
          <p:spPr>
            <a:xfrm>
              <a:off x="8738428" y="914326"/>
              <a:ext cx="18712" cy="239101"/>
            </a:xfrm>
            <a:custGeom>
              <a:avLst/>
              <a:gdLst/>
              <a:ahLst/>
              <a:cxnLst/>
              <a:rect l="l" t="t" r="r" b="b"/>
              <a:pathLst>
                <a:path w="72" h="920" extrusionOk="0">
                  <a:moveTo>
                    <a:pt x="1" y="1"/>
                  </a:moveTo>
                  <a:lnTo>
                    <a:pt x="1" y="919"/>
                  </a:lnTo>
                  <a:lnTo>
                    <a:pt x="71" y="815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9"/>
            <p:cNvSpPr/>
            <p:nvPr/>
          </p:nvSpPr>
          <p:spPr>
            <a:xfrm>
              <a:off x="8150813" y="1474913"/>
              <a:ext cx="18712" cy="18452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71" y="0"/>
                  </a:moveTo>
                  <a:lnTo>
                    <a:pt x="1" y="34"/>
                  </a:lnTo>
                  <a:lnTo>
                    <a:pt x="71" y="71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D5E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9"/>
            <p:cNvSpPr/>
            <p:nvPr/>
          </p:nvSpPr>
          <p:spPr>
            <a:xfrm>
              <a:off x="8903720" y="914326"/>
              <a:ext cx="27549" cy="46521"/>
            </a:xfrm>
            <a:custGeom>
              <a:avLst/>
              <a:gdLst/>
              <a:ahLst/>
              <a:cxnLst/>
              <a:rect l="l" t="t" r="r" b="b"/>
              <a:pathLst>
                <a:path w="106" h="179" extrusionOk="0">
                  <a:moveTo>
                    <a:pt x="1" y="1"/>
                  </a:moveTo>
                  <a:lnTo>
                    <a:pt x="1" y="179"/>
                  </a:lnTo>
                  <a:lnTo>
                    <a:pt x="105" y="72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9"/>
            <p:cNvSpPr/>
            <p:nvPr/>
          </p:nvSpPr>
          <p:spPr>
            <a:xfrm>
              <a:off x="8224362" y="969423"/>
              <a:ext cx="284322" cy="257553"/>
            </a:xfrm>
            <a:custGeom>
              <a:avLst/>
              <a:gdLst/>
              <a:ahLst/>
              <a:cxnLst/>
              <a:rect l="l" t="t" r="r" b="b"/>
              <a:pathLst>
                <a:path w="1094" h="991" extrusionOk="0">
                  <a:moveTo>
                    <a:pt x="458" y="1"/>
                  </a:moveTo>
                  <a:cubicBezTo>
                    <a:pt x="354" y="1"/>
                    <a:pt x="246" y="38"/>
                    <a:pt x="175" y="213"/>
                  </a:cubicBezTo>
                  <a:cubicBezTo>
                    <a:pt x="175" y="179"/>
                    <a:pt x="142" y="179"/>
                    <a:pt x="142" y="179"/>
                  </a:cubicBezTo>
                  <a:lnTo>
                    <a:pt x="105" y="179"/>
                  </a:lnTo>
                  <a:cubicBezTo>
                    <a:pt x="71" y="213"/>
                    <a:pt x="34" y="250"/>
                    <a:pt x="34" y="320"/>
                  </a:cubicBezTo>
                  <a:cubicBezTo>
                    <a:pt x="0" y="391"/>
                    <a:pt x="0" y="462"/>
                    <a:pt x="34" y="566"/>
                  </a:cubicBezTo>
                  <a:cubicBezTo>
                    <a:pt x="34" y="637"/>
                    <a:pt x="71" y="707"/>
                    <a:pt x="105" y="778"/>
                  </a:cubicBezTo>
                  <a:cubicBezTo>
                    <a:pt x="175" y="885"/>
                    <a:pt x="246" y="956"/>
                    <a:pt x="354" y="990"/>
                  </a:cubicBezTo>
                  <a:lnTo>
                    <a:pt x="387" y="956"/>
                  </a:lnTo>
                  <a:lnTo>
                    <a:pt x="458" y="815"/>
                  </a:lnTo>
                  <a:cubicBezTo>
                    <a:pt x="458" y="815"/>
                    <a:pt x="354" y="744"/>
                    <a:pt x="354" y="673"/>
                  </a:cubicBezTo>
                  <a:cubicBezTo>
                    <a:pt x="354" y="603"/>
                    <a:pt x="424" y="566"/>
                    <a:pt x="458" y="566"/>
                  </a:cubicBezTo>
                  <a:cubicBezTo>
                    <a:pt x="495" y="566"/>
                    <a:pt x="529" y="603"/>
                    <a:pt x="565" y="673"/>
                  </a:cubicBezTo>
                  <a:cubicBezTo>
                    <a:pt x="707" y="673"/>
                    <a:pt x="670" y="425"/>
                    <a:pt x="670" y="425"/>
                  </a:cubicBezTo>
                  <a:cubicBezTo>
                    <a:pt x="670" y="425"/>
                    <a:pt x="848" y="425"/>
                    <a:pt x="953" y="283"/>
                  </a:cubicBezTo>
                  <a:cubicBezTo>
                    <a:pt x="953" y="283"/>
                    <a:pt x="953" y="320"/>
                    <a:pt x="989" y="391"/>
                  </a:cubicBezTo>
                  <a:cubicBezTo>
                    <a:pt x="1023" y="354"/>
                    <a:pt x="1094" y="283"/>
                    <a:pt x="1060" y="179"/>
                  </a:cubicBezTo>
                  <a:cubicBezTo>
                    <a:pt x="1023" y="71"/>
                    <a:pt x="882" y="38"/>
                    <a:pt x="777" y="38"/>
                  </a:cubicBezTo>
                  <a:lnTo>
                    <a:pt x="636" y="38"/>
                  </a:lnTo>
                  <a:cubicBezTo>
                    <a:pt x="636" y="38"/>
                    <a:pt x="565" y="1"/>
                    <a:pt x="458" y="1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9"/>
            <p:cNvSpPr/>
            <p:nvPr/>
          </p:nvSpPr>
          <p:spPr>
            <a:xfrm>
              <a:off x="8150813" y="1263361"/>
              <a:ext cx="137743" cy="220649"/>
            </a:xfrm>
            <a:custGeom>
              <a:avLst/>
              <a:gdLst/>
              <a:ahLst/>
              <a:cxnLst/>
              <a:rect l="l" t="t" r="r" b="b"/>
              <a:pathLst>
                <a:path w="530" h="849" extrusionOk="0">
                  <a:moveTo>
                    <a:pt x="529" y="0"/>
                  </a:moveTo>
                  <a:cubicBezTo>
                    <a:pt x="495" y="0"/>
                    <a:pt x="458" y="0"/>
                    <a:pt x="388" y="37"/>
                  </a:cubicBezTo>
                  <a:cubicBezTo>
                    <a:pt x="354" y="37"/>
                    <a:pt x="354" y="37"/>
                    <a:pt x="317" y="71"/>
                  </a:cubicBezTo>
                  <a:cubicBezTo>
                    <a:pt x="213" y="108"/>
                    <a:pt x="105" y="178"/>
                    <a:pt x="1" y="249"/>
                  </a:cubicBezTo>
                  <a:lnTo>
                    <a:pt x="1" y="848"/>
                  </a:lnTo>
                  <a:lnTo>
                    <a:pt x="71" y="814"/>
                  </a:lnTo>
                  <a:cubicBezTo>
                    <a:pt x="71" y="636"/>
                    <a:pt x="71" y="461"/>
                    <a:pt x="105" y="354"/>
                  </a:cubicBezTo>
                  <a:cubicBezTo>
                    <a:pt x="176" y="108"/>
                    <a:pt x="495" y="0"/>
                    <a:pt x="529" y="0"/>
                  </a:cubicBez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9"/>
            <p:cNvSpPr/>
            <p:nvPr/>
          </p:nvSpPr>
          <p:spPr>
            <a:xfrm>
              <a:off x="8288295" y="1042973"/>
              <a:ext cx="211812" cy="275746"/>
            </a:xfrm>
            <a:custGeom>
              <a:avLst/>
              <a:gdLst/>
              <a:ahLst/>
              <a:cxnLst/>
              <a:rect l="l" t="t" r="r" b="b"/>
              <a:pathLst>
                <a:path w="815" h="1061" extrusionOk="0">
                  <a:moveTo>
                    <a:pt x="636" y="212"/>
                  </a:moveTo>
                  <a:cubicBezTo>
                    <a:pt x="673" y="212"/>
                    <a:pt x="673" y="249"/>
                    <a:pt x="673" y="283"/>
                  </a:cubicBezTo>
                  <a:lnTo>
                    <a:pt x="636" y="283"/>
                  </a:lnTo>
                  <a:cubicBezTo>
                    <a:pt x="602" y="283"/>
                    <a:pt x="565" y="320"/>
                    <a:pt x="565" y="320"/>
                  </a:cubicBezTo>
                  <a:cubicBezTo>
                    <a:pt x="565" y="249"/>
                    <a:pt x="602" y="212"/>
                    <a:pt x="636" y="212"/>
                  </a:cubicBezTo>
                  <a:close/>
                  <a:moveTo>
                    <a:pt x="636" y="354"/>
                  </a:moveTo>
                  <a:cubicBezTo>
                    <a:pt x="636" y="354"/>
                    <a:pt x="673" y="354"/>
                    <a:pt x="673" y="390"/>
                  </a:cubicBezTo>
                  <a:lnTo>
                    <a:pt x="602" y="390"/>
                  </a:lnTo>
                  <a:cubicBezTo>
                    <a:pt x="602" y="354"/>
                    <a:pt x="636" y="354"/>
                    <a:pt x="636" y="354"/>
                  </a:cubicBezTo>
                  <a:close/>
                  <a:moveTo>
                    <a:pt x="212" y="354"/>
                  </a:moveTo>
                  <a:cubicBezTo>
                    <a:pt x="249" y="354"/>
                    <a:pt x="249" y="354"/>
                    <a:pt x="283" y="390"/>
                  </a:cubicBezTo>
                  <a:lnTo>
                    <a:pt x="249" y="495"/>
                  </a:lnTo>
                  <a:cubicBezTo>
                    <a:pt x="249" y="495"/>
                    <a:pt x="178" y="495"/>
                    <a:pt x="178" y="424"/>
                  </a:cubicBezTo>
                  <a:cubicBezTo>
                    <a:pt x="178" y="390"/>
                    <a:pt x="178" y="354"/>
                    <a:pt x="212" y="354"/>
                  </a:cubicBezTo>
                  <a:close/>
                  <a:moveTo>
                    <a:pt x="495" y="390"/>
                  </a:moveTo>
                  <a:cubicBezTo>
                    <a:pt x="531" y="390"/>
                    <a:pt x="565" y="424"/>
                    <a:pt x="565" y="461"/>
                  </a:cubicBezTo>
                  <a:cubicBezTo>
                    <a:pt x="565" y="532"/>
                    <a:pt x="531" y="532"/>
                    <a:pt x="495" y="532"/>
                  </a:cubicBezTo>
                  <a:cubicBezTo>
                    <a:pt x="461" y="532"/>
                    <a:pt x="424" y="532"/>
                    <a:pt x="424" y="461"/>
                  </a:cubicBezTo>
                  <a:cubicBezTo>
                    <a:pt x="424" y="424"/>
                    <a:pt x="461" y="390"/>
                    <a:pt x="495" y="390"/>
                  </a:cubicBezTo>
                  <a:close/>
                  <a:moveTo>
                    <a:pt x="636" y="566"/>
                  </a:moveTo>
                  <a:cubicBezTo>
                    <a:pt x="636" y="566"/>
                    <a:pt x="673" y="602"/>
                    <a:pt x="743" y="602"/>
                  </a:cubicBezTo>
                  <a:cubicBezTo>
                    <a:pt x="707" y="636"/>
                    <a:pt x="707" y="636"/>
                    <a:pt x="673" y="636"/>
                  </a:cubicBezTo>
                  <a:cubicBezTo>
                    <a:pt x="673" y="636"/>
                    <a:pt x="636" y="602"/>
                    <a:pt x="636" y="566"/>
                  </a:cubicBezTo>
                  <a:close/>
                  <a:moveTo>
                    <a:pt x="707" y="0"/>
                  </a:moveTo>
                  <a:cubicBezTo>
                    <a:pt x="602" y="142"/>
                    <a:pt x="424" y="142"/>
                    <a:pt x="424" y="142"/>
                  </a:cubicBezTo>
                  <a:cubicBezTo>
                    <a:pt x="424" y="142"/>
                    <a:pt x="461" y="390"/>
                    <a:pt x="319" y="390"/>
                  </a:cubicBezTo>
                  <a:cubicBezTo>
                    <a:pt x="283" y="320"/>
                    <a:pt x="249" y="283"/>
                    <a:pt x="212" y="283"/>
                  </a:cubicBezTo>
                  <a:cubicBezTo>
                    <a:pt x="178" y="283"/>
                    <a:pt x="108" y="320"/>
                    <a:pt x="108" y="390"/>
                  </a:cubicBezTo>
                  <a:cubicBezTo>
                    <a:pt x="108" y="461"/>
                    <a:pt x="212" y="532"/>
                    <a:pt x="212" y="532"/>
                  </a:cubicBezTo>
                  <a:lnTo>
                    <a:pt x="141" y="673"/>
                  </a:lnTo>
                  <a:lnTo>
                    <a:pt x="108" y="707"/>
                  </a:lnTo>
                  <a:lnTo>
                    <a:pt x="0" y="848"/>
                  </a:lnTo>
                  <a:lnTo>
                    <a:pt x="37" y="885"/>
                  </a:lnTo>
                  <a:lnTo>
                    <a:pt x="353" y="1060"/>
                  </a:lnTo>
                  <a:lnTo>
                    <a:pt x="424" y="885"/>
                  </a:lnTo>
                  <a:lnTo>
                    <a:pt x="461" y="848"/>
                  </a:lnTo>
                  <a:lnTo>
                    <a:pt x="531" y="848"/>
                  </a:lnTo>
                  <a:cubicBezTo>
                    <a:pt x="565" y="848"/>
                    <a:pt x="602" y="885"/>
                    <a:pt x="636" y="885"/>
                  </a:cubicBezTo>
                  <a:cubicBezTo>
                    <a:pt x="673" y="885"/>
                    <a:pt x="707" y="885"/>
                    <a:pt x="707" y="848"/>
                  </a:cubicBezTo>
                  <a:cubicBezTo>
                    <a:pt x="743" y="778"/>
                    <a:pt x="777" y="566"/>
                    <a:pt x="777" y="532"/>
                  </a:cubicBezTo>
                  <a:lnTo>
                    <a:pt x="814" y="495"/>
                  </a:lnTo>
                  <a:cubicBezTo>
                    <a:pt x="814" y="461"/>
                    <a:pt x="707" y="390"/>
                    <a:pt x="743" y="249"/>
                  </a:cubicBezTo>
                  <a:lnTo>
                    <a:pt x="743" y="108"/>
                  </a:lnTo>
                  <a:cubicBezTo>
                    <a:pt x="707" y="37"/>
                    <a:pt x="707" y="0"/>
                    <a:pt x="707" y="0"/>
                  </a:cubicBezTo>
                  <a:close/>
                </a:path>
              </a:pathLst>
            </a:custGeom>
            <a:solidFill>
              <a:srgbClr val="FFD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9"/>
            <p:cNvSpPr/>
            <p:nvPr/>
          </p:nvSpPr>
          <p:spPr>
            <a:xfrm>
              <a:off x="8701783" y="1144330"/>
              <a:ext cx="596713" cy="1000586"/>
            </a:xfrm>
            <a:custGeom>
              <a:avLst/>
              <a:gdLst/>
              <a:ahLst/>
              <a:cxnLst/>
              <a:rect l="l" t="t" r="r" b="b"/>
              <a:pathLst>
                <a:path w="2296" h="3850" extrusionOk="0">
                  <a:moveTo>
                    <a:pt x="2295" y="0"/>
                  </a:moveTo>
                  <a:lnTo>
                    <a:pt x="1555" y="812"/>
                  </a:lnTo>
                  <a:lnTo>
                    <a:pt x="1555" y="882"/>
                  </a:lnTo>
                  <a:lnTo>
                    <a:pt x="1484" y="882"/>
                  </a:lnTo>
                  <a:lnTo>
                    <a:pt x="458" y="1979"/>
                  </a:lnTo>
                  <a:lnTo>
                    <a:pt x="670" y="1979"/>
                  </a:lnTo>
                  <a:lnTo>
                    <a:pt x="670" y="2120"/>
                  </a:lnTo>
                  <a:lnTo>
                    <a:pt x="1023" y="2120"/>
                  </a:lnTo>
                  <a:lnTo>
                    <a:pt x="1377" y="1730"/>
                  </a:lnTo>
                  <a:cubicBezTo>
                    <a:pt x="1377" y="1696"/>
                    <a:pt x="1413" y="1696"/>
                    <a:pt x="1447" y="1696"/>
                  </a:cubicBezTo>
                  <a:cubicBezTo>
                    <a:pt x="1447" y="1696"/>
                    <a:pt x="1484" y="1696"/>
                    <a:pt x="1484" y="1730"/>
                  </a:cubicBezTo>
                  <a:cubicBezTo>
                    <a:pt x="1518" y="1767"/>
                    <a:pt x="1518" y="1801"/>
                    <a:pt x="1484" y="1838"/>
                  </a:cubicBezTo>
                  <a:lnTo>
                    <a:pt x="1094" y="2295"/>
                  </a:lnTo>
                  <a:lnTo>
                    <a:pt x="670" y="2295"/>
                  </a:lnTo>
                  <a:lnTo>
                    <a:pt x="670" y="2332"/>
                  </a:lnTo>
                  <a:lnTo>
                    <a:pt x="142" y="2332"/>
                  </a:lnTo>
                  <a:lnTo>
                    <a:pt x="0" y="2507"/>
                  </a:lnTo>
                  <a:lnTo>
                    <a:pt x="529" y="3850"/>
                  </a:lnTo>
                  <a:lnTo>
                    <a:pt x="2295" y="1942"/>
                  </a:lnTo>
                  <a:lnTo>
                    <a:pt x="2295" y="0"/>
                  </a:lnTo>
                  <a:close/>
                </a:path>
              </a:pathLst>
            </a:custGeom>
            <a:solidFill>
              <a:srgbClr val="FFDCE0">
                <a:alpha val="7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9"/>
            <p:cNvSpPr/>
            <p:nvPr/>
          </p:nvSpPr>
          <p:spPr>
            <a:xfrm>
              <a:off x="9087463" y="1355103"/>
              <a:ext cx="18452" cy="18712"/>
            </a:xfrm>
            <a:custGeom>
              <a:avLst/>
              <a:gdLst/>
              <a:ahLst/>
              <a:cxnLst/>
              <a:rect l="l" t="t" r="r" b="b"/>
              <a:pathLst>
                <a:path w="71" h="72" extrusionOk="0">
                  <a:moveTo>
                    <a:pt x="71" y="1"/>
                  </a:moveTo>
                  <a:lnTo>
                    <a:pt x="0" y="71"/>
                  </a:lnTo>
                  <a:lnTo>
                    <a:pt x="71" y="71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5FB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8150813" y="1823688"/>
              <a:ext cx="1147685" cy="615166"/>
            </a:xfrm>
            <a:custGeom>
              <a:avLst/>
              <a:gdLst/>
              <a:ahLst/>
              <a:cxnLst/>
              <a:rect l="l" t="t" r="r" b="b"/>
              <a:pathLst>
                <a:path w="4416" h="2367" extrusionOk="0">
                  <a:moveTo>
                    <a:pt x="600" y="529"/>
                  </a:moveTo>
                  <a:cubicBezTo>
                    <a:pt x="600" y="529"/>
                    <a:pt x="388" y="1095"/>
                    <a:pt x="317" y="1131"/>
                  </a:cubicBezTo>
                  <a:cubicBezTo>
                    <a:pt x="283" y="1131"/>
                    <a:pt x="283" y="1131"/>
                    <a:pt x="246" y="1095"/>
                  </a:cubicBezTo>
                  <a:cubicBezTo>
                    <a:pt x="246" y="1131"/>
                    <a:pt x="213" y="1165"/>
                    <a:pt x="213" y="1236"/>
                  </a:cubicBezTo>
                  <a:cubicBezTo>
                    <a:pt x="176" y="1307"/>
                    <a:pt x="105" y="1414"/>
                    <a:pt x="1" y="1518"/>
                  </a:cubicBezTo>
                  <a:lnTo>
                    <a:pt x="1" y="1589"/>
                  </a:lnTo>
                  <a:lnTo>
                    <a:pt x="848" y="671"/>
                  </a:lnTo>
                  <a:cubicBezTo>
                    <a:pt x="741" y="600"/>
                    <a:pt x="600" y="529"/>
                    <a:pt x="600" y="529"/>
                  </a:cubicBezTo>
                  <a:close/>
                  <a:moveTo>
                    <a:pt x="637" y="1555"/>
                  </a:moveTo>
                  <a:lnTo>
                    <a:pt x="848" y="1730"/>
                  </a:lnTo>
                  <a:lnTo>
                    <a:pt x="778" y="1660"/>
                  </a:lnTo>
                  <a:lnTo>
                    <a:pt x="637" y="1555"/>
                  </a:lnTo>
                  <a:close/>
                  <a:moveTo>
                    <a:pt x="707" y="1414"/>
                  </a:moveTo>
                  <a:lnTo>
                    <a:pt x="1" y="2154"/>
                  </a:lnTo>
                  <a:lnTo>
                    <a:pt x="1" y="2366"/>
                  </a:lnTo>
                  <a:lnTo>
                    <a:pt x="812" y="2366"/>
                  </a:lnTo>
                  <a:cubicBezTo>
                    <a:pt x="670" y="2262"/>
                    <a:pt x="317" y="1942"/>
                    <a:pt x="317" y="1908"/>
                  </a:cubicBezTo>
                  <a:cubicBezTo>
                    <a:pt x="317" y="1838"/>
                    <a:pt x="637" y="1555"/>
                    <a:pt x="637" y="1555"/>
                  </a:cubicBezTo>
                  <a:lnTo>
                    <a:pt x="707" y="1414"/>
                  </a:lnTo>
                  <a:close/>
                  <a:moveTo>
                    <a:pt x="1979" y="1"/>
                  </a:moveTo>
                  <a:lnTo>
                    <a:pt x="1589" y="425"/>
                  </a:lnTo>
                  <a:cubicBezTo>
                    <a:pt x="1660" y="529"/>
                    <a:pt x="1730" y="637"/>
                    <a:pt x="1730" y="707"/>
                  </a:cubicBezTo>
                  <a:cubicBezTo>
                    <a:pt x="1730" y="849"/>
                    <a:pt x="848" y="1730"/>
                    <a:pt x="848" y="1730"/>
                  </a:cubicBezTo>
                  <a:cubicBezTo>
                    <a:pt x="848" y="1730"/>
                    <a:pt x="812" y="1730"/>
                    <a:pt x="812" y="1767"/>
                  </a:cubicBezTo>
                  <a:lnTo>
                    <a:pt x="848" y="1767"/>
                  </a:lnTo>
                  <a:lnTo>
                    <a:pt x="882" y="1801"/>
                  </a:lnTo>
                  <a:cubicBezTo>
                    <a:pt x="882" y="1801"/>
                    <a:pt x="812" y="1872"/>
                    <a:pt x="778" y="1942"/>
                  </a:cubicBezTo>
                  <a:cubicBezTo>
                    <a:pt x="812" y="2013"/>
                    <a:pt x="919" y="2225"/>
                    <a:pt x="990" y="2296"/>
                  </a:cubicBezTo>
                  <a:cubicBezTo>
                    <a:pt x="1024" y="2332"/>
                    <a:pt x="1024" y="2332"/>
                    <a:pt x="1024" y="2366"/>
                  </a:cubicBezTo>
                  <a:lnTo>
                    <a:pt x="1626" y="2366"/>
                  </a:lnTo>
                  <a:lnTo>
                    <a:pt x="2544" y="1377"/>
                  </a:lnTo>
                  <a:lnTo>
                    <a:pt x="1979" y="1"/>
                  </a:lnTo>
                  <a:close/>
                  <a:moveTo>
                    <a:pt x="2790" y="2013"/>
                  </a:moveTo>
                  <a:lnTo>
                    <a:pt x="2437" y="2366"/>
                  </a:lnTo>
                  <a:lnTo>
                    <a:pt x="2686" y="2366"/>
                  </a:lnTo>
                  <a:lnTo>
                    <a:pt x="2861" y="2225"/>
                  </a:lnTo>
                  <a:lnTo>
                    <a:pt x="2790" y="2013"/>
                  </a:lnTo>
                  <a:close/>
                  <a:moveTo>
                    <a:pt x="4415" y="354"/>
                  </a:moveTo>
                  <a:lnTo>
                    <a:pt x="2898" y="1908"/>
                  </a:lnTo>
                  <a:lnTo>
                    <a:pt x="3039" y="2262"/>
                  </a:lnTo>
                  <a:lnTo>
                    <a:pt x="2931" y="2366"/>
                  </a:lnTo>
                  <a:lnTo>
                    <a:pt x="4415" y="2366"/>
                  </a:lnTo>
                  <a:lnTo>
                    <a:pt x="4415" y="354"/>
                  </a:ln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8150813" y="2438592"/>
              <a:ext cx="1147685" cy="202196"/>
            </a:xfrm>
            <a:custGeom>
              <a:avLst/>
              <a:gdLst/>
              <a:ahLst/>
              <a:cxnLst/>
              <a:rect l="l" t="t" r="r" b="b"/>
              <a:pathLst>
                <a:path w="4416" h="778" extrusionOk="0">
                  <a:moveTo>
                    <a:pt x="1" y="0"/>
                  </a:moveTo>
                  <a:lnTo>
                    <a:pt x="1" y="778"/>
                  </a:lnTo>
                  <a:lnTo>
                    <a:pt x="882" y="778"/>
                  </a:lnTo>
                  <a:lnTo>
                    <a:pt x="1626" y="0"/>
                  </a:lnTo>
                  <a:lnTo>
                    <a:pt x="1024" y="0"/>
                  </a:lnTo>
                  <a:cubicBezTo>
                    <a:pt x="1024" y="37"/>
                    <a:pt x="990" y="37"/>
                    <a:pt x="953" y="37"/>
                  </a:cubicBezTo>
                  <a:lnTo>
                    <a:pt x="882" y="37"/>
                  </a:lnTo>
                  <a:cubicBezTo>
                    <a:pt x="848" y="37"/>
                    <a:pt x="848" y="0"/>
                    <a:pt x="812" y="0"/>
                  </a:cubicBezTo>
                  <a:close/>
                  <a:moveTo>
                    <a:pt x="2437" y="0"/>
                  </a:moveTo>
                  <a:lnTo>
                    <a:pt x="1660" y="778"/>
                  </a:lnTo>
                  <a:lnTo>
                    <a:pt x="1801" y="778"/>
                  </a:lnTo>
                  <a:lnTo>
                    <a:pt x="2686" y="0"/>
                  </a:lnTo>
                  <a:close/>
                  <a:moveTo>
                    <a:pt x="2931" y="0"/>
                  </a:moveTo>
                  <a:lnTo>
                    <a:pt x="2191" y="636"/>
                  </a:lnTo>
                  <a:lnTo>
                    <a:pt x="2827" y="636"/>
                  </a:lnTo>
                  <a:cubicBezTo>
                    <a:pt x="2827" y="602"/>
                    <a:pt x="2861" y="566"/>
                    <a:pt x="2931" y="566"/>
                  </a:cubicBezTo>
                  <a:lnTo>
                    <a:pt x="3073" y="566"/>
                  </a:lnTo>
                  <a:cubicBezTo>
                    <a:pt x="3110" y="566"/>
                    <a:pt x="3180" y="602"/>
                    <a:pt x="3180" y="636"/>
                  </a:cubicBezTo>
                  <a:lnTo>
                    <a:pt x="3322" y="636"/>
                  </a:lnTo>
                  <a:cubicBezTo>
                    <a:pt x="3392" y="636"/>
                    <a:pt x="3426" y="673"/>
                    <a:pt x="3426" y="744"/>
                  </a:cubicBezTo>
                  <a:cubicBezTo>
                    <a:pt x="3426" y="744"/>
                    <a:pt x="3392" y="778"/>
                    <a:pt x="3355" y="778"/>
                  </a:cubicBezTo>
                  <a:lnTo>
                    <a:pt x="4415" y="778"/>
                  </a:lnTo>
                  <a:lnTo>
                    <a:pt x="4415" y="0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8618618" y="1795879"/>
              <a:ext cx="422845" cy="844911"/>
            </a:xfrm>
            <a:custGeom>
              <a:avLst/>
              <a:gdLst/>
              <a:ahLst/>
              <a:cxnLst/>
              <a:rect l="l" t="t" r="r" b="b"/>
              <a:pathLst>
                <a:path w="1627" h="3251" extrusionOk="0">
                  <a:moveTo>
                    <a:pt x="320" y="0"/>
                  </a:moveTo>
                  <a:lnTo>
                    <a:pt x="179" y="108"/>
                  </a:lnTo>
                  <a:lnTo>
                    <a:pt x="744" y="1484"/>
                  </a:lnTo>
                  <a:lnTo>
                    <a:pt x="849" y="1343"/>
                  </a:lnTo>
                  <a:lnTo>
                    <a:pt x="320" y="0"/>
                  </a:lnTo>
                  <a:close/>
                  <a:moveTo>
                    <a:pt x="1098" y="2015"/>
                  </a:moveTo>
                  <a:lnTo>
                    <a:pt x="990" y="2120"/>
                  </a:lnTo>
                  <a:lnTo>
                    <a:pt x="1061" y="2332"/>
                  </a:lnTo>
                  <a:lnTo>
                    <a:pt x="886" y="2473"/>
                  </a:lnTo>
                  <a:lnTo>
                    <a:pt x="1" y="3251"/>
                  </a:lnTo>
                  <a:lnTo>
                    <a:pt x="990" y="3251"/>
                  </a:lnTo>
                  <a:lnTo>
                    <a:pt x="990" y="3146"/>
                  </a:lnTo>
                  <a:lnTo>
                    <a:pt x="1027" y="3109"/>
                  </a:lnTo>
                  <a:lnTo>
                    <a:pt x="391" y="3109"/>
                  </a:lnTo>
                  <a:lnTo>
                    <a:pt x="1131" y="2473"/>
                  </a:lnTo>
                  <a:lnTo>
                    <a:pt x="1239" y="2369"/>
                  </a:lnTo>
                  <a:lnTo>
                    <a:pt x="1098" y="2015"/>
                  </a:lnTo>
                  <a:close/>
                  <a:moveTo>
                    <a:pt x="1380" y="3109"/>
                  </a:moveTo>
                  <a:lnTo>
                    <a:pt x="1380" y="3146"/>
                  </a:lnTo>
                  <a:lnTo>
                    <a:pt x="1380" y="3251"/>
                  </a:lnTo>
                  <a:lnTo>
                    <a:pt x="1555" y="3251"/>
                  </a:lnTo>
                  <a:cubicBezTo>
                    <a:pt x="1592" y="3251"/>
                    <a:pt x="1626" y="3217"/>
                    <a:pt x="1626" y="3217"/>
                  </a:cubicBezTo>
                  <a:cubicBezTo>
                    <a:pt x="1626" y="3146"/>
                    <a:pt x="1592" y="3109"/>
                    <a:pt x="1522" y="3109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9"/>
            <p:cNvSpPr/>
            <p:nvPr/>
          </p:nvSpPr>
          <p:spPr>
            <a:xfrm>
              <a:off x="8875911" y="1585107"/>
              <a:ext cx="220649" cy="155936"/>
            </a:xfrm>
            <a:custGeom>
              <a:avLst/>
              <a:gdLst/>
              <a:ahLst/>
              <a:cxnLst/>
              <a:rect l="l" t="t" r="r" b="b"/>
              <a:pathLst>
                <a:path w="849" h="600" extrusionOk="0">
                  <a:moveTo>
                    <a:pt x="777" y="0"/>
                  </a:moveTo>
                  <a:cubicBezTo>
                    <a:pt x="743" y="0"/>
                    <a:pt x="707" y="0"/>
                    <a:pt x="707" y="34"/>
                  </a:cubicBezTo>
                  <a:lnTo>
                    <a:pt x="353" y="424"/>
                  </a:lnTo>
                  <a:lnTo>
                    <a:pt x="0" y="424"/>
                  </a:lnTo>
                  <a:lnTo>
                    <a:pt x="0" y="599"/>
                  </a:lnTo>
                  <a:lnTo>
                    <a:pt x="424" y="599"/>
                  </a:lnTo>
                  <a:lnTo>
                    <a:pt x="814" y="142"/>
                  </a:lnTo>
                  <a:cubicBezTo>
                    <a:pt x="848" y="105"/>
                    <a:pt x="848" y="71"/>
                    <a:pt x="814" y="34"/>
                  </a:cubicBezTo>
                  <a:cubicBezTo>
                    <a:pt x="814" y="0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9"/>
            <p:cNvSpPr/>
            <p:nvPr/>
          </p:nvSpPr>
          <p:spPr>
            <a:xfrm>
              <a:off x="8738428" y="1658397"/>
              <a:ext cx="137743" cy="92262"/>
            </a:xfrm>
            <a:custGeom>
              <a:avLst/>
              <a:gdLst/>
              <a:ahLst/>
              <a:cxnLst/>
              <a:rect l="l" t="t" r="r" b="b"/>
              <a:pathLst>
                <a:path w="530" h="355" extrusionOk="0">
                  <a:moveTo>
                    <a:pt x="317" y="1"/>
                  </a:moveTo>
                  <a:lnTo>
                    <a:pt x="1" y="354"/>
                  </a:lnTo>
                  <a:lnTo>
                    <a:pt x="529" y="354"/>
                  </a:lnTo>
                  <a:lnTo>
                    <a:pt x="529" y="317"/>
                  </a:lnTo>
                  <a:lnTo>
                    <a:pt x="529" y="142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9"/>
            <p:cNvSpPr/>
            <p:nvPr/>
          </p:nvSpPr>
          <p:spPr>
            <a:xfrm>
              <a:off x="8875911" y="2585431"/>
              <a:ext cx="101618" cy="55357"/>
            </a:xfrm>
            <a:custGeom>
              <a:avLst/>
              <a:gdLst/>
              <a:ahLst/>
              <a:cxnLst/>
              <a:rect l="l" t="t" r="r" b="b"/>
              <a:pathLst>
                <a:path w="391" h="213" extrusionOk="0">
                  <a:moveTo>
                    <a:pt x="141" y="1"/>
                  </a:moveTo>
                  <a:cubicBezTo>
                    <a:pt x="71" y="1"/>
                    <a:pt x="37" y="37"/>
                    <a:pt x="37" y="71"/>
                  </a:cubicBezTo>
                  <a:lnTo>
                    <a:pt x="0" y="108"/>
                  </a:lnTo>
                  <a:lnTo>
                    <a:pt x="0" y="213"/>
                  </a:lnTo>
                  <a:lnTo>
                    <a:pt x="390" y="213"/>
                  </a:lnTo>
                  <a:lnTo>
                    <a:pt x="390" y="108"/>
                  </a:lnTo>
                  <a:lnTo>
                    <a:pt x="390" y="71"/>
                  </a:lnTo>
                  <a:cubicBezTo>
                    <a:pt x="390" y="37"/>
                    <a:pt x="320" y="1"/>
                    <a:pt x="283" y="1"/>
                  </a:cubicBez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9"/>
            <p:cNvSpPr/>
            <p:nvPr/>
          </p:nvSpPr>
          <p:spPr>
            <a:xfrm>
              <a:off x="8352749" y="1933882"/>
              <a:ext cx="247937" cy="339679"/>
            </a:xfrm>
            <a:custGeom>
              <a:avLst/>
              <a:gdLst/>
              <a:ahLst/>
              <a:cxnLst/>
              <a:rect l="l" t="t" r="r" b="b"/>
              <a:pathLst>
                <a:path w="954" h="1307" extrusionOk="0">
                  <a:moveTo>
                    <a:pt x="812" y="1"/>
                  </a:moveTo>
                  <a:lnTo>
                    <a:pt x="600" y="247"/>
                  </a:lnTo>
                  <a:lnTo>
                    <a:pt x="637" y="247"/>
                  </a:lnTo>
                  <a:cubicBezTo>
                    <a:pt x="637" y="247"/>
                    <a:pt x="600" y="283"/>
                    <a:pt x="566" y="283"/>
                  </a:cubicBezTo>
                  <a:lnTo>
                    <a:pt x="213" y="671"/>
                  </a:lnTo>
                  <a:cubicBezTo>
                    <a:pt x="105" y="883"/>
                    <a:pt x="1" y="1236"/>
                    <a:pt x="1" y="1236"/>
                  </a:cubicBezTo>
                  <a:lnTo>
                    <a:pt x="71" y="1306"/>
                  </a:lnTo>
                  <a:cubicBezTo>
                    <a:pt x="71" y="1306"/>
                    <a:pt x="953" y="425"/>
                    <a:pt x="953" y="283"/>
                  </a:cubicBezTo>
                  <a:cubicBezTo>
                    <a:pt x="953" y="213"/>
                    <a:pt x="883" y="105"/>
                    <a:pt x="812" y="1"/>
                  </a:cubicBezTo>
                  <a:close/>
                </a:path>
              </a:pathLst>
            </a:custGeom>
            <a:solidFill>
              <a:srgbClr val="FFD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9"/>
            <p:cNvSpPr/>
            <p:nvPr/>
          </p:nvSpPr>
          <p:spPr>
            <a:xfrm>
              <a:off x="8316104" y="1997815"/>
              <a:ext cx="202196" cy="257294"/>
            </a:xfrm>
            <a:custGeom>
              <a:avLst/>
              <a:gdLst/>
              <a:ahLst/>
              <a:cxnLst/>
              <a:rect l="l" t="t" r="r" b="b"/>
              <a:pathLst>
                <a:path w="778" h="990" extrusionOk="0">
                  <a:moveTo>
                    <a:pt x="741" y="1"/>
                  </a:moveTo>
                  <a:lnTo>
                    <a:pt x="707" y="37"/>
                  </a:lnTo>
                  <a:cubicBezTo>
                    <a:pt x="741" y="37"/>
                    <a:pt x="778" y="1"/>
                    <a:pt x="778" y="1"/>
                  </a:cubicBezTo>
                  <a:close/>
                  <a:moveTo>
                    <a:pt x="354" y="425"/>
                  </a:moveTo>
                  <a:lnTo>
                    <a:pt x="71" y="744"/>
                  </a:lnTo>
                  <a:lnTo>
                    <a:pt x="1" y="885"/>
                  </a:lnTo>
                  <a:lnTo>
                    <a:pt x="142" y="990"/>
                  </a:lnTo>
                  <a:cubicBezTo>
                    <a:pt x="142" y="990"/>
                    <a:pt x="246" y="637"/>
                    <a:pt x="354" y="425"/>
                  </a:cubicBezTo>
                  <a:close/>
                </a:path>
              </a:pathLst>
            </a:custGeom>
            <a:solidFill>
              <a:srgbClr val="FFBB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9"/>
            <p:cNvSpPr/>
            <p:nvPr/>
          </p:nvSpPr>
          <p:spPr>
            <a:xfrm>
              <a:off x="8150813" y="2135818"/>
              <a:ext cx="55357" cy="82646"/>
            </a:xfrm>
            <a:custGeom>
              <a:avLst/>
              <a:gdLst/>
              <a:ahLst/>
              <a:cxnLst/>
              <a:rect l="l" t="t" r="r" b="b"/>
              <a:pathLst>
                <a:path w="213" h="318" extrusionOk="0">
                  <a:moveTo>
                    <a:pt x="1" y="1"/>
                  </a:moveTo>
                  <a:lnTo>
                    <a:pt x="1" y="317"/>
                  </a:lnTo>
                  <a:cubicBezTo>
                    <a:pt x="105" y="213"/>
                    <a:pt x="176" y="106"/>
                    <a:pt x="213" y="35"/>
                  </a:cubicBezTo>
                  <a:lnTo>
                    <a:pt x="176" y="35"/>
                  </a:lnTo>
                  <a:cubicBezTo>
                    <a:pt x="105" y="35"/>
                    <a:pt x="71" y="35"/>
                    <a:pt x="1" y="1"/>
                  </a:cubicBezTo>
                  <a:close/>
                </a:path>
              </a:pathLst>
            </a:custGeom>
            <a:solidFill>
              <a:srgbClr val="FFD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9"/>
            <p:cNvSpPr/>
            <p:nvPr/>
          </p:nvSpPr>
          <p:spPr>
            <a:xfrm>
              <a:off x="8150813" y="2099173"/>
              <a:ext cx="64193" cy="45741"/>
            </a:xfrm>
            <a:custGeom>
              <a:avLst/>
              <a:gdLst/>
              <a:ahLst/>
              <a:cxnLst/>
              <a:rect l="l" t="t" r="r" b="b"/>
              <a:pathLst>
                <a:path w="247" h="176" extrusionOk="0">
                  <a:moveTo>
                    <a:pt x="1" y="1"/>
                  </a:moveTo>
                  <a:lnTo>
                    <a:pt x="1" y="142"/>
                  </a:lnTo>
                  <a:cubicBezTo>
                    <a:pt x="71" y="176"/>
                    <a:pt x="105" y="176"/>
                    <a:pt x="176" y="176"/>
                  </a:cubicBezTo>
                  <a:lnTo>
                    <a:pt x="213" y="176"/>
                  </a:lnTo>
                  <a:cubicBezTo>
                    <a:pt x="213" y="105"/>
                    <a:pt x="246" y="71"/>
                    <a:pt x="246" y="35"/>
                  </a:cubicBezTo>
                  <a:cubicBezTo>
                    <a:pt x="176" y="35"/>
                    <a:pt x="105" y="35"/>
                    <a:pt x="1" y="1"/>
                  </a:cubicBezTo>
                  <a:close/>
                </a:path>
              </a:pathLst>
            </a:custGeom>
            <a:solidFill>
              <a:srgbClr val="FFBB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9"/>
            <p:cNvSpPr/>
            <p:nvPr/>
          </p:nvSpPr>
          <p:spPr>
            <a:xfrm>
              <a:off x="8233198" y="2227820"/>
              <a:ext cx="183744" cy="220649"/>
            </a:xfrm>
            <a:custGeom>
              <a:avLst/>
              <a:gdLst/>
              <a:ahLst/>
              <a:cxnLst/>
              <a:rect l="l" t="t" r="r" b="b"/>
              <a:pathLst>
                <a:path w="707" h="849" extrusionOk="0">
                  <a:moveTo>
                    <a:pt x="249" y="212"/>
                  </a:moveTo>
                  <a:cubicBezTo>
                    <a:pt x="283" y="212"/>
                    <a:pt x="320" y="246"/>
                    <a:pt x="320" y="283"/>
                  </a:cubicBezTo>
                  <a:cubicBezTo>
                    <a:pt x="320" y="317"/>
                    <a:pt x="283" y="353"/>
                    <a:pt x="249" y="353"/>
                  </a:cubicBezTo>
                  <a:cubicBezTo>
                    <a:pt x="212" y="353"/>
                    <a:pt x="178" y="317"/>
                    <a:pt x="178" y="283"/>
                  </a:cubicBezTo>
                  <a:cubicBezTo>
                    <a:pt x="178" y="246"/>
                    <a:pt x="212" y="212"/>
                    <a:pt x="249" y="212"/>
                  </a:cubicBezTo>
                  <a:close/>
                  <a:moveTo>
                    <a:pt x="320" y="0"/>
                  </a:moveTo>
                  <a:cubicBezTo>
                    <a:pt x="320" y="0"/>
                    <a:pt x="0" y="283"/>
                    <a:pt x="0" y="353"/>
                  </a:cubicBezTo>
                  <a:cubicBezTo>
                    <a:pt x="0" y="387"/>
                    <a:pt x="353" y="707"/>
                    <a:pt x="495" y="811"/>
                  </a:cubicBezTo>
                  <a:cubicBezTo>
                    <a:pt x="531" y="811"/>
                    <a:pt x="531" y="848"/>
                    <a:pt x="565" y="848"/>
                  </a:cubicBezTo>
                  <a:lnTo>
                    <a:pt x="636" y="848"/>
                  </a:lnTo>
                  <a:cubicBezTo>
                    <a:pt x="673" y="848"/>
                    <a:pt x="707" y="848"/>
                    <a:pt x="707" y="811"/>
                  </a:cubicBezTo>
                  <a:cubicBezTo>
                    <a:pt x="707" y="777"/>
                    <a:pt x="707" y="777"/>
                    <a:pt x="673" y="741"/>
                  </a:cubicBezTo>
                  <a:cubicBezTo>
                    <a:pt x="602" y="670"/>
                    <a:pt x="495" y="458"/>
                    <a:pt x="461" y="387"/>
                  </a:cubicBezTo>
                  <a:lnTo>
                    <a:pt x="424" y="424"/>
                  </a:lnTo>
                  <a:lnTo>
                    <a:pt x="424" y="246"/>
                  </a:lnTo>
                  <a:cubicBezTo>
                    <a:pt x="424" y="246"/>
                    <a:pt x="461" y="212"/>
                    <a:pt x="495" y="212"/>
                  </a:cubicBezTo>
                  <a:cubicBezTo>
                    <a:pt x="495" y="175"/>
                    <a:pt x="531" y="175"/>
                    <a:pt x="531" y="175"/>
                  </a:cubicBezTo>
                  <a:lnTo>
                    <a:pt x="320" y="0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9"/>
            <p:cNvSpPr/>
            <p:nvPr/>
          </p:nvSpPr>
          <p:spPr>
            <a:xfrm>
              <a:off x="8150813" y="1520394"/>
              <a:ext cx="385940" cy="128907"/>
            </a:xfrm>
            <a:custGeom>
              <a:avLst/>
              <a:gdLst/>
              <a:ahLst/>
              <a:cxnLst/>
              <a:rect l="l" t="t" r="r" b="b"/>
              <a:pathLst>
                <a:path w="1485" h="496" extrusionOk="0">
                  <a:moveTo>
                    <a:pt x="1484" y="1"/>
                  </a:moveTo>
                  <a:lnTo>
                    <a:pt x="1414" y="71"/>
                  </a:lnTo>
                  <a:lnTo>
                    <a:pt x="1484" y="71"/>
                  </a:lnTo>
                  <a:lnTo>
                    <a:pt x="1484" y="1"/>
                  </a:lnTo>
                  <a:close/>
                  <a:moveTo>
                    <a:pt x="1" y="249"/>
                  </a:moveTo>
                  <a:lnTo>
                    <a:pt x="1" y="495"/>
                  </a:lnTo>
                  <a:cubicBezTo>
                    <a:pt x="35" y="424"/>
                    <a:pt x="35" y="354"/>
                    <a:pt x="35" y="283"/>
                  </a:cubicBezTo>
                  <a:cubicBezTo>
                    <a:pt x="35" y="249"/>
                    <a:pt x="35" y="249"/>
                    <a:pt x="1" y="249"/>
                  </a:cubicBez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9"/>
            <p:cNvSpPr/>
            <p:nvPr/>
          </p:nvSpPr>
          <p:spPr>
            <a:xfrm>
              <a:off x="8150813" y="1777427"/>
              <a:ext cx="349296" cy="340459"/>
            </a:xfrm>
            <a:custGeom>
              <a:avLst/>
              <a:gdLst/>
              <a:ahLst/>
              <a:cxnLst/>
              <a:rect l="l" t="t" r="r" b="b"/>
              <a:pathLst>
                <a:path w="1344" h="1310" extrusionOk="0">
                  <a:moveTo>
                    <a:pt x="953" y="1"/>
                  </a:moveTo>
                  <a:lnTo>
                    <a:pt x="953" y="37"/>
                  </a:lnTo>
                  <a:cubicBezTo>
                    <a:pt x="990" y="249"/>
                    <a:pt x="848" y="354"/>
                    <a:pt x="707" y="354"/>
                  </a:cubicBezTo>
                  <a:lnTo>
                    <a:pt x="670" y="354"/>
                  </a:lnTo>
                  <a:cubicBezTo>
                    <a:pt x="495" y="461"/>
                    <a:pt x="317" y="495"/>
                    <a:pt x="176" y="495"/>
                  </a:cubicBezTo>
                  <a:lnTo>
                    <a:pt x="1" y="673"/>
                  </a:lnTo>
                  <a:lnTo>
                    <a:pt x="246" y="603"/>
                  </a:lnTo>
                  <a:lnTo>
                    <a:pt x="283" y="707"/>
                  </a:lnTo>
                  <a:lnTo>
                    <a:pt x="1" y="744"/>
                  </a:lnTo>
                  <a:lnTo>
                    <a:pt x="1" y="815"/>
                  </a:lnTo>
                  <a:lnTo>
                    <a:pt x="246" y="778"/>
                  </a:lnTo>
                  <a:lnTo>
                    <a:pt x="283" y="849"/>
                  </a:lnTo>
                  <a:lnTo>
                    <a:pt x="1" y="919"/>
                  </a:lnTo>
                  <a:lnTo>
                    <a:pt x="1" y="1239"/>
                  </a:lnTo>
                  <a:cubicBezTo>
                    <a:pt x="105" y="1273"/>
                    <a:pt x="176" y="1273"/>
                    <a:pt x="246" y="1273"/>
                  </a:cubicBezTo>
                  <a:cubicBezTo>
                    <a:pt x="283" y="1309"/>
                    <a:pt x="283" y="1309"/>
                    <a:pt x="317" y="1309"/>
                  </a:cubicBezTo>
                  <a:cubicBezTo>
                    <a:pt x="388" y="1273"/>
                    <a:pt x="600" y="707"/>
                    <a:pt x="600" y="707"/>
                  </a:cubicBezTo>
                  <a:lnTo>
                    <a:pt x="670" y="495"/>
                  </a:lnTo>
                  <a:cubicBezTo>
                    <a:pt x="670" y="495"/>
                    <a:pt x="812" y="566"/>
                    <a:pt x="1024" y="637"/>
                  </a:cubicBezTo>
                  <a:lnTo>
                    <a:pt x="1343" y="283"/>
                  </a:lnTo>
                  <a:cubicBezTo>
                    <a:pt x="1202" y="179"/>
                    <a:pt x="1024" y="71"/>
                    <a:pt x="953" y="1"/>
                  </a:cubicBez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9"/>
            <p:cNvSpPr/>
            <p:nvPr/>
          </p:nvSpPr>
          <p:spPr>
            <a:xfrm>
              <a:off x="8196294" y="1787043"/>
              <a:ext cx="211812" cy="119291"/>
            </a:xfrm>
            <a:custGeom>
              <a:avLst/>
              <a:gdLst/>
              <a:ahLst/>
              <a:cxnLst/>
              <a:rect l="l" t="t" r="r" b="b"/>
              <a:pathLst>
                <a:path w="815" h="459" extrusionOk="0">
                  <a:moveTo>
                    <a:pt x="778" y="0"/>
                  </a:moveTo>
                  <a:cubicBezTo>
                    <a:pt x="744" y="142"/>
                    <a:pt x="637" y="212"/>
                    <a:pt x="354" y="246"/>
                  </a:cubicBezTo>
                  <a:lnTo>
                    <a:pt x="179" y="246"/>
                  </a:lnTo>
                  <a:lnTo>
                    <a:pt x="1" y="458"/>
                  </a:lnTo>
                  <a:cubicBezTo>
                    <a:pt x="142" y="458"/>
                    <a:pt x="320" y="424"/>
                    <a:pt x="495" y="317"/>
                  </a:cubicBezTo>
                  <a:lnTo>
                    <a:pt x="532" y="317"/>
                  </a:lnTo>
                  <a:cubicBezTo>
                    <a:pt x="673" y="317"/>
                    <a:pt x="815" y="212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9"/>
            <p:cNvSpPr/>
            <p:nvPr/>
          </p:nvSpPr>
          <p:spPr>
            <a:xfrm>
              <a:off x="8150813" y="1483749"/>
              <a:ext cx="18712" cy="110454"/>
            </a:xfrm>
            <a:custGeom>
              <a:avLst/>
              <a:gdLst/>
              <a:ahLst/>
              <a:cxnLst/>
              <a:rect l="l" t="t" r="r" b="b"/>
              <a:pathLst>
                <a:path w="72" h="425" extrusionOk="0">
                  <a:moveTo>
                    <a:pt x="1" y="0"/>
                  </a:moveTo>
                  <a:lnTo>
                    <a:pt x="1" y="390"/>
                  </a:lnTo>
                  <a:cubicBezTo>
                    <a:pt x="35" y="390"/>
                    <a:pt x="35" y="390"/>
                    <a:pt x="35" y="424"/>
                  </a:cubicBezTo>
                  <a:cubicBezTo>
                    <a:pt x="35" y="283"/>
                    <a:pt x="71" y="178"/>
                    <a:pt x="71" y="3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D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9"/>
            <p:cNvSpPr/>
            <p:nvPr/>
          </p:nvSpPr>
          <p:spPr>
            <a:xfrm>
              <a:off x="8150813" y="1263361"/>
              <a:ext cx="275746" cy="587877"/>
            </a:xfrm>
            <a:custGeom>
              <a:avLst/>
              <a:gdLst/>
              <a:ahLst/>
              <a:cxnLst/>
              <a:rect l="l" t="t" r="r" b="b"/>
              <a:pathLst>
                <a:path w="1061" h="2262" extrusionOk="0">
                  <a:moveTo>
                    <a:pt x="919" y="1026"/>
                  </a:moveTo>
                  <a:lnTo>
                    <a:pt x="919" y="1060"/>
                  </a:lnTo>
                  <a:lnTo>
                    <a:pt x="953" y="1026"/>
                  </a:lnTo>
                  <a:close/>
                  <a:moveTo>
                    <a:pt x="529" y="0"/>
                  </a:moveTo>
                  <a:cubicBezTo>
                    <a:pt x="495" y="0"/>
                    <a:pt x="176" y="108"/>
                    <a:pt x="105" y="354"/>
                  </a:cubicBezTo>
                  <a:cubicBezTo>
                    <a:pt x="71" y="461"/>
                    <a:pt x="71" y="636"/>
                    <a:pt x="71" y="814"/>
                  </a:cubicBezTo>
                  <a:lnTo>
                    <a:pt x="71" y="885"/>
                  </a:lnTo>
                  <a:cubicBezTo>
                    <a:pt x="71" y="1026"/>
                    <a:pt x="35" y="1131"/>
                    <a:pt x="35" y="1272"/>
                  </a:cubicBezTo>
                  <a:cubicBezTo>
                    <a:pt x="35" y="1343"/>
                    <a:pt x="35" y="1413"/>
                    <a:pt x="1" y="1484"/>
                  </a:cubicBezTo>
                  <a:lnTo>
                    <a:pt x="1" y="2086"/>
                  </a:lnTo>
                  <a:lnTo>
                    <a:pt x="495" y="1521"/>
                  </a:lnTo>
                  <a:lnTo>
                    <a:pt x="495" y="1060"/>
                  </a:lnTo>
                  <a:lnTo>
                    <a:pt x="741" y="1026"/>
                  </a:lnTo>
                  <a:lnTo>
                    <a:pt x="741" y="1026"/>
                  </a:lnTo>
                  <a:lnTo>
                    <a:pt x="425" y="1060"/>
                  </a:lnTo>
                  <a:cubicBezTo>
                    <a:pt x="425" y="1060"/>
                    <a:pt x="317" y="320"/>
                    <a:pt x="707" y="283"/>
                  </a:cubicBezTo>
                  <a:cubicBezTo>
                    <a:pt x="1024" y="283"/>
                    <a:pt x="990" y="885"/>
                    <a:pt x="990" y="990"/>
                  </a:cubicBezTo>
                  <a:lnTo>
                    <a:pt x="1060" y="919"/>
                  </a:lnTo>
                  <a:lnTo>
                    <a:pt x="1060" y="744"/>
                  </a:lnTo>
                  <a:cubicBezTo>
                    <a:pt x="1060" y="636"/>
                    <a:pt x="1024" y="532"/>
                    <a:pt x="990" y="424"/>
                  </a:cubicBezTo>
                  <a:cubicBezTo>
                    <a:pt x="919" y="320"/>
                    <a:pt x="882" y="212"/>
                    <a:pt x="882" y="212"/>
                  </a:cubicBezTo>
                  <a:lnTo>
                    <a:pt x="566" y="37"/>
                  </a:lnTo>
                  <a:lnTo>
                    <a:pt x="529" y="0"/>
                  </a:lnTo>
                  <a:close/>
                  <a:moveTo>
                    <a:pt x="953" y="1767"/>
                  </a:moveTo>
                  <a:cubicBezTo>
                    <a:pt x="882" y="1803"/>
                    <a:pt x="812" y="1803"/>
                    <a:pt x="741" y="1803"/>
                  </a:cubicBezTo>
                  <a:lnTo>
                    <a:pt x="354" y="2261"/>
                  </a:lnTo>
                  <a:lnTo>
                    <a:pt x="529" y="2261"/>
                  </a:lnTo>
                  <a:cubicBezTo>
                    <a:pt x="812" y="2227"/>
                    <a:pt x="919" y="2157"/>
                    <a:pt x="953" y="2015"/>
                  </a:cubicBezTo>
                  <a:lnTo>
                    <a:pt x="953" y="1979"/>
                  </a:lnTo>
                  <a:lnTo>
                    <a:pt x="953" y="1874"/>
                  </a:lnTo>
                  <a:lnTo>
                    <a:pt x="953" y="1767"/>
                  </a:ln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9"/>
            <p:cNvSpPr/>
            <p:nvPr/>
          </p:nvSpPr>
          <p:spPr>
            <a:xfrm>
              <a:off x="8279459" y="1538846"/>
              <a:ext cx="119291" cy="193360"/>
            </a:xfrm>
            <a:custGeom>
              <a:avLst/>
              <a:gdLst/>
              <a:ahLst/>
              <a:cxnLst/>
              <a:rect l="l" t="t" r="r" b="b"/>
              <a:pathLst>
                <a:path w="459" h="744" extrusionOk="0">
                  <a:moveTo>
                    <a:pt x="0" y="0"/>
                  </a:moveTo>
                  <a:lnTo>
                    <a:pt x="0" y="461"/>
                  </a:lnTo>
                  <a:lnTo>
                    <a:pt x="71" y="390"/>
                  </a:lnTo>
                  <a:cubicBezTo>
                    <a:pt x="34" y="212"/>
                    <a:pt x="0" y="0"/>
                    <a:pt x="0" y="0"/>
                  </a:cubicBezTo>
                  <a:close/>
                  <a:moveTo>
                    <a:pt x="458" y="532"/>
                  </a:moveTo>
                  <a:lnTo>
                    <a:pt x="246" y="743"/>
                  </a:lnTo>
                  <a:cubicBezTo>
                    <a:pt x="317" y="743"/>
                    <a:pt x="387" y="743"/>
                    <a:pt x="458" y="707"/>
                  </a:cubicBezTo>
                  <a:lnTo>
                    <a:pt x="458" y="532"/>
                  </a:ln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9"/>
            <p:cNvSpPr/>
            <p:nvPr/>
          </p:nvSpPr>
          <p:spPr>
            <a:xfrm>
              <a:off x="8233198" y="1336650"/>
              <a:ext cx="183744" cy="202456"/>
            </a:xfrm>
            <a:custGeom>
              <a:avLst/>
              <a:gdLst/>
              <a:ahLst/>
              <a:cxnLst/>
              <a:rect l="l" t="t" r="r" b="b"/>
              <a:pathLst>
                <a:path w="707" h="779" extrusionOk="0">
                  <a:moveTo>
                    <a:pt x="390" y="1"/>
                  </a:moveTo>
                  <a:cubicBezTo>
                    <a:pt x="0" y="38"/>
                    <a:pt x="108" y="778"/>
                    <a:pt x="108" y="778"/>
                  </a:cubicBezTo>
                  <a:lnTo>
                    <a:pt x="424" y="744"/>
                  </a:lnTo>
                  <a:lnTo>
                    <a:pt x="636" y="744"/>
                  </a:lnTo>
                  <a:lnTo>
                    <a:pt x="673" y="708"/>
                  </a:lnTo>
                  <a:cubicBezTo>
                    <a:pt x="673" y="603"/>
                    <a:pt x="707" y="1"/>
                    <a:pt x="390" y="1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9"/>
            <p:cNvSpPr/>
            <p:nvPr/>
          </p:nvSpPr>
          <p:spPr>
            <a:xfrm>
              <a:off x="8279459" y="1474913"/>
              <a:ext cx="349036" cy="192580"/>
            </a:xfrm>
            <a:custGeom>
              <a:avLst/>
              <a:gdLst/>
              <a:ahLst/>
              <a:cxnLst/>
              <a:rect l="l" t="t" r="r" b="b"/>
              <a:pathLst>
                <a:path w="1343" h="741" extrusionOk="0">
                  <a:moveTo>
                    <a:pt x="246" y="212"/>
                  </a:moveTo>
                  <a:lnTo>
                    <a:pt x="0" y="246"/>
                  </a:lnTo>
                  <a:cubicBezTo>
                    <a:pt x="0" y="246"/>
                    <a:pt x="34" y="458"/>
                    <a:pt x="71" y="636"/>
                  </a:cubicBezTo>
                  <a:lnTo>
                    <a:pt x="424" y="246"/>
                  </a:lnTo>
                  <a:lnTo>
                    <a:pt x="424" y="212"/>
                  </a:lnTo>
                  <a:close/>
                  <a:moveTo>
                    <a:pt x="1165" y="0"/>
                  </a:moveTo>
                  <a:lnTo>
                    <a:pt x="989" y="176"/>
                  </a:lnTo>
                  <a:lnTo>
                    <a:pt x="989" y="246"/>
                  </a:lnTo>
                  <a:lnTo>
                    <a:pt x="919" y="246"/>
                  </a:lnTo>
                  <a:lnTo>
                    <a:pt x="495" y="741"/>
                  </a:lnTo>
                  <a:cubicBezTo>
                    <a:pt x="741" y="636"/>
                    <a:pt x="1023" y="458"/>
                    <a:pt x="1023" y="458"/>
                  </a:cubicBezTo>
                  <a:cubicBezTo>
                    <a:pt x="1023" y="458"/>
                    <a:pt x="1272" y="354"/>
                    <a:pt x="1306" y="317"/>
                  </a:cubicBezTo>
                  <a:cubicBezTo>
                    <a:pt x="1343" y="283"/>
                    <a:pt x="1306" y="283"/>
                    <a:pt x="1306" y="283"/>
                  </a:cubicBezTo>
                  <a:cubicBezTo>
                    <a:pt x="1306" y="283"/>
                    <a:pt x="1343" y="246"/>
                    <a:pt x="1343" y="212"/>
                  </a:cubicBezTo>
                  <a:lnTo>
                    <a:pt x="1306" y="212"/>
                  </a:lnTo>
                  <a:lnTo>
                    <a:pt x="1306" y="142"/>
                  </a:lnTo>
                  <a:lnTo>
                    <a:pt x="1272" y="105"/>
                  </a:lnTo>
                  <a:cubicBezTo>
                    <a:pt x="1272" y="105"/>
                    <a:pt x="1272" y="71"/>
                    <a:pt x="1235" y="71"/>
                  </a:cubicBezTo>
                  <a:cubicBezTo>
                    <a:pt x="1235" y="34"/>
                    <a:pt x="1201" y="34"/>
                    <a:pt x="1201" y="34"/>
                  </a:cubicBezTo>
                  <a:lnTo>
                    <a:pt x="1165" y="34"/>
                  </a:lnTo>
                  <a:lnTo>
                    <a:pt x="1165" y="0"/>
                  </a:lnTo>
                  <a:close/>
                </a:path>
              </a:pathLst>
            </a:custGeom>
            <a:solidFill>
              <a:srgbClr val="FFD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9"/>
            <p:cNvSpPr/>
            <p:nvPr/>
          </p:nvSpPr>
          <p:spPr>
            <a:xfrm>
              <a:off x="8343393" y="2282917"/>
              <a:ext cx="36905" cy="55357"/>
            </a:xfrm>
            <a:custGeom>
              <a:avLst/>
              <a:gdLst/>
              <a:ahLst/>
              <a:cxnLst/>
              <a:rect l="l" t="t" r="r" b="b"/>
              <a:pathLst>
                <a:path w="142" h="213" extrusionOk="0">
                  <a:moveTo>
                    <a:pt x="71" y="0"/>
                  </a:moveTo>
                  <a:cubicBezTo>
                    <a:pt x="37" y="0"/>
                    <a:pt x="0" y="34"/>
                    <a:pt x="0" y="34"/>
                  </a:cubicBezTo>
                  <a:lnTo>
                    <a:pt x="0" y="212"/>
                  </a:lnTo>
                  <a:lnTo>
                    <a:pt x="37" y="175"/>
                  </a:lnTo>
                  <a:cubicBezTo>
                    <a:pt x="71" y="105"/>
                    <a:pt x="141" y="34"/>
                    <a:pt x="141" y="34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9"/>
            <p:cNvSpPr/>
            <p:nvPr/>
          </p:nvSpPr>
          <p:spPr>
            <a:xfrm>
              <a:off x="8334556" y="1134714"/>
              <a:ext cx="27289" cy="37165"/>
            </a:xfrm>
            <a:custGeom>
              <a:avLst/>
              <a:gdLst/>
              <a:ahLst/>
              <a:cxnLst/>
              <a:rect l="l" t="t" r="r" b="b"/>
              <a:pathLst>
                <a:path w="105" h="143" extrusionOk="0">
                  <a:moveTo>
                    <a:pt x="34" y="1"/>
                  </a:moveTo>
                  <a:cubicBezTo>
                    <a:pt x="0" y="1"/>
                    <a:pt x="0" y="37"/>
                    <a:pt x="0" y="71"/>
                  </a:cubicBezTo>
                  <a:cubicBezTo>
                    <a:pt x="0" y="142"/>
                    <a:pt x="71" y="142"/>
                    <a:pt x="71" y="142"/>
                  </a:cubicBezTo>
                  <a:lnTo>
                    <a:pt x="105" y="37"/>
                  </a:lnTo>
                  <a:cubicBezTo>
                    <a:pt x="71" y="1"/>
                    <a:pt x="71" y="1"/>
                    <a:pt x="34" y="1"/>
                  </a:cubicBezTo>
                  <a:close/>
                </a:path>
              </a:pathLst>
            </a:custGeom>
            <a:solidFill>
              <a:srgbClr val="FFB6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9"/>
            <p:cNvSpPr/>
            <p:nvPr/>
          </p:nvSpPr>
          <p:spPr>
            <a:xfrm>
              <a:off x="8444750" y="1134714"/>
              <a:ext cx="18452" cy="9876"/>
            </a:xfrm>
            <a:custGeom>
              <a:avLst/>
              <a:gdLst/>
              <a:ahLst/>
              <a:cxnLst/>
              <a:rect l="l" t="t" r="r" b="b"/>
              <a:pathLst>
                <a:path w="71" h="38" extrusionOk="0">
                  <a:moveTo>
                    <a:pt x="34" y="1"/>
                  </a:moveTo>
                  <a:cubicBezTo>
                    <a:pt x="34" y="1"/>
                    <a:pt x="0" y="1"/>
                    <a:pt x="0" y="37"/>
                  </a:cubicBezTo>
                  <a:lnTo>
                    <a:pt x="71" y="37"/>
                  </a:lnTo>
                  <a:cubicBezTo>
                    <a:pt x="71" y="1"/>
                    <a:pt x="34" y="1"/>
                    <a:pt x="34" y="1"/>
                  </a:cubicBezTo>
                  <a:close/>
                </a:path>
              </a:pathLst>
            </a:custGeom>
            <a:solidFill>
              <a:srgbClr val="6255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9"/>
            <p:cNvSpPr/>
            <p:nvPr/>
          </p:nvSpPr>
          <p:spPr>
            <a:xfrm>
              <a:off x="8435134" y="1098070"/>
              <a:ext cx="28068" cy="28068"/>
            </a:xfrm>
            <a:custGeom>
              <a:avLst/>
              <a:gdLst/>
              <a:ahLst/>
              <a:cxnLst/>
              <a:rect l="l" t="t" r="r" b="b"/>
              <a:pathLst>
                <a:path w="108" h="108" extrusionOk="0">
                  <a:moveTo>
                    <a:pt x="71" y="0"/>
                  </a:moveTo>
                  <a:cubicBezTo>
                    <a:pt x="37" y="0"/>
                    <a:pt x="0" y="37"/>
                    <a:pt x="0" y="108"/>
                  </a:cubicBezTo>
                  <a:cubicBezTo>
                    <a:pt x="0" y="108"/>
                    <a:pt x="37" y="71"/>
                    <a:pt x="71" y="71"/>
                  </a:cubicBezTo>
                  <a:lnTo>
                    <a:pt x="108" y="71"/>
                  </a:lnTo>
                  <a:cubicBezTo>
                    <a:pt x="108" y="37"/>
                    <a:pt x="108" y="0"/>
                    <a:pt x="71" y="0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9"/>
            <p:cNvSpPr/>
            <p:nvPr/>
          </p:nvSpPr>
          <p:spPr>
            <a:xfrm>
              <a:off x="8453587" y="1189811"/>
              <a:ext cx="28068" cy="18712"/>
            </a:xfrm>
            <a:custGeom>
              <a:avLst/>
              <a:gdLst/>
              <a:ahLst/>
              <a:cxnLst/>
              <a:rect l="l" t="t" r="r" b="b"/>
              <a:pathLst>
                <a:path w="108" h="72" extrusionOk="0">
                  <a:moveTo>
                    <a:pt x="0" y="1"/>
                  </a:moveTo>
                  <a:cubicBezTo>
                    <a:pt x="0" y="37"/>
                    <a:pt x="37" y="71"/>
                    <a:pt x="37" y="71"/>
                  </a:cubicBezTo>
                  <a:cubicBezTo>
                    <a:pt x="71" y="71"/>
                    <a:pt x="71" y="71"/>
                    <a:pt x="107" y="37"/>
                  </a:cubicBezTo>
                  <a:cubicBezTo>
                    <a:pt x="37" y="3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9"/>
            <p:cNvSpPr/>
            <p:nvPr/>
          </p:nvSpPr>
          <p:spPr>
            <a:xfrm>
              <a:off x="8398490" y="1144330"/>
              <a:ext cx="36905" cy="36905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71" y="0"/>
                  </a:moveTo>
                  <a:cubicBezTo>
                    <a:pt x="37" y="0"/>
                    <a:pt x="0" y="34"/>
                    <a:pt x="0" y="71"/>
                  </a:cubicBezTo>
                  <a:cubicBezTo>
                    <a:pt x="0" y="142"/>
                    <a:pt x="37" y="142"/>
                    <a:pt x="71" y="142"/>
                  </a:cubicBezTo>
                  <a:cubicBezTo>
                    <a:pt x="107" y="142"/>
                    <a:pt x="141" y="142"/>
                    <a:pt x="141" y="71"/>
                  </a:cubicBezTo>
                  <a:cubicBezTo>
                    <a:pt x="141" y="34"/>
                    <a:pt x="107" y="0"/>
                    <a:pt x="71" y="0"/>
                  </a:cubicBez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9"/>
            <p:cNvSpPr/>
            <p:nvPr/>
          </p:nvSpPr>
          <p:spPr>
            <a:xfrm>
              <a:off x="8306488" y="1906074"/>
              <a:ext cx="110454" cy="92002"/>
            </a:xfrm>
            <a:custGeom>
              <a:avLst/>
              <a:gdLst/>
              <a:ahLst/>
              <a:cxnLst/>
              <a:rect l="l" t="t" r="r" b="b"/>
              <a:pathLst>
                <a:path w="425" h="354" extrusionOk="0">
                  <a:moveTo>
                    <a:pt x="71" y="0"/>
                  </a:moveTo>
                  <a:lnTo>
                    <a:pt x="1" y="212"/>
                  </a:lnTo>
                  <a:cubicBezTo>
                    <a:pt x="1" y="212"/>
                    <a:pt x="142" y="283"/>
                    <a:pt x="249" y="354"/>
                  </a:cubicBezTo>
                  <a:lnTo>
                    <a:pt x="425" y="142"/>
                  </a:lnTo>
                  <a:cubicBezTo>
                    <a:pt x="213" y="71"/>
                    <a:pt x="71" y="0"/>
                    <a:pt x="71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9"/>
            <p:cNvSpPr/>
            <p:nvPr/>
          </p:nvSpPr>
          <p:spPr>
            <a:xfrm>
              <a:off x="8150813" y="1933882"/>
              <a:ext cx="73809" cy="37165"/>
            </a:xfrm>
            <a:custGeom>
              <a:avLst/>
              <a:gdLst/>
              <a:ahLst/>
              <a:cxnLst/>
              <a:rect l="l" t="t" r="r" b="b"/>
              <a:pathLst>
                <a:path w="284" h="143" extrusionOk="0">
                  <a:moveTo>
                    <a:pt x="246" y="1"/>
                  </a:moveTo>
                  <a:lnTo>
                    <a:pt x="1" y="71"/>
                  </a:lnTo>
                  <a:lnTo>
                    <a:pt x="1" y="142"/>
                  </a:lnTo>
                  <a:lnTo>
                    <a:pt x="283" y="105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9"/>
            <p:cNvSpPr/>
            <p:nvPr/>
          </p:nvSpPr>
          <p:spPr>
            <a:xfrm>
              <a:off x="8150813" y="1979363"/>
              <a:ext cx="73809" cy="37165"/>
            </a:xfrm>
            <a:custGeom>
              <a:avLst/>
              <a:gdLst/>
              <a:ahLst/>
              <a:cxnLst/>
              <a:rect l="l" t="t" r="r" b="b"/>
              <a:pathLst>
                <a:path w="284" h="143" extrusionOk="0">
                  <a:moveTo>
                    <a:pt x="246" y="1"/>
                  </a:moveTo>
                  <a:lnTo>
                    <a:pt x="1" y="38"/>
                  </a:lnTo>
                  <a:lnTo>
                    <a:pt x="1" y="142"/>
                  </a:lnTo>
                  <a:lnTo>
                    <a:pt x="283" y="72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9"/>
            <p:cNvSpPr/>
            <p:nvPr/>
          </p:nvSpPr>
          <p:spPr>
            <a:xfrm>
              <a:off x="8279459" y="2282917"/>
              <a:ext cx="36905" cy="36905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71" y="0"/>
                  </a:moveTo>
                  <a:cubicBezTo>
                    <a:pt x="34" y="0"/>
                    <a:pt x="0" y="34"/>
                    <a:pt x="0" y="71"/>
                  </a:cubicBezTo>
                  <a:cubicBezTo>
                    <a:pt x="0" y="105"/>
                    <a:pt x="34" y="141"/>
                    <a:pt x="71" y="141"/>
                  </a:cubicBezTo>
                  <a:cubicBezTo>
                    <a:pt x="105" y="141"/>
                    <a:pt x="142" y="105"/>
                    <a:pt x="142" y="71"/>
                  </a:cubicBezTo>
                  <a:cubicBezTo>
                    <a:pt x="142" y="34"/>
                    <a:pt x="105" y="0"/>
                    <a:pt x="71" y="0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9"/>
            <p:cNvSpPr/>
            <p:nvPr/>
          </p:nvSpPr>
          <p:spPr>
            <a:xfrm>
              <a:off x="9298235" y="914326"/>
              <a:ext cx="46521" cy="1864469"/>
            </a:xfrm>
            <a:custGeom>
              <a:avLst/>
              <a:gdLst/>
              <a:ahLst/>
              <a:cxnLst/>
              <a:rect l="l" t="t" r="r" b="b"/>
              <a:pathLst>
                <a:path w="179" h="7174" extrusionOk="0">
                  <a:moveTo>
                    <a:pt x="0" y="1"/>
                  </a:moveTo>
                  <a:lnTo>
                    <a:pt x="0" y="7174"/>
                  </a:lnTo>
                  <a:lnTo>
                    <a:pt x="178" y="7174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9"/>
            <p:cNvSpPr/>
            <p:nvPr/>
          </p:nvSpPr>
          <p:spPr>
            <a:xfrm>
              <a:off x="9032366" y="914326"/>
              <a:ext cx="55357" cy="55357"/>
            </a:xfrm>
            <a:custGeom>
              <a:avLst/>
              <a:gdLst/>
              <a:ahLst/>
              <a:cxnLst/>
              <a:rect l="l" t="t" r="r" b="b"/>
              <a:pathLst>
                <a:path w="213" h="213" extrusionOk="0">
                  <a:moveTo>
                    <a:pt x="0" y="1"/>
                  </a:moveTo>
                  <a:lnTo>
                    <a:pt x="0" y="213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DCE0">
                <a:alpha val="7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9"/>
            <p:cNvSpPr/>
            <p:nvPr/>
          </p:nvSpPr>
          <p:spPr>
            <a:xfrm>
              <a:off x="8931008" y="914326"/>
              <a:ext cx="101618" cy="175168"/>
            </a:xfrm>
            <a:custGeom>
              <a:avLst/>
              <a:gdLst/>
              <a:ahLst/>
              <a:cxnLst/>
              <a:rect l="l" t="t" r="r" b="b"/>
              <a:pathLst>
                <a:path w="391" h="674" extrusionOk="0">
                  <a:moveTo>
                    <a:pt x="37" y="1"/>
                  </a:moveTo>
                  <a:lnTo>
                    <a:pt x="0" y="72"/>
                  </a:lnTo>
                  <a:lnTo>
                    <a:pt x="0" y="674"/>
                  </a:lnTo>
                  <a:lnTo>
                    <a:pt x="390" y="213"/>
                  </a:lnTo>
                  <a:lnTo>
                    <a:pt x="390" y="1"/>
                  </a:ln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9"/>
            <p:cNvSpPr/>
            <p:nvPr/>
          </p:nvSpPr>
          <p:spPr>
            <a:xfrm>
              <a:off x="8416682" y="1373555"/>
              <a:ext cx="257294" cy="202196"/>
            </a:xfrm>
            <a:custGeom>
              <a:avLst/>
              <a:gdLst/>
              <a:ahLst/>
              <a:cxnLst/>
              <a:rect l="l" t="t" r="r" b="b"/>
              <a:pathLst>
                <a:path w="990" h="778" extrusionOk="0">
                  <a:moveTo>
                    <a:pt x="461" y="0"/>
                  </a:moveTo>
                  <a:lnTo>
                    <a:pt x="37" y="495"/>
                  </a:lnTo>
                  <a:cubicBezTo>
                    <a:pt x="37" y="566"/>
                    <a:pt x="1" y="673"/>
                    <a:pt x="1" y="777"/>
                  </a:cubicBezTo>
                  <a:lnTo>
                    <a:pt x="391" y="636"/>
                  </a:lnTo>
                  <a:lnTo>
                    <a:pt x="461" y="566"/>
                  </a:lnTo>
                  <a:cubicBezTo>
                    <a:pt x="495" y="532"/>
                    <a:pt x="495" y="461"/>
                    <a:pt x="495" y="461"/>
                  </a:cubicBezTo>
                  <a:cubicBezTo>
                    <a:pt x="532" y="424"/>
                    <a:pt x="603" y="390"/>
                    <a:pt x="637" y="390"/>
                  </a:cubicBezTo>
                  <a:lnTo>
                    <a:pt x="990" y="0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9"/>
            <p:cNvSpPr/>
            <p:nvPr/>
          </p:nvSpPr>
          <p:spPr>
            <a:xfrm>
              <a:off x="8637070" y="960587"/>
              <a:ext cx="266910" cy="303035"/>
            </a:xfrm>
            <a:custGeom>
              <a:avLst/>
              <a:gdLst/>
              <a:ahLst/>
              <a:cxnLst/>
              <a:rect l="l" t="t" r="r" b="b"/>
              <a:pathLst>
                <a:path w="1027" h="1166" extrusionOk="0">
                  <a:moveTo>
                    <a:pt x="391" y="741"/>
                  </a:moveTo>
                  <a:lnTo>
                    <a:pt x="1" y="1165"/>
                  </a:lnTo>
                  <a:lnTo>
                    <a:pt x="391" y="1165"/>
                  </a:lnTo>
                  <a:lnTo>
                    <a:pt x="391" y="741"/>
                  </a:lnTo>
                  <a:close/>
                  <a:moveTo>
                    <a:pt x="1027" y="1"/>
                  </a:moveTo>
                  <a:lnTo>
                    <a:pt x="461" y="637"/>
                  </a:lnTo>
                  <a:lnTo>
                    <a:pt x="461" y="1165"/>
                  </a:lnTo>
                  <a:lnTo>
                    <a:pt x="532" y="1165"/>
                  </a:lnTo>
                  <a:lnTo>
                    <a:pt x="1027" y="600"/>
                  </a:lnTo>
                  <a:lnTo>
                    <a:pt x="1027" y="1"/>
                  </a:ln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9"/>
            <p:cNvSpPr/>
            <p:nvPr/>
          </p:nvSpPr>
          <p:spPr>
            <a:xfrm>
              <a:off x="8536492" y="1263361"/>
              <a:ext cx="238841" cy="110454"/>
            </a:xfrm>
            <a:custGeom>
              <a:avLst/>
              <a:gdLst/>
              <a:ahLst/>
              <a:cxnLst/>
              <a:rect l="l" t="t" r="r" b="b"/>
              <a:pathLst>
                <a:path w="919" h="425" extrusionOk="0">
                  <a:moveTo>
                    <a:pt x="848" y="0"/>
                  </a:moveTo>
                  <a:lnTo>
                    <a:pt x="848" y="71"/>
                  </a:lnTo>
                  <a:lnTo>
                    <a:pt x="919" y="0"/>
                  </a:lnTo>
                  <a:close/>
                  <a:moveTo>
                    <a:pt x="388" y="0"/>
                  </a:moveTo>
                  <a:lnTo>
                    <a:pt x="0" y="424"/>
                  </a:lnTo>
                  <a:lnTo>
                    <a:pt x="529" y="424"/>
                  </a:lnTo>
                  <a:lnTo>
                    <a:pt x="812" y="108"/>
                  </a:lnTo>
                  <a:lnTo>
                    <a:pt x="778" y="108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9"/>
            <p:cNvSpPr/>
            <p:nvPr/>
          </p:nvSpPr>
          <p:spPr>
            <a:xfrm>
              <a:off x="8738428" y="1125878"/>
              <a:ext cx="18712" cy="165552"/>
            </a:xfrm>
            <a:custGeom>
              <a:avLst/>
              <a:gdLst/>
              <a:ahLst/>
              <a:cxnLst/>
              <a:rect l="l" t="t" r="r" b="b"/>
              <a:pathLst>
                <a:path w="72" h="637" extrusionOk="0">
                  <a:moveTo>
                    <a:pt x="71" y="1"/>
                  </a:moveTo>
                  <a:lnTo>
                    <a:pt x="1" y="105"/>
                  </a:lnTo>
                  <a:lnTo>
                    <a:pt x="1" y="529"/>
                  </a:lnTo>
                  <a:lnTo>
                    <a:pt x="1" y="637"/>
                  </a:lnTo>
                  <a:lnTo>
                    <a:pt x="35" y="637"/>
                  </a:lnTo>
                  <a:lnTo>
                    <a:pt x="71" y="600"/>
                  </a:lnTo>
                  <a:lnTo>
                    <a:pt x="71" y="529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9"/>
            <p:cNvSpPr/>
            <p:nvPr/>
          </p:nvSpPr>
          <p:spPr>
            <a:xfrm>
              <a:off x="8903720" y="932778"/>
              <a:ext cx="27549" cy="184004"/>
            </a:xfrm>
            <a:custGeom>
              <a:avLst/>
              <a:gdLst/>
              <a:ahLst/>
              <a:cxnLst/>
              <a:rect l="l" t="t" r="r" b="b"/>
              <a:pathLst>
                <a:path w="106" h="708" extrusionOk="0">
                  <a:moveTo>
                    <a:pt x="105" y="1"/>
                  </a:moveTo>
                  <a:lnTo>
                    <a:pt x="1" y="108"/>
                  </a:lnTo>
                  <a:lnTo>
                    <a:pt x="1" y="707"/>
                  </a:lnTo>
                  <a:lnTo>
                    <a:pt x="105" y="603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9"/>
            <p:cNvSpPr/>
            <p:nvPr/>
          </p:nvSpPr>
          <p:spPr>
            <a:xfrm>
              <a:off x="8398490" y="1667233"/>
              <a:ext cx="9616" cy="9876"/>
            </a:xfrm>
            <a:custGeom>
              <a:avLst/>
              <a:gdLst/>
              <a:ahLst/>
              <a:cxnLst/>
              <a:rect l="l" t="t" r="r" b="b"/>
              <a:pathLst>
                <a:path w="37" h="38" extrusionOk="0">
                  <a:moveTo>
                    <a:pt x="0" y="1"/>
                  </a:moveTo>
                  <a:lnTo>
                    <a:pt x="0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E9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9"/>
            <p:cNvSpPr/>
            <p:nvPr/>
          </p:nvSpPr>
          <p:spPr>
            <a:xfrm>
              <a:off x="8150813" y="1897237"/>
              <a:ext cx="45741" cy="55357"/>
            </a:xfrm>
            <a:custGeom>
              <a:avLst/>
              <a:gdLst/>
              <a:ahLst/>
              <a:cxnLst/>
              <a:rect l="l" t="t" r="r" b="b"/>
              <a:pathLst>
                <a:path w="176" h="213" extrusionOk="0">
                  <a:moveTo>
                    <a:pt x="1" y="0"/>
                  </a:moveTo>
                  <a:lnTo>
                    <a:pt x="1" y="212"/>
                  </a:lnTo>
                  <a:lnTo>
                    <a:pt x="176" y="34"/>
                  </a:lnTo>
                  <a:cubicBezTo>
                    <a:pt x="105" y="34"/>
                    <a:pt x="71" y="34"/>
                    <a:pt x="1" y="0"/>
                  </a:cubicBez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9"/>
            <p:cNvSpPr/>
            <p:nvPr/>
          </p:nvSpPr>
          <p:spPr>
            <a:xfrm>
              <a:off x="8150813" y="1832524"/>
              <a:ext cx="92002" cy="73809"/>
            </a:xfrm>
            <a:custGeom>
              <a:avLst/>
              <a:gdLst/>
              <a:ahLst/>
              <a:cxnLst/>
              <a:rect l="l" t="t" r="r" b="b"/>
              <a:pathLst>
                <a:path w="354" h="284" extrusionOk="0">
                  <a:moveTo>
                    <a:pt x="1" y="1"/>
                  </a:moveTo>
                  <a:lnTo>
                    <a:pt x="1" y="249"/>
                  </a:lnTo>
                  <a:cubicBezTo>
                    <a:pt x="71" y="283"/>
                    <a:pt x="105" y="283"/>
                    <a:pt x="176" y="283"/>
                  </a:cubicBezTo>
                  <a:lnTo>
                    <a:pt x="354" y="71"/>
                  </a:lnTo>
                  <a:cubicBezTo>
                    <a:pt x="213" y="71"/>
                    <a:pt x="105" y="37"/>
                    <a:pt x="1" y="1"/>
                  </a:cubicBezTo>
                  <a:close/>
                </a:path>
              </a:pathLst>
            </a:custGeom>
            <a:solidFill>
              <a:srgbClr val="FFDCE0">
                <a:alpha val="7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9"/>
            <p:cNvSpPr/>
            <p:nvPr/>
          </p:nvSpPr>
          <p:spPr>
            <a:xfrm>
              <a:off x="8150813" y="1501942"/>
              <a:ext cx="275746" cy="349296"/>
            </a:xfrm>
            <a:custGeom>
              <a:avLst/>
              <a:gdLst/>
              <a:ahLst/>
              <a:cxnLst/>
              <a:rect l="l" t="t" r="r" b="b"/>
              <a:pathLst>
                <a:path w="1061" h="1344" extrusionOk="0">
                  <a:moveTo>
                    <a:pt x="1060" y="1"/>
                  </a:moveTo>
                  <a:lnTo>
                    <a:pt x="990" y="72"/>
                  </a:lnTo>
                  <a:lnTo>
                    <a:pt x="990" y="108"/>
                  </a:lnTo>
                  <a:lnTo>
                    <a:pt x="953" y="108"/>
                  </a:lnTo>
                  <a:lnTo>
                    <a:pt x="919" y="142"/>
                  </a:lnTo>
                  <a:lnTo>
                    <a:pt x="919" y="320"/>
                  </a:lnTo>
                  <a:lnTo>
                    <a:pt x="1024" y="283"/>
                  </a:lnTo>
                  <a:cubicBezTo>
                    <a:pt x="1024" y="179"/>
                    <a:pt x="1060" y="72"/>
                    <a:pt x="1060" y="1"/>
                  </a:cubicBezTo>
                  <a:close/>
                  <a:moveTo>
                    <a:pt x="495" y="603"/>
                  </a:moveTo>
                  <a:lnTo>
                    <a:pt x="1" y="1168"/>
                  </a:lnTo>
                  <a:lnTo>
                    <a:pt x="1" y="1273"/>
                  </a:lnTo>
                  <a:cubicBezTo>
                    <a:pt x="105" y="1309"/>
                    <a:pt x="213" y="1343"/>
                    <a:pt x="354" y="1343"/>
                  </a:cubicBezTo>
                  <a:lnTo>
                    <a:pt x="741" y="885"/>
                  </a:lnTo>
                  <a:lnTo>
                    <a:pt x="637" y="885"/>
                  </a:lnTo>
                  <a:cubicBezTo>
                    <a:pt x="566" y="849"/>
                    <a:pt x="529" y="744"/>
                    <a:pt x="495" y="603"/>
                  </a:cubicBez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9"/>
            <p:cNvSpPr/>
            <p:nvPr/>
          </p:nvSpPr>
          <p:spPr>
            <a:xfrm>
              <a:off x="8279459" y="1640204"/>
              <a:ext cx="119291" cy="92002"/>
            </a:xfrm>
            <a:custGeom>
              <a:avLst/>
              <a:gdLst/>
              <a:ahLst/>
              <a:cxnLst/>
              <a:rect l="l" t="t" r="r" b="b"/>
              <a:pathLst>
                <a:path w="459" h="354" extrusionOk="0">
                  <a:moveTo>
                    <a:pt x="71" y="0"/>
                  </a:moveTo>
                  <a:lnTo>
                    <a:pt x="0" y="71"/>
                  </a:lnTo>
                  <a:cubicBezTo>
                    <a:pt x="34" y="212"/>
                    <a:pt x="71" y="317"/>
                    <a:pt x="142" y="353"/>
                  </a:cubicBezTo>
                  <a:lnTo>
                    <a:pt x="246" y="353"/>
                  </a:lnTo>
                  <a:lnTo>
                    <a:pt x="458" y="142"/>
                  </a:lnTo>
                  <a:lnTo>
                    <a:pt x="458" y="105"/>
                  </a:lnTo>
                  <a:cubicBezTo>
                    <a:pt x="353" y="142"/>
                    <a:pt x="283" y="175"/>
                    <a:pt x="212" y="175"/>
                  </a:cubicBezTo>
                  <a:lnTo>
                    <a:pt x="175" y="175"/>
                  </a:lnTo>
                  <a:cubicBezTo>
                    <a:pt x="142" y="142"/>
                    <a:pt x="105" y="71"/>
                    <a:pt x="71" y="0"/>
                  </a:cubicBez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9"/>
            <p:cNvSpPr/>
            <p:nvPr/>
          </p:nvSpPr>
          <p:spPr>
            <a:xfrm>
              <a:off x="8398490" y="1520394"/>
              <a:ext cx="9616" cy="9876"/>
            </a:xfrm>
            <a:custGeom>
              <a:avLst/>
              <a:gdLst/>
              <a:ahLst/>
              <a:cxnLst/>
              <a:rect l="l" t="t" r="r" b="b"/>
              <a:pathLst>
                <a:path w="37" h="38" extrusionOk="0">
                  <a:moveTo>
                    <a:pt x="37" y="1"/>
                  </a:moveTo>
                  <a:lnTo>
                    <a:pt x="0" y="37"/>
                  </a:lnTo>
                  <a:lnTo>
                    <a:pt x="37" y="37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C0B5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9"/>
            <p:cNvSpPr/>
            <p:nvPr/>
          </p:nvSpPr>
          <p:spPr>
            <a:xfrm>
              <a:off x="8297652" y="1474913"/>
              <a:ext cx="284582" cy="211033"/>
            </a:xfrm>
            <a:custGeom>
              <a:avLst/>
              <a:gdLst/>
              <a:ahLst/>
              <a:cxnLst/>
              <a:rect l="l" t="t" r="r" b="b"/>
              <a:pathLst>
                <a:path w="1095" h="812" extrusionOk="0">
                  <a:moveTo>
                    <a:pt x="1095" y="0"/>
                  </a:moveTo>
                  <a:cubicBezTo>
                    <a:pt x="1061" y="0"/>
                    <a:pt x="990" y="34"/>
                    <a:pt x="953" y="71"/>
                  </a:cubicBezTo>
                  <a:cubicBezTo>
                    <a:pt x="953" y="71"/>
                    <a:pt x="953" y="142"/>
                    <a:pt x="919" y="176"/>
                  </a:cubicBezTo>
                  <a:lnTo>
                    <a:pt x="1095" y="0"/>
                  </a:lnTo>
                  <a:close/>
                  <a:moveTo>
                    <a:pt x="354" y="246"/>
                  </a:moveTo>
                  <a:lnTo>
                    <a:pt x="1" y="636"/>
                  </a:lnTo>
                  <a:cubicBezTo>
                    <a:pt x="35" y="707"/>
                    <a:pt x="72" y="778"/>
                    <a:pt x="105" y="811"/>
                  </a:cubicBezTo>
                  <a:lnTo>
                    <a:pt x="142" y="811"/>
                  </a:lnTo>
                  <a:cubicBezTo>
                    <a:pt x="213" y="811"/>
                    <a:pt x="283" y="778"/>
                    <a:pt x="388" y="741"/>
                  </a:cubicBezTo>
                  <a:lnTo>
                    <a:pt x="425" y="741"/>
                  </a:lnTo>
                  <a:lnTo>
                    <a:pt x="849" y="246"/>
                  </a:lnTo>
                  <a:lnTo>
                    <a:pt x="459" y="387"/>
                  </a:lnTo>
                  <a:lnTo>
                    <a:pt x="354" y="424"/>
                  </a:lnTo>
                  <a:lnTo>
                    <a:pt x="354" y="246"/>
                  </a:lnTo>
                  <a:close/>
                </a:path>
              </a:pathLst>
            </a:custGeom>
            <a:solidFill>
              <a:srgbClr val="FFE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9"/>
            <p:cNvSpPr/>
            <p:nvPr/>
          </p:nvSpPr>
          <p:spPr>
            <a:xfrm>
              <a:off x="8673715" y="969423"/>
              <a:ext cx="624782" cy="689235"/>
            </a:xfrm>
            <a:custGeom>
              <a:avLst/>
              <a:gdLst/>
              <a:ahLst/>
              <a:cxnLst/>
              <a:rect l="l" t="t" r="r" b="b"/>
              <a:pathLst>
                <a:path w="2404" h="2652" extrusionOk="0">
                  <a:moveTo>
                    <a:pt x="2403" y="1"/>
                  </a:moveTo>
                  <a:lnTo>
                    <a:pt x="1380" y="1131"/>
                  </a:lnTo>
                  <a:lnTo>
                    <a:pt x="1663" y="1131"/>
                  </a:lnTo>
                  <a:lnTo>
                    <a:pt x="1663" y="1485"/>
                  </a:lnTo>
                  <a:lnTo>
                    <a:pt x="2403" y="673"/>
                  </a:lnTo>
                  <a:lnTo>
                    <a:pt x="2403" y="1"/>
                  </a:lnTo>
                  <a:close/>
                  <a:moveTo>
                    <a:pt x="990" y="1555"/>
                  </a:moveTo>
                  <a:lnTo>
                    <a:pt x="1" y="2652"/>
                  </a:lnTo>
                  <a:lnTo>
                    <a:pt x="566" y="2652"/>
                  </a:lnTo>
                  <a:lnTo>
                    <a:pt x="1592" y="1555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9"/>
            <p:cNvSpPr/>
            <p:nvPr/>
          </p:nvSpPr>
          <p:spPr>
            <a:xfrm>
              <a:off x="8931008" y="1263361"/>
              <a:ext cx="174908" cy="110454"/>
            </a:xfrm>
            <a:custGeom>
              <a:avLst/>
              <a:gdLst/>
              <a:ahLst/>
              <a:cxnLst/>
              <a:rect l="l" t="t" r="r" b="b"/>
              <a:pathLst>
                <a:path w="673" h="425" extrusionOk="0">
                  <a:moveTo>
                    <a:pt x="390" y="0"/>
                  </a:moveTo>
                  <a:lnTo>
                    <a:pt x="0" y="424"/>
                  </a:lnTo>
                  <a:lnTo>
                    <a:pt x="602" y="424"/>
                  </a:lnTo>
                  <a:lnTo>
                    <a:pt x="673" y="354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9"/>
            <p:cNvSpPr/>
            <p:nvPr/>
          </p:nvSpPr>
          <p:spPr>
            <a:xfrm>
              <a:off x="8150813" y="1750398"/>
              <a:ext cx="587877" cy="633358"/>
            </a:xfrm>
            <a:custGeom>
              <a:avLst/>
              <a:gdLst/>
              <a:ahLst/>
              <a:cxnLst/>
              <a:rect l="l" t="t" r="r" b="b"/>
              <a:pathLst>
                <a:path w="2262" h="2437" extrusionOk="0">
                  <a:moveTo>
                    <a:pt x="2050" y="0"/>
                  </a:moveTo>
                  <a:lnTo>
                    <a:pt x="2120" y="175"/>
                  </a:lnTo>
                  <a:lnTo>
                    <a:pt x="2262" y="0"/>
                  </a:lnTo>
                  <a:close/>
                  <a:moveTo>
                    <a:pt x="1696" y="0"/>
                  </a:moveTo>
                  <a:lnTo>
                    <a:pt x="1343" y="387"/>
                  </a:lnTo>
                  <a:cubicBezTo>
                    <a:pt x="1448" y="495"/>
                    <a:pt x="1555" y="565"/>
                    <a:pt x="1555" y="599"/>
                  </a:cubicBezTo>
                  <a:cubicBezTo>
                    <a:pt x="1555" y="599"/>
                    <a:pt x="1555" y="636"/>
                    <a:pt x="1518" y="636"/>
                  </a:cubicBezTo>
                  <a:lnTo>
                    <a:pt x="1589" y="707"/>
                  </a:lnTo>
                  <a:lnTo>
                    <a:pt x="1979" y="283"/>
                  </a:lnTo>
                  <a:lnTo>
                    <a:pt x="1872" y="0"/>
                  </a:lnTo>
                  <a:close/>
                  <a:moveTo>
                    <a:pt x="848" y="953"/>
                  </a:moveTo>
                  <a:lnTo>
                    <a:pt x="1" y="1871"/>
                  </a:lnTo>
                  <a:lnTo>
                    <a:pt x="1" y="2436"/>
                  </a:lnTo>
                  <a:lnTo>
                    <a:pt x="707" y="1696"/>
                  </a:lnTo>
                  <a:cubicBezTo>
                    <a:pt x="812" y="1518"/>
                    <a:pt x="919" y="1343"/>
                    <a:pt x="953" y="1272"/>
                  </a:cubicBezTo>
                  <a:cubicBezTo>
                    <a:pt x="1024" y="1165"/>
                    <a:pt x="1236" y="1023"/>
                    <a:pt x="1236" y="1023"/>
                  </a:cubicBezTo>
                  <a:lnTo>
                    <a:pt x="1165" y="989"/>
                  </a:lnTo>
                  <a:cubicBezTo>
                    <a:pt x="1131" y="989"/>
                    <a:pt x="1094" y="1023"/>
                    <a:pt x="1094" y="1023"/>
                  </a:cubicBezTo>
                  <a:lnTo>
                    <a:pt x="1060" y="1023"/>
                  </a:lnTo>
                  <a:cubicBezTo>
                    <a:pt x="1024" y="1023"/>
                    <a:pt x="919" y="989"/>
                    <a:pt x="848" y="953"/>
                  </a:cubicBez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9"/>
            <p:cNvSpPr/>
            <p:nvPr/>
          </p:nvSpPr>
          <p:spPr>
            <a:xfrm>
              <a:off x="8637070" y="1750398"/>
              <a:ext cx="64973" cy="73550"/>
            </a:xfrm>
            <a:custGeom>
              <a:avLst/>
              <a:gdLst/>
              <a:ahLst/>
              <a:cxnLst/>
              <a:rect l="l" t="t" r="r" b="b"/>
              <a:pathLst>
                <a:path w="250" h="283" extrusionOk="0">
                  <a:moveTo>
                    <a:pt x="1" y="0"/>
                  </a:moveTo>
                  <a:lnTo>
                    <a:pt x="108" y="283"/>
                  </a:lnTo>
                  <a:lnTo>
                    <a:pt x="249" y="17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9"/>
            <p:cNvSpPr/>
            <p:nvPr/>
          </p:nvSpPr>
          <p:spPr>
            <a:xfrm>
              <a:off x="8591589" y="1658397"/>
              <a:ext cx="229485" cy="92262"/>
            </a:xfrm>
            <a:custGeom>
              <a:avLst/>
              <a:gdLst/>
              <a:ahLst/>
              <a:cxnLst/>
              <a:rect l="l" t="t" r="r" b="b"/>
              <a:pathLst>
                <a:path w="883" h="355" extrusionOk="0">
                  <a:moveTo>
                    <a:pt x="317" y="1"/>
                  </a:moveTo>
                  <a:lnTo>
                    <a:pt x="0" y="354"/>
                  </a:lnTo>
                  <a:lnTo>
                    <a:pt x="566" y="354"/>
                  </a:lnTo>
                  <a:lnTo>
                    <a:pt x="882" y="1"/>
                  </a:ln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9"/>
            <p:cNvSpPr/>
            <p:nvPr/>
          </p:nvSpPr>
          <p:spPr>
            <a:xfrm>
              <a:off x="8407846" y="1915690"/>
              <a:ext cx="155935" cy="192580"/>
            </a:xfrm>
            <a:custGeom>
              <a:avLst/>
              <a:gdLst/>
              <a:ahLst/>
              <a:cxnLst/>
              <a:rect l="l" t="t" r="r" b="b"/>
              <a:pathLst>
                <a:path w="600" h="741" extrusionOk="0">
                  <a:moveTo>
                    <a:pt x="529" y="0"/>
                  </a:moveTo>
                  <a:cubicBezTo>
                    <a:pt x="529" y="71"/>
                    <a:pt x="459" y="141"/>
                    <a:pt x="354" y="212"/>
                  </a:cubicBezTo>
                  <a:cubicBezTo>
                    <a:pt x="354" y="246"/>
                    <a:pt x="317" y="246"/>
                    <a:pt x="317" y="283"/>
                  </a:cubicBezTo>
                  <a:lnTo>
                    <a:pt x="388" y="317"/>
                  </a:lnTo>
                  <a:lnTo>
                    <a:pt x="600" y="71"/>
                  </a:lnTo>
                  <a:lnTo>
                    <a:pt x="529" y="0"/>
                  </a:lnTo>
                  <a:close/>
                  <a:moveTo>
                    <a:pt x="354" y="353"/>
                  </a:moveTo>
                  <a:cubicBezTo>
                    <a:pt x="283" y="424"/>
                    <a:pt x="142" y="529"/>
                    <a:pt x="1" y="741"/>
                  </a:cubicBezTo>
                  <a:lnTo>
                    <a:pt x="354" y="353"/>
                  </a:lnTo>
                  <a:close/>
                </a:path>
              </a:pathLst>
            </a:custGeom>
            <a:solidFill>
              <a:srgbClr val="FFE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9"/>
            <p:cNvSpPr/>
            <p:nvPr/>
          </p:nvSpPr>
          <p:spPr>
            <a:xfrm>
              <a:off x="8334556" y="1988979"/>
              <a:ext cx="174128" cy="202196"/>
            </a:xfrm>
            <a:custGeom>
              <a:avLst/>
              <a:gdLst/>
              <a:ahLst/>
              <a:cxnLst/>
              <a:rect l="l" t="t" r="r" b="b"/>
              <a:pathLst>
                <a:path w="670" h="778" extrusionOk="0">
                  <a:moveTo>
                    <a:pt x="599" y="1"/>
                  </a:moveTo>
                  <a:cubicBezTo>
                    <a:pt x="565" y="35"/>
                    <a:pt x="495" y="35"/>
                    <a:pt x="458" y="71"/>
                  </a:cubicBezTo>
                  <a:lnTo>
                    <a:pt x="529" y="105"/>
                  </a:lnTo>
                  <a:cubicBezTo>
                    <a:pt x="529" y="105"/>
                    <a:pt x="317" y="247"/>
                    <a:pt x="246" y="354"/>
                  </a:cubicBezTo>
                  <a:cubicBezTo>
                    <a:pt x="212" y="425"/>
                    <a:pt x="105" y="600"/>
                    <a:pt x="0" y="778"/>
                  </a:cubicBezTo>
                  <a:lnTo>
                    <a:pt x="283" y="459"/>
                  </a:lnTo>
                  <a:cubicBezTo>
                    <a:pt x="424" y="247"/>
                    <a:pt x="565" y="142"/>
                    <a:pt x="636" y="71"/>
                  </a:cubicBezTo>
                  <a:lnTo>
                    <a:pt x="670" y="35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rgbClr val="FFD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9"/>
            <p:cNvSpPr/>
            <p:nvPr/>
          </p:nvSpPr>
          <p:spPr>
            <a:xfrm>
              <a:off x="8416682" y="1850977"/>
              <a:ext cx="138523" cy="165552"/>
            </a:xfrm>
            <a:custGeom>
              <a:avLst/>
              <a:gdLst/>
              <a:ahLst/>
              <a:cxnLst/>
              <a:rect l="l" t="t" r="r" b="b"/>
              <a:pathLst>
                <a:path w="533" h="637" extrusionOk="0">
                  <a:moveTo>
                    <a:pt x="320" y="0"/>
                  </a:moveTo>
                  <a:lnTo>
                    <a:pt x="1" y="354"/>
                  </a:lnTo>
                  <a:cubicBezTo>
                    <a:pt x="108" y="424"/>
                    <a:pt x="213" y="461"/>
                    <a:pt x="320" y="461"/>
                  </a:cubicBezTo>
                  <a:cubicBezTo>
                    <a:pt x="425" y="390"/>
                    <a:pt x="495" y="320"/>
                    <a:pt x="495" y="249"/>
                  </a:cubicBezTo>
                  <a:cubicBezTo>
                    <a:pt x="532" y="249"/>
                    <a:pt x="532" y="212"/>
                    <a:pt x="532" y="212"/>
                  </a:cubicBezTo>
                  <a:cubicBezTo>
                    <a:pt x="532" y="178"/>
                    <a:pt x="425" y="108"/>
                    <a:pt x="320" y="0"/>
                  </a:cubicBezTo>
                  <a:close/>
                  <a:moveTo>
                    <a:pt x="320" y="461"/>
                  </a:moveTo>
                  <a:cubicBezTo>
                    <a:pt x="268" y="513"/>
                    <a:pt x="195" y="566"/>
                    <a:pt x="132" y="603"/>
                  </a:cubicBezTo>
                  <a:lnTo>
                    <a:pt x="132" y="603"/>
                  </a:lnTo>
                  <a:cubicBezTo>
                    <a:pt x="136" y="603"/>
                    <a:pt x="139" y="602"/>
                    <a:pt x="142" y="602"/>
                  </a:cubicBezTo>
                  <a:cubicBezTo>
                    <a:pt x="179" y="566"/>
                    <a:pt x="249" y="566"/>
                    <a:pt x="283" y="532"/>
                  </a:cubicBezTo>
                  <a:cubicBezTo>
                    <a:pt x="283" y="495"/>
                    <a:pt x="320" y="495"/>
                    <a:pt x="320" y="461"/>
                  </a:cubicBezTo>
                  <a:close/>
                  <a:moveTo>
                    <a:pt x="132" y="603"/>
                  </a:moveTo>
                  <a:cubicBezTo>
                    <a:pt x="101" y="608"/>
                    <a:pt x="71" y="636"/>
                    <a:pt x="71" y="636"/>
                  </a:cubicBezTo>
                  <a:cubicBezTo>
                    <a:pt x="90" y="627"/>
                    <a:pt x="110" y="616"/>
                    <a:pt x="132" y="603"/>
                  </a:cubicBez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9"/>
            <p:cNvSpPr/>
            <p:nvPr/>
          </p:nvSpPr>
          <p:spPr>
            <a:xfrm>
              <a:off x="8371201" y="1942718"/>
              <a:ext cx="128907" cy="73809"/>
            </a:xfrm>
            <a:custGeom>
              <a:avLst/>
              <a:gdLst/>
              <a:ahLst/>
              <a:cxnLst/>
              <a:rect l="l" t="t" r="r" b="b"/>
              <a:pathLst>
                <a:path w="496" h="284" extrusionOk="0">
                  <a:moveTo>
                    <a:pt x="176" y="1"/>
                  </a:moveTo>
                  <a:lnTo>
                    <a:pt x="0" y="213"/>
                  </a:lnTo>
                  <a:cubicBezTo>
                    <a:pt x="71" y="249"/>
                    <a:pt x="176" y="283"/>
                    <a:pt x="212" y="283"/>
                  </a:cubicBezTo>
                  <a:lnTo>
                    <a:pt x="246" y="283"/>
                  </a:lnTo>
                  <a:cubicBezTo>
                    <a:pt x="317" y="249"/>
                    <a:pt x="424" y="179"/>
                    <a:pt x="495" y="108"/>
                  </a:cubicBezTo>
                  <a:cubicBezTo>
                    <a:pt x="388" y="108"/>
                    <a:pt x="283" y="71"/>
                    <a:pt x="176" y="1"/>
                  </a:cubicBez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9"/>
            <p:cNvSpPr/>
            <p:nvPr/>
          </p:nvSpPr>
          <p:spPr>
            <a:xfrm>
              <a:off x="8573137" y="1649041"/>
              <a:ext cx="725360" cy="789813"/>
            </a:xfrm>
            <a:custGeom>
              <a:avLst/>
              <a:gdLst/>
              <a:ahLst/>
              <a:cxnLst/>
              <a:rect l="l" t="t" r="r" b="b"/>
              <a:pathLst>
                <a:path w="2791" h="3039" extrusionOk="0">
                  <a:moveTo>
                    <a:pt x="2790" y="0"/>
                  </a:moveTo>
                  <a:lnTo>
                    <a:pt x="1024" y="1908"/>
                  </a:lnTo>
                  <a:lnTo>
                    <a:pt x="1273" y="2580"/>
                  </a:lnTo>
                  <a:lnTo>
                    <a:pt x="2790" y="1026"/>
                  </a:lnTo>
                  <a:lnTo>
                    <a:pt x="2790" y="0"/>
                  </a:lnTo>
                  <a:close/>
                  <a:moveTo>
                    <a:pt x="919" y="2049"/>
                  </a:moveTo>
                  <a:lnTo>
                    <a:pt x="1" y="3038"/>
                  </a:lnTo>
                  <a:lnTo>
                    <a:pt x="812" y="3038"/>
                  </a:lnTo>
                  <a:lnTo>
                    <a:pt x="1165" y="2685"/>
                  </a:lnTo>
                  <a:lnTo>
                    <a:pt x="919" y="2049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9"/>
            <p:cNvSpPr/>
            <p:nvPr/>
          </p:nvSpPr>
          <p:spPr>
            <a:xfrm>
              <a:off x="8380037" y="2438592"/>
              <a:ext cx="404133" cy="202196"/>
            </a:xfrm>
            <a:custGeom>
              <a:avLst/>
              <a:gdLst/>
              <a:ahLst/>
              <a:cxnLst/>
              <a:rect l="l" t="t" r="r" b="b"/>
              <a:pathLst>
                <a:path w="1555" h="778" extrusionOk="0">
                  <a:moveTo>
                    <a:pt x="744" y="0"/>
                  </a:moveTo>
                  <a:lnTo>
                    <a:pt x="0" y="778"/>
                  </a:lnTo>
                  <a:lnTo>
                    <a:pt x="778" y="778"/>
                  </a:lnTo>
                  <a:lnTo>
                    <a:pt x="1555" y="0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9"/>
            <p:cNvSpPr/>
            <p:nvPr/>
          </p:nvSpPr>
          <p:spPr>
            <a:xfrm>
              <a:off x="8811978" y="2144654"/>
              <a:ext cx="92002" cy="202456"/>
            </a:xfrm>
            <a:custGeom>
              <a:avLst/>
              <a:gdLst/>
              <a:ahLst/>
              <a:cxnLst/>
              <a:rect l="l" t="t" r="r" b="b"/>
              <a:pathLst>
                <a:path w="354" h="779" extrusionOk="0">
                  <a:moveTo>
                    <a:pt x="105" y="1"/>
                  </a:moveTo>
                  <a:lnTo>
                    <a:pt x="0" y="142"/>
                  </a:lnTo>
                  <a:lnTo>
                    <a:pt x="246" y="778"/>
                  </a:lnTo>
                  <a:lnTo>
                    <a:pt x="354" y="673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9"/>
            <p:cNvSpPr/>
            <p:nvPr/>
          </p:nvSpPr>
          <p:spPr>
            <a:xfrm>
              <a:off x="4633955" y="2741886"/>
              <a:ext cx="2001692" cy="73809"/>
            </a:xfrm>
            <a:custGeom>
              <a:avLst/>
              <a:gdLst/>
              <a:ahLst/>
              <a:cxnLst/>
              <a:rect l="l" t="t" r="r" b="b"/>
              <a:pathLst>
                <a:path w="7702" h="284" extrusionOk="0">
                  <a:moveTo>
                    <a:pt x="1521" y="1"/>
                  </a:moveTo>
                  <a:cubicBezTo>
                    <a:pt x="1272" y="1"/>
                    <a:pt x="1026" y="1"/>
                    <a:pt x="814" y="35"/>
                  </a:cubicBezTo>
                  <a:lnTo>
                    <a:pt x="814" y="142"/>
                  </a:lnTo>
                  <a:lnTo>
                    <a:pt x="636" y="142"/>
                  </a:lnTo>
                  <a:lnTo>
                    <a:pt x="636" y="35"/>
                  </a:lnTo>
                  <a:cubicBezTo>
                    <a:pt x="249" y="71"/>
                    <a:pt x="0" y="105"/>
                    <a:pt x="0" y="142"/>
                  </a:cubicBezTo>
                  <a:cubicBezTo>
                    <a:pt x="0" y="213"/>
                    <a:pt x="1733" y="283"/>
                    <a:pt x="3853" y="283"/>
                  </a:cubicBezTo>
                  <a:cubicBezTo>
                    <a:pt x="5972" y="283"/>
                    <a:pt x="7702" y="213"/>
                    <a:pt x="7702" y="142"/>
                  </a:cubicBezTo>
                  <a:cubicBezTo>
                    <a:pt x="7702" y="105"/>
                    <a:pt x="7490" y="71"/>
                    <a:pt x="7173" y="35"/>
                  </a:cubicBezTo>
                  <a:cubicBezTo>
                    <a:pt x="7103" y="105"/>
                    <a:pt x="7066" y="142"/>
                    <a:pt x="6961" y="142"/>
                  </a:cubicBezTo>
                  <a:lnTo>
                    <a:pt x="1767" y="142"/>
                  </a:lnTo>
                  <a:cubicBezTo>
                    <a:pt x="1662" y="142"/>
                    <a:pt x="1555" y="71"/>
                    <a:pt x="1521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9"/>
            <p:cNvSpPr/>
            <p:nvPr/>
          </p:nvSpPr>
          <p:spPr>
            <a:xfrm>
              <a:off x="5102540" y="1695301"/>
              <a:ext cx="422585" cy="955105"/>
            </a:xfrm>
            <a:custGeom>
              <a:avLst/>
              <a:gdLst/>
              <a:ahLst/>
              <a:cxnLst/>
              <a:rect l="l" t="t" r="r" b="b"/>
              <a:pathLst>
                <a:path w="1626" h="3675" extrusionOk="0">
                  <a:moveTo>
                    <a:pt x="1555" y="0"/>
                  </a:moveTo>
                  <a:cubicBezTo>
                    <a:pt x="1518" y="0"/>
                    <a:pt x="1448" y="34"/>
                    <a:pt x="1448" y="71"/>
                  </a:cubicBezTo>
                  <a:lnTo>
                    <a:pt x="388" y="2756"/>
                  </a:lnTo>
                  <a:lnTo>
                    <a:pt x="1236" y="3496"/>
                  </a:lnTo>
                  <a:lnTo>
                    <a:pt x="105" y="3496"/>
                  </a:lnTo>
                  <a:cubicBezTo>
                    <a:pt x="34" y="3496"/>
                    <a:pt x="0" y="3533"/>
                    <a:pt x="0" y="3604"/>
                  </a:cubicBezTo>
                  <a:cubicBezTo>
                    <a:pt x="0" y="3638"/>
                    <a:pt x="34" y="3674"/>
                    <a:pt x="105" y="3674"/>
                  </a:cubicBezTo>
                  <a:lnTo>
                    <a:pt x="1626" y="3674"/>
                  </a:lnTo>
                  <a:lnTo>
                    <a:pt x="566" y="2719"/>
                  </a:lnTo>
                  <a:lnTo>
                    <a:pt x="1589" y="105"/>
                  </a:lnTo>
                  <a:cubicBezTo>
                    <a:pt x="1589" y="71"/>
                    <a:pt x="1589" y="34"/>
                    <a:pt x="1555" y="0"/>
                  </a:cubicBezTo>
                  <a:close/>
                </a:path>
              </a:pathLst>
            </a:custGeom>
            <a:solidFill>
              <a:srgbClr val="2F24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9"/>
            <p:cNvSpPr/>
            <p:nvPr/>
          </p:nvSpPr>
          <p:spPr>
            <a:xfrm>
              <a:off x="5019635" y="2650144"/>
              <a:ext cx="1487625" cy="128647"/>
            </a:xfrm>
            <a:custGeom>
              <a:avLst/>
              <a:gdLst/>
              <a:ahLst/>
              <a:cxnLst/>
              <a:rect l="l" t="t" r="r" b="b"/>
              <a:pathLst>
                <a:path w="5724" h="495" extrusionOk="0">
                  <a:moveTo>
                    <a:pt x="283" y="0"/>
                  </a:moveTo>
                  <a:cubicBezTo>
                    <a:pt x="141" y="0"/>
                    <a:pt x="0" y="105"/>
                    <a:pt x="0" y="246"/>
                  </a:cubicBezTo>
                  <a:cubicBezTo>
                    <a:pt x="0" y="354"/>
                    <a:pt x="141" y="495"/>
                    <a:pt x="283" y="495"/>
                  </a:cubicBezTo>
                  <a:lnTo>
                    <a:pt x="5477" y="495"/>
                  </a:lnTo>
                  <a:cubicBezTo>
                    <a:pt x="5619" y="495"/>
                    <a:pt x="5723" y="354"/>
                    <a:pt x="5723" y="246"/>
                  </a:cubicBezTo>
                  <a:cubicBezTo>
                    <a:pt x="5723" y="105"/>
                    <a:pt x="5619" y="0"/>
                    <a:pt x="5477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9"/>
            <p:cNvSpPr/>
            <p:nvPr/>
          </p:nvSpPr>
          <p:spPr>
            <a:xfrm>
              <a:off x="5864283" y="2677173"/>
              <a:ext cx="542396" cy="64973"/>
            </a:xfrm>
            <a:custGeom>
              <a:avLst/>
              <a:gdLst/>
              <a:ahLst/>
              <a:cxnLst/>
              <a:rect l="l" t="t" r="r" b="b"/>
              <a:pathLst>
                <a:path w="2087" h="250" extrusionOk="0">
                  <a:moveTo>
                    <a:pt x="142" y="1"/>
                  </a:moveTo>
                  <a:cubicBezTo>
                    <a:pt x="71" y="1"/>
                    <a:pt x="0" y="38"/>
                    <a:pt x="0" y="108"/>
                  </a:cubicBezTo>
                  <a:cubicBezTo>
                    <a:pt x="0" y="179"/>
                    <a:pt x="71" y="250"/>
                    <a:pt x="142" y="250"/>
                  </a:cubicBezTo>
                  <a:lnTo>
                    <a:pt x="1979" y="250"/>
                  </a:lnTo>
                  <a:cubicBezTo>
                    <a:pt x="2049" y="250"/>
                    <a:pt x="2086" y="179"/>
                    <a:pt x="2086" y="108"/>
                  </a:cubicBezTo>
                  <a:cubicBezTo>
                    <a:pt x="2086" y="38"/>
                    <a:pt x="2049" y="1"/>
                    <a:pt x="19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9"/>
            <p:cNvSpPr/>
            <p:nvPr/>
          </p:nvSpPr>
          <p:spPr>
            <a:xfrm>
              <a:off x="5047443" y="1587186"/>
              <a:ext cx="642974" cy="153856"/>
            </a:xfrm>
            <a:custGeom>
              <a:avLst/>
              <a:gdLst/>
              <a:ahLst/>
              <a:cxnLst/>
              <a:rect l="l" t="t" r="r" b="b"/>
              <a:pathLst>
                <a:path w="2474" h="592" extrusionOk="0">
                  <a:moveTo>
                    <a:pt x="88" y="1"/>
                  </a:moveTo>
                  <a:cubicBezTo>
                    <a:pt x="70" y="1"/>
                    <a:pt x="53" y="9"/>
                    <a:pt x="34" y="26"/>
                  </a:cubicBezTo>
                  <a:cubicBezTo>
                    <a:pt x="0" y="63"/>
                    <a:pt x="0" y="97"/>
                    <a:pt x="34" y="134"/>
                  </a:cubicBezTo>
                  <a:lnTo>
                    <a:pt x="424" y="591"/>
                  </a:lnTo>
                  <a:lnTo>
                    <a:pt x="2366" y="591"/>
                  </a:lnTo>
                  <a:cubicBezTo>
                    <a:pt x="2437" y="591"/>
                    <a:pt x="2474" y="557"/>
                    <a:pt x="2474" y="487"/>
                  </a:cubicBezTo>
                  <a:cubicBezTo>
                    <a:pt x="2474" y="450"/>
                    <a:pt x="2437" y="416"/>
                    <a:pt x="2366" y="416"/>
                  </a:cubicBezTo>
                  <a:lnTo>
                    <a:pt x="495" y="416"/>
                  </a:lnTo>
                  <a:lnTo>
                    <a:pt x="142" y="26"/>
                  </a:lnTo>
                  <a:cubicBezTo>
                    <a:pt x="123" y="9"/>
                    <a:pt x="106" y="1"/>
                    <a:pt x="88" y="1"/>
                  </a:cubicBezTo>
                  <a:close/>
                </a:path>
              </a:pathLst>
            </a:custGeom>
            <a:solidFill>
              <a:srgbClr val="2F24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9"/>
            <p:cNvSpPr/>
            <p:nvPr/>
          </p:nvSpPr>
          <p:spPr>
            <a:xfrm>
              <a:off x="5267831" y="1658397"/>
              <a:ext cx="349036" cy="92262"/>
            </a:xfrm>
            <a:custGeom>
              <a:avLst/>
              <a:gdLst/>
              <a:ahLst/>
              <a:cxnLst/>
              <a:rect l="l" t="t" r="r" b="b"/>
              <a:pathLst>
                <a:path w="1343" h="355" extrusionOk="0">
                  <a:moveTo>
                    <a:pt x="0" y="1"/>
                  </a:moveTo>
                  <a:lnTo>
                    <a:pt x="0" y="354"/>
                  </a:lnTo>
                  <a:lnTo>
                    <a:pt x="1343" y="354"/>
                  </a:lnTo>
                  <a:lnTo>
                    <a:pt x="13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9"/>
            <p:cNvSpPr/>
            <p:nvPr/>
          </p:nvSpPr>
          <p:spPr>
            <a:xfrm>
              <a:off x="5790734" y="2686789"/>
              <a:ext cx="37165" cy="45741"/>
            </a:xfrm>
            <a:custGeom>
              <a:avLst/>
              <a:gdLst/>
              <a:ahLst/>
              <a:cxnLst/>
              <a:rect l="l" t="t" r="r" b="b"/>
              <a:pathLst>
                <a:path w="143" h="176" extrusionOk="0">
                  <a:moveTo>
                    <a:pt x="71" y="1"/>
                  </a:moveTo>
                  <a:cubicBezTo>
                    <a:pt x="37" y="1"/>
                    <a:pt x="1" y="35"/>
                    <a:pt x="1" y="105"/>
                  </a:cubicBezTo>
                  <a:cubicBezTo>
                    <a:pt x="1" y="142"/>
                    <a:pt x="37" y="176"/>
                    <a:pt x="71" y="176"/>
                  </a:cubicBezTo>
                  <a:cubicBezTo>
                    <a:pt x="108" y="176"/>
                    <a:pt x="142" y="142"/>
                    <a:pt x="142" y="105"/>
                  </a:cubicBezTo>
                  <a:cubicBezTo>
                    <a:pt x="142" y="35"/>
                    <a:pt x="108" y="1"/>
                    <a:pt x="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9"/>
            <p:cNvSpPr/>
            <p:nvPr/>
          </p:nvSpPr>
          <p:spPr>
            <a:xfrm>
              <a:off x="5698992" y="2686789"/>
              <a:ext cx="46521" cy="45741"/>
            </a:xfrm>
            <a:custGeom>
              <a:avLst/>
              <a:gdLst/>
              <a:ahLst/>
              <a:cxnLst/>
              <a:rect l="l" t="t" r="r" b="b"/>
              <a:pathLst>
                <a:path w="179" h="176" extrusionOk="0">
                  <a:moveTo>
                    <a:pt x="71" y="1"/>
                  </a:moveTo>
                  <a:cubicBezTo>
                    <a:pt x="37" y="1"/>
                    <a:pt x="0" y="35"/>
                    <a:pt x="0" y="105"/>
                  </a:cubicBezTo>
                  <a:cubicBezTo>
                    <a:pt x="0" y="142"/>
                    <a:pt x="37" y="176"/>
                    <a:pt x="71" y="176"/>
                  </a:cubicBezTo>
                  <a:cubicBezTo>
                    <a:pt x="142" y="176"/>
                    <a:pt x="178" y="142"/>
                    <a:pt x="178" y="105"/>
                  </a:cubicBezTo>
                  <a:cubicBezTo>
                    <a:pt x="178" y="35"/>
                    <a:pt x="142" y="1"/>
                    <a:pt x="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9"/>
            <p:cNvSpPr/>
            <p:nvPr/>
          </p:nvSpPr>
          <p:spPr>
            <a:xfrm>
              <a:off x="5166473" y="2585431"/>
              <a:ext cx="101618" cy="156715"/>
            </a:xfrm>
            <a:custGeom>
              <a:avLst/>
              <a:gdLst/>
              <a:ahLst/>
              <a:cxnLst/>
              <a:rect l="l" t="t" r="r" b="b"/>
              <a:pathLst>
                <a:path w="391" h="603" extrusionOk="0">
                  <a:moveTo>
                    <a:pt x="108" y="1"/>
                  </a:moveTo>
                  <a:cubicBezTo>
                    <a:pt x="37" y="1"/>
                    <a:pt x="0" y="37"/>
                    <a:pt x="0" y="108"/>
                  </a:cubicBezTo>
                  <a:lnTo>
                    <a:pt x="0" y="603"/>
                  </a:lnTo>
                  <a:lnTo>
                    <a:pt x="390" y="603"/>
                  </a:lnTo>
                  <a:lnTo>
                    <a:pt x="390" y="108"/>
                  </a:lnTo>
                  <a:cubicBezTo>
                    <a:pt x="390" y="37"/>
                    <a:pt x="320" y="1"/>
                    <a:pt x="2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9"/>
            <p:cNvSpPr/>
            <p:nvPr/>
          </p:nvSpPr>
          <p:spPr>
            <a:xfrm>
              <a:off x="5184926" y="2658981"/>
              <a:ext cx="55097" cy="55357"/>
            </a:xfrm>
            <a:custGeom>
              <a:avLst/>
              <a:gdLst/>
              <a:ahLst/>
              <a:cxnLst/>
              <a:rect l="l" t="t" r="r" b="b"/>
              <a:pathLst>
                <a:path w="212" h="213" extrusionOk="0">
                  <a:moveTo>
                    <a:pt x="107" y="0"/>
                  </a:moveTo>
                  <a:cubicBezTo>
                    <a:pt x="71" y="0"/>
                    <a:pt x="0" y="71"/>
                    <a:pt x="0" y="108"/>
                  </a:cubicBezTo>
                  <a:cubicBezTo>
                    <a:pt x="0" y="178"/>
                    <a:pt x="71" y="212"/>
                    <a:pt x="107" y="212"/>
                  </a:cubicBezTo>
                  <a:cubicBezTo>
                    <a:pt x="178" y="212"/>
                    <a:pt x="212" y="178"/>
                    <a:pt x="212" y="108"/>
                  </a:cubicBezTo>
                  <a:cubicBezTo>
                    <a:pt x="212" y="71"/>
                    <a:pt x="178" y="0"/>
                    <a:pt x="107" y="0"/>
                  </a:cubicBezTo>
                  <a:close/>
                </a:path>
              </a:pathLst>
            </a:custGeom>
            <a:solidFill>
              <a:srgbClr val="2F24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9"/>
            <p:cNvSpPr/>
            <p:nvPr/>
          </p:nvSpPr>
          <p:spPr>
            <a:xfrm>
              <a:off x="5625443" y="1042973"/>
              <a:ext cx="64973" cy="64973"/>
            </a:xfrm>
            <a:custGeom>
              <a:avLst/>
              <a:gdLst/>
              <a:ahLst/>
              <a:cxnLst/>
              <a:rect l="l" t="t" r="r" b="b"/>
              <a:pathLst>
                <a:path w="250" h="250" extrusionOk="0">
                  <a:moveTo>
                    <a:pt x="108" y="0"/>
                  </a:moveTo>
                  <a:cubicBezTo>
                    <a:pt x="38" y="0"/>
                    <a:pt x="1" y="37"/>
                    <a:pt x="1" y="108"/>
                  </a:cubicBezTo>
                  <a:cubicBezTo>
                    <a:pt x="1" y="179"/>
                    <a:pt x="38" y="249"/>
                    <a:pt x="108" y="249"/>
                  </a:cubicBezTo>
                  <a:cubicBezTo>
                    <a:pt x="179" y="249"/>
                    <a:pt x="250" y="179"/>
                    <a:pt x="250" y="108"/>
                  </a:cubicBezTo>
                  <a:cubicBezTo>
                    <a:pt x="250" y="37"/>
                    <a:pt x="179" y="0"/>
                    <a:pt x="108" y="0"/>
                  </a:cubicBezTo>
                  <a:close/>
                </a:path>
              </a:pathLst>
            </a:custGeom>
            <a:solidFill>
              <a:srgbClr val="FF45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9"/>
            <p:cNvSpPr/>
            <p:nvPr/>
          </p:nvSpPr>
          <p:spPr>
            <a:xfrm>
              <a:off x="5616606" y="954869"/>
              <a:ext cx="294198" cy="282503"/>
            </a:xfrm>
            <a:custGeom>
              <a:avLst/>
              <a:gdLst/>
              <a:ahLst/>
              <a:cxnLst/>
              <a:rect l="l" t="t" r="r" b="b"/>
              <a:pathLst>
                <a:path w="1132" h="1087" extrusionOk="0">
                  <a:moveTo>
                    <a:pt x="520" y="0"/>
                  </a:moveTo>
                  <a:cubicBezTo>
                    <a:pt x="457" y="0"/>
                    <a:pt x="393" y="27"/>
                    <a:pt x="354" y="94"/>
                  </a:cubicBezTo>
                  <a:cubicBezTo>
                    <a:pt x="336" y="66"/>
                    <a:pt x="308" y="55"/>
                    <a:pt x="278" y="55"/>
                  </a:cubicBezTo>
                  <a:cubicBezTo>
                    <a:pt x="193" y="55"/>
                    <a:pt x="90" y="146"/>
                    <a:pt x="142" y="198"/>
                  </a:cubicBezTo>
                  <a:cubicBezTo>
                    <a:pt x="1" y="306"/>
                    <a:pt x="105" y="447"/>
                    <a:pt x="105" y="447"/>
                  </a:cubicBezTo>
                  <a:cubicBezTo>
                    <a:pt x="105" y="447"/>
                    <a:pt x="529" y="1046"/>
                    <a:pt x="707" y="1083"/>
                  </a:cubicBezTo>
                  <a:cubicBezTo>
                    <a:pt x="718" y="1085"/>
                    <a:pt x="728" y="1086"/>
                    <a:pt x="739" y="1086"/>
                  </a:cubicBezTo>
                  <a:cubicBezTo>
                    <a:pt x="873" y="1086"/>
                    <a:pt x="1016" y="900"/>
                    <a:pt x="919" y="834"/>
                  </a:cubicBezTo>
                  <a:cubicBezTo>
                    <a:pt x="1095" y="834"/>
                    <a:pt x="1131" y="588"/>
                    <a:pt x="990" y="551"/>
                  </a:cubicBezTo>
                  <a:cubicBezTo>
                    <a:pt x="1122" y="520"/>
                    <a:pt x="1069" y="302"/>
                    <a:pt x="918" y="302"/>
                  </a:cubicBezTo>
                  <a:cubicBezTo>
                    <a:pt x="907" y="302"/>
                    <a:pt x="895" y="303"/>
                    <a:pt x="883" y="306"/>
                  </a:cubicBezTo>
                  <a:cubicBezTo>
                    <a:pt x="936" y="225"/>
                    <a:pt x="890" y="126"/>
                    <a:pt x="805" y="126"/>
                  </a:cubicBezTo>
                  <a:cubicBezTo>
                    <a:pt x="776" y="126"/>
                    <a:pt x="743" y="137"/>
                    <a:pt x="707" y="164"/>
                  </a:cubicBezTo>
                  <a:cubicBezTo>
                    <a:pt x="729" y="76"/>
                    <a:pt x="626" y="0"/>
                    <a:pt x="520" y="0"/>
                  </a:cubicBezTo>
                  <a:close/>
                </a:path>
              </a:pathLst>
            </a:custGeom>
            <a:solidFill>
              <a:srgbClr val="FF45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9"/>
            <p:cNvSpPr/>
            <p:nvPr/>
          </p:nvSpPr>
          <p:spPr>
            <a:xfrm>
              <a:off x="5506412" y="1768591"/>
              <a:ext cx="762005" cy="716524"/>
            </a:xfrm>
            <a:custGeom>
              <a:avLst/>
              <a:gdLst/>
              <a:ahLst/>
              <a:cxnLst/>
              <a:rect l="l" t="t" r="r" b="b"/>
              <a:pathLst>
                <a:path w="2932" h="2757" extrusionOk="0">
                  <a:moveTo>
                    <a:pt x="990" y="1"/>
                  </a:moveTo>
                  <a:cubicBezTo>
                    <a:pt x="990" y="1"/>
                    <a:pt x="1" y="637"/>
                    <a:pt x="1" y="812"/>
                  </a:cubicBezTo>
                  <a:cubicBezTo>
                    <a:pt x="1" y="953"/>
                    <a:pt x="72" y="2120"/>
                    <a:pt x="72" y="2120"/>
                  </a:cubicBezTo>
                  <a:lnTo>
                    <a:pt x="176" y="2154"/>
                  </a:lnTo>
                  <a:lnTo>
                    <a:pt x="317" y="2191"/>
                  </a:lnTo>
                  <a:cubicBezTo>
                    <a:pt x="317" y="2191"/>
                    <a:pt x="459" y="1660"/>
                    <a:pt x="496" y="1555"/>
                  </a:cubicBezTo>
                  <a:cubicBezTo>
                    <a:pt x="566" y="1273"/>
                    <a:pt x="496" y="1024"/>
                    <a:pt x="496" y="1024"/>
                  </a:cubicBezTo>
                  <a:lnTo>
                    <a:pt x="1273" y="707"/>
                  </a:lnTo>
                  <a:cubicBezTo>
                    <a:pt x="1273" y="707"/>
                    <a:pt x="1448" y="1131"/>
                    <a:pt x="1589" y="1448"/>
                  </a:cubicBezTo>
                  <a:cubicBezTo>
                    <a:pt x="1626" y="1589"/>
                    <a:pt x="1697" y="1697"/>
                    <a:pt x="1731" y="1730"/>
                  </a:cubicBezTo>
                  <a:cubicBezTo>
                    <a:pt x="2013" y="2050"/>
                    <a:pt x="2686" y="2756"/>
                    <a:pt x="2686" y="2756"/>
                  </a:cubicBezTo>
                  <a:lnTo>
                    <a:pt x="2790" y="2720"/>
                  </a:lnTo>
                  <a:lnTo>
                    <a:pt x="2932" y="2615"/>
                  </a:lnTo>
                  <a:cubicBezTo>
                    <a:pt x="2686" y="2262"/>
                    <a:pt x="2615" y="1589"/>
                    <a:pt x="2155" y="1448"/>
                  </a:cubicBezTo>
                  <a:cubicBezTo>
                    <a:pt x="2121" y="1414"/>
                    <a:pt x="2084" y="778"/>
                    <a:pt x="2084" y="778"/>
                  </a:cubicBezTo>
                  <a:cubicBezTo>
                    <a:pt x="2084" y="778"/>
                    <a:pt x="2225" y="425"/>
                    <a:pt x="2084" y="35"/>
                  </a:cubicBezTo>
                  <a:lnTo>
                    <a:pt x="990" y="1"/>
                  </a:ln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9"/>
            <p:cNvSpPr/>
            <p:nvPr/>
          </p:nvSpPr>
          <p:spPr>
            <a:xfrm>
              <a:off x="5359573" y="2319562"/>
              <a:ext cx="239101" cy="132545"/>
            </a:xfrm>
            <a:custGeom>
              <a:avLst/>
              <a:gdLst/>
              <a:ahLst/>
              <a:cxnLst/>
              <a:rect l="l" t="t" r="r" b="b"/>
              <a:pathLst>
                <a:path w="920" h="510" extrusionOk="0">
                  <a:moveTo>
                    <a:pt x="637" y="0"/>
                  </a:moveTo>
                  <a:cubicBezTo>
                    <a:pt x="637" y="0"/>
                    <a:pt x="600" y="142"/>
                    <a:pt x="566" y="176"/>
                  </a:cubicBezTo>
                  <a:cubicBezTo>
                    <a:pt x="534" y="207"/>
                    <a:pt x="319" y="290"/>
                    <a:pt x="194" y="290"/>
                  </a:cubicBezTo>
                  <a:cubicBezTo>
                    <a:pt x="174" y="290"/>
                    <a:pt x="156" y="288"/>
                    <a:pt x="142" y="283"/>
                  </a:cubicBezTo>
                  <a:cubicBezTo>
                    <a:pt x="1" y="283"/>
                    <a:pt x="1" y="388"/>
                    <a:pt x="142" y="458"/>
                  </a:cubicBezTo>
                  <a:cubicBezTo>
                    <a:pt x="242" y="484"/>
                    <a:pt x="538" y="509"/>
                    <a:pt x="714" y="509"/>
                  </a:cubicBezTo>
                  <a:cubicBezTo>
                    <a:pt x="786" y="509"/>
                    <a:pt x="838" y="505"/>
                    <a:pt x="849" y="495"/>
                  </a:cubicBezTo>
                  <a:cubicBezTo>
                    <a:pt x="919" y="458"/>
                    <a:pt x="882" y="71"/>
                    <a:pt x="882" y="71"/>
                  </a:cubicBezTo>
                  <a:lnTo>
                    <a:pt x="6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9"/>
            <p:cNvSpPr/>
            <p:nvPr/>
          </p:nvSpPr>
          <p:spPr>
            <a:xfrm>
              <a:off x="6130932" y="2448208"/>
              <a:ext cx="229485" cy="207914"/>
            </a:xfrm>
            <a:custGeom>
              <a:avLst/>
              <a:gdLst/>
              <a:ahLst/>
              <a:cxnLst/>
              <a:rect l="l" t="t" r="r" b="b"/>
              <a:pathLst>
                <a:path w="883" h="800" extrusionOk="0">
                  <a:moveTo>
                    <a:pt x="529" y="0"/>
                  </a:moveTo>
                  <a:lnTo>
                    <a:pt x="283" y="141"/>
                  </a:lnTo>
                  <a:cubicBezTo>
                    <a:pt x="283" y="141"/>
                    <a:pt x="317" y="317"/>
                    <a:pt x="283" y="424"/>
                  </a:cubicBezTo>
                  <a:cubicBezTo>
                    <a:pt x="246" y="565"/>
                    <a:pt x="0" y="670"/>
                    <a:pt x="0" y="741"/>
                  </a:cubicBezTo>
                  <a:cubicBezTo>
                    <a:pt x="0" y="782"/>
                    <a:pt x="86" y="799"/>
                    <a:pt x="178" y="799"/>
                  </a:cubicBezTo>
                  <a:cubicBezTo>
                    <a:pt x="242" y="799"/>
                    <a:pt x="310" y="791"/>
                    <a:pt x="354" y="777"/>
                  </a:cubicBezTo>
                  <a:cubicBezTo>
                    <a:pt x="458" y="741"/>
                    <a:pt x="670" y="565"/>
                    <a:pt x="778" y="458"/>
                  </a:cubicBezTo>
                  <a:cubicBezTo>
                    <a:pt x="882" y="387"/>
                    <a:pt x="882" y="353"/>
                    <a:pt x="778" y="283"/>
                  </a:cubicBezTo>
                  <a:cubicBezTo>
                    <a:pt x="707" y="212"/>
                    <a:pt x="529" y="0"/>
                    <a:pt x="5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9"/>
            <p:cNvSpPr/>
            <p:nvPr/>
          </p:nvSpPr>
          <p:spPr>
            <a:xfrm>
              <a:off x="5855447" y="1263361"/>
              <a:ext cx="165552" cy="266910"/>
            </a:xfrm>
            <a:custGeom>
              <a:avLst/>
              <a:gdLst/>
              <a:ahLst/>
              <a:cxnLst/>
              <a:rect l="l" t="t" r="r" b="b"/>
              <a:pathLst>
                <a:path w="637" h="1027" extrusionOk="0">
                  <a:moveTo>
                    <a:pt x="0" y="0"/>
                  </a:moveTo>
                  <a:lnTo>
                    <a:pt x="0" y="744"/>
                  </a:lnTo>
                  <a:lnTo>
                    <a:pt x="212" y="1026"/>
                  </a:lnTo>
                  <a:lnTo>
                    <a:pt x="636" y="990"/>
                  </a:lnTo>
                  <a:cubicBezTo>
                    <a:pt x="636" y="990"/>
                    <a:pt x="354" y="0"/>
                    <a:pt x="0" y="0"/>
                  </a:cubicBez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9"/>
            <p:cNvSpPr/>
            <p:nvPr/>
          </p:nvSpPr>
          <p:spPr>
            <a:xfrm>
              <a:off x="5635059" y="1070781"/>
              <a:ext cx="220649" cy="247937"/>
            </a:xfrm>
            <a:custGeom>
              <a:avLst/>
              <a:gdLst/>
              <a:ahLst/>
              <a:cxnLst/>
              <a:rect l="l" t="t" r="r" b="b"/>
              <a:pathLst>
                <a:path w="849" h="954" extrusionOk="0">
                  <a:moveTo>
                    <a:pt x="71" y="1"/>
                  </a:moveTo>
                  <a:cubicBezTo>
                    <a:pt x="71" y="1"/>
                    <a:pt x="34" y="105"/>
                    <a:pt x="34" y="176"/>
                  </a:cubicBezTo>
                  <a:cubicBezTo>
                    <a:pt x="105" y="317"/>
                    <a:pt x="1" y="388"/>
                    <a:pt x="1" y="425"/>
                  </a:cubicBezTo>
                  <a:lnTo>
                    <a:pt x="71" y="459"/>
                  </a:lnTo>
                  <a:cubicBezTo>
                    <a:pt x="34" y="495"/>
                    <a:pt x="105" y="671"/>
                    <a:pt x="142" y="707"/>
                  </a:cubicBezTo>
                  <a:cubicBezTo>
                    <a:pt x="176" y="741"/>
                    <a:pt x="424" y="741"/>
                    <a:pt x="424" y="741"/>
                  </a:cubicBezTo>
                  <a:lnTo>
                    <a:pt x="495" y="953"/>
                  </a:lnTo>
                  <a:lnTo>
                    <a:pt x="848" y="741"/>
                  </a:lnTo>
                  <a:lnTo>
                    <a:pt x="670" y="495"/>
                  </a:lnTo>
                  <a:lnTo>
                    <a:pt x="600" y="388"/>
                  </a:lnTo>
                  <a:cubicBezTo>
                    <a:pt x="600" y="388"/>
                    <a:pt x="707" y="317"/>
                    <a:pt x="670" y="213"/>
                  </a:cubicBezTo>
                  <a:cubicBezTo>
                    <a:pt x="655" y="181"/>
                    <a:pt x="618" y="163"/>
                    <a:pt x="582" y="163"/>
                  </a:cubicBezTo>
                  <a:cubicBezTo>
                    <a:pt x="538" y="163"/>
                    <a:pt x="495" y="189"/>
                    <a:pt x="495" y="247"/>
                  </a:cubicBezTo>
                  <a:cubicBezTo>
                    <a:pt x="424" y="105"/>
                    <a:pt x="283" y="72"/>
                    <a:pt x="283" y="72"/>
                  </a:cubicBezTo>
                  <a:cubicBezTo>
                    <a:pt x="283" y="72"/>
                    <a:pt x="176" y="72"/>
                    <a:pt x="71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9"/>
            <p:cNvSpPr/>
            <p:nvPr/>
          </p:nvSpPr>
          <p:spPr>
            <a:xfrm>
              <a:off x="5836995" y="1520394"/>
              <a:ext cx="192840" cy="101618"/>
            </a:xfrm>
            <a:custGeom>
              <a:avLst/>
              <a:gdLst/>
              <a:ahLst/>
              <a:cxnLst/>
              <a:rect l="l" t="t" r="r" b="b"/>
              <a:pathLst>
                <a:path w="742" h="391" extrusionOk="0">
                  <a:moveTo>
                    <a:pt x="707" y="1"/>
                  </a:moveTo>
                  <a:lnTo>
                    <a:pt x="283" y="37"/>
                  </a:lnTo>
                  <a:lnTo>
                    <a:pt x="35" y="108"/>
                  </a:lnTo>
                  <a:lnTo>
                    <a:pt x="1" y="391"/>
                  </a:lnTo>
                  <a:cubicBezTo>
                    <a:pt x="1" y="391"/>
                    <a:pt x="566" y="391"/>
                    <a:pt x="637" y="283"/>
                  </a:cubicBezTo>
                  <a:cubicBezTo>
                    <a:pt x="741" y="179"/>
                    <a:pt x="707" y="1"/>
                    <a:pt x="707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9"/>
            <p:cNvSpPr/>
            <p:nvPr/>
          </p:nvSpPr>
          <p:spPr>
            <a:xfrm>
              <a:off x="5717444" y="1263361"/>
              <a:ext cx="330583" cy="552531"/>
            </a:xfrm>
            <a:custGeom>
              <a:avLst/>
              <a:gdLst/>
              <a:ahLst/>
              <a:cxnLst/>
              <a:rect l="l" t="t" r="r" b="b"/>
              <a:pathLst>
                <a:path w="1272" h="2126" extrusionOk="0">
                  <a:moveTo>
                    <a:pt x="531" y="0"/>
                  </a:moveTo>
                  <a:lnTo>
                    <a:pt x="178" y="212"/>
                  </a:lnTo>
                  <a:cubicBezTo>
                    <a:pt x="178" y="212"/>
                    <a:pt x="0" y="461"/>
                    <a:pt x="0" y="744"/>
                  </a:cubicBezTo>
                  <a:lnTo>
                    <a:pt x="0" y="848"/>
                  </a:lnTo>
                  <a:cubicBezTo>
                    <a:pt x="0" y="956"/>
                    <a:pt x="37" y="1097"/>
                    <a:pt x="37" y="1272"/>
                  </a:cubicBezTo>
                  <a:cubicBezTo>
                    <a:pt x="37" y="1272"/>
                    <a:pt x="37" y="1309"/>
                    <a:pt x="71" y="1309"/>
                  </a:cubicBezTo>
                  <a:cubicBezTo>
                    <a:pt x="71" y="1484"/>
                    <a:pt x="107" y="1662"/>
                    <a:pt x="107" y="1767"/>
                  </a:cubicBezTo>
                  <a:lnTo>
                    <a:pt x="107" y="1979"/>
                  </a:lnTo>
                  <a:cubicBezTo>
                    <a:pt x="107" y="1979"/>
                    <a:pt x="283" y="2120"/>
                    <a:pt x="673" y="2120"/>
                  </a:cubicBezTo>
                  <a:cubicBezTo>
                    <a:pt x="712" y="2123"/>
                    <a:pt x="750" y="2125"/>
                    <a:pt x="785" y="2125"/>
                  </a:cubicBezTo>
                  <a:cubicBezTo>
                    <a:pt x="1128" y="2125"/>
                    <a:pt x="1272" y="1979"/>
                    <a:pt x="1272" y="1979"/>
                  </a:cubicBezTo>
                  <a:cubicBezTo>
                    <a:pt x="1272" y="1979"/>
                    <a:pt x="1201" y="1767"/>
                    <a:pt x="1097" y="1555"/>
                  </a:cubicBezTo>
                  <a:cubicBezTo>
                    <a:pt x="989" y="1380"/>
                    <a:pt x="919" y="673"/>
                    <a:pt x="848" y="424"/>
                  </a:cubicBezTo>
                  <a:cubicBezTo>
                    <a:pt x="743" y="37"/>
                    <a:pt x="531" y="0"/>
                    <a:pt x="531" y="0"/>
                  </a:cubicBez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9"/>
            <p:cNvSpPr/>
            <p:nvPr/>
          </p:nvSpPr>
          <p:spPr>
            <a:xfrm>
              <a:off x="5653511" y="1325475"/>
              <a:ext cx="247678" cy="213632"/>
            </a:xfrm>
            <a:custGeom>
              <a:avLst/>
              <a:gdLst/>
              <a:ahLst/>
              <a:cxnLst/>
              <a:rect l="l" t="t" r="r" b="b"/>
              <a:pathLst>
                <a:path w="953" h="822" extrusionOk="0">
                  <a:moveTo>
                    <a:pt x="544" y="1"/>
                  </a:moveTo>
                  <a:cubicBezTo>
                    <a:pt x="285" y="1"/>
                    <a:pt x="0" y="468"/>
                    <a:pt x="0" y="468"/>
                  </a:cubicBezTo>
                  <a:lnTo>
                    <a:pt x="424" y="821"/>
                  </a:lnTo>
                  <a:cubicBezTo>
                    <a:pt x="424" y="821"/>
                    <a:pt x="953" y="293"/>
                    <a:pt x="670" y="44"/>
                  </a:cubicBezTo>
                  <a:cubicBezTo>
                    <a:pt x="630" y="14"/>
                    <a:pt x="587" y="1"/>
                    <a:pt x="544" y="1"/>
                  </a:cubicBezTo>
                  <a:close/>
                </a:path>
              </a:pathLst>
            </a:custGeom>
            <a:solidFill>
              <a:srgbClr val="2F24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9"/>
            <p:cNvSpPr/>
            <p:nvPr/>
          </p:nvSpPr>
          <p:spPr>
            <a:xfrm>
              <a:off x="5414670" y="1355103"/>
              <a:ext cx="339679" cy="266910"/>
            </a:xfrm>
            <a:custGeom>
              <a:avLst/>
              <a:gdLst/>
              <a:ahLst/>
              <a:cxnLst/>
              <a:rect l="l" t="t" r="r" b="b"/>
              <a:pathLst>
                <a:path w="1307" h="1027" extrusionOk="0">
                  <a:moveTo>
                    <a:pt x="247" y="1"/>
                  </a:moveTo>
                  <a:lnTo>
                    <a:pt x="247" y="71"/>
                  </a:lnTo>
                  <a:cubicBezTo>
                    <a:pt x="247" y="71"/>
                    <a:pt x="176" y="37"/>
                    <a:pt x="142" y="37"/>
                  </a:cubicBezTo>
                  <a:lnTo>
                    <a:pt x="105" y="71"/>
                  </a:lnTo>
                  <a:cubicBezTo>
                    <a:pt x="105" y="71"/>
                    <a:pt x="71" y="71"/>
                    <a:pt x="71" y="108"/>
                  </a:cubicBezTo>
                  <a:lnTo>
                    <a:pt x="35" y="142"/>
                  </a:lnTo>
                  <a:lnTo>
                    <a:pt x="35" y="179"/>
                  </a:lnTo>
                  <a:cubicBezTo>
                    <a:pt x="1" y="179"/>
                    <a:pt x="35" y="213"/>
                    <a:pt x="35" y="213"/>
                  </a:cubicBezTo>
                  <a:cubicBezTo>
                    <a:pt x="35" y="213"/>
                    <a:pt x="1" y="249"/>
                    <a:pt x="1" y="283"/>
                  </a:cubicBezTo>
                  <a:cubicBezTo>
                    <a:pt x="35" y="283"/>
                    <a:pt x="247" y="495"/>
                    <a:pt x="247" y="495"/>
                  </a:cubicBezTo>
                  <a:cubicBezTo>
                    <a:pt x="247" y="495"/>
                    <a:pt x="670" y="990"/>
                    <a:pt x="812" y="1027"/>
                  </a:cubicBezTo>
                  <a:cubicBezTo>
                    <a:pt x="919" y="1027"/>
                    <a:pt x="1306" y="673"/>
                    <a:pt x="1306" y="673"/>
                  </a:cubicBezTo>
                  <a:lnTo>
                    <a:pt x="953" y="391"/>
                  </a:lnTo>
                  <a:lnTo>
                    <a:pt x="778" y="637"/>
                  </a:lnTo>
                  <a:lnTo>
                    <a:pt x="354" y="283"/>
                  </a:lnTo>
                  <a:lnTo>
                    <a:pt x="354" y="10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9"/>
            <p:cNvSpPr/>
            <p:nvPr/>
          </p:nvSpPr>
          <p:spPr>
            <a:xfrm>
              <a:off x="6186030" y="2500446"/>
              <a:ext cx="36905" cy="48600"/>
            </a:xfrm>
            <a:custGeom>
              <a:avLst/>
              <a:gdLst/>
              <a:ahLst/>
              <a:cxnLst/>
              <a:rect l="l" t="t" r="r" b="b"/>
              <a:pathLst>
                <a:path w="142" h="187" extrusionOk="0">
                  <a:moveTo>
                    <a:pt x="60" y="0"/>
                  </a:moveTo>
                  <a:cubicBezTo>
                    <a:pt x="51" y="0"/>
                    <a:pt x="42" y="3"/>
                    <a:pt x="34" y="11"/>
                  </a:cubicBezTo>
                  <a:cubicBezTo>
                    <a:pt x="0" y="11"/>
                    <a:pt x="105" y="186"/>
                    <a:pt x="105" y="186"/>
                  </a:cubicBezTo>
                  <a:lnTo>
                    <a:pt x="142" y="45"/>
                  </a:lnTo>
                  <a:cubicBezTo>
                    <a:pt x="142" y="45"/>
                    <a:pt x="97" y="0"/>
                    <a:pt x="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9"/>
            <p:cNvSpPr/>
            <p:nvPr/>
          </p:nvSpPr>
          <p:spPr>
            <a:xfrm>
              <a:off x="5497056" y="2326579"/>
              <a:ext cx="28068" cy="57176"/>
            </a:xfrm>
            <a:custGeom>
              <a:avLst/>
              <a:gdLst/>
              <a:ahLst/>
              <a:cxnLst/>
              <a:rect l="l" t="t" r="r" b="b"/>
              <a:pathLst>
                <a:path w="108" h="220" extrusionOk="0">
                  <a:moveTo>
                    <a:pt x="51" y="1"/>
                  </a:moveTo>
                  <a:cubicBezTo>
                    <a:pt x="46" y="1"/>
                    <a:pt x="42" y="3"/>
                    <a:pt x="37" y="7"/>
                  </a:cubicBezTo>
                  <a:cubicBezTo>
                    <a:pt x="0" y="44"/>
                    <a:pt x="0" y="219"/>
                    <a:pt x="0" y="219"/>
                  </a:cubicBezTo>
                  <a:lnTo>
                    <a:pt x="108" y="78"/>
                  </a:lnTo>
                  <a:cubicBezTo>
                    <a:pt x="108" y="78"/>
                    <a:pt x="80" y="1"/>
                    <a:pt x="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9"/>
            <p:cNvSpPr/>
            <p:nvPr/>
          </p:nvSpPr>
          <p:spPr>
            <a:xfrm>
              <a:off x="5772541" y="1130556"/>
              <a:ext cx="28068" cy="32487"/>
            </a:xfrm>
            <a:custGeom>
              <a:avLst/>
              <a:gdLst/>
              <a:ahLst/>
              <a:cxnLst/>
              <a:rect l="l" t="t" r="r" b="b"/>
              <a:pathLst>
                <a:path w="108" h="125" extrusionOk="0">
                  <a:moveTo>
                    <a:pt x="68" y="0"/>
                  </a:moveTo>
                  <a:cubicBezTo>
                    <a:pt x="45" y="0"/>
                    <a:pt x="18" y="18"/>
                    <a:pt x="0" y="53"/>
                  </a:cubicBezTo>
                  <a:lnTo>
                    <a:pt x="37" y="124"/>
                  </a:lnTo>
                  <a:cubicBezTo>
                    <a:pt x="37" y="124"/>
                    <a:pt x="107" y="124"/>
                    <a:pt x="107" y="53"/>
                  </a:cubicBezTo>
                  <a:cubicBezTo>
                    <a:pt x="107" y="18"/>
                    <a:pt x="90" y="0"/>
                    <a:pt x="68" y="0"/>
                  </a:cubicBezTo>
                  <a:close/>
                </a:path>
              </a:pathLst>
            </a:custGeom>
            <a:solidFill>
              <a:srgbClr val="FF9C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9"/>
            <p:cNvSpPr/>
            <p:nvPr/>
          </p:nvSpPr>
          <p:spPr>
            <a:xfrm>
              <a:off x="5671703" y="1134714"/>
              <a:ext cx="18712" cy="18712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5" y="1"/>
                  </a:moveTo>
                  <a:cubicBezTo>
                    <a:pt x="1" y="37"/>
                    <a:pt x="1" y="37"/>
                    <a:pt x="1" y="71"/>
                  </a:cubicBezTo>
                  <a:lnTo>
                    <a:pt x="35" y="71"/>
                  </a:lnTo>
                  <a:cubicBezTo>
                    <a:pt x="35" y="71"/>
                    <a:pt x="72" y="71"/>
                    <a:pt x="35" y="37"/>
                  </a:cubicBezTo>
                  <a:lnTo>
                    <a:pt x="35" y="1"/>
                  </a:lnTo>
                  <a:close/>
                </a:path>
              </a:pathLst>
            </a:custGeom>
            <a:solidFill>
              <a:srgbClr val="442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9"/>
            <p:cNvSpPr/>
            <p:nvPr/>
          </p:nvSpPr>
          <p:spPr>
            <a:xfrm>
              <a:off x="5662347" y="1113143"/>
              <a:ext cx="36905" cy="21831"/>
            </a:xfrm>
            <a:custGeom>
              <a:avLst/>
              <a:gdLst/>
              <a:ahLst/>
              <a:cxnLst/>
              <a:rect l="l" t="t" r="r" b="b"/>
              <a:pathLst>
                <a:path w="142" h="84" extrusionOk="0">
                  <a:moveTo>
                    <a:pt x="49" y="0"/>
                  </a:moveTo>
                  <a:cubicBezTo>
                    <a:pt x="22" y="0"/>
                    <a:pt x="0" y="18"/>
                    <a:pt x="0" y="50"/>
                  </a:cubicBezTo>
                  <a:cubicBezTo>
                    <a:pt x="71" y="50"/>
                    <a:pt x="141" y="84"/>
                    <a:pt x="141" y="84"/>
                  </a:cubicBezTo>
                  <a:cubicBezTo>
                    <a:pt x="123" y="26"/>
                    <a:pt x="82" y="0"/>
                    <a:pt x="49" y="0"/>
                  </a:cubicBezTo>
                  <a:close/>
                </a:path>
              </a:pathLst>
            </a:custGeom>
            <a:solidFill>
              <a:srgbClr val="FF45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9"/>
            <p:cNvSpPr/>
            <p:nvPr/>
          </p:nvSpPr>
          <p:spPr>
            <a:xfrm>
              <a:off x="5662347" y="1199427"/>
              <a:ext cx="25210" cy="12995"/>
            </a:xfrm>
            <a:custGeom>
              <a:avLst/>
              <a:gdLst/>
              <a:ahLst/>
              <a:cxnLst/>
              <a:rect l="l" t="t" r="r" b="b"/>
              <a:pathLst>
                <a:path w="97" h="50" extrusionOk="0">
                  <a:moveTo>
                    <a:pt x="71" y="0"/>
                  </a:moveTo>
                  <a:cubicBezTo>
                    <a:pt x="71" y="0"/>
                    <a:pt x="37" y="34"/>
                    <a:pt x="0" y="34"/>
                  </a:cubicBezTo>
                  <a:cubicBezTo>
                    <a:pt x="11" y="45"/>
                    <a:pt x="25" y="50"/>
                    <a:pt x="38" y="50"/>
                  </a:cubicBezTo>
                  <a:cubicBezTo>
                    <a:pt x="69" y="50"/>
                    <a:pt x="97" y="24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9"/>
            <p:cNvSpPr/>
            <p:nvPr/>
          </p:nvSpPr>
          <p:spPr>
            <a:xfrm>
              <a:off x="5698992" y="1149528"/>
              <a:ext cx="36905" cy="40543"/>
            </a:xfrm>
            <a:custGeom>
              <a:avLst/>
              <a:gdLst/>
              <a:ahLst/>
              <a:cxnLst/>
              <a:rect l="l" t="t" r="r" b="b"/>
              <a:pathLst>
                <a:path w="142" h="156" extrusionOk="0">
                  <a:moveTo>
                    <a:pt x="89" y="0"/>
                  </a:moveTo>
                  <a:cubicBezTo>
                    <a:pt x="75" y="0"/>
                    <a:pt x="58" y="5"/>
                    <a:pt x="37" y="14"/>
                  </a:cubicBezTo>
                  <a:cubicBezTo>
                    <a:pt x="0" y="14"/>
                    <a:pt x="0" y="51"/>
                    <a:pt x="0" y="85"/>
                  </a:cubicBezTo>
                  <a:cubicBezTo>
                    <a:pt x="0" y="122"/>
                    <a:pt x="37" y="156"/>
                    <a:pt x="71" y="156"/>
                  </a:cubicBezTo>
                  <a:cubicBezTo>
                    <a:pt x="108" y="122"/>
                    <a:pt x="142" y="85"/>
                    <a:pt x="142" y="51"/>
                  </a:cubicBezTo>
                  <a:cubicBezTo>
                    <a:pt x="142" y="25"/>
                    <a:pt x="125" y="0"/>
                    <a:pt x="89" y="0"/>
                  </a:cubicBezTo>
                  <a:close/>
                </a:path>
              </a:pathLst>
            </a:custGeom>
            <a:solidFill>
              <a:srgbClr val="FF7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9"/>
            <p:cNvSpPr/>
            <p:nvPr/>
          </p:nvSpPr>
          <p:spPr>
            <a:xfrm>
              <a:off x="5533701" y="2376738"/>
              <a:ext cx="36905" cy="32487"/>
            </a:xfrm>
            <a:custGeom>
              <a:avLst/>
              <a:gdLst/>
              <a:ahLst/>
              <a:cxnLst/>
              <a:rect l="l" t="t" r="r" b="b"/>
              <a:pathLst>
                <a:path w="142" h="125" extrusionOk="0">
                  <a:moveTo>
                    <a:pt x="90" y="1"/>
                  </a:moveTo>
                  <a:cubicBezTo>
                    <a:pt x="72" y="1"/>
                    <a:pt x="54" y="9"/>
                    <a:pt x="37" y="26"/>
                  </a:cubicBezTo>
                  <a:cubicBezTo>
                    <a:pt x="1" y="26"/>
                    <a:pt x="1" y="97"/>
                    <a:pt x="37" y="97"/>
                  </a:cubicBezTo>
                  <a:cubicBezTo>
                    <a:pt x="54" y="115"/>
                    <a:pt x="72" y="125"/>
                    <a:pt x="90" y="125"/>
                  </a:cubicBezTo>
                  <a:cubicBezTo>
                    <a:pt x="107" y="125"/>
                    <a:pt x="125" y="115"/>
                    <a:pt x="142" y="97"/>
                  </a:cubicBezTo>
                  <a:lnTo>
                    <a:pt x="142" y="26"/>
                  </a:lnTo>
                  <a:cubicBezTo>
                    <a:pt x="125" y="9"/>
                    <a:pt x="107" y="1"/>
                    <a:pt x="90" y="1"/>
                  </a:cubicBezTo>
                  <a:close/>
                </a:path>
              </a:pathLst>
            </a:custGeom>
            <a:solidFill>
              <a:srgbClr val="FF9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9"/>
            <p:cNvSpPr/>
            <p:nvPr/>
          </p:nvSpPr>
          <p:spPr>
            <a:xfrm>
              <a:off x="6268155" y="2511882"/>
              <a:ext cx="37165" cy="28328"/>
            </a:xfrm>
            <a:custGeom>
              <a:avLst/>
              <a:gdLst/>
              <a:ahLst/>
              <a:cxnLst/>
              <a:rect l="l" t="t" r="r" b="b"/>
              <a:pathLst>
                <a:path w="143" h="109" extrusionOk="0">
                  <a:moveTo>
                    <a:pt x="71" y="1"/>
                  </a:moveTo>
                  <a:cubicBezTo>
                    <a:pt x="38" y="1"/>
                    <a:pt x="1" y="1"/>
                    <a:pt x="1" y="38"/>
                  </a:cubicBezTo>
                  <a:cubicBezTo>
                    <a:pt x="1" y="72"/>
                    <a:pt x="38" y="108"/>
                    <a:pt x="71" y="108"/>
                  </a:cubicBezTo>
                  <a:cubicBezTo>
                    <a:pt x="108" y="108"/>
                    <a:pt x="142" y="72"/>
                    <a:pt x="142" y="38"/>
                  </a:cubicBezTo>
                  <a:cubicBezTo>
                    <a:pt x="142" y="1"/>
                    <a:pt x="108" y="1"/>
                    <a:pt x="71" y="1"/>
                  </a:cubicBez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9"/>
            <p:cNvSpPr/>
            <p:nvPr/>
          </p:nvSpPr>
          <p:spPr>
            <a:xfrm>
              <a:off x="5616606" y="1887621"/>
              <a:ext cx="220649" cy="147099"/>
            </a:xfrm>
            <a:custGeom>
              <a:avLst/>
              <a:gdLst/>
              <a:ahLst/>
              <a:cxnLst/>
              <a:rect l="l" t="t" r="r" b="b"/>
              <a:pathLst>
                <a:path w="849" h="566" extrusionOk="0">
                  <a:moveTo>
                    <a:pt x="741" y="1"/>
                  </a:moveTo>
                  <a:lnTo>
                    <a:pt x="1" y="391"/>
                  </a:lnTo>
                  <a:lnTo>
                    <a:pt x="72" y="566"/>
                  </a:lnTo>
                  <a:lnTo>
                    <a:pt x="849" y="249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FFA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9"/>
            <p:cNvSpPr/>
            <p:nvPr/>
          </p:nvSpPr>
          <p:spPr>
            <a:xfrm>
              <a:off x="5919380" y="2144654"/>
              <a:ext cx="312391" cy="340459"/>
            </a:xfrm>
            <a:custGeom>
              <a:avLst/>
              <a:gdLst/>
              <a:ahLst/>
              <a:cxnLst/>
              <a:rect l="l" t="t" r="r" b="b"/>
              <a:pathLst>
                <a:path w="1202" h="1310" extrusionOk="0">
                  <a:moveTo>
                    <a:pt x="0" y="1"/>
                  </a:moveTo>
                  <a:cubicBezTo>
                    <a:pt x="37" y="142"/>
                    <a:pt x="108" y="250"/>
                    <a:pt x="142" y="283"/>
                  </a:cubicBezTo>
                  <a:cubicBezTo>
                    <a:pt x="424" y="603"/>
                    <a:pt x="1097" y="1309"/>
                    <a:pt x="1097" y="1309"/>
                  </a:cubicBezTo>
                  <a:lnTo>
                    <a:pt x="1201" y="1273"/>
                  </a:lnTo>
                  <a:cubicBezTo>
                    <a:pt x="1026" y="1027"/>
                    <a:pt x="424" y="425"/>
                    <a:pt x="354" y="320"/>
                  </a:cubicBezTo>
                  <a:cubicBezTo>
                    <a:pt x="249" y="320"/>
                    <a:pt x="108" y="142"/>
                    <a:pt x="0" y="1"/>
                  </a:cubicBez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9"/>
            <p:cNvSpPr/>
            <p:nvPr/>
          </p:nvSpPr>
          <p:spPr>
            <a:xfrm>
              <a:off x="5680540" y="1061685"/>
              <a:ext cx="74069" cy="41063"/>
            </a:xfrm>
            <a:custGeom>
              <a:avLst/>
              <a:gdLst/>
              <a:ahLst/>
              <a:cxnLst/>
              <a:rect l="l" t="t" r="r" b="b"/>
              <a:pathLst>
                <a:path w="285" h="158" extrusionOk="0">
                  <a:moveTo>
                    <a:pt x="112" y="0"/>
                  </a:moveTo>
                  <a:cubicBezTo>
                    <a:pt x="68" y="0"/>
                    <a:pt x="25" y="12"/>
                    <a:pt x="1" y="36"/>
                  </a:cubicBezTo>
                  <a:cubicBezTo>
                    <a:pt x="1" y="36"/>
                    <a:pt x="26" y="157"/>
                    <a:pt x="136" y="157"/>
                  </a:cubicBezTo>
                  <a:cubicBezTo>
                    <a:pt x="158" y="157"/>
                    <a:pt x="183" y="152"/>
                    <a:pt x="213" y="140"/>
                  </a:cubicBezTo>
                  <a:cubicBezTo>
                    <a:pt x="284" y="47"/>
                    <a:pt x="198" y="0"/>
                    <a:pt x="112" y="0"/>
                  </a:cubicBezTo>
                  <a:close/>
                </a:path>
              </a:pathLst>
            </a:custGeom>
            <a:solidFill>
              <a:srgbClr val="FF45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9"/>
            <p:cNvSpPr/>
            <p:nvPr/>
          </p:nvSpPr>
          <p:spPr>
            <a:xfrm>
              <a:off x="5203118" y="914326"/>
              <a:ext cx="789813" cy="523943"/>
            </a:xfrm>
            <a:custGeom>
              <a:avLst/>
              <a:gdLst/>
              <a:ahLst/>
              <a:cxnLst/>
              <a:rect l="l" t="t" r="r" b="b"/>
              <a:pathLst>
                <a:path w="3039" h="2016" extrusionOk="0">
                  <a:moveTo>
                    <a:pt x="2934" y="1767"/>
                  </a:moveTo>
                  <a:lnTo>
                    <a:pt x="3039" y="1979"/>
                  </a:lnTo>
                  <a:lnTo>
                    <a:pt x="3039" y="1767"/>
                  </a:lnTo>
                  <a:close/>
                  <a:moveTo>
                    <a:pt x="1" y="1"/>
                  </a:moveTo>
                  <a:lnTo>
                    <a:pt x="1767" y="2016"/>
                  </a:lnTo>
                  <a:cubicBezTo>
                    <a:pt x="1804" y="1945"/>
                    <a:pt x="1875" y="1875"/>
                    <a:pt x="1945" y="1767"/>
                  </a:cubicBezTo>
                  <a:lnTo>
                    <a:pt x="1663" y="1767"/>
                  </a:lnTo>
                  <a:lnTo>
                    <a:pt x="1663" y="1343"/>
                  </a:lnTo>
                  <a:lnTo>
                    <a:pt x="1945" y="1343"/>
                  </a:lnTo>
                  <a:cubicBezTo>
                    <a:pt x="1875" y="1343"/>
                    <a:pt x="1838" y="1343"/>
                    <a:pt x="1804" y="1309"/>
                  </a:cubicBezTo>
                  <a:cubicBezTo>
                    <a:pt x="1767" y="1273"/>
                    <a:pt x="1696" y="1097"/>
                    <a:pt x="1733" y="1061"/>
                  </a:cubicBezTo>
                  <a:lnTo>
                    <a:pt x="1663" y="1027"/>
                  </a:lnTo>
                  <a:cubicBezTo>
                    <a:pt x="1663" y="990"/>
                    <a:pt x="1767" y="919"/>
                    <a:pt x="1696" y="778"/>
                  </a:cubicBezTo>
                  <a:lnTo>
                    <a:pt x="1696" y="744"/>
                  </a:lnTo>
                  <a:cubicBezTo>
                    <a:pt x="1663" y="707"/>
                    <a:pt x="1626" y="674"/>
                    <a:pt x="1626" y="603"/>
                  </a:cubicBezTo>
                  <a:cubicBezTo>
                    <a:pt x="1626" y="566"/>
                    <a:pt x="1626" y="532"/>
                    <a:pt x="1663" y="532"/>
                  </a:cubicBezTo>
                  <a:cubicBezTo>
                    <a:pt x="1663" y="462"/>
                    <a:pt x="1663" y="425"/>
                    <a:pt x="1733" y="354"/>
                  </a:cubicBezTo>
                  <a:cubicBezTo>
                    <a:pt x="1696" y="283"/>
                    <a:pt x="1767" y="213"/>
                    <a:pt x="1875" y="213"/>
                  </a:cubicBezTo>
                  <a:cubicBezTo>
                    <a:pt x="1908" y="213"/>
                    <a:pt x="1945" y="213"/>
                    <a:pt x="1945" y="250"/>
                  </a:cubicBezTo>
                  <a:lnTo>
                    <a:pt x="1945" y="1"/>
                  </a:lnTo>
                  <a:close/>
                </a:path>
              </a:pathLst>
            </a:custGeom>
            <a:solidFill>
              <a:srgbClr val="FFDCE0">
                <a:alpha val="7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9"/>
            <p:cNvSpPr/>
            <p:nvPr/>
          </p:nvSpPr>
          <p:spPr>
            <a:xfrm>
              <a:off x="5708608" y="914326"/>
              <a:ext cx="275746" cy="349296"/>
            </a:xfrm>
            <a:custGeom>
              <a:avLst/>
              <a:gdLst/>
              <a:ahLst/>
              <a:cxnLst/>
              <a:rect l="l" t="t" r="r" b="b"/>
              <a:pathLst>
                <a:path w="1061" h="1344" extrusionOk="0">
                  <a:moveTo>
                    <a:pt x="0" y="1"/>
                  </a:moveTo>
                  <a:lnTo>
                    <a:pt x="0" y="250"/>
                  </a:lnTo>
                  <a:cubicBezTo>
                    <a:pt x="71" y="179"/>
                    <a:pt x="105" y="142"/>
                    <a:pt x="175" y="142"/>
                  </a:cubicBezTo>
                  <a:cubicBezTo>
                    <a:pt x="283" y="142"/>
                    <a:pt x="353" y="250"/>
                    <a:pt x="353" y="320"/>
                  </a:cubicBezTo>
                  <a:cubicBezTo>
                    <a:pt x="387" y="320"/>
                    <a:pt x="387" y="283"/>
                    <a:pt x="424" y="283"/>
                  </a:cubicBezTo>
                  <a:lnTo>
                    <a:pt x="424" y="1"/>
                  </a:lnTo>
                  <a:close/>
                  <a:moveTo>
                    <a:pt x="495" y="1"/>
                  </a:moveTo>
                  <a:lnTo>
                    <a:pt x="495" y="320"/>
                  </a:lnTo>
                  <a:cubicBezTo>
                    <a:pt x="565" y="354"/>
                    <a:pt x="565" y="425"/>
                    <a:pt x="529" y="462"/>
                  </a:cubicBezTo>
                  <a:lnTo>
                    <a:pt x="599" y="462"/>
                  </a:lnTo>
                  <a:cubicBezTo>
                    <a:pt x="707" y="462"/>
                    <a:pt x="777" y="674"/>
                    <a:pt x="636" y="707"/>
                  </a:cubicBezTo>
                  <a:cubicBezTo>
                    <a:pt x="777" y="744"/>
                    <a:pt x="741" y="990"/>
                    <a:pt x="565" y="990"/>
                  </a:cubicBezTo>
                  <a:cubicBezTo>
                    <a:pt x="636" y="1027"/>
                    <a:pt x="565" y="1131"/>
                    <a:pt x="495" y="1168"/>
                  </a:cubicBezTo>
                  <a:lnTo>
                    <a:pt x="495" y="1273"/>
                  </a:lnTo>
                  <a:lnTo>
                    <a:pt x="565" y="1343"/>
                  </a:lnTo>
                  <a:lnTo>
                    <a:pt x="1060" y="1343"/>
                  </a:lnTo>
                  <a:lnTo>
                    <a:pt x="1060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9"/>
            <p:cNvSpPr/>
            <p:nvPr/>
          </p:nvSpPr>
          <p:spPr>
            <a:xfrm>
              <a:off x="5635059" y="1263361"/>
              <a:ext cx="357872" cy="110454"/>
            </a:xfrm>
            <a:custGeom>
              <a:avLst/>
              <a:gdLst/>
              <a:ahLst/>
              <a:cxnLst/>
              <a:rect l="l" t="t" r="r" b="b"/>
              <a:pathLst>
                <a:path w="1377" h="425" extrusionOk="0">
                  <a:moveTo>
                    <a:pt x="1" y="0"/>
                  </a:moveTo>
                  <a:lnTo>
                    <a:pt x="1" y="424"/>
                  </a:lnTo>
                  <a:lnTo>
                    <a:pt x="283" y="424"/>
                  </a:lnTo>
                  <a:cubicBezTo>
                    <a:pt x="354" y="354"/>
                    <a:pt x="388" y="320"/>
                    <a:pt x="458" y="283"/>
                  </a:cubicBezTo>
                  <a:cubicBezTo>
                    <a:pt x="495" y="249"/>
                    <a:pt x="495" y="212"/>
                    <a:pt x="495" y="212"/>
                  </a:cubicBezTo>
                  <a:lnTo>
                    <a:pt x="424" y="0"/>
                  </a:lnTo>
                  <a:close/>
                  <a:moveTo>
                    <a:pt x="848" y="0"/>
                  </a:moveTo>
                  <a:cubicBezTo>
                    <a:pt x="1024" y="0"/>
                    <a:pt x="1165" y="212"/>
                    <a:pt x="1272" y="424"/>
                  </a:cubicBezTo>
                  <a:lnTo>
                    <a:pt x="1377" y="424"/>
                  </a:lnTo>
                  <a:lnTo>
                    <a:pt x="1377" y="108"/>
                  </a:lnTo>
                  <a:lnTo>
                    <a:pt x="1343" y="108"/>
                  </a:lnTo>
                  <a:lnTo>
                    <a:pt x="1343" y="0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9"/>
            <p:cNvSpPr/>
            <p:nvPr/>
          </p:nvSpPr>
          <p:spPr>
            <a:xfrm>
              <a:off x="5818802" y="914326"/>
              <a:ext cx="18452" cy="330843"/>
            </a:xfrm>
            <a:custGeom>
              <a:avLst/>
              <a:gdLst/>
              <a:ahLst/>
              <a:cxnLst/>
              <a:rect l="l" t="t" r="r" b="b"/>
              <a:pathLst>
                <a:path w="71" h="1273" extrusionOk="0">
                  <a:moveTo>
                    <a:pt x="0" y="1"/>
                  </a:moveTo>
                  <a:lnTo>
                    <a:pt x="0" y="283"/>
                  </a:lnTo>
                  <a:lnTo>
                    <a:pt x="34" y="283"/>
                  </a:lnTo>
                  <a:cubicBezTo>
                    <a:pt x="34" y="283"/>
                    <a:pt x="71" y="283"/>
                    <a:pt x="71" y="320"/>
                  </a:cubicBezTo>
                  <a:lnTo>
                    <a:pt x="71" y="1"/>
                  </a:lnTo>
                  <a:close/>
                  <a:moveTo>
                    <a:pt x="71" y="1168"/>
                  </a:moveTo>
                  <a:cubicBezTo>
                    <a:pt x="71" y="1202"/>
                    <a:pt x="71" y="1202"/>
                    <a:pt x="34" y="1202"/>
                  </a:cubicBezTo>
                  <a:lnTo>
                    <a:pt x="71" y="1273"/>
                  </a:lnTo>
                  <a:lnTo>
                    <a:pt x="71" y="1168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9"/>
            <p:cNvSpPr/>
            <p:nvPr/>
          </p:nvSpPr>
          <p:spPr>
            <a:xfrm>
              <a:off x="5984094" y="914326"/>
              <a:ext cx="8836" cy="377104"/>
            </a:xfrm>
            <a:custGeom>
              <a:avLst/>
              <a:gdLst/>
              <a:ahLst/>
              <a:cxnLst/>
              <a:rect l="l" t="t" r="r" b="b"/>
              <a:pathLst>
                <a:path w="34" h="1451" extrusionOk="0">
                  <a:moveTo>
                    <a:pt x="0" y="1"/>
                  </a:moveTo>
                  <a:lnTo>
                    <a:pt x="0" y="1343"/>
                  </a:lnTo>
                  <a:lnTo>
                    <a:pt x="0" y="1451"/>
                  </a:lnTo>
                  <a:lnTo>
                    <a:pt x="34" y="145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9"/>
            <p:cNvSpPr/>
            <p:nvPr/>
          </p:nvSpPr>
          <p:spPr>
            <a:xfrm>
              <a:off x="5625443" y="1052589"/>
              <a:ext cx="18712" cy="55357"/>
            </a:xfrm>
            <a:custGeom>
              <a:avLst/>
              <a:gdLst/>
              <a:ahLst/>
              <a:cxnLst/>
              <a:rect l="l" t="t" r="r" b="b"/>
              <a:pathLst>
                <a:path w="72" h="213" extrusionOk="0">
                  <a:moveTo>
                    <a:pt x="38" y="0"/>
                  </a:moveTo>
                  <a:cubicBezTo>
                    <a:pt x="1" y="0"/>
                    <a:pt x="1" y="34"/>
                    <a:pt x="1" y="71"/>
                  </a:cubicBezTo>
                  <a:cubicBezTo>
                    <a:pt x="1" y="142"/>
                    <a:pt x="38" y="175"/>
                    <a:pt x="71" y="212"/>
                  </a:cubicBezTo>
                  <a:lnTo>
                    <a:pt x="71" y="71"/>
                  </a:lnTo>
                  <a:cubicBezTo>
                    <a:pt x="71" y="71"/>
                    <a:pt x="38" y="34"/>
                    <a:pt x="38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9"/>
            <p:cNvSpPr/>
            <p:nvPr/>
          </p:nvSpPr>
          <p:spPr>
            <a:xfrm>
              <a:off x="5635059" y="951231"/>
              <a:ext cx="275746" cy="275746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58" y="0"/>
                  </a:moveTo>
                  <a:cubicBezTo>
                    <a:pt x="388" y="0"/>
                    <a:pt x="354" y="37"/>
                    <a:pt x="283" y="108"/>
                  </a:cubicBezTo>
                  <a:cubicBezTo>
                    <a:pt x="283" y="71"/>
                    <a:pt x="246" y="71"/>
                    <a:pt x="213" y="71"/>
                  </a:cubicBezTo>
                  <a:cubicBezTo>
                    <a:pt x="105" y="71"/>
                    <a:pt x="34" y="141"/>
                    <a:pt x="71" y="212"/>
                  </a:cubicBezTo>
                  <a:cubicBezTo>
                    <a:pt x="1" y="283"/>
                    <a:pt x="1" y="320"/>
                    <a:pt x="1" y="390"/>
                  </a:cubicBezTo>
                  <a:cubicBezTo>
                    <a:pt x="1" y="424"/>
                    <a:pt x="34" y="461"/>
                    <a:pt x="34" y="461"/>
                  </a:cubicBezTo>
                  <a:lnTo>
                    <a:pt x="71" y="461"/>
                  </a:lnTo>
                  <a:cubicBezTo>
                    <a:pt x="105" y="495"/>
                    <a:pt x="176" y="495"/>
                    <a:pt x="213" y="532"/>
                  </a:cubicBezTo>
                  <a:cubicBezTo>
                    <a:pt x="213" y="495"/>
                    <a:pt x="176" y="461"/>
                    <a:pt x="176" y="461"/>
                  </a:cubicBezTo>
                  <a:cubicBezTo>
                    <a:pt x="213" y="424"/>
                    <a:pt x="246" y="424"/>
                    <a:pt x="283" y="424"/>
                  </a:cubicBezTo>
                  <a:cubicBezTo>
                    <a:pt x="354" y="424"/>
                    <a:pt x="458" y="461"/>
                    <a:pt x="388" y="565"/>
                  </a:cubicBezTo>
                  <a:cubicBezTo>
                    <a:pt x="424" y="602"/>
                    <a:pt x="458" y="636"/>
                    <a:pt x="495" y="707"/>
                  </a:cubicBezTo>
                  <a:cubicBezTo>
                    <a:pt x="495" y="673"/>
                    <a:pt x="566" y="636"/>
                    <a:pt x="600" y="636"/>
                  </a:cubicBezTo>
                  <a:cubicBezTo>
                    <a:pt x="636" y="636"/>
                    <a:pt x="670" y="636"/>
                    <a:pt x="670" y="673"/>
                  </a:cubicBezTo>
                  <a:cubicBezTo>
                    <a:pt x="707" y="777"/>
                    <a:pt x="600" y="848"/>
                    <a:pt x="600" y="848"/>
                  </a:cubicBezTo>
                  <a:lnTo>
                    <a:pt x="670" y="955"/>
                  </a:lnTo>
                  <a:lnTo>
                    <a:pt x="741" y="1060"/>
                  </a:lnTo>
                  <a:cubicBezTo>
                    <a:pt x="778" y="1060"/>
                    <a:pt x="778" y="1060"/>
                    <a:pt x="778" y="1026"/>
                  </a:cubicBezTo>
                  <a:cubicBezTo>
                    <a:pt x="848" y="989"/>
                    <a:pt x="919" y="885"/>
                    <a:pt x="848" y="848"/>
                  </a:cubicBezTo>
                  <a:cubicBezTo>
                    <a:pt x="1024" y="848"/>
                    <a:pt x="1060" y="602"/>
                    <a:pt x="919" y="565"/>
                  </a:cubicBezTo>
                  <a:cubicBezTo>
                    <a:pt x="1060" y="532"/>
                    <a:pt x="990" y="320"/>
                    <a:pt x="882" y="320"/>
                  </a:cubicBezTo>
                  <a:lnTo>
                    <a:pt x="812" y="320"/>
                  </a:lnTo>
                  <a:cubicBezTo>
                    <a:pt x="848" y="283"/>
                    <a:pt x="848" y="212"/>
                    <a:pt x="778" y="178"/>
                  </a:cubicBezTo>
                  <a:cubicBezTo>
                    <a:pt x="778" y="141"/>
                    <a:pt x="741" y="141"/>
                    <a:pt x="741" y="141"/>
                  </a:cubicBezTo>
                  <a:lnTo>
                    <a:pt x="707" y="141"/>
                  </a:lnTo>
                  <a:cubicBezTo>
                    <a:pt x="670" y="141"/>
                    <a:pt x="670" y="178"/>
                    <a:pt x="636" y="178"/>
                  </a:cubicBezTo>
                  <a:cubicBezTo>
                    <a:pt x="636" y="108"/>
                    <a:pt x="566" y="0"/>
                    <a:pt x="458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9"/>
            <p:cNvSpPr/>
            <p:nvPr/>
          </p:nvSpPr>
          <p:spPr>
            <a:xfrm>
              <a:off x="5855447" y="1263361"/>
              <a:ext cx="137483" cy="257294"/>
            </a:xfrm>
            <a:custGeom>
              <a:avLst/>
              <a:gdLst/>
              <a:ahLst/>
              <a:cxnLst/>
              <a:rect l="l" t="t" r="r" b="b"/>
              <a:pathLst>
                <a:path w="529" h="990" extrusionOk="0">
                  <a:moveTo>
                    <a:pt x="0" y="0"/>
                  </a:moveTo>
                  <a:cubicBezTo>
                    <a:pt x="34" y="0"/>
                    <a:pt x="212" y="37"/>
                    <a:pt x="317" y="424"/>
                  </a:cubicBezTo>
                  <a:cubicBezTo>
                    <a:pt x="354" y="532"/>
                    <a:pt x="388" y="778"/>
                    <a:pt x="424" y="990"/>
                  </a:cubicBezTo>
                  <a:lnTo>
                    <a:pt x="529" y="990"/>
                  </a:lnTo>
                  <a:lnTo>
                    <a:pt x="529" y="636"/>
                  </a:lnTo>
                  <a:lnTo>
                    <a:pt x="424" y="424"/>
                  </a:lnTo>
                  <a:cubicBezTo>
                    <a:pt x="317" y="212"/>
                    <a:pt x="176" y="0"/>
                    <a:pt x="0" y="0"/>
                  </a:cubicBez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9"/>
            <p:cNvSpPr/>
            <p:nvPr/>
          </p:nvSpPr>
          <p:spPr>
            <a:xfrm>
              <a:off x="5635059" y="1070781"/>
              <a:ext cx="220649" cy="247937"/>
            </a:xfrm>
            <a:custGeom>
              <a:avLst/>
              <a:gdLst/>
              <a:ahLst/>
              <a:cxnLst/>
              <a:rect l="l" t="t" r="r" b="b"/>
              <a:pathLst>
                <a:path w="849" h="954" extrusionOk="0">
                  <a:moveTo>
                    <a:pt x="176" y="176"/>
                  </a:moveTo>
                  <a:cubicBezTo>
                    <a:pt x="176" y="176"/>
                    <a:pt x="213" y="176"/>
                    <a:pt x="246" y="247"/>
                  </a:cubicBezTo>
                  <a:cubicBezTo>
                    <a:pt x="246" y="247"/>
                    <a:pt x="176" y="213"/>
                    <a:pt x="105" y="213"/>
                  </a:cubicBezTo>
                  <a:cubicBezTo>
                    <a:pt x="105" y="176"/>
                    <a:pt x="142" y="176"/>
                    <a:pt x="176" y="176"/>
                  </a:cubicBezTo>
                  <a:close/>
                  <a:moveTo>
                    <a:pt x="176" y="247"/>
                  </a:moveTo>
                  <a:lnTo>
                    <a:pt x="176" y="283"/>
                  </a:lnTo>
                  <a:cubicBezTo>
                    <a:pt x="213" y="317"/>
                    <a:pt x="176" y="317"/>
                    <a:pt x="176" y="317"/>
                  </a:cubicBezTo>
                  <a:lnTo>
                    <a:pt x="142" y="317"/>
                  </a:lnTo>
                  <a:cubicBezTo>
                    <a:pt x="142" y="283"/>
                    <a:pt x="142" y="283"/>
                    <a:pt x="176" y="247"/>
                  </a:cubicBezTo>
                  <a:close/>
                  <a:moveTo>
                    <a:pt x="600" y="213"/>
                  </a:moveTo>
                  <a:cubicBezTo>
                    <a:pt x="600" y="213"/>
                    <a:pt x="636" y="247"/>
                    <a:pt x="636" y="283"/>
                  </a:cubicBezTo>
                  <a:cubicBezTo>
                    <a:pt x="636" y="354"/>
                    <a:pt x="566" y="354"/>
                    <a:pt x="566" y="354"/>
                  </a:cubicBezTo>
                  <a:lnTo>
                    <a:pt x="529" y="283"/>
                  </a:lnTo>
                  <a:cubicBezTo>
                    <a:pt x="529" y="247"/>
                    <a:pt x="566" y="213"/>
                    <a:pt x="600" y="213"/>
                  </a:cubicBezTo>
                  <a:close/>
                  <a:moveTo>
                    <a:pt x="317" y="317"/>
                  </a:moveTo>
                  <a:cubicBezTo>
                    <a:pt x="354" y="317"/>
                    <a:pt x="388" y="317"/>
                    <a:pt x="388" y="354"/>
                  </a:cubicBezTo>
                  <a:cubicBezTo>
                    <a:pt x="388" y="388"/>
                    <a:pt x="354" y="425"/>
                    <a:pt x="317" y="459"/>
                  </a:cubicBezTo>
                  <a:cubicBezTo>
                    <a:pt x="283" y="459"/>
                    <a:pt x="246" y="425"/>
                    <a:pt x="246" y="388"/>
                  </a:cubicBezTo>
                  <a:cubicBezTo>
                    <a:pt x="246" y="354"/>
                    <a:pt x="246" y="317"/>
                    <a:pt x="283" y="317"/>
                  </a:cubicBezTo>
                  <a:close/>
                  <a:moveTo>
                    <a:pt x="176" y="495"/>
                  </a:moveTo>
                  <a:lnTo>
                    <a:pt x="176" y="495"/>
                  </a:lnTo>
                  <a:cubicBezTo>
                    <a:pt x="213" y="529"/>
                    <a:pt x="176" y="566"/>
                    <a:pt x="142" y="566"/>
                  </a:cubicBezTo>
                  <a:lnTo>
                    <a:pt x="105" y="529"/>
                  </a:lnTo>
                  <a:cubicBezTo>
                    <a:pt x="142" y="529"/>
                    <a:pt x="176" y="495"/>
                    <a:pt x="176" y="495"/>
                  </a:cubicBezTo>
                  <a:close/>
                  <a:moveTo>
                    <a:pt x="34" y="1"/>
                  </a:moveTo>
                  <a:lnTo>
                    <a:pt x="34" y="142"/>
                  </a:lnTo>
                  <a:lnTo>
                    <a:pt x="34" y="176"/>
                  </a:lnTo>
                  <a:cubicBezTo>
                    <a:pt x="105" y="317"/>
                    <a:pt x="1" y="388"/>
                    <a:pt x="1" y="425"/>
                  </a:cubicBezTo>
                  <a:lnTo>
                    <a:pt x="71" y="459"/>
                  </a:lnTo>
                  <a:cubicBezTo>
                    <a:pt x="34" y="495"/>
                    <a:pt x="105" y="671"/>
                    <a:pt x="142" y="707"/>
                  </a:cubicBezTo>
                  <a:cubicBezTo>
                    <a:pt x="176" y="741"/>
                    <a:pt x="213" y="741"/>
                    <a:pt x="283" y="741"/>
                  </a:cubicBezTo>
                  <a:lnTo>
                    <a:pt x="424" y="741"/>
                  </a:lnTo>
                  <a:lnTo>
                    <a:pt x="495" y="953"/>
                  </a:lnTo>
                  <a:lnTo>
                    <a:pt x="848" y="741"/>
                  </a:lnTo>
                  <a:lnTo>
                    <a:pt x="778" y="671"/>
                  </a:lnTo>
                  <a:lnTo>
                    <a:pt x="741" y="600"/>
                  </a:lnTo>
                  <a:lnTo>
                    <a:pt x="670" y="495"/>
                  </a:lnTo>
                  <a:lnTo>
                    <a:pt x="600" y="388"/>
                  </a:lnTo>
                  <a:cubicBezTo>
                    <a:pt x="600" y="388"/>
                    <a:pt x="707" y="317"/>
                    <a:pt x="670" y="213"/>
                  </a:cubicBezTo>
                  <a:cubicBezTo>
                    <a:pt x="670" y="176"/>
                    <a:pt x="636" y="176"/>
                    <a:pt x="600" y="176"/>
                  </a:cubicBezTo>
                  <a:cubicBezTo>
                    <a:pt x="566" y="176"/>
                    <a:pt x="495" y="213"/>
                    <a:pt x="495" y="247"/>
                  </a:cubicBezTo>
                  <a:cubicBezTo>
                    <a:pt x="458" y="176"/>
                    <a:pt x="424" y="142"/>
                    <a:pt x="388" y="105"/>
                  </a:cubicBezTo>
                  <a:lnTo>
                    <a:pt x="317" y="105"/>
                  </a:lnTo>
                  <a:cubicBezTo>
                    <a:pt x="246" y="105"/>
                    <a:pt x="246" y="105"/>
                    <a:pt x="213" y="72"/>
                  </a:cubicBezTo>
                  <a:cubicBezTo>
                    <a:pt x="176" y="35"/>
                    <a:pt x="105" y="35"/>
                    <a:pt x="71" y="1"/>
                  </a:cubicBezTo>
                  <a:close/>
                </a:path>
              </a:pathLst>
            </a:custGeom>
            <a:solidFill>
              <a:srgbClr val="FFD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9"/>
            <p:cNvSpPr/>
            <p:nvPr/>
          </p:nvSpPr>
          <p:spPr>
            <a:xfrm>
              <a:off x="5974478" y="1603300"/>
              <a:ext cx="18452" cy="46001"/>
            </a:xfrm>
            <a:custGeom>
              <a:avLst/>
              <a:gdLst/>
              <a:ahLst/>
              <a:cxnLst/>
              <a:rect l="l" t="t" r="r" b="b"/>
              <a:pathLst>
                <a:path w="71" h="177" extrusionOk="0">
                  <a:moveTo>
                    <a:pt x="71" y="1"/>
                  </a:moveTo>
                  <a:cubicBezTo>
                    <a:pt x="37" y="1"/>
                    <a:pt x="37" y="1"/>
                    <a:pt x="0" y="35"/>
                  </a:cubicBezTo>
                  <a:cubicBezTo>
                    <a:pt x="37" y="72"/>
                    <a:pt x="37" y="142"/>
                    <a:pt x="71" y="176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rgbClr val="D5E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9"/>
            <p:cNvSpPr/>
            <p:nvPr/>
          </p:nvSpPr>
          <p:spPr>
            <a:xfrm>
              <a:off x="5965641" y="1520394"/>
              <a:ext cx="27289" cy="92002"/>
            </a:xfrm>
            <a:custGeom>
              <a:avLst/>
              <a:gdLst/>
              <a:ahLst/>
              <a:cxnLst/>
              <a:rect l="l" t="t" r="r" b="b"/>
              <a:pathLst>
                <a:path w="105" h="354" extrusionOk="0">
                  <a:moveTo>
                    <a:pt x="0" y="1"/>
                  </a:moveTo>
                  <a:cubicBezTo>
                    <a:pt x="0" y="142"/>
                    <a:pt x="34" y="249"/>
                    <a:pt x="34" y="354"/>
                  </a:cubicBezTo>
                  <a:cubicBezTo>
                    <a:pt x="71" y="320"/>
                    <a:pt x="71" y="320"/>
                    <a:pt x="105" y="320"/>
                  </a:cubicBezTo>
                  <a:lnTo>
                    <a:pt x="105" y="1"/>
                  </a:lnTo>
                  <a:close/>
                </a:path>
              </a:pathLst>
            </a:custGeom>
            <a:solidFill>
              <a:srgbClr val="FFD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9"/>
            <p:cNvSpPr/>
            <p:nvPr/>
          </p:nvSpPr>
          <p:spPr>
            <a:xfrm>
              <a:off x="5754089" y="1263361"/>
              <a:ext cx="238841" cy="542396"/>
            </a:xfrm>
            <a:custGeom>
              <a:avLst/>
              <a:gdLst/>
              <a:ahLst/>
              <a:cxnLst/>
              <a:rect l="l" t="t" r="r" b="b"/>
              <a:pathLst>
                <a:path w="919" h="2087" extrusionOk="0">
                  <a:moveTo>
                    <a:pt x="390" y="0"/>
                  </a:moveTo>
                  <a:lnTo>
                    <a:pt x="37" y="212"/>
                  </a:lnTo>
                  <a:cubicBezTo>
                    <a:pt x="37" y="212"/>
                    <a:pt x="37" y="249"/>
                    <a:pt x="0" y="283"/>
                  </a:cubicBezTo>
                  <a:cubicBezTo>
                    <a:pt x="37" y="249"/>
                    <a:pt x="108" y="249"/>
                    <a:pt x="142" y="249"/>
                  </a:cubicBezTo>
                  <a:cubicBezTo>
                    <a:pt x="178" y="249"/>
                    <a:pt x="249" y="249"/>
                    <a:pt x="283" y="283"/>
                  </a:cubicBezTo>
                  <a:cubicBezTo>
                    <a:pt x="390" y="390"/>
                    <a:pt x="390" y="495"/>
                    <a:pt x="354" y="602"/>
                  </a:cubicBezTo>
                  <a:cubicBezTo>
                    <a:pt x="354" y="602"/>
                    <a:pt x="390" y="602"/>
                    <a:pt x="390" y="636"/>
                  </a:cubicBezTo>
                  <a:cubicBezTo>
                    <a:pt x="390" y="814"/>
                    <a:pt x="212" y="990"/>
                    <a:pt x="71" y="1131"/>
                  </a:cubicBezTo>
                  <a:lnTo>
                    <a:pt x="919" y="2086"/>
                  </a:lnTo>
                  <a:lnTo>
                    <a:pt x="919" y="1484"/>
                  </a:lnTo>
                  <a:cubicBezTo>
                    <a:pt x="885" y="1450"/>
                    <a:pt x="885" y="1380"/>
                    <a:pt x="848" y="1343"/>
                  </a:cubicBezTo>
                  <a:cubicBezTo>
                    <a:pt x="848" y="1238"/>
                    <a:pt x="814" y="1131"/>
                    <a:pt x="814" y="990"/>
                  </a:cubicBezTo>
                  <a:cubicBezTo>
                    <a:pt x="778" y="778"/>
                    <a:pt x="744" y="532"/>
                    <a:pt x="707" y="424"/>
                  </a:cubicBezTo>
                  <a:cubicBezTo>
                    <a:pt x="602" y="37"/>
                    <a:pt x="424" y="0"/>
                    <a:pt x="390" y="0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9"/>
            <p:cNvSpPr/>
            <p:nvPr/>
          </p:nvSpPr>
          <p:spPr>
            <a:xfrm>
              <a:off x="5745253" y="1419816"/>
              <a:ext cx="110454" cy="137483"/>
            </a:xfrm>
            <a:custGeom>
              <a:avLst/>
              <a:gdLst/>
              <a:ahLst/>
              <a:cxnLst/>
              <a:rect l="l" t="t" r="r" b="b"/>
              <a:pathLst>
                <a:path w="425" h="529" extrusionOk="0">
                  <a:moveTo>
                    <a:pt x="388" y="0"/>
                  </a:moveTo>
                  <a:cubicBezTo>
                    <a:pt x="317" y="212"/>
                    <a:pt x="71" y="458"/>
                    <a:pt x="71" y="458"/>
                  </a:cubicBezTo>
                  <a:lnTo>
                    <a:pt x="34" y="424"/>
                  </a:lnTo>
                  <a:lnTo>
                    <a:pt x="0" y="424"/>
                  </a:lnTo>
                  <a:lnTo>
                    <a:pt x="105" y="529"/>
                  </a:lnTo>
                  <a:cubicBezTo>
                    <a:pt x="246" y="388"/>
                    <a:pt x="424" y="212"/>
                    <a:pt x="424" y="34"/>
                  </a:cubicBezTo>
                  <a:cubicBezTo>
                    <a:pt x="424" y="0"/>
                    <a:pt x="388" y="0"/>
                    <a:pt x="388" y="0"/>
                  </a:cubicBez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9"/>
            <p:cNvSpPr/>
            <p:nvPr/>
          </p:nvSpPr>
          <p:spPr>
            <a:xfrm>
              <a:off x="5662347" y="1328074"/>
              <a:ext cx="193360" cy="211033"/>
            </a:xfrm>
            <a:custGeom>
              <a:avLst/>
              <a:gdLst/>
              <a:ahLst/>
              <a:cxnLst/>
              <a:rect l="l" t="t" r="r" b="b"/>
              <a:pathLst>
                <a:path w="744" h="812" extrusionOk="0">
                  <a:moveTo>
                    <a:pt x="495" y="0"/>
                  </a:moveTo>
                  <a:cubicBezTo>
                    <a:pt x="461" y="0"/>
                    <a:pt x="390" y="0"/>
                    <a:pt x="353" y="34"/>
                  </a:cubicBezTo>
                  <a:cubicBezTo>
                    <a:pt x="283" y="71"/>
                    <a:pt x="249" y="105"/>
                    <a:pt x="178" y="175"/>
                  </a:cubicBezTo>
                  <a:cubicBezTo>
                    <a:pt x="108" y="283"/>
                    <a:pt x="37" y="353"/>
                    <a:pt x="0" y="424"/>
                  </a:cubicBezTo>
                  <a:lnTo>
                    <a:pt x="212" y="670"/>
                  </a:lnTo>
                  <a:lnTo>
                    <a:pt x="353" y="777"/>
                  </a:lnTo>
                  <a:lnTo>
                    <a:pt x="390" y="811"/>
                  </a:lnTo>
                  <a:cubicBezTo>
                    <a:pt x="390" y="811"/>
                    <a:pt x="636" y="565"/>
                    <a:pt x="707" y="353"/>
                  </a:cubicBezTo>
                  <a:cubicBezTo>
                    <a:pt x="743" y="246"/>
                    <a:pt x="743" y="141"/>
                    <a:pt x="636" y="34"/>
                  </a:cubicBezTo>
                  <a:cubicBezTo>
                    <a:pt x="602" y="0"/>
                    <a:pt x="531" y="0"/>
                    <a:pt x="495" y="0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9"/>
            <p:cNvSpPr/>
            <p:nvPr/>
          </p:nvSpPr>
          <p:spPr>
            <a:xfrm>
              <a:off x="5717444" y="1501942"/>
              <a:ext cx="36905" cy="28328"/>
            </a:xfrm>
            <a:custGeom>
              <a:avLst/>
              <a:gdLst/>
              <a:ahLst/>
              <a:cxnLst/>
              <a:rect l="l" t="t" r="r" b="b"/>
              <a:pathLst>
                <a:path w="142" h="109" extrusionOk="0">
                  <a:moveTo>
                    <a:pt x="0" y="1"/>
                  </a:moveTo>
                  <a:lnTo>
                    <a:pt x="107" y="108"/>
                  </a:lnTo>
                  <a:lnTo>
                    <a:pt x="141" y="10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9"/>
            <p:cNvSpPr/>
            <p:nvPr/>
          </p:nvSpPr>
          <p:spPr>
            <a:xfrm>
              <a:off x="5772541" y="1125878"/>
              <a:ext cx="28068" cy="37165"/>
            </a:xfrm>
            <a:custGeom>
              <a:avLst/>
              <a:gdLst/>
              <a:ahLst/>
              <a:cxnLst/>
              <a:rect l="l" t="t" r="r" b="b"/>
              <a:pathLst>
                <a:path w="108" h="143" extrusionOk="0">
                  <a:moveTo>
                    <a:pt x="71" y="1"/>
                  </a:moveTo>
                  <a:cubicBezTo>
                    <a:pt x="37" y="1"/>
                    <a:pt x="0" y="35"/>
                    <a:pt x="0" y="71"/>
                  </a:cubicBezTo>
                  <a:lnTo>
                    <a:pt x="37" y="142"/>
                  </a:lnTo>
                  <a:cubicBezTo>
                    <a:pt x="37" y="142"/>
                    <a:pt x="107" y="142"/>
                    <a:pt x="107" y="71"/>
                  </a:cubicBezTo>
                  <a:cubicBezTo>
                    <a:pt x="107" y="35"/>
                    <a:pt x="71" y="1"/>
                    <a:pt x="71" y="1"/>
                  </a:cubicBezTo>
                  <a:close/>
                </a:path>
              </a:pathLst>
            </a:custGeom>
            <a:solidFill>
              <a:srgbClr val="FFB6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9"/>
            <p:cNvSpPr/>
            <p:nvPr/>
          </p:nvSpPr>
          <p:spPr>
            <a:xfrm>
              <a:off x="5671703" y="1134714"/>
              <a:ext cx="18712" cy="18712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5" y="1"/>
                  </a:moveTo>
                  <a:cubicBezTo>
                    <a:pt x="1" y="37"/>
                    <a:pt x="1" y="37"/>
                    <a:pt x="1" y="71"/>
                  </a:cubicBezTo>
                  <a:lnTo>
                    <a:pt x="35" y="71"/>
                  </a:lnTo>
                  <a:cubicBezTo>
                    <a:pt x="35" y="71"/>
                    <a:pt x="72" y="71"/>
                    <a:pt x="35" y="37"/>
                  </a:cubicBezTo>
                  <a:lnTo>
                    <a:pt x="35" y="1"/>
                  </a:lnTo>
                  <a:close/>
                </a:path>
              </a:pathLst>
            </a:custGeom>
            <a:solidFill>
              <a:srgbClr val="6255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9"/>
            <p:cNvSpPr/>
            <p:nvPr/>
          </p:nvSpPr>
          <p:spPr>
            <a:xfrm>
              <a:off x="5662347" y="1116522"/>
              <a:ext cx="36905" cy="18452"/>
            </a:xfrm>
            <a:custGeom>
              <a:avLst/>
              <a:gdLst/>
              <a:ahLst/>
              <a:cxnLst/>
              <a:rect l="l" t="t" r="r" b="b"/>
              <a:pathLst>
                <a:path w="142" h="71" extrusionOk="0">
                  <a:moveTo>
                    <a:pt x="71" y="0"/>
                  </a:moveTo>
                  <a:cubicBezTo>
                    <a:pt x="37" y="0"/>
                    <a:pt x="0" y="0"/>
                    <a:pt x="0" y="37"/>
                  </a:cubicBezTo>
                  <a:cubicBezTo>
                    <a:pt x="71" y="37"/>
                    <a:pt x="141" y="71"/>
                    <a:pt x="141" y="71"/>
                  </a:cubicBezTo>
                  <a:cubicBezTo>
                    <a:pt x="108" y="0"/>
                    <a:pt x="71" y="0"/>
                    <a:pt x="71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9"/>
            <p:cNvSpPr/>
            <p:nvPr/>
          </p:nvSpPr>
          <p:spPr>
            <a:xfrm>
              <a:off x="5662347" y="1199427"/>
              <a:ext cx="28068" cy="18712"/>
            </a:xfrm>
            <a:custGeom>
              <a:avLst/>
              <a:gdLst/>
              <a:ahLst/>
              <a:cxnLst/>
              <a:rect l="l" t="t" r="r" b="b"/>
              <a:pathLst>
                <a:path w="108" h="72" extrusionOk="0">
                  <a:moveTo>
                    <a:pt x="71" y="0"/>
                  </a:moveTo>
                  <a:cubicBezTo>
                    <a:pt x="71" y="0"/>
                    <a:pt x="37" y="34"/>
                    <a:pt x="0" y="34"/>
                  </a:cubicBezTo>
                  <a:lnTo>
                    <a:pt x="37" y="71"/>
                  </a:lnTo>
                  <a:cubicBezTo>
                    <a:pt x="71" y="71"/>
                    <a:pt x="108" y="34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9"/>
            <p:cNvSpPr/>
            <p:nvPr/>
          </p:nvSpPr>
          <p:spPr>
            <a:xfrm>
              <a:off x="5698992" y="1153167"/>
              <a:ext cx="36905" cy="36905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37" y="0"/>
                  </a:moveTo>
                  <a:cubicBezTo>
                    <a:pt x="0" y="0"/>
                    <a:pt x="0" y="37"/>
                    <a:pt x="0" y="71"/>
                  </a:cubicBezTo>
                  <a:cubicBezTo>
                    <a:pt x="0" y="108"/>
                    <a:pt x="37" y="142"/>
                    <a:pt x="71" y="142"/>
                  </a:cubicBezTo>
                  <a:cubicBezTo>
                    <a:pt x="108" y="108"/>
                    <a:pt x="142" y="71"/>
                    <a:pt x="142" y="37"/>
                  </a:cubicBezTo>
                  <a:cubicBezTo>
                    <a:pt x="142" y="0"/>
                    <a:pt x="108" y="0"/>
                    <a:pt x="71" y="0"/>
                  </a:cubicBez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9"/>
            <p:cNvSpPr/>
            <p:nvPr/>
          </p:nvSpPr>
          <p:spPr>
            <a:xfrm>
              <a:off x="4845507" y="914326"/>
              <a:ext cx="1147425" cy="1524529"/>
            </a:xfrm>
            <a:custGeom>
              <a:avLst/>
              <a:gdLst/>
              <a:ahLst/>
              <a:cxnLst/>
              <a:rect l="l" t="t" r="r" b="b"/>
              <a:pathLst>
                <a:path w="4415" h="5866" extrusionOk="0">
                  <a:moveTo>
                    <a:pt x="0" y="1"/>
                  </a:moveTo>
                  <a:lnTo>
                    <a:pt x="0" y="213"/>
                  </a:lnTo>
                  <a:lnTo>
                    <a:pt x="2403" y="2864"/>
                  </a:lnTo>
                  <a:lnTo>
                    <a:pt x="2968" y="2864"/>
                  </a:lnTo>
                  <a:lnTo>
                    <a:pt x="2968" y="3005"/>
                  </a:lnTo>
                  <a:lnTo>
                    <a:pt x="3143" y="3005"/>
                  </a:lnTo>
                  <a:cubicBezTo>
                    <a:pt x="3214" y="3005"/>
                    <a:pt x="3251" y="3039"/>
                    <a:pt x="3251" y="3076"/>
                  </a:cubicBezTo>
                  <a:cubicBezTo>
                    <a:pt x="3251" y="3146"/>
                    <a:pt x="3214" y="3180"/>
                    <a:pt x="3143" y="3180"/>
                  </a:cubicBezTo>
                  <a:lnTo>
                    <a:pt x="2968" y="3180"/>
                  </a:lnTo>
                  <a:lnTo>
                    <a:pt x="2968" y="3217"/>
                  </a:lnTo>
                  <a:lnTo>
                    <a:pt x="2719" y="3217"/>
                  </a:lnTo>
                  <a:lnTo>
                    <a:pt x="3072" y="3604"/>
                  </a:lnTo>
                  <a:cubicBezTo>
                    <a:pt x="3214" y="3500"/>
                    <a:pt x="3392" y="3392"/>
                    <a:pt x="3462" y="3322"/>
                  </a:cubicBezTo>
                  <a:lnTo>
                    <a:pt x="3462" y="3110"/>
                  </a:lnTo>
                  <a:lnTo>
                    <a:pt x="3462" y="2935"/>
                  </a:lnTo>
                  <a:lnTo>
                    <a:pt x="3180" y="2615"/>
                  </a:lnTo>
                  <a:cubicBezTo>
                    <a:pt x="3109" y="2686"/>
                    <a:pt x="3039" y="2723"/>
                    <a:pt x="3002" y="2723"/>
                  </a:cubicBezTo>
                  <a:cubicBezTo>
                    <a:pt x="2860" y="2686"/>
                    <a:pt x="2437" y="2191"/>
                    <a:pt x="2437" y="2191"/>
                  </a:cubicBezTo>
                  <a:cubicBezTo>
                    <a:pt x="2437" y="2191"/>
                    <a:pt x="2225" y="1979"/>
                    <a:pt x="2191" y="1979"/>
                  </a:cubicBezTo>
                  <a:cubicBezTo>
                    <a:pt x="2191" y="1945"/>
                    <a:pt x="2225" y="1909"/>
                    <a:pt x="2225" y="1909"/>
                  </a:cubicBezTo>
                  <a:cubicBezTo>
                    <a:pt x="2225" y="1909"/>
                    <a:pt x="2191" y="1875"/>
                    <a:pt x="2225" y="1875"/>
                  </a:cubicBezTo>
                  <a:lnTo>
                    <a:pt x="2225" y="1838"/>
                  </a:lnTo>
                  <a:lnTo>
                    <a:pt x="2261" y="1804"/>
                  </a:lnTo>
                  <a:cubicBezTo>
                    <a:pt x="2261" y="1767"/>
                    <a:pt x="2295" y="1767"/>
                    <a:pt x="2295" y="1767"/>
                  </a:cubicBezTo>
                  <a:lnTo>
                    <a:pt x="2332" y="1733"/>
                  </a:lnTo>
                  <a:lnTo>
                    <a:pt x="2366" y="1733"/>
                  </a:lnTo>
                  <a:lnTo>
                    <a:pt x="811" y="1"/>
                  </a:lnTo>
                  <a:close/>
                  <a:moveTo>
                    <a:pt x="0" y="885"/>
                  </a:moveTo>
                  <a:lnTo>
                    <a:pt x="0" y="2827"/>
                  </a:lnTo>
                  <a:lnTo>
                    <a:pt x="1767" y="4735"/>
                  </a:lnTo>
                  <a:lnTo>
                    <a:pt x="2295" y="3392"/>
                  </a:lnTo>
                  <a:lnTo>
                    <a:pt x="2154" y="3217"/>
                  </a:lnTo>
                  <a:lnTo>
                    <a:pt x="1625" y="3217"/>
                  </a:lnTo>
                  <a:lnTo>
                    <a:pt x="1625" y="3180"/>
                  </a:lnTo>
                  <a:lnTo>
                    <a:pt x="1201" y="3180"/>
                  </a:lnTo>
                  <a:lnTo>
                    <a:pt x="811" y="2723"/>
                  </a:lnTo>
                  <a:cubicBezTo>
                    <a:pt x="777" y="2686"/>
                    <a:pt x="777" y="2652"/>
                    <a:pt x="811" y="2615"/>
                  </a:cubicBezTo>
                  <a:cubicBezTo>
                    <a:pt x="811" y="2581"/>
                    <a:pt x="848" y="2581"/>
                    <a:pt x="848" y="2581"/>
                  </a:cubicBezTo>
                  <a:cubicBezTo>
                    <a:pt x="882" y="2581"/>
                    <a:pt x="919" y="2581"/>
                    <a:pt x="919" y="2615"/>
                  </a:cubicBezTo>
                  <a:lnTo>
                    <a:pt x="1272" y="3005"/>
                  </a:lnTo>
                  <a:lnTo>
                    <a:pt x="1625" y="3005"/>
                  </a:lnTo>
                  <a:lnTo>
                    <a:pt x="1625" y="2864"/>
                  </a:lnTo>
                  <a:lnTo>
                    <a:pt x="1837" y="2864"/>
                  </a:lnTo>
                  <a:lnTo>
                    <a:pt x="0" y="885"/>
                  </a:lnTo>
                  <a:close/>
                  <a:moveTo>
                    <a:pt x="2615" y="5407"/>
                  </a:moveTo>
                  <a:lnTo>
                    <a:pt x="2719" y="5441"/>
                  </a:lnTo>
                  <a:lnTo>
                    <a:pt x="2860" y="5478"/>
                  </a:lnTo>
                  <a:lnTo>
                    <a:pt x="2860" y="5478"/>
                  </a:lnTo>
                  <a:lnTo>
                    <a:pt x="2615" y="5407"/>
                  </a:lnTo>
                  <a:close/>
                  <a:moveTo>
                    <a:pt x="2437" y="3500"/>
                  </a:moveTo>
                  <a:lnTo>
                    <a:pt x="1871" y="4876"/>
                  </a:lnTo>
                  <a:lnTo>
                    <a:pt x="2507" y="5549"/>
                  </a:lnTo>
                  <a:cubicBezTo>
                    <a:pt x="2507" y="5512"/>
                    <a:pt x="2544" y="5441"/>
                    <a:pt x="2544" y="5441"/>
                  </a:cubicBezTo>
                  <a:cubicBezTo>
                    <a:pt x="2578" y="5441"/>
                    <a:pt x="2578" y="5441"/>
                    <a:pt x="2615" y="5478"/>
                  </a:cubicBezTo>
                  <a:lnTo>
                    <a:pt x="2615" y="5407"/>
                  </a:lnTo>
                  <a:cubicBezTo>
                    <a:pt x="2615" y="5407"/>
                    <a:pt x="2544" y="4240"/>
                    <a:pt x="2544" y="4099"/>
                  </a:cubicBezTo>
                  <a:cubicBezTo>
                    <a:pt x="2544" y="4028"/>
                    <a:pt x="2615" y="3958"/>
                    <a:pt x="2756" y="3853"/>
                  </a:cubicBezTo>
                  <a:lnTo>
                    <a:pt x="2437" y="3500"/>
                  </a:lnTo>
                  <a:close/>
                  <a:moveTo>
                    <a:pt x="0" y="3853"/>
                  </a:moveTo>
                  <a:lnTo>
                    <a:pt x="0" y="5865"/>
                  </a:lnTo>
                  <a:lnTo>
                    <a:pt x="1484" y="5865"/>
                  </a:lnTo>
                  <a:lnTo>
                    <a:pt x="1377" y="5761"/>
                  </a:lnTo>
                  <a:lnTo>
                    <a:pt x="1518" y="5407"/>
                  </a:lnTo>
                  <a:lnTo>
                    <a:pt x="0" y="3853"/>
                  </a:lnTo>
                  <a:close/>
                  <a:moveTo>
                    <a:pt x="1625" y="5512"/>
                  </a:moveTo>
                  <a:lnTo>
                    <a:pt x="1555" y="5724"/>
                  </a:lnTo>
                  <a:lnTo>
                    <a:pt x="1730" y="5865"/>
                  </a:lnTo>
                  <a:lnTo>
                    <a:pt x="1979" y="5865"/>
                  </a:lnTo>
                  <a:lnTo>
                    <a:pt x="1625" y="5512"/>
                  </a:lnTo>
                  <a:close/>
                  <a:moveTo>
                    <a:pt x="3109" y="4277"/>
                  </a:moveTo>
                  <a:lnTo>
                    <a:pt x="3039" y="4311"/>
                  </a:lnTo>
                  <a:cubicBezTo>
                    <a:pt x="3039" y="4311"/>
                    <a:pt x="3109" y="4560"/>
                    <a:pt x="3039" y="4842"/>
                  </a:cubicBezTo>
                  <a:cubicBezTo>
                    <a:pt x="3002" y="4947"/>
                    <a:pt x="2860" y="5478"/>
                    <a:pt x="2860" y="5478"/>
                  </a:cubicBezTo>
                  <a:cubicBezTo>
                    <a:pt x="2860" y="5478"/>
                    <a:pt x="2897" y="5724"/>
                    <a:pt x="2860" y="5865"/>
                  </a:cubicBezTo>
                  <a:lnTo>
                    <a:pt x="4415" y="5865"/>
                  </a:lnTo>
                  <a:lnTo>
                    <a:pt x="4415" y="5653"/>
                  </a:lnTo>
                  <a:lnTo>
                    <a:pt x="3109" y="4277"/>
                  </a:ln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9"/>
            <p:cNvSpPr/>
            <p:nvPr/>
          </p:nvSpPr>
          <p:spPr>
            <a:xfrm>
              <a:off x="4845507" y="2438592"/>
              <a:ext cx="1147425" cy="202196"/>
            </a:xfrm>
            <a:custGeom>
              <a:avLst/>
              <a:gdLst/>
              <a:ahLst/>
              <a:cxnLst/>
              <a:rect l="l" t="t" r="r" b="b"/>
              <a:pathLst>
                <a:path w="4415" h="778" extrusionOk="0">
                  <a:moveTo>
                    <a:pt x="0" y="0"/>
                  </a:moveTo>
                  <a:lnTo>
                    <a:pt x="0" y="778"/>
                  </a:lnTo>
                  <a:lnTo>
                    <a:pt x="1060" y="778"/>
                  </a:lnTo>
                  <a:cubicBezTo>
                    <a:pt x="1023" y="778"/>
                    <a:pt x="989" y="744"/>
                    <a:pt x="989" y="744"/>
                  </a:cubicBezTo>
                  <a:cubicBezTo>
                    <a:pt x="989" y="673"/>
                    <a:pt x="1023" y="636"/>
                    <a:pt x="1094" y="636"/>
                  </a:cubicBezTo>
                  <a:lnTo>
                    <a:pt x="1235" y="636"/>
                  </a:lnTo>
                  <a:cubicBezTo>
                    <a:pt x="1235" y="602"/>
                    <a:pt x="1306" y="566"/>
                    <a:pt x="1343" y="566"/>
                  </a:cubicBezTo>
                  <a:lnTo>
                    <a:pt x="1484" y="566"/>
                  </a:lnTo>
                  <a:cubicBezTo>
                    <a:pt x="1555" y="566"/>
                    <a:pt x="1589" y="602"/>
                    <a:pt x="1589" y="636"/>
                  </a:cubicBezTo>
                  <a:lnTo>
                    <a:pt x="2225" y="636"/>
                  </a:lnTo>
                  <a:lnTo>
                    <a:pt x="1484" y="0"/>
                  </a:lnTo>
                  <a:close/>
                  <a:moveTo>
                    <a:pt x="1730" y="0"/>
                  </a:moveTo>
                  <a:lnTo>
                    <a:pt x="2615" y="778"/>
                  </a:lnTo>
                  <a:lnTo>
                    <a:pt x="2756" y="778"/>
                  </a:lnTo>
                  <a:lnTo>
                    <a:pt x="1979" y="0"/>
                  </a:lnTo>
                  <a:close/>
                  <a:moveTo>
                    <a:pt x="2860" y="0"/>
                  </a:moveTo>
                  <a:cubicBezTo>
                    <a:pt x="2860" y="0"/>
                    <a:pt x="2860" y="37"/>
                    <a:pt x="2827" y="37"/>
                  </a:cubicBezTo>
                  <a:lnTo>
                    <a:pt x="3533" y="778"/>
                  </a:lnTo>
                  <a:lnTo>
                    <a:pt x="4415" y="778"/>
                  </a:lnTo>
                  <a:lnTo>
                    <a:pt x="4415" y="0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9"/>
            <p:cNvSpPr/>
            <p:nvPr/>
          </p:nvSpPr>
          <p:spPr>
            <a:xfrm>
              <a:off x="5102540" y="1795879"/>
              <a:ext cx="422585" cy="844911"/>
            </a:xfrm>
            <a:custGeom>
              <a:avLst/>
              <a:gdLst/>
              <a:ahLst/>
              <a:cxnLst/>
              <a:rect l="l" t="t" r="r" b="b"/>
              <a:pathLst>
                <a:path w="1626" h="3251" extrusionOk="0">
                  <a:moveTo>
                    <a:pt x="1306" y="0"/>
                  </a:moveTo>
                  <a:lnTo>
                    <a:pt x="778" y="1343"/>
                  </a:lnTo>
                  <a:lnTo>
                    <a:pt x="882" y="1484"/>
                  </a:lnTo>
                  <a:lnTo>
                    <a:pt x="1448" y="108"/>
                  </a:lnTo>
                  <a:lnTo>
                    <a:pt x="1306" y="0"/>
                  </a:lnTo>
                  <a:close/>
                  <a:moveTo>
                    <a:pt x="105" y="3109"/>
                  </a:moveTo>
                  <a:cubicBezTo>
                    <a:pt x="34" y="3109"/>
                    <a:pt x="0" y="3146"/>
                    <a:pt x="0" y="3217"/>
                  </a:cubicBezTo>
                  <a:cubicBezTo>
                    <a:pt x="0" y="3217"/>
                    <a:pt x="34" y="3251"/>
                    <a:pt x="71" y="3251"/>
                  </a:cubicBezTo>
                  <a:lnTo>
                    <a:pt x="246" y="3251"/>
                  </a:lnTo>
                  <a:lnTo>
                    <a:pt x="246" y="3146"/>
                  </a:lnTo>
                  <a:lnTo>
                    <a:pt x="246" y="3109"/>
                  </a:lnTo>
                  <a:close/>
                  <a:moveTo>
                    <a:pt x="529" y="2015"/>
                  </a:moveTo>
                  <a:lnTo>
                    <a:pt x="388" y="2369"/>
                  </a:lnTo>
                  <a:lnTo>
                    <a:pt x="495" y="2473"/>
                  </a:lnTo>
                  <a:lnTo>
                    <a:pt x="1236" y="3109"/>
                  </a:lnTo>
                  <a:lnTo>
                    <a:pt x="600" y="3109"/>
                  </a:lnTo>
                  <a:lnTo>
                    <a:pt x="636" y="3146"/>
                  </a:lnTo>
                  <a:lnTo>
                    <a:pt x="636" y="3251"/>
                  </a:lnTo>
                  <a:lnTo>
                    <a:pt x="1626" y="3251"/>
                  </a:lnTo>
                  <a:lnTo>
                    <a:pt x="741" y="2473"/>
                  </a:lnTo>
                  <a:lnTo>
                    <a:pt x="566" y="2332"/>
                  </a:lnTo>
                  <a:lnTo>
                    <a:pt x="636" y="2120"/>
                  </a:lnTo>
                  <a:lnTo>
                    <a:pt x="529" y="2015"/>
                  </a:ln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9"/>
            <p:cNvSpPr/>
            <p:nvPr/>
          </p:nvSpPr>
          <p:spPr>
            <a:xfrm>
              <a:off x="5047443" y="1585107"/>
              <a:ext cx="642974" cy="155936"/>
            </a:xfrm>
            <a:custGeom>
              <a:avLst/>
              <a:gdLst/>
              <a:ahLst/>
              <a:cxnLst/>
              <a:rect l="l" t="t" r="r" b="b"/>
              <a:pathLst>
                <a:path w="2474" h="600" extrusionOk="0">
                  <a:moveTo>
                    <a:pt x="71" y="0"/>
                  </a:moveTo>
                  <a:cubicBezTo>
                    <a:pt x="71" y="0"/>
                    <a:pt x="34" y="0"/>
                    <a:pt x="34" y="34"/>
                  </a:cubicBezTo>
                  <a:cubicBezTo>
                    <a:pt x="0" y="71"/>
                    <a:pt x="0" y="105"/>
                    <a:pt x="34" y="142"/>
                  </a:cubicBezTo>
                  <a:lnTo>
                    <a:pt x="424" y="599"/>
                  </a:lnTo>
                  <a:lnTo>
                    <a:pt x="848" y="599"/>
                  </a:lnTo>
                  <a:lnTo>
                    <a:pt x="848" y="424"/>
                  </a:lnTo>
                  <a:lnTo>
                    <a:pt x="495" y="424"/>
                  </a:lnTo>
                  <a:lnTo>
                    <a:pt x="142" y="34"/>
                  </a:lnTo>
                  <a:cubicBezTo>
                    <a:pt x="142" y="0"/>
                    <a:pt x="105" y="0"/>
                    <a:pt x="71" y="0"/>
                  </a:cubicBezTo>
                  <a:close/>
                  <a:moveTo>
                    <a:pt x="2191" y="424"/>
                  </a:moveTo>
                  <a:lnTo>
                    <a:pt x="2191" y="599"/>
                  </a:lnTo>
                  <a:lnTo>
                    <a:pt x="2366" y="599"/>
                  </a:lnTo>
                  <a:cubicBezTo>
                    <a:pt x="2437" y="599"/>
                    <a:pt x="2474" y="565"/>
                    <a:pt x="2474" y="495"/>
                  </a:cubicBezTo>
                  <a:cubicBezTo>
                    <a:pt x="2474" y="458"/>
                    <a:pt x="2437" y="424"/>
                    <a:pt x="2366" y="424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9"/>
            <p:cNvSpPr/>
            <p:nvPr/>
          </p:nvSpPr>
          <p:spPr>
            <a:xfrm>
              <a:off x="5763705" y="1952334"/>
              <a:ext cx="165552" cy="211033"/>
            </a:xfrm>
            <a:custGeom>
              <a:avLst/>
              <a:gdLst/>
              <a:ahLst/>
              <a:cxnLst/>
              <a:rect l="l" t="t" r="r" b="b"/>
              <a:pathLst>
                <a:path w="637" h="812" extrusionOk="0">
                  <a:moveTo>
                    <a:pt x="283" y="0"/>
                  </a:moveTo>
                  <a:lnTo>
                    <a:pt x="0" y="105"/>
                  </a:lnTo>
                  <a:lnTo>
                    <a:pt x="620" y="793"/>
                  </a:lnTo>
                  <a:lnTo>
                    <a:pt x="620" y="793"/>
                  </a:lnTo>
                  <a:cubicBezTo>
                    <a:pt x="599" y="766"/>
                    <a:pt x="599" y="741"/>
                    <a:pt x="599" y="741"/>
                  </a:cubicBezTo>
                  <a:cubicBezTo>
                    <a:pt x="458" y="424"/>
                    <a:pt x="283" y="0"/>
                    <a:pt x="283" y="0"/>
                  </a:cubicBezTo>
                  <a:close/>
                  <a:moveTo>
                    <a:pt x="620" y="793"/>
                  </a:moveTo>
                  <a:cubicBezTo>
                    <a:pt x="624" y="799"/>
                    <a:pt x="630" y="805"/>
                    <a:pt x="636" y="812"/>
                  </a:cubicBezTo>
                  <a:lnTo>
                    <a:pt x="620" y="793"/>
                  </a:ln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9"/>
            <p:cNvSpPr/>
            <p:nvPr/>
          </p:nvSpPr>
          <p:spPr>
            <a:xfrm>
              <a:off x="5267831" y="1658397"/>
              <a:ext cx="349036" cy="92262"/>
            </a:xfrm>
            <a:custGeom>
              <a:avLst/>
              <a:gdLst/>
              <a:ahLst/>
              <a:cxnLst/>
              <a:rect l="l" t="t" r="r" b="b"/>
              <a:pathLst>
                <a:path w="1343" h="355" extrusionOk="0">
                  <a:moveTo>
                    <a:pt x="0" y="1"/>
                  </a:moveTo>
                  <a:lnTo>
                    <a:pt x="0" y="142"/>
                  </a:lnTo>
                  <a:lnTo>
                    <a:pt x="0" y="317"/>
                  </a:lnTo>
                  <a:lnTo>
                    <a:pt x="0" y="354"/>
                  </a:lnTo>
                  <a:lnTo>
                    <a:pt x="529" y="354"/>
                  </a:lnTo>
                  <a:lnTo>
                    <a:pt x="212" y="1"/>
                  </a:lnTo>
                  <a:close/>
                  <a:moveTo>
                    <a:pt x="778" y="1"/>
                  </a:moveTo>
                  <a:lnTo>
                    <a:pt x="1094" y="354"/>
                  </a:lnTo>
                  <a:lnTo>
                    <a:pt x="1343" y="354"/>
                  </a:lnTo>
                  <a:lnTo>
                    <a:pt x="1343" y="317"/>
                  </a:lnTo>
                  <a:lnTo>
                    <a:pt x="1343" y="142"/>
                  </a:lnTo>
                  <a:lnTo>
                    <a:pt x="13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9"/>
            <p:cNvSpPr/>
            <p:nvPr/>
          </p:nvSpPr>
          <p:spPr>
            <a:xfrm>
              <a:off x="5166473" y="2585431"/>
              <a:ext cx="101618" cy="55357"/>
            </a:xfrm>
            <a:custGeom>
              <a:avLst/>
              <a:gdLst/>
              <a:ahLst/>
              <a:cxnLst/>
              <a:rect l="l" t="t" r="r" b="b"/>
              <a:pathLst>
                <a:path w="391" h="213" extrusionOk="0">
                  <a:moveTo>
                    <a:pt x="108" y="1"/>
                  </a:moveTo>
                  <a:cubicBezTo>
                    <a:pt x="71" y="1"/>
                    <a:pt x="0" y="37"/>
                    <a:pt x="0" y="71"/>
                  </a:cubicBezTo>
                  <a:lnTo>
                    <a:pt x="0" y="108"/>
                  </a:lnTo>
                  <a:lnTo>
                    <a:pt x="0" y="213"/>
                  </a:lnTo>
                  <a:lnTo>
                    <a:pt x="390" y="213"/>
                  </a:lnTo>
                  <a:lnTo>
                    <a:pt x="390" y="108"/>
                  </a:lnTo>
                  <a:lnTo>
                    <a:pt x="354" y="71"/>
                  </a:lnTo>
                  <a:cubicBezTo>
                    <a:pt x="354" y="37"/>
                    <a:pt x="320" y="1"/>
                    <a:pt x="2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9"/>
            <p:cNvSpPr/>
            <p:nvPr/>
          </p:nvSpPr>
          <p:spPr>
            <a:xfrm>
              <a:off x="5506412" y="1777427"/>
              <a:ext cx="486519" cy="560848"/>
            </a:xfrm>
            <a:custGeom>
              <a:avLst/>
              <a:gdLst/>
              <a:ahLst/>
              <a:cxnLst/>
              <a:rect l="l" t="t" r="r" b="b"/>
              <a:pathLst>
                <a:path w="1872" h="2158" extrusionOk="0">
                  <a:moveTo>
                    <a:pt x="919" y="1"/>
                  </a:moveTo>
                  <a:cubicBezTo>
                    <a:pt x="849" y="71"/>
                    <a:pt x="671" y="179"/>
                    <a:pt x="529" y="283"/>
                  </a:cubicBezTo>
                  <a:lnTo>
                    <a:pt x="812" y="603"/>
                  </a:lnTo>
                  <a:lnTo>
                    <a:pt x="1165" y="425"/>
                  </a:lnTo>
                  <a:lnTo>
                    <a:pt x="1273" y="673"/>
                  </a:lnTo>
                  <a:cubicBezTo>
                    <a:pt x="1273" y="673"/>
                    <a:pt x="1448" y="1097"/>
                    <a:pt x="1589" y="1414"/>
                  </a:cubicBezTo>
                  <a:cubicBezTo>
                    <a:pt x="1660" y="1521"/>
                    <a:pt x="1767" y="1663"/>
                    <a:pt x="1872" y="1696"/>
                  </a:cubicBezTo>
                  <a:lnTo>
                    <a:pt x="1872" y="673"/>
                  </a:lnTo>
                  <a:lnTo>
                    <a:pt x="1414" y="142"/>
                  </a:lnTo>
                  <a:cubicBezTo>
                    <a:pt x="1061" y="142"/>
                    <a:pt x="919" y="1"/>
                    <a:pt x="919" y="1"/>
                  </a:cubicBezTo>
                  <a:close/>
                  <a:moveTo>
                    <a:pt x="213" y="532"/>
                  </a:moveTo>
                  <a:cubicBezTo>
                    <a:pt x="72" y="637"/>
                    <a:pt x="1" y="707"/>
                    <a:pt x="1" y="778"/>
                  </a:cubicBezTo>
                  <a:cubicBezTo>
                    <a:pt x="1" y="919"/>
                    <a:pt x="72" y="2086"/>
                    <a:pt x="72" y="2086"/>
                  </a:cubicBezTo>
                  <a:lnTo>
                    <a:pt x="176" y="2120"/>
                  </a:lnTo>
                  <a:lnTo>
                    <a:pt x="317" y="2157"/>
                  </a:lnTo>
                  <a:cubicBezTo>
                    <a:pt x="317" y="2157"/>
                    <a:pt x="459" y="1626"/>
                    <a:pt x="496" y="1521"/>
                  </a:cubicBezTo>
                  <a:cubicBezTo>
                    <a:pt x="566" y="1239"/>
                    <a:pt x="496" y="990"/>
                    <a:pt x="496" y="990"/>
                  </a:cubicBezTo>
                  <a:lnTo>
                    <a:pt x="425" y="815"/>
                  </a:lnTo>
                  <a:lnTo>
                    <a:pt x="459" y="815"/>
                  </a:lnTo>
                  <a:lnTo>
                    <a:pt x="213" y="532"/>
                  </a:lnTo>
                  <a:close/>
                </a:path>
              </a:pathLst>
            </a:custGeom>
            <a:solidFill>
              <a:srgbClr val="FFD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9"/>
            <p:cNvSpPr/>
            <p:nvPr/>
          </p:nvSpPr>
          <p:spPr>
            <a:xfrm>
              <a:off x="5506412" y="2319562"/>
              <a:ext cx="92262" cy="128907"/>
            </a:xfrm>
            <a:custGeom>
              <a:avLst/>
              <a:gdLst/>
              <a:ahLst/>
              <a:cxnLst/>
              <a:rect l="l" t="t" r="r" b="b"/>
              <a:pathLst>
                <a:path w="355" h="496" extrusionOk="0">
                  <a:moveTo>
                    <a:pt x="135" y="310"/>
                  </a:moveTo>
                  <a:cubicBezTo>
                    <a:pt x="137" y="312"/>
                    <a:pt x="140" y="315"/>
                    <a:pt x="142" y="317"/>
                  </a:cubicBezTo>
                  <a:lnTo>
                    <a:pt x="135" y="310"/>
                  </a:lnTo>
                  <a:close/>
                  <a:moveTo>
                    <a:pt x="72" y="0"/>
                  </a:moveTo>
                  <a:lnTo>
                    <a:pt x="72" y="71"/>
                  </a:lnTo>
                  <a:lnTo>
                    <a:pt x="72" y="105"/>
                  </a:lnTo>
                  <a:lnTo>
                    <a:pt x="1" y="176"/>
                  </a:lnTo>
                  <a:lnTo>
                    <a:pt x="135" y="310"/>
                  </a:lnTo>
                  <a:lnTo>
                    <a:pt x="135" y="310"/>
                  </a:lnTo>
                  <a:cubicBezTo>
                    <a:pt x="106" y="278"/>
                    <a:pt x="108" y="246"/>
                    <a:pt x="142" y="246"/>
                  </a:cubicBezTo>
                  <a:cubicBezTo>
                    <a:pt x="142" y="212"/>
                    <a:pt x="176" y="212"/>
                    <a:pt x="176" y="212"/>
                  </a:cubicBezTo>
                  <a:cubicBezTo>
                    <a:pt x="213" y="212"/>
                    <a:pt x="213" y="212"/>
                    <a:pt x="247" y="246"/>
                  </a:cubicBezTo>
                  <a:lnTo>
                    <a:pt x="247" y="317"/>
                  </a:lnTo>
                  <a:cubicBezTo>
                    <a:pt x="213" y="354"/>
                    <a:pt x="213" y="354"/>
                    <a:pt x="176" y="354"/>
                  </a:cubicBezTo>
                  <a:lnTo>
                    <a:pt x="142" y="354"/>
                  </a:lnTo>
                  <a:lnTo>
                    <a:pt x="284" y="495"/>
                  </a:lnTo>
                  <a:cubicBezTo>
                    <a:pt x="317" y="495"/>
                    <a:pt x="317" y="458"/>
                    <a:pt x="317" y="458"/>
                  </a:cubicBezTo>
                  <a:cubicBezTo>
                    <a:pt x="354" y="317"/>
                    <a:pt x="317" y="71"/>
                    <a:pt x="317" y="71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9"/>
            <p:cNvSpPr/>
            <p:nvPr/>
          </p:nvSpPr>
          <p:spPr>
            <a:xfrm>
              <a:off x="5506412" y="1410200"/>
              <a:ext cx="55357" cy="64973"/>
            </a:xfrm>
            <a:custGeom>
              <a:avLst/>
              <a:gdLst/>
              <a:ahLst/>
              <a:cxnLst/>
              <a:rect l="l" t="t" r="r" b="b"/>
              <a:pathLst>
                <a:path w="213" h="250" extrusionOk="0">
                  <a:moveTo>
                    <a:pt x="1" y="1"/>
                  </a:moveTo>
                  <a:lnTo>
                    <a:pt x="1" y="71"/>
                  </a:lnTo>
                  <a:lnTo>
                    <a:pt x="213" y="2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5E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9"/>
            <p:cNvSpPr/>
            <p:nvPr/>
          </p:nvSpPr>
          <p:spPr>
            <a:xfrm>
              <a:off x="5745253" y="1676849"/>
              <a:ext cx="128907" cy="137743"/>
            </a:xfrm>
            <a:custGeom>
              <a:avLst/>
              <a:gdLst/>
              <a:ahLst/>
              <a:cxnLst/>
              <a:rect l="l" t="t" r="r" b="b"/>
              <a:pathLst>
                <a:path w="496" h="530" extrusionOk="0">
                  <a:moveTo>
                    <a:pt x="0" y="1"/>
                  </a:moveTo>
                  <a:lnTo>
                    <a:pt x="0" y="176"/>
                  </a:lnTo>
                  <a:lnTo>
                    <a:pt x="0" y="388"/>
                  </a:lnTo>
                  <a:cubicBezTo>
                    <a:pt x="0" y="388"/>
                    <a:pt x="142" y="529"/>
                    <a:pt x="495" y="52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9"/>
            <p:cNvSpPr/>
            <p:nvPr/>
          </p:nvSpPr>
          <p:spPr>
            <a:xfrm>
              <a:off x="5414670" y="1364719"/>
              <a:ext cx="257294" cy="257294"/>
            </a:xfrm>
            <a:custGeom>
              <a:avLst/>
              <a:gdLst/>
              <a:ahLst/>
              <a:cxnLst/>
              <a:rect l="l" t="t" r="r" b="b"/>
              <a:pathLst>
                <a:path w="990" h="990" extrusionOk="0">
                  <a:moveTo>
                    <a:pt x="142" y="0"/>
                  </a:moveTo>
                  <a:lnTo>
                    <a:pt x="105" y="34"/>
                  </a:lnTo>
                  <a:cubicBezTo>
                    <a:pt x="105" y="34"/>
                    <a:pt x="71" y="34"/>
                    <a:pt x="71" y="71"/>
                  </a:cubicBezTo>
                  <a:lnTo>
                    <a:pt x="35" y="105"/>
                  </a:lnTo>
                  <a:lnTo>
                    <a:pt x="35" y="142"/>
                  </a:lnTo>
                  <a:cubicBezTo>
                    <a:pt x="1" y="142"/>
                    <a:pt x="35" y="176"/>
                    <a:pt x="35" y="176"/>
                  </a:cubicBezTo>
                  <a:cubicBezTo>
                    <a:pt x="35" y="176"/>
                    <a:pt x="1" y="212"/>
                    <a:pt x="1" y="246"/>
                  </a:cubicBezTo>
                  <a:cubicBezTo>
                    <a:pt x="35" y="246"/>
                    <a:pt x="247" y="458"/>
                    <a:pt x="247" y="458"/>
                  </a:cubicBezTo>
                  <a:cubicBezTo>
                    <a:pt x="247" y="458"/>
                    <a:pt x="670" y="953"/>
                    <a:pt x="812" y="990"/>
                  </a:cubicBezTo>
                  <a:cubicBezTo>
                    <a:pt x="849" y="990"/>
                    <a:pt x="919" y="953"/>
                    <a:pt x="990" y="882"/>
                  </a:cubicBezTo>
                  <a:lnTo>
                    <a:pt x="566" y="424"/>
                  </a:lnTo>
                  <a:lnTo>
                    <a:pt x="354" y="246"/>
                  </a:lnTo>
                  <a:lnTo>
                    <a:pt x="354" y="176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FFD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9"/>
            <p:cNvSpPr/>
            <p:nvPr/>
          </p:nvSpPr>
          <p:spPr>
            <a:xfrm>
              <a:off x="5497056" y="2328398"/>
              <a:ext cx="28068" cy="36905"/>
            </a:xfrm>
            <a:custGeom>
              <a:avLst/>
              <a:gdLst/>
              <a:ahLst/>
              <a:cxnLst/>
              <a:rect l="l" t="t" r="r" b="b"/>
              <a:pathLst>
                <a:path w="108" h="142" extrusionOk="0">
                  <a:moveTo>
                    <a:pt x="37" y="0"/>
                  </a:moveTo>
                  <a:cubicBezTo>
                    <a:pt x="37" y="0"/>
                    <a:pt x="0" y="71"/>
                    <a:pt x="0" y="108"/>
                  </a:cubicBezTo>
                  <a:lnTo>
                    <a:pt x="37" y="142"/>
                  </a:lnTo>
                  <a:lnTo>
                    <a:pt x="108" y="71"/>
                  </a:lnTo>
                  <a:lnTo>
                    <a:pt x="108" y="37"/>
                  </a:lnTo>
                  <a:cubicBezTo>
                    <a:pt x="71" y="0"/>
                    <a:pt x="71" y="0"/>
                    <a:pt x="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9"/>
            <p:cNvSpPr/>
            <p:nvPr/>
          </p:nvSpPr>
          <p:spPr>
            <a:xfrm>
              <a:off x="5533701" y="2374659"/>
              <a:ext cx="36905" cy="36905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71" y="0"/>
                  </a:moveTo>
                  <a:cubicBezTo>
                    <a:pt x="71" y="0"/>
                    <a:pt x="37" y="0"/>
                    <a:pt x="37" y="34"/>
                  </a:cubicBezTo>
                  <a:cubicBezTo>
                    <a:pt x="1" y="34"/>
                    <a:pt x="1" y="71"/>
                    <a:pt x="37" y="105"/>
                  </a:cubicBezTo>
                  <a:lnTo>
                    <a:pt x="37" y="142"/>
                  </a:lnTo>
                  <a:lnTo>
                    <a:pt x="71" y="142"/>
                  </a:lnTo>
                  <a:cubicBezTo>
                    <a:pt x="108" y="142"/>
                    <a:pt x="108" y="142"/>
                    <a:pt x="142" y="105"/>
                  </a:cubicBezTo>
                  <a:lnTo>
                    <a:pt x="142" y="34"/>
                  </a:lnTo>
                  <a:cubicBezTo>
                    <a:pt x="108" y="0"/>
                    <a:pt x="108" y="0"/>
                    <a:pt x="71" y="0"/>
                  </a:cubicBez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9"/>
            <p:cNvSpPr/>
            <p:nvPr/>
          </p:nvSpPr>
          <p:spPr>
            <a:xfrm>
              <a:off x="5616606" y="1887621"/>
              <a:ext cx="220649" cy="147099"/>
            </a:xfrm>
            <a:custGeom>
              <a:avLst/>
              <a:gdLst/>
              <a:ahLst/>
              <a:cxnLst/>
              <a:rect l="l" t="t" r="r" b="b"/>
              <a:pathLst>
                <a:path w="849" h="566" extrusionOk="0">
                  <a:moveTo>
                    <a:pt x="741" y="1"/>
                  </a:moveTo>
                  <a:lnTo>
                    <a:pt x="388" y="179"/>
                  </a:lnTo>
                  <a:lnTo>
                    <a:pt x="566" y="354"/>
                  </a:lnTo>
                  <a:lnTo>
                    <a:pt x="849" y="249"/>
                  </a:lnTo>
                  <a:lnTo>
                    <a:pt x="741" y="1"/>
                  </a:lnTo>
                  <a:close/>
                  <a:moveTo>
                    <a:pt x="1" y="391"/>
                  </a:moveTo>
                  <a:lnTo>
                    <a:pt x="72" y="566"/>
                  </a:lnTo>
                  <a:lnTo>
                    <a:pt x="142" y="532"/>
                  </a:lnTo>
                  <a:lnTo>
                    <a:pt x="35" y="391"/>
                  </a:ln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9"/>
            <p:cNvSpPr/>
            <p:nvPr/>
          </p:nvSpPr>
          <p:spPr>
            <a:xfrm>
              <a:off x="5919380" y="2144654"/>
              <a:ext cx="73550" cy="92262"/>
            </a:xfrm>
            <a:custGeom>
              <a:avLst/>
              <a:gdLst/>
              <a:ahLst/>
              <a:cxnLst/>
              <a:rect l="l" t="t" r="r" b="b"/>
              <a:pathLst>
                <a:path w="283" h="355" extrusionOk="0">
                  <a:moveTo>
                    <a:pt x="0" y="1"/>
                  </a:moveTo>
                  <a:cubicBezTo>
                    <a:pt x="0" y="1"/>
                    <a:pt x="0" y="38"/>
                    <a:pt x="37" y="72"/>
                  </a:cubicBezTo>
                  <a:lnTo>
                    <a:pt x="283" y="354"/>
                  </a:lnTo>
                  <a:lnTo>
                    <a:pt x="283" y="283"/>
                  </a:lnTo>
                  <a:cubicBezTo>
                    <a:pt x="178" y="250"/>
                    <a:pt x="71" y="108"/>
                    <a:pt x="0" y="1"/>
                  </a:cubicBezTo>
                  <a:close/>
                </a:path>
              </a:pathLst>
            </a:custGeom>
            <a:solidFill>
              <a:srgbClr val="FFC5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9"/>
            <p:cNvSpPr/>
            <p:nvPr/>
          </p:nvSpPr>
          <p:spPr>
            <a:xfrm>
              <a:off x="5680540" y="1061425"/>
              <a:ext cx="73809" cy="36905"/>
            </a:xfrm>
            <a:custGeom>
              <a:avLst/>
              <a:gdLst/>
              <a:ahLst/>
              <a:cxnLst/>
              <a:rect l="l" t="t" r="r" b="b"/>
              <a:pathLst>
                <a:path w="284" h="142" extrusionOk="0">
                  <a:moveTo>
                    <a:pt x="108" y="0"/>
                  </a:moveTo>
                  <a:cubicBezTo>
                    <a:pt x="71" y="0"/>
                    <a:pt x="38" y="0"/>
                    <a:pt x="1" y="37"/>
                  </a:cubicBezTo>
                  <a:cubicBezTo>
                    <a:pt x="1" y="37"/>
                    <a:pt x="38" y="71"/>
                    <a:pt x="38" y="108"/>
                  </a:cubicBezTo>
                  <a:cubicBezTo>
                    <a:pt x="71" y="141"/>
                    <a:pt x="71" y="141"/>
                    <a:pt x="142" y="141"/>
                  </a:cubicBezTo>
                  <a:lnTo>
                    <a:pt x="213" y="141"/>
                  </a:lnTo>
                  <a:cubicBezTo>
                    <a:pt x="283" y="37"/>
                    <a:pt x="179" y="0"/>
                    <a:pt x="108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9"/>
            <p:cNvSpPr/>
            <p:nvPr/>
          </p:nvSpPr>
          <p:spPr>
            <a:xfrm>
              <a:off x="4799246" y="914326"/>
              <a:ext cx="46521" cy="1864469"/>
            </a:xfrm>
            <a:custGeom>
              <a:avLst/>
              <a:gdLst/>
              <a:ahLst/>
              <a:cxnLst/>
              <a:rect l="l" t="t" r="r" b="b"/>
              <a:pathLst>
                <a:path w="179" h="7174" extrusionOk="0">
                  <a:moveTo>
                    <a:pt x="0" y="1"/>
                  </a:moveTo>
                  <a:lnTo>
                    <a:pt x="0" y="7174"/>
                  </a:lnTo>
                  <a:lnTo>
                    <a:pt x="178" y="7174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9"/>
            <p:cNvSpPr/>
            <p:nvPr/>
          </p:nvSpPr>
          <p:spPr>
            <a:xfrm>
              <a:off x="5056279" y="914326"/>
              <a:ext cx="689235" cy="762784"/>
            </a:xfrm>
            <a:custGeom>
              <a:avLst/>
              <a:gdLst/>
              <a:ahLst/>
              <a:cxnLst/>
              <a:rect l="l" t="t" r="r" b="b"/>
              <a:pathLst>
                <a:path w="2652" h="2935" extrusionOk="0">
                  <a:moveTo>
                    <a:pt x="0" y="1"/>
                  </a:moveTo>
                  <a:lnTo>
                    <a:pt x="1555" y="1733"/>
                  </a:lnTo>
                  <a:cubicBezTo>
                    <a:pt x="1592" y="1733"/>
                    <a:pt x="1626" y="1767"/>
                    <a:pt x="1626" y="1767"/>
                  </a:cubicBezTo>
                  <a:lnTo>
                    <a:pt x="1626" y="1697"/>
                  </a:lnTo>
                  <a:lnTo>
                    <a:pt x="1733" y="1804"/>
                  </a:lnTo>
                  <a:lnTo>
                    <a:pt x="1733" y="1909"/>
                  </a:lnTo>
                  <a:lnTo>
                    <a:pt x="1945" y="2157"/>
                  </a:lnTo>
                  <a:lnTo>
                    <a:pt x="2157" y="2333"/>
                  </a:lnTo>
                  <a:lnTo>
                    <a:pt x="2332" y="2087"/>
                  </a:lnTo>
                  <a:lnTo>
                    <a:pt x="2403" y="2121"/>
                  </a:lnTo>
                  <a:lnTo>
                    <a:pt x="2298" y="2050"/>
                  </a:lnTo>
                  <a:lnTo>
                    <a:pt x="2332" y="2016"/>
                  </a:lnTo>
                  <a:lnTo>
                    <a:pt x="566" y="1"/>
                  </a:lnTo>
                  <a:close/>
                  <a:moveTo>
                    <a:pt x="2581" y="2474"/>
                  </a:moveTo>
                  <a:cubicBezTo>
                    <a:pt x="2510" y="2511"/>
                    <a:pt x="2440" y="2581"/>
                    <a:pt x="2369" y="2615"/>
                  </a:cubicBezTo>
                  <a:lnTo>
                    <a:pt x="2651" y="2935"/>
                  </a:lnTo>
                  <a:cubicBezTo>
                    <a:pt x="2615" y="2827"/>
                    <a:pt x="2615" y="2756"/>
                    <a:pt x="2615" y="2652"/>
                  </a:cubicBezTo>
                  <a:cubicBezTo>
                    <a:pt x="2581" y="2652"/>
                    <a:pt x="2581" y="2615"/>
                    <a:pt x="2581" y="2615"/>
                  </a:cubicBezTo>
                  <a:lnTo>
                    <a:pt x="2581" y="2474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9"/>
            <p:cNvSpPr/>
            <p:nvPr/>
          </p:nvSpPr>
          <p:spPr>
            <a:xfrm>
              <a:off x="5873899" y="1805495"/>
              <a:ext cx="119031" cy="147099"/>
            </a:xfrm>
            <a:custGeom>
              <a:avLst/>
              <a:gdLst/>
              <a:ahLst/>
              <a:cxnLst/>
              <a:rect l="l" t="t" r="r" b="b"/>
              <a:pathLst>
                <a:path w="458" h="566" extrusionOk="0">
                  <a:moveTo>
                    <a:pt x="458" y="0"/>
                  </a:moveTo>
                  <a:cubicBezTo>
                    <a:pt x="353" y="34"/>
                    <a:pt x="246" y="34"/>
                    <a:pt x="105" y="34"/>
                  </a:cubicBezTo>
                  <a:lnTo>
                    <a:pt x="0" y="34"/>
                  </a:lnTo>
                  <a:lnTo>
                    <a:pt x="458" y="56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E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9"/>
            <p:cNvSpPr/>
            <p:nvPr/>
          </p:nvSpPr>
          <p:spPr>
            <a:xfrm>
              <a:off x="5726801" y="1557039"/>
              <a:ext cx="266130" cy="257553"/>
            </a:xfrm>
            <a:custGeom>
              <a:avLst/>
              <a:gdLst/>
              <a:ahLst/>
              <a:cxnLst/>
              <a:rect l="l" t="t" r="r" b="b"/>
              <a:pathLst>
                <a:path w="1024" h="991" extrusionOk="0">
                  <a:moveTo>
                    <a:pt x="176" y="1"/>
                  </a:moveTo>
                  <a:cubicBezTo>
                    <a:pt x="105" y="71"/>
                    <a:pt x="71" y="108"/>
                    <a:pt x="1" y="142"/>
                  </a:cubicBezTo>
                  <a:cubicBezTo>
                    <a:pt x="1" y="142"/>
                    <a:pt x="1" y="179"/>
                    <a:pt x="35" y="179"/>
                  </a:cubicBezTo>
                  <a:cubicBezTo>
                    <a:pt x="35" y="283"/>
                    <a:pt x="35" y="354"/>
                    <a:pt x="71" y="462"/>
                  </a:cubicBezTo>
                  <a:lnTo>
                    <a:pt x="566" y="990"/>
                  </a:lnTo>
                  <a:lnTo>
                    <a:pt x="671" y="990"/>
                  </a:lnTo>
                  <a:cubicBezTo>
                    <a:pt x="812" y="990"/>
                    <a:pt x="919" y="990"/>
                    <a:pt x="1024" y="956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9"/>
            <p:cNvSpPr/>
            <p:nvPr/>
          </p:nvSpPr>
          <p:spPr>
            <a:xfrm>
              <a:off x="5726801" y="1530010"/>
              <a:ext cx="46001" cy="64193"/>
            </a:xfrm>
            <a:custGeom>
              <a:avLst/>
              <a:gdLst/>
              <a:ahLst/>
              <a:cxnLst/>
              <a:rect l="l" t="t" r="r" b="b"/>
              <a:pathLst>
                <a:path w="177" h="247" extrusionOk="0">
                  <a:moveTo>
                    <a:pt x="71" y="0"/>
                  </a:moveTo>
                  <a:cubicBezTo>
                    <a:pt x="71" y="34"/>
                    <a:pt x="35" y="71"/>
                    <a:pt x="1" y="105"/>
                  </a:cubicBezTo>
                  <a:lnTo>
                    <a:pt x="1" y="246"/>
                  </a:lnTo>
                  <a:cubicBezTo>
                    <a:pt x="71" y="212"/>
                    <a:pt x="105" y="175"/>
                    <a:pt x="176" y="105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9"/>
            <p:cNvSpPr/>
            <p:nvPr/>
          </p:nvSpPr>
          <p:spPr>
            <a:xfrm>
              <a:off x="5653511" y="1438008"/>
              <a:ext cx="64193" cy="64193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34" y="1"/>
                  </a:moveTo>
                  <a:lnTo>
                    <a:pt x="0" y="35"/>
                  </a:lnTo>
                  <a:lnTo>
                    <a:pt x="105" y="106"/>
                  </a:lnTo>
                  <a:lnTo>
                    <a:pt x="246" y="247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9"/>
            <p:cNvSpPr/>
            <p:nvPr/>
          </p:nvSpPr>
          <p:spPr>
            <a:xfrm>
              <a:off x="5460151" y="1355103"/>
              <a:ext cx="285362" cy="239101"/>
            </a:xfrm>
            <a:custGeom>
              <a:avLst/>
              <a:gdLst/>
              <a:ahLst/>
              <a:cxnLst/>
              <a:rect l="l" t="t" r="r" b="b"/>
              <a:pathLst>
                <a:path w="1098" h="920" extrusionOk="0">
                  <a:moveTo>
                    <a:pt x="72" y="1"/>
                  </a:moveTo>
                  <a:lnTo>
                    <a:pt x="72" y="71"/>
                  </a:lnTo>
                  <a:cubicBezTo>
                    <a:pt x="72" y="71"/>
                    <a:pt x="38" y="37"/>
                    <a:pt x="1" y="37"/>
                  </a:cubicBezTo>
                  <a:lnTo>
                    <a:pt x="179" y="213"/>
                  </a:lnTo>
                  <a:lnTo>
                    <a:pt x="179" y="108"/>
                  </a:lnTo>
                  <a:lnTo>
                    <a:pt x="72" y="1"/>
                  </a:lnTo>
                  <a:close/>
                  <a:moveTo>
                    <a:pt x="778" y="391"/>
                  </a:moveTo>
                  <a:lnTo>
                    <a:pt x="603" y="637"/>
                  </a:lnTo>
                  <a:lnTo>
                    <a:pt x="391" y="461"/>
                  </a:lnTo>
                  <a:lnTo>
                    <a:pt x="815" y="919"/>
                  </a:lnTo>
                  <a:cubicBezTo>
                    <a:pt x="886" y="885"/>
                    <a:pt x="956" y="815"/>
                    <a:pt x="1027" y="778"/>
                  </a:cubicBezTo>
                  <a:cubicBezTo>
                    <a:pt x="1061" y="744"/>
                    <a:pt x="1097" y="707"/>
                    <a:pt x="1097" y="673"/>
                  </a:cubicBezTo>
                  <a:lnTo>
                    <a:pt x="990" y="566"/>
                  </a:lnTo>
                  <a:lnTo>
                    <a:pt x="849" y="425"/>
                  </a:lnTo>
                  <a:lnTo>
                    <a:pt x="778" y="391"/>
                  </a:lnTo>
                  <a:close/>
                </a:path>
              </a:pathLst>
            </a:custGeom>
            <a:solidFill>
              <a:srgbClr val="FFE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9"/>
            <p:cNvSpPr/>
            <p:nvPr/>
          </p:nvSpPr>
          <p:spPr>
            <a:xfrm>
              <a:off x="4845507" y="969423"/>
              <a:ext cx="798650" cy="946528"/>
            </a:xfrm>
            <a:custGeom>
              <a:avLst/>
              <a:gdLst/>
              <a:ahLst/>
              <a:cxnLst/>
              <a:rect l="l" t="t" r="r" b="b"/>
              <a:pathLst>
                <a:path w="3073" h="3642" extrusionOk="0">
                  <a:moveTo>
                    <a:pt x="0" y="1"/>
                  </a:moveTo>
                  <a:lnTo>
                    <a:pt x="0" y="673"/>
                  </a:lnTo>
                  <a:lnTo>
                    <a:pt x="1837" y="2652"/>
                  </a:lnTo>
                  <a:lnTo>
                    <a:pt x="2403" y="2652"/>
                  </a:lnTo>
                  <a:lnTo>
                    <a:pt x="0" y="1"/>
                  </a:lnTo>
                  <a:close/>
                  <a:moveTo>
                    <a:pt x="2154" y="3005"/>
                  </a:moveTo>
                  <a:lnTo>
                    <a:pt x="2295" y="3180"/>
                  </a:lnTo>
                  <a:lnTo>
                    <a:pt x="2366" y="3005"/>
                  </a:lnTo>
                  <a:close/>
                  <a:moveTo>
                    <a:pt x="2544" y="3005"/>
                  </a:moveTo>
                  <a:lnTo>
                    <a:pt x="2437" y="3288"/>
                  </a:lnTo>
                  <a:lnTo>
                    <a:pt x="2756" y="3641"/>
                  </a:lnTo>
                  <a:cubicBezTo>
                    <a:pt x="2827" y="3570"/>
                    <a:pt x="2968" y="3463"/>
                    <a:pt x="3072" y="3392"/>
                  </a:cubicBezTo>
                  <a:lnTo>
                    <a:pt x="2719" y="3005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9"/>
            <p:cNvSpPr/>
            <p:nvPr/>
          </p:nvSpPr>
          <p:spPr>
            <a:xfrm>
              <a:off x="5441959" y="1750398"/>
              <a:ext cx="64713" cy="73550"/>
            </a:xfrm>
            <a:custGeom>
              <a:avLst/>
              <a:gdLst/>
              <a:ahLst/>
              <a:cxnLst/>
              <a:rect l="l" t="t" r="r" b="b"/>
              <a:pathLst>
                <a:path w="249" h="283" extrusionOk="0">
                  <a:moveTo>
                    <a:pt x="71" y="0"/>
                  </a:moveTo>
                  <a:lnTo>
                    <a:pt x="0" y="175"/>
                  </a:lnTo>
                  <a:lnTo>
                    <a:pt x="142" y="283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9"/>
            <p:cNvSpPr/>
            <p:nvPr/>
          </p:nvSpPr>
          <p:spPr>
            <a:xfrm>
              <a:off x="5653511" y="1979363"/>
              <a:ext cx="339420" cy="404393"/>
            </a:xfrm>
            <a:custGeom>
              <a:avLst/>
              <a:gdLst/>
              <a:ahLst/>
              <a:cxnLst/>
              <a:rect l="l" t="t" r="r" b="b"/>
              <a:pathLst>
                <a:path w="1306" h="1556" extrusionOk="0">
                  <a:moveTo>
                    <a:pt x="424" y="1"/>
                  </a:moveTo>
                  <a:lnTo>
                    <a:pt x="0" y="179"/>
                  </a:lnTo>
                  <a:lnTo>
                    <a:pt x="1306" y="1555"/>
                  </a:lnTo>
                  <a:lnTo>
                    <a:pt x="1306" y="1061"/>
                  </a:lnTo>
                  <a:cubicBezTo>
                    <a:pt x="1235" y="1027"/>
                    <a:pt x="1201" y="956"/>
                    <a:pt x="1165" y="919"/>
                  </a:cubicBezTo>
                  <a:cubicBezTo>
                    <a:pt x="1131" y="919"/>
                    <a:pt x="1094" y="815"/>
                    <a:pt x="1060" y="708"/>
                  </a:cubicBezTo>
                  <a:lnTo>
                    <a:pt x="424" y="1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9"/>
            <p:cNvSpPr/>
            <p:nvPr/>
          </p:nvSpPr>
          <p:spPr>
            <a:xfrm>
              <a:off x="5322928" y="1658397"/>
              <a:ext cx="229485" cy="92262"/>
            </a:xfrm>
            <a:custGeom>
              <a:avLst/>
              <a:gdLst/>
              <a:ahLst/>
              <a:cxnLst/>
              <a:rect l="l" t="t" r="r" b="b"/>
              <a:pathLst>
                <a:path w="883" h="355" extrusionOk="0">
                  <a:moveTo>
                    <a:pt x="0" y="1"/>
                  </a:moveTo>
                  <a:lnTo>
                    <a:pt x="317" y="354"/>
                  </a:lnTo>
                  <a:lnTo>
                    <a:pt x="882" y="354"/>
                  </a:lnTo>
                  <a:lnTo>
                    <a:pt x="5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9"/>
            <p:cNvSpPr/>
            <p:nvPr/>
          </p:nvSpPr>
          <p:spPr>
            <a:xfrm>
              <a:off x="5561509" y="1850977"/>
              <a:ext cx="156195" cy="138263"/>
            </a:xfrm>
            <a:custGeom>
              <a:avLst/>
              <a:gdLst/>
              <a:ahLst/>
              <a:cxnLst/>
              <a:rect l="l" t="t" r="r" b="b"/>
              <a:pathLst>
                <a:path w="601" h="532" extrusionOk="0">
                  <a:moveTo>
                    <a:pt x="317" y="0"/>
                  </a:moveTo>
                  <a:cubicBezTo>
                    <a:pt x="213" y="71"/>
                    <a:pt x="72" y="178"/>
                    <a:pt x="1" y="249"/>
                  </a:cubicBezTo>
                  <a:lnTo>
                    <a:pt x="247" y="532"/>
                  </a:lnTo>
                  <a:lnTo>
                    <a:pt x="600" y="320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FFE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9"/>
            <p:cNvSpPr/>
            <p:nvPr/>
          </p:nvSpPr>
          <p:spPr>
            <a:xfrm>
              <a:off x="5625443" y="1933882"/>
              <a:ext cx="138523" cy="92002"/>
            </a:xfrm>
            <a:custGeom>
              <a:avLst/>
              <a:gdLst/>
              <a:ahLst/>
              <a:cxnLst/>
              <a:rect l="l" t="t" r="r" b="b"/>
              <a:pathLst>
                <a:path w="533" h="354" extrusionOk="0">
                  <a:moveTo>
                    <a:pt x="354" y="1"/>
                  </a:moveTo>
                  <a:lnTo>
                    <a:pt x="1" y="213"/>
                  </a:lnTo>
                  <a:lnTo>
                    <a:pt x="108" y="354"/>
                  </a:lnTo>
                  <a:lnTo>
                    <a:pt x="532" y="176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rgbClr val="FFE0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9"/>
            <p:cNvSpPr/>
            <p:nvPr/>
          </p:nvSpPr>
          <p:spPr>
            <a:xfrm>
              <a:off x="5928996" y="2163107"/>
              <a:ext cx="63934" cy="92002"/>
            </a:xfrm>
            <a:custGeom>
              <a:avLst/>
              <a:gdLst/>
              <a:ahLst/>
              <a:cxnLst/>
              <a:rect l="l" t="t" r="r" b="b"/>
              <a:pathLst>
                <a:path w="246" h="354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108"/>
                    <a:pt x="71" y="212"/>
                    <a:pt x="105" y="212"/>
                  </a:cubicBezTo>
                  <a:cubicBezTo>
                    <a:pt x="141" y="249"/>
                    <a:pt x="175" y="320"/>
                    <a:pt x="246" y="354"/>
                  </a:cubicBezTo>
                  <a:lnTo>
                    <a:pt x="246" y="2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E0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9"/>
            <p:cNvSpPr/>
            <p:nvPr/>
          </p:nvSpPr>
          <p:spPr>
            <a:xfrm>
              <a:off x="4845507" y="1649041"/>
              <a:ext cx="651810" cy="789813"/>
            </a:xfrm>
            <a:custGeom>
              <a:avLst/>
              <a:gdLst/>
              <a:ahLst/>
              <a:cxnLst/>
              <a:rect l="l" t="t" r="r" b="b"/>
              <a:pathLst>
                <a:path w="2508" h="3039" extrusionOk="0">
                  <a:moveTo>
                    <a:pt x="0" y="0"/>
                  </a:moveTo>
                  <a:lnTo>
                    <a:pt x="0" y="1026"/>
                  </a:lnTo>
                  <a:lnTo>
                    <a:pt x="1518" y="2580"/>
                  </a:lnTo>
                  <a:lnTo>
                    <a:pt x="1767" y="1908"/>
                  </a:lnTo>
                  <a:lnTo>
                    <a:pt x="0" y="0"/>
                  </a:lnTo>
                  <a:close/>
                  <a:moveTo>
                    <a:pt x="1871" y="2049"/>
                  </a:moveTo>
                  <a:lnTo>
                    <a:pt x="1625" y="2685"/>
                  </a:lnTo>
                  <a:lnTo>
                    <a:pt x="1979" y="3038"/>
                  </a:lnTo>
                  <a:lnTo>
                    <a:pt x="2120" y="3038"/>
                  </a:lnTo>
                  <a:cubicBezTo>
                    <a:pt x="1979" y="2968"/>
                    <a:pt x="1979" y="2863"/>
                    <a:pt x="2083" y="2863"/>
                  </a:cubicBezTo>
                  <a:lnTo>
                    <a:pt x="2120" y="2863"/>
                  </a:lnTo>
                  <a:lnTo>
                    <a:pt x="2120" y="2897"/>
                  </a:lnTo>
                  <a:cubicBezTo>
                    <a:pt x="2225" y="2897"/>
                    <a:pt x="2437" y="2826"/>
                    <a:pt x="2507" y="2756"/>
                  </a:cubicBezTo>
                  <a:lnTo>
                    <a:pt x="2507" y="2722"/>
                  </a:lnTo>
                  <a:lnTo>
                    <a:pt x="1871" y="2049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9"/>
            <p:cNvSpPr/>
            <p:nvPr/>
          </p:nvSpPr>
          <p:spPr>
            <a:xfrm>
              <a:off x="5359573" y="2438592"/>
              <a:ext cx="404393" cy="202196"/>
            </a:xfrm>
            <a:custGeom>
              <a:avLst/>
              <a:gdLst/>
              <a:ahLst/>
              <a:cxnLst/>
              <a:rect l="l" t="t" r="r" b="b"/>
              <a:pathLst>
                <a:path w="1556" h="778" extrusionOk="0">
                  <a:moveTo>
                    <a:pt x="1" y="0"/>
                  </a:moveTo>
                  <a:lnTo>
                    <a:pt x="778" y="778"/>
                  </a:lnTo>
                  <a:lnTo>
                    <a:pt x="1555" y="778"/>
                  </a:lnTo>
                  <a:lnTo>
                    <a:pt x="849" y="37"/>
                  </a:lnTo>
                  <a:cubicBezTo>
                    <a:pt x="849" y="71"/>
                    <a:pt x="812" y="71"/>
                    <a:pt x="741" y="71"/>
                  </a:cubicBezTo>
                  <a:cubicBezTo>
                    <a:pt x="566" y="71"/>
                    <a:pt x="283" y="37"/>
                    <a:pt x="142" y="0"/>
                  </a:cubicBez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9"/>
            <p:cNvSpPr/>
            <p:nvPr/>
          </p:nvSpPr>
          <p:spPr>
            <a:xfrm>
              <a:off x="5239763" y="2144654"/>
              <a:ext cx="92262" cy="202456"/>
            </a:xfrm>
            <a:custGeom>
              <a:avLst/>
              <a:gdLst/>
              <a:ahLst/>
              <a:cxnLst/>
              <a:rect l="l" t="t" r="r" b="b"/>
              <a:pathLst>
                <a:path w="355" h="779" extrusionOk="0">
                  <a:moveTo>
                    <a:pt x="250" y="1"/>
                  </a:moveTo>
                  <a:lnTo>
                    <a:pt x="1" y="673"/>
                  </a:lnTo>
                  <a:lnTo>
                    <a:pt x="108" y="778"/>
                  </a:lnTo>
                  <a:lnTo>
                    <a:pt x="354" y="142"/>
                  </a:lnTo>
                  <a:lnTo>
                    <a:pt x="250" y="1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9"/>
            <p:cNvSpPr/>
            <p:nvPr/>
          </p:nvSpPr>
          <p:spPr>
            <a:xfrm>
              <a:off x="5359573" y="2365043"/>
              <a:ext cx="220649" cy="92262"/>
            </a:xfrm>
            <a:custGeom>
              <a:avLst/>
              <a:gdLst/>
              <a:ahLst/>
              <a:cxnLst/>
              <a:rect l="l" t="t" r="r" b="b"/>
              <a:pathLst>
                <a:path w="849" h="355" extrusionOk="0">
                  <a:moveTo>
                    <a:pt x="529" y="1"/>
                  </a:moveTo>
                  <a:cubicBezTo>
                    <a:pt x="459" y="71"/>
                    <a:pt x="247" y="142"/>
                    <a:pt x="142" y="142"/>
                  </a:cubicBezTo>
                  <a:lnTo>
                    <a:pt x="142" y="108"/>
                  </a:lnTo>
                  <a:lnTo>
                    <a:pt x="105" y="108"/>
                  </a:lnTo>
                  <a:cubicBezTo>
                    <a:pt x="1" y="108"/>
                    <a:pt x="1" y="213"/>
                    <a:pt x="142" y="283"/>
                  </a:cubicBezTo>
                  <a:cubicBezTo>
                    <a:pt x="283" y="320"/>
                    <a:pt x="566" y="354"/>
                    <a:pt x="741" y="354"/>
                  </a:cubicBezTo>
                  <a:cubicBezTo>
                    <a:pt x="812" y="354"/>
                    <a:pt x="849" y="354"/>
                    <a:pt x="849" y="320"/>
                  </a:cubicBezTo>
                  <a:lnTo>
                    <a:pt x="707" y="179"/>
                  </a:lnTo>
                  <a:lnTo>
                    <a:pt x="707" y="142"/>
                  </a:lnTo>
                  <a:lnTo>
                    <a:pt x="566" y="1"/>
                  </a:lnTo>
                  <a:lnTo>
                    <a:pt x="529" y="71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9"/>
            <p:cNvSpPr/>
            <p:nvPr/>
          </p:nvSpPr>
          <p:spPr>
            <a:xfrm>
              <a:off x="5497056" y="2356206"/>
              <a:ext cx="9616" cy="27549"/>
            </a:xfrm>
            <a:custGeom>
              <a:avLst/>
              <a:gdLst/>
              <a:ahLst/>
              <a:cxnLst/>
              <a:rect l="l" t="t" r="r" b="b"/>
              <a:pathLst>
                <a:path w="37" h="106" extrusionOk="0">
                  <a:moveTo>
                    <a:pt x="0" y="1"/>
                  </a:moveTo>
                  <a:lnTo>
                    <a:pt x="0" y="35"/>
                  </a:lnTo>
                  <a:lnTo>
                    <a:pt x="0" y="105"/>
                  </a:lnTo>
                  <a:lnTo>
                    <a:pt x="37" y="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9"/>
            <p:cNvSpPr/>
            <p:nvPr/>
          </p:nvSpPr>
          <p:spPr>
            <a:xfrm>
              <a:off x="5543317" y="2401947"/>
              <a:ext cx="260" cy="9616"/>
            </a:xfrm>
            <a:custGeom>
              <a:avLst/>
              <a:gdLst/>
              <a:ahLst/>
              <a:cxnLst/>
              <a:rect l="l" t="t" r="r" b="b"/>
              <a:pathLst>
                <a:path w="1" h="37" extrusionOk="0">
                  <a:moveTo>
                    <a:pt x="0" y="0"/>
                  </a:moveTo>
                  <a:lnTo>
                    <a:pt x="0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FFD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4B67CB-7248-C6B9-238D-7F33B453C3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0" y="285357"/>
            <a:ext cx="7704000" cy="502200"/>
          </a:xfrm>
        </p:spPr>
        <p:txBody>
          <a:bodyPr/>
          <a:lstStyle/>
          <a:p>
            <a:r>
              <a:rPr lang="en-US" dirty="0"/>
              <a:t>1. Look. Answer the questions.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C7C9EF-C0AB-E475-624B-B88DF8240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344" y="1429110"/>
            <a:ext cx="4210639" cy="288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90A0BAF8-C982-0EC5-DF0C-5D51111A44DC}"/>
              </a:ext>
            </a:extLst>
          </p:cNvPr>
          <p:cNvSpPr txBox="1">
            <a:spLocks/>
          </p:cNvSpPr>
          <p:nvPr/>
        </p:nvSpPr>
        <p:spPr>
          <a:xfrm>
            <a:off x="437620" y="1132922"/>
            <a:ext cx="4607102" cy="630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What hobby is it?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675A5DFF-7B23-7804-D473-57215E87AED2}"/>
              </a:ext>
            </a:extLst>
          </p:cNvPr>
          <p:cNvSpPr txBox="1">
            <a:spLocks/>
          </p:cNvSpPr>
          <p:nvPr/>
        </p:nvSpPr>
        <p:spPr>
          <a:xfrm>
            <a:off x="437620" y="2429287"/>
            <a:ext cx="4607102" cy="1448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Do you think it is a good hobby? Why/ Why not?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ED5F736A-41C9-1D9C-323A-292294B6A7A5}"/>
              </a:ext>
            </a:extLst>
          </p:cNvPr>
          <p:cNvSpPr txBox="1">
            <a:spLocks/>
          </p:cNvSpPr>
          <p:nvPr/>
        </p:nvSpPr>
        <p:spPr>
          <a:xfrm>
            <a:off x="7327279" y="787557"/>
            <a:ext cx="1322161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E3AB2ACB-60A0-4FA7-5FA8-AA28F3D58792}"/>
              </a:ext>
            </a:extLst>
          </p:cNvPr>
          <p:cNvSpPr txBox="1">
            <a:spLocks/>
          </p:cNvSpPr>
          <p:nvPr/>
        </p:nvSpPr>
        <p:spPr>
          <a:xfrm>
            <a:off x="5328797" y="787557"/>
            <a:ext cx="1322161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</a:t>
            </a:r>
          </a:p>
        </p:txBody>
      </p:sp>
    </p:spTree>
    <p:extLst>
      <p:ext uri="{BB962C8B-B14F-4D97-AF65-F5344CB8AC3E}">
        <p14:creationId xmlns:p14="http://schemas.microsoft.com/office/powerpoint/2010/main" val="21941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9475F-10C4-08C3-DA5F-25D13E7E9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10" y="273782"/>
            <a:ext cx="8970380" cy="767939"/>
          </a:xfrm>
        </p:spPr>
        <p:txBody>
          <a:bodyPr/>
          <a:lstStyle/>
          <a:p>
            <a:r>
              <a:rPr lang="en-US" sz="2800" dirty="0"/>
              <a:t>2. Listen to an interview about Trang’s hobby. Fill in each blank in the mind map with </a:t>
            </a:r>
            <a:r>
              <a:rPr lang="en-US" sz="2800" dirty="0">
                <a:solidFill>
                  <a:srgbClr val="FF0000"/>
                </a:solidFill>
              </a:rPr>
              <a:t>ONE</a:t>
            </a:r>
            <a:r>
              <a:rPr lang="en-US" sz="2800" dirty="0"/>
              <a:t> word or number.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3F05670-A9E4-8B92-1558-2AA813E87462}"/>
              </a:ext>
            </a:extLst>
          </p:cNvPr>
          <p:cNvSpPr/>
          <p:nvPr/>
        </p:nvSpPr>
        <p:spPr>
          <a:xfrm>
            <a:off x="2612572" y="1148714"/>
            <a:ext cx="2569029" cy="94140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1. Her hobby is: building _____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3E4805A-E156-3082-E321-3BA394A12B4A}"/>
              </a:ext>
            </a:extLst>
          </p:cNvPr>
          <p:cNvSpPr/>
          <p:nvPr/>
        </p:nvSpPr>
        <p:spPr>
          <a:xfrm>
            <a:off x="5355774" y="1150799"/>
            <a:ext cx="3599818" cy="9414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2. She started her hobby: ______ years ago.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62C34F0-2BF8-200D-17A1-1815129D5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77" y="1486551"/>
            <a:ext cx="2237216" cy="153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0CA5598-4EBF-95D5-10B9-D68288F9BB93}"/>
              </a:ext>
            </a:extLst>
          </p:cNvPr>
          <p:cNvSpPr/>
          <p:nvPr/>
        </p:nvSpPr>
        <p:spPr>
          <a:xfrm>
            <a:off x="5355774" y="2267301"/>
            <a:ext cx="3599818" cy="9497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3. She shares her hobby with her _____.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2B88A11-7C2F-C479-C3E9-9E9903717B59}"/>
              </a:ext>
            </a:extLst>
          </p:cNvPr>
          <p:cNvSpPr/>
          <p:nvPr/>
        </p:nvSpPr>
        <p:spPr>
          <a:xfrm>
            <a:off x="2612573" y="3397604"/>
            <a:ext cx="6343019" cy="159531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4. To do her hobby Trang needs:</a:t>
            </a:r>
          </a:p>
          <a:p>
            <a:r>
              <a:rPr lang="en-US" sz="2300" dirty="0">
                <a:solidFill>
                  <a:srgbClr val="0E2A47"/>
                </a:solidFill>
              </a:rPr>
              <a:t>a) Cardboard and glue to build the _____ and furniture.</a:t>
            </a:r>
          </a:p>
          <a:p>
            <a:r>
              <a:rPr lang="en-US" sz="2300" dirty="0">
                <a:solidFill>
                  <a:srgbClr val="0E2A47"/>
                </a:solidFill>
              </a:rPr>
              <a:t>b) _____ to make some dolls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F7ADE51-D505-88C5-6F1A-AB7B80A64F28}"/>
              </a:ext>
            </a:extLst>
          </p:cNvPr>
          <p:cNvSpPr/>
          <p:nvPr/>
        </p:nvSpPr>
        <p:spPr>
          <a:xfrm>
            <a:off x="2612573" y="2267301"/>
            <a:ext cx="2569029" cy="94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0E2A47"/>
                </a:solidFill>
              </a:rPr>
              <a:t>Trang’s hobby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FF8E431-4332-3AC6-8B2E-4AED3F6ECF74}"/>
              </a:ext>
            </a:extLst>
          </p:cNvPr>
          <p:cNvSpPr/>
          <p:nvPr/>
        </p:nvSpPr>
        <p:spPr>
          <a:xfrm>
            <a:off x="202926" y="3383153"/>
            <a:ext cx="2232167" cy="159531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rgbClr val="0E2A47"/>
                </a:solidFill>
              </a:rPr>
              <a:t>5. Benefits:</a:t>
            </a:r>
          </a:p>
          <a:p>
            <a:pPr algn="ctr"/>
            <a:r>
              <a:rPr lang="en-US" sz="2300" dirty="0">
                <a:solidFill>
                  <a:srgbClr val="0E2A47"/>
                </a:solidFill>
              </a:rPr>
              <a:t>She becomes more patient and _____.</a:t>
            </a:r>
          </a:p>
        </p:txBody>
      </p:sp>
    </p:spTree>
    <p:extLst>
      <p:ext uri="{BB962C8B-B14F-4D97-AF65-F5344CB8AC3E}">
        <p14:creationId xmlns:p14="http://schemas.microsoft.com/office/powerpoint/2010/main" val="311253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4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9475F-10C4-08C3-DA5F-25D13E7E9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10" y="273782"/>
            <a:ext cx="8970380" cy="767939"/>
          </a:xfrm>
        </p:spPr>
        <p:txBody>
          <a:bodyPr/>
          <a:lstStyle/>
          <a:p>
            <a:r>
              <a:rPr lang="en-US" sz="2800" dirty="0"/>
              <a:t>2. Listen to an interview about Trang’s hobby. Fill in each blank in the mind map with </a:t>
            </a:r>
            <a:r>
              <a:rPr lang="en-US" sz="2800" dirty="0">
                <a:solidFill>
                  <a:srgbClr val="FF0000"/>
                </a:solidFill>
              </a:rPr>
              <a:t>ONE</a:t>
            </a:r>
            <a:r>
              <a:rPr lang="en-US" sz="2800" dirty="0"/>
              <a:t> word or number.</a:t>
            </a:r>
          </a:p>
        </p:txBody>
      </p:sp>
      <p:pic>
        <p:nvPicPr>
          <p:cNvPr id="3" name="007">
            <a:hlinkClick r:id="" action="ppaction://media"/>
            <a:extLst>
              <a:ext uri="{FF2B5EF4-FFF2-40B4-BE49-F238E27FC236}">
                <a16:creationId xmlns:a16="http://schemas.microsoft.com/office/drawing/2014/main" id="{45A1D2B7-7277-BFA1-0747-479F0F186E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73125" y="1041721"/>
            <a:ext cx="773112" cy="77311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3F05670-A9E4-8B92-1558-2AA813E87462}"/>
              </a:ext>
            </a:extLst>
          </p:cNvPr>
          <p:cNvSpPr/>
          <p:nvPr/>
        </p:nvSpPr>
        <p:spPr>
          <a:xfrm>
            <a:off x="2612572" y="1148714"/>
            <a:ext cx="2569029" cy="94140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1. Her hobby is: building _____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3E4805A-E156-3082-E321-3BA394A12B4A}"/>
              </a:ext>
            </a:extLst>
          </p:cNvPr>
          <p:cNvSpPr/>
          <p:nvPr/>
        </p:nvSpPr>
        <p:spPr>
          <a:xfrm>
            <a:off x="5355774" y="1150799"/>
            <a:ext cx="3599818" cy="9414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2. She started her hobby: ______ years ago.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62C34F0-2BF8-200D-17A1-1815129D5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77" y="1486551"/>
            <a:ext cx="2237216" cy="153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0CA5598-4EBF-95D5-10B9-D68288F9BB93}"/>
              </a:ext>
            </a:extLst>
          </p:cNvPr>
          <p:cNvSpPr/>
          <p:nvPr/>
        </p:nvSpPr>
        <p:spPr>
          <a:xfrm>
            <a:off x="5355774" y="2267301"/>
            <a:ext cx="3599818" cy="9497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3. She shares her hobby with her _____.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2B88A11-7C2F-C479-C3E9-9E9903717B59}"/>
              </a:ext>
            </a:extLst>
          </p:cNvPr>
          <p:cNvSpPr/>
          <p:nvPr/>
        </p:nvSpPr>
        <p:spPr>
          <a:xfrm>
            <a:off x="2612573" y="3397604"/>
            <a:ext cx="6343019" cy="159531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4. To do her hobby Trang needs:</a:t>
            </a:r>
          </a:p>
          <a:p>
            <a:r>
              <a:rPr lang="en-US" sz="2300" dirty="0">
                <a:solidFill>
                  <a:srgbClr val="0E2A47"/>
                </a:solidFill>
              </a:rPr>
              <a:t>a) Cardboard and glue to build the _____ and furniture.</a:t>
            </a:r>
          </a:p>
          <a:p>
            <a:r>
              <a:rPr lang="en-US" sz="2300" dirty="0">
                <a:solidFill>
                  <a:srgbClr val="0E2A47"/>
                </a:solidFill>
              </a:rPr>
              <a:t>b) _____ to make some dolls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F7ADE51-D505-88C5-6F1A-AB7B80A64F28}"/>
              </a:ext>
            </a:extLst>
          </p:cNvPr>
          <p:cNvSpPr/>
          <p:nvPr/>
        </p:nvSpPr>
        <p:spPr>
          <a:xfrm>
            <a:off x="2612573" y="2267301"/>
            <a:ext cx="2569029" cy="94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0E2A47"/>
                </a:solidFill>
              </a:rPr>
              <a:t>Trang’s hobby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FF8E431-4332-3AC6-8B2E-4AED3F6ECF74}"/>
              </a:ext>
            </a:extLst>
          </p:cNvPr>
          <p:cNvSpPr/>
          <p:nvPr/>
        </p:nvSpPr>
        <p:spPr>
          <a:xfrm>
            <a:off x="202926" y="3383153"/>
            <a:ext cx="2232167" cy="159531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rgbClr val="0E2A47"/>
                </a:solidFill>
              </a:rPr>
              <a:t>5. Benefits:</a:t>
            </a:r>
          </a:p>
          <a:p>
            <a:pPr algn="ctr"/>
            <a:r>
              <a:rPr lang="en-US" sz="2300" dirty="0">
                <a:solidFill>
                  <a:srgbClr val="0E2A47"/>
                </a:solidFill>
              </a:rPr>
              <a:t>She becomes more patient and _____.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030755C8-0ACC-173E-0304-B0211C5B838C}"/>
              </a:ext>
            </a:extLst>
          </p:cNvPr>
          <p:cNvSpPr txBox="1">
            <a:spLocks/>
          </p:cNvSpPr>
          <p:nvPr/>
        </p:nvSpPr>
        <p:spPr>
          <a:xfrm>
            <a:off x="3896411" y="1538425"/>
            <a:ext cx="777191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sth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A334778A-B732-7401-CE99-0BEE64B5AE71}"/>
              </a:ext>
            </a:extLst>
          </p:cNvPr>
          <p:cNvSpPr txBox="1">
            <a:spLocks/>
          </p:cNvSpPr>
          <p:nvPr/>
        </p:nvSpPr>
        <p:spPr>
          <a:xfrm>
            <a:off x="5355773" y="1538425"/>
            <a:ext cx="1352865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number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05A8E82B-313D-E0DF-8168-1952A05A9F98}"/>
              </a:ext>
            </a:extLst>
          </p:cNvPr>
          <p:cNvSpPr txBox="1">
            <a:spLocks/>
          </p:cNvSpPr>
          <p:nvPr/>
        </p:nvSpPr>
        <p:spPr>
          <a:xfrm>
            <a:off x="6708637" y="2660386"/>
            <a:ext cx="978991" cy="556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sb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C31659E7-8AFD-385A-92FA-4502574986C4}"/>
              </a:ext>
            </a:extLst>
          </p:cNvPr>
          <p:cNvSpPr txBox="1">
            <a:spLocks/>
          </p:cNvSpPr>
          <p:nvPr/>
        </p:nvSpPr>
        <p:spPr>
          <a:xfrm>
            <a:off x="7390808" y="3757904"/>
            <a:ext cx="978991" cy="556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sth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0251A53E-7EFA-00B1-C46D-8D74C04FB217}"/>
              </a:ext>
            </a:extLst>
          </p:cNvPr>
          <p:cNvSpPr txBox="1">
            <a:spLocks/>
          </p:cNvSpPr>
          <p:nvPr/>
        </p:nvSpPr>
        <p:spPr>
          <a:xfrm>
            <a:off x="3196180" y="4485287"/>
            <a:ext cx="978991" cy="556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sth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5A7CA435-3E0F-5DEC-EB6B-953DC378F951}"/>
              </a:ext>
            </a:extLst>
          </p:cNvPr>
          <p:cNvSpPr txBox="1">
            <a:spLocks/>
          </p:cNvSpPr>
          <p:nvPr/>
        </p:nvSpPr>
        <p:spPr>
          <a:xfrm>
            <a:off x="1265010" y="4436236"/>
            <a:ext cx="978991" cy="556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adj</a:t>
            </a:r>
          </a:p>
        </p:txBody>
      </p:sp>
    </p:spTree>
    <p:extLst>
      <p:ext uri="{BB962C8B-B14F-4D97-AF65-F5344CB8AC3E}">
        <p14:creationId xmlns:p14="http://schemas.microsoft.com/office/powerpoint/2010/main" val="96752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60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70899EA-9686-3F88-CEDB-4D95B4C57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10" y="273782"/>
            <a:ext cx="8970380" cy="767939"/>
          </a:xfrm>
        </p:spPr>
        <p:txBody>
          <a:bodyPr/>
          <a:lstStyle/>
          <a:p>
            <a:r>
              <a:rPr lang="en-US" sz="2800" dirty="0"/>
              <a:t>2. Listen to an interview about Trang’s hobby. Fill in each blank in the mind map with </a:t>
            </a:r>
            <a:r>
              <a:rPr lang="en-US" sz="2800" dirty="0">
                <a:solidFill>
                  <a:srgbClr val="FF0000"/>
                </a:solidFill>
              </a:rPr>
              <a:t>ONE</a:t>
            </a:r>
            <a:r>
              <a:rPr lang="en-US" sz="2800" dirty="0"/>
              <a:t> word or number.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833DA2-9F27-AA96-2A59-B6B9B2DDFACA}"/>
              </a:ext>
            </a:extLst>
          </p:cNvPr>
          <p:cNvSpPr/>
          <p:nvPr/>
        </p:nvSpPr>
        <p:spPr>
          <a:xfrm>
            <a:off x="2612572" y="1148714"/>
            <a:ext cx="2569029" cy="94140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1. Her hobby is: building _____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B2C918B-FF92-E0E4-42F5-424785C80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77" y="1486551"/>
            <a:ext cx="2237216" cy="153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953523-D38E-67C8-78F1-62BF89CEE5C4}"/>
              </a:ext>
            </a:extLst>
          </p:cNvPr>
          <p:cNvSpPr/>
          <p:nvPr/>
        </p:nvSpPr>
        <p:spPr>
          <a:xfrm>
            <a:off x="2612573" y="2267301"/>
            <a:ext cx="2569029" cy="94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0E2A47"/>
                </a:solidFill>
              </a:rPr>
              <a:t>Trang’s hobby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B26C4-F951-FA46-0C85-05D4317323A8}"/>
              </a:ext>
            </a:extLst>
          </p:cNvPr>
          <p:cNvSpPr txBox="1"/>
          <p:nvPr/>
        </p:nvSpPr>
        <p:spPr>
          <a:xfrm>
            <a:off x="317163" y="3348455"/>
            <a:ext cx="826078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Today well talk about hobbies. I know that </a:t>
            </a:r>
            <a:r>
              <a:rPr lang="en-US" sz="2600" b="1" dirty="0">
                <a:solidFill>
                  <a:srgbClr val="378E6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hobby is building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dollhouses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It's quite unusual, isn't it? </a:t>
            </a:r>
          </a:p>
          <a:p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Trang: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Not really. A lot of girls like it. 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124202B-4E64-F1F2-2349-2824EE65053C}"/>
              </a:ext>
            </a:extLst>
          </p:cNvPr>
          <p:cNvSpPr txBox="1">
            <a:spLocks/>
          </p:cNvSpPr>
          <p:nvPr/>
        </p:nvSpPr>
        <p:spPr>
          <a:xfrm>
            <a:off x="3697177" y="1544142"/>
            <a:ext cx="1749646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dollhouses</a:t>
            </a:r>
          </a:p>
        </p:txBody>
      </p:sp>
      <p:pic>
        <p:nvPicPr>
          <p:cNvPr id="2" name="01-1">
            <a:hlinkClick r:id="" action="ppaction://media"/>
            <a:extLst>
              <a:ext uri="{FF2B5EF4-FFF2-40B4-BE49-F238E27FC236}">
                <a16:creationId xmlns:a16="http://schemas.microsoft.com/office/drawing/2014/main" id="{41170F0E-32C5-D867-4BC5-9BD775D3DD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03716" y="-5804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6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70899EA-9686-3F88-CEDB-4D95B4C57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10" y="273782"/>
            <a:ext cx="8970380" cy="767939"/>
          </a:xfrm>
        </p:spPr>
        <p:txBody>
          <a:bodyPr/>
          <a:lstStyle/>
          <a:p>
            <a:r>
              <a:rPr lang="en-US" sz="2800" dirty="0"/>
              <a:t>2. Listen to an interview about Trang’s hobby. Fill in each blank in the mind map with </a:t>
            </a:r>
            <a:r>
              <a:rPr lang="en-US" sz="2800" dirty="0">
                <a:solidFill>
                  <a:srgbClr val="FF0000"/>
                </a:solidFill>
              </a:rPr>
              <a:t>ONE</a:t>
            </a:r>
            <a:r>
              <a:rPr lang="en-US" sz="2800" dirty="0"/>
              <a:t> word or number.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833DA2-9F27-AA96-2A59-B6B9B2DDFACA}"/>
              </a:ext>
            </a:extLst>
          </p:cNvPr>
          <p:cNvSpPr/>
          <p:nvPr/>
        </p:nvSpPr>
        <p:spPr>
          <a:xfrm>
            <a:off x="2612572" y="1148714"/>
            <a:ext cx="2569029" cy="94140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1. Her hobby is: building _____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B2C918B-FF92-E0E4-42F5-424785C80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77" y="1486551"/>
            <a:ext cx="2237216" cy="153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953523-D38E-67C8-78F1-62BF89CEE5C4}"/>
              </a:ext>
            </a:extLst>
          </p:cNvPr>
          <p:cNvSpPr/>
          <p:nvPr/>
        </p:nvSpPr>
        <p:spPr>
          <a:xfrm>
            <a:off x="2612573" y="2267301"/>
            <a:ext cx="2569029" cy="94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0E2A47"/>
                </a:solidFill>
              </a:rPr>
              <a:t>Trang’s hobby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B26C4-F951-FA46-0C85-05D4317323A8}"/>
              </a:ext>
            </a:extLst>
          </p:cNvPr>
          <p:cNvSpPr txBox="1"/>
          <p:nvPr/>
        </p:nvSpPr>
        <p:spPr>
          <a:xfrm>
            <a:off x="317163" y="3348455"/>
            <a:ext cx="795598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When did you </a:t>
            </a:r>
            <a:r>
              <a:rPr lang="en-US" sz="2600" b="1" dirty="0">
                <a:solidFill>
                  <a:srgbClr val="378E6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 doing this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Trang: </a:t>
            </a:r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>
                <a:solidFill>
                  <a:srgbClr val="378E6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years ago.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 read an article about building dollhouses, I loved the idea right away. 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124202B-4E64-F1F2-2349-2824EE65053C}"/>
              </a:ext>
            </a:extLst>
          </p:cNvPr>
          <p:cNvSpPr txBox="1">
            <a:spLocks/>
          </p:cNvSpPr>
          <p:nvPr/>
        </p:nvSpPr>
        <p:spPr>
          <a:xfrm>
            <a:off x="3697177" y="1544142"/>
            <a:ext cx="1749646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dollhouses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4611036-6D49-ED3D-D474-40395AB5E355}"/>
              </a:ext>
            </a:extLst>
          </p:cNvPr>
          <p:cNvSpPr/>
          <p:nvPr/>
        </p:nvSpPr>
        <p:spPr>
          <a:xfrm>
            <a:off x="5355774" y="1150799"/>
            <a:ext cx="3599818" cy="9414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2. She started her hobby: ______ years ago.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949BB02F-D14D-0FC8-33D4-94225766AB21}"/>
              </a:ext>
            </a:extLst>
          </p:cNvPr>
          <p:cNvSpPr txBox="1">
            <a:spLocks/>
          </p:cNvSpPr>
          <p:nvPr/>
        </p:nvSpPr>
        <p:spPr>
          <a:xfrm>
            <a:off x="5656604" y="1544142"/>
            <a:ext cx="787081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14" name="02-2">
            <a:hlinkClick r:id="" action="ppaction://media"/>
            <a:extLst>
              <a:ext uri="{FF2B5EF4-FFF2-40B4-BE49-F238E27FC236}">
                <a16:creationId xmlns:a16="http://schemas.microsoft.com/office/drawing/2014/main" id="{791CB1BB-33B2-0F88-8705-5607FE8B9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69474" y="2513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1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70899EA-9686-3F88-CEDB-4D95B4C57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10" y="273782"/>
            <a:ext cx="8970380" cy="767939"/>
          </a:xfrm>
        </p:spPr>
        <p:txBody>
          <a:bodyPr/>
          <a:lstStyle/>
          <a:p>
            <a:r>
              <a:rPr lang="en-US" sz="2800" dirty="0"/>
              <a:t>2. Listen to an interview about Trang’s hobby. Fill in each blank in the mind map with </a:t>
            </a:r>
            <a:r>
              <a:rPr lang="en-US" sz="2800" dirty="0">
                <a:solidFill>
                  <a:srgbClr val="FF0000"/>
                </a:solidFill>
              </a:rPr>
              <a:t>ONE</a:t>
            </a:r>
            <a:r>
              <a:rPr lang="en-US" sz="2800" dirty="0"/>
              <a:t> word or number.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833DA2-9F27-AA96-2A59-B6B9B2DDFACA}"/>
              </a:ext>
            </a:extLst>
          </p:cNvPr>
          <p:cNvSpPr/>
          <p:nvPr/>
        </p:nvSpPr>
        <p:spPr>
          <a:xfrm>
            <a:off x="2612572" y="1148714"/>
            <a:ext cx="2569029" cy="94140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1. Her hobby is: building _____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B2C918B-FF92-E0E4-42F5-424785C80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77" y="1486551"/>
            <a:ext cx="2237216" cy="153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953523-D38E-67C8-78F1-62BF89CEE5C4}"/>
              </a:ext>
            </a:extLst>
          </p:cNvPr>
          <p:cNvSpPr/>
          <p:nvPr/>
        </p:nvSpPr>
        <p:spPr>
          <a:xfrm>
            <a:off x="2612573" y="2267301"/>
            <a:ext cx="2569029" cy="94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0E2A47"/>
                </a:solidFill>
              </a:rPr>
              <a:t>Trang’s hobby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B26C4-F951-FA46-0C85-05D4317323A8}"/>
              </a:ext>
            </a:extLst>
          </p:cNvPr>
          <p:cNvSpPr txBox="1"/>
          <p:nvPr/>
        </p:nvSpPr>
        <p:spPr>
          <a:xfrm>
            <a:off x="317162" y="3348455"/>
            <a:ext cx="863842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Do any of your friends or relatives build dollhouses too? </a:t>
            </a:r>
          </a:p>
          <a:p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Trang: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Yes, </a:t>
            </a:r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cousin Atli </a:t>
            </a:r>
            <a:r>
              <a:rPr lang="en-US" sz="2600" b="1" dirty="0">
                <a:solidFill>
                  <a:srgbClr val="378E6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loves building them too. 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124202B-4E64-F1F2-2349-2824EE65053C}"/>
              </a:ext>
            </a:extLst>
          </p:cNvPr>
          <p:cNvSpPr txBox="1">
            <a:spLocks/>
          </p:cNvSpPr>
          <p:nvPr/>
        </p:nvSpPr>
        <p:spPr>
          <a:xfrm>
            <a:off x="3697177" y="1544142"/>
            <a:ext cx="1749646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dollhouses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4611036-6D49-ED3D-D474-40395AB5E355}"/>
              </a:ext>
            </a:extLst>
          </p:cNvPr>
          <p:cNvSpPr/>
          <p:nvPr/>
        </p:nvSpPr>
        <p:spPr>
          <a:xfrm>
            <a:off x="5355774" y="1150799"/>
            <a:ext cx="3599818" cy="9414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2. She started her hobby: ______ years ago.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949BB02F-D14D-0FC8-33D4-94225766AB21}"/>
              </a:ext>
            </a:extLst>
          </p:cNvPr>
          <p:cNvSpPr txBox="1">
            <a:spLocks/>
          </p:cNvSpPr>
          <p:nvPr/>
        </p:nvSpPr>
        <p:spPr>
          <a:xfrm>
            <a:off x="5656604" y="1544142"/>
            <a:ext cx="787081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1F70EBE-D1B5-B10E-0C5A-ACD497C32309}"/>
              </a:ext>
            </a:extLst>
          </p:cNvPr>
          <p:cNvSpPr/>
          <p:nvPr/>
        </p:nvSpPr>
        <p:spPr>
          <a:xfrm>
            <a:off x="5355774" y="2267301"/>
            <a:ext cx="3599818" cy="9497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E2A47"/>
                </a:solidFill>
              </a:rPr>
              <a:t>3. She shares her hobby with her _____.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A607ADC9-59D6-F4A0-8A75-1DF1B60AAC62}"/>
              </a:ext>
            </a:extLst>
          </p:cNvPr>
          <p:cNvSpPr txBox="1">
            <a:spLocks/>
          </p:cNvSpPr>
          <p:nvPr/>
        </p:nvSpPr>
        <p:spPr>
          <a:xfrm>
            <a:off x="6487227" y="2654486"/>
            <a:ext cx="1090087" cy="72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3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cousin</a:t>
            </a:r>
          </a:p>
        </p:txBody>
      </p:sp>
      <p:pic>
        <p:nvPicPr>
          <p:cNvPr id="2" name="03-3">
            <a:hlinkClick r:id="" action="ppaction://media"/>
            <a:extLst>
              <a:ext uri="{FF2B5EF4-FFF2-40B4-BE49-F238E27FC236}">
                <a16:creationId xmlns:a16="http://schemas.microsoft.com/office/drawing/2014/main" id="{EBA00583-1260-8F5E-EE98-18C9559871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50825" y="12833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8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5" grpId="0"/>
    </p:bldLst>
  </p:timing>
</p:sld>
</file>

<file path=ppt/theme/theme1.xml><?xml version="1.0" encoding="utf-8"?>
<a:theme xmlns:a="http://schemas.openxmlformats.org/drawingml/2006/main" name="Sports and Physical Activity During COVID-19 by Slidesgo">
  <a:themeElements>
    <a:clrScheme name="Simple Light">
      <a:dk1>
        <a:srgbClr val="252C40"/>
      </a:dk1>
      <a:lt1>
        <a:srgbClr val="FF8062"/>
      </a:lt1>
      <a:dk2>
        <a:srgbClr val="378E6D"/>
      </a:dk2>
      <a:lt2>
        <a:srgbClr val="FFFCEE"/>
      </a:lt2>
      <a:accent1>
        <a:srgbClr val="FCD04C"/>
      </a:accent1>
      <a:accent2>
        <a:srgbClr val="FF6945"/>
      </a:accent2>
      <a:accent3>
        <a:srgbClr val="FFDCE0"/>
      </a:accent3>
      <a:accent4>
        <a:srgbClr val="FFBDC4"/>
      </a:accent4>
      <a:accent5>
        <a:srgbClr val="FF9D86"/>
      </a:accent5>
      <a:accent6>
        <a:srgbClr val="87BBA8"/>
      </a:accent6>
      <a:hlink>
        <a:srgbClr val="2A6A5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2707</TotalTime>
  <Words>1265</Words>
  <Application>Microsoft Office PowerPoint</Application>
  <PresentationFormat>On-screen Show (16:9)</PresentationFormat>
  <Paragraphs>206</Paragraphs>
  <Slides>24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Nunito Sans</vt:lpstr>
      <vt:lpstr>Chewy</vt:lpstr>
      <vt:lpstr>Arial</vt:lpstr>
      <vt:lpstr>Josefin Sans</vt:lpstr>
      <vt:lpstr>Calibri</vt:lpstr>
      <vt:lpstr>Nunito Sans Light</vt:lpstr>
      <vt:lpstr>Patua One</vt:lpstr>
      <vt:lpstr>Sports and Physical Activity During COVID-19 by Slidesgo</vt:lpstr>
      <vt:lpstr>UNIT 1 HOBBIES</vt:lpstr>
      <vt:lpstr>01</vt:lpstr>
      <vt:lpstr>01</vt:lpstr>
      <vt:lpstr>1. Look. Answer the questions.</vt:lpstr>
      <vt:lpstr>2. Listen to an interview about Trang’s hobby. Fill in each blank in the mind map with ONE word or number.</vt:lpstr>
      <vt:lpstr>2. Listen to an interview about Trang’s hobby. Fill in each blank in the mind map with ONE word or number.</vt:lpstr>
      <vt:lpstr>2. Listen to an interview about Trang’s hobby. Fill in each blank in the mind map with ONE word or number.</vt:lpstr>
      <vt:lpstr>2. Listen to an interview about Trang’s hobby. Fill in each blank in the mind map with ONE word or number.</vt:lpstr>
      <vt:lpstr>2. Listen to an interview about Trang’s hobby. Fill in each blank in the mind map with ONE word or number.</vt:lpstr>
      <vt:lpstr>2. Listen to an interview about Trang’s hobby. Fill in each blank in the mind map with ONE word or number.</vt:lpstr>
      <vt:lpstr>2. Listen to an interview about Trang’s hobby. Fill in each blank in the mind map with ONE word or number.</vt:lpstr>
      <vt:lpstr>02</vt:lpstr>
      <vt:lpstr>You can use a mind map to organize ideas for your writing.</vt:lpstr>
      <vt:lpstr>You can use a mind map to organize ideas for your writing.</vt:lpstr>
      <vt:lpstr>Your teacher’s mind map</vt:lpstr>
      <vt:lpstr>Make your own mind map.</vt:lpstr>
      <vt:lpstr> Write a paragraph of about 70 words about your hobby. Use the notes In 3. Start your paragraph as shown below. </vt:lpstr>
      <vt:lpstr>Your teacher’s hobby</vt:lpstr>
      <vt:lpstr>Now, it’s your turn.</vt:lpstr>
      <vt:lpstr> Write a paragraph of about 70 words about your hobby. Use the notes In 3. Start your paragraph as shown below. </vt:lpstr>
      <vt:lpstr>PowerPoint Presentation</vt:lpstr>
      <vt:lpstr>Wrap up</vt:lpstr>
      <vt:lpstr>Wrap up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 HOBBIES</dc:title>
  <cp:lastModifiedBy>Tran Phuong Anh</cp:lastModifiedBy>
  <cp:revision>49</cp:revision>
  <dcterms:modified xsi:type="dcterms:W3CDTF">2022-07-30T15:41:16Z</dcterms:modified>
</cp:coreProperties>
</file>