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7" r:id="rId3"/>
    <p:sldId id="256" r:id="rId4"/>
    <p:sldId id="258" r:id="rId5"/>
    <p:sldId id="260" r:id="rId6"/>
    <p:sldId id="274" r:id="rId7"/>
    <p:sldId id="273" r:id="rId8"/>
    <p:sldId id="272" r:id="rId9"/>
    <p:sldId id="271" r:id="rId10"/>
    <p:sldId id="270" r:id="rId11"/>
    <p:sldId id="269" r:id="rId12"/>
    <p:sldId id="275" r:id="rId13"/>
    <p:sldId id="259" r:id="rId14"/>
    <p:sldId id="277" r:id="rId15"/>
    <p:sldId id="263" r:id="rId16"/>
    <p:sldId id="280" r:id="rId17"/>
    <p:sldId id="279" r:id="rId18"/>
    <p:sldId id="278" r:id="rId19"/>
    <p:sldId id="276" r:id="rId20"/>
    <p:sldId id="265" r:id="rId21"/>
    <p:sldId id="285" r:id="rId22"/>
    <p:sldId id="284" r:id="rId23"/>
    <p:sldId id="283" r:id="rId24"/>
    <p:sldId id="282" r:id="rId25"/>
    <p:sldId id="281" r:id="rId26"/>
    <p:sldId id="286" r:id="rId27"/>
    <p:sldId id="261" r:id="rId28"/>
    <p:sldId id="264" r:id="rId29"/>
    <p:sldId id="266" r:id="rId30"/>
    <p:sldId id="267" r:id="rId31"/>
  </p:sldIdLst>
  <p:sldSz cx="18288000" cy="10287000"/>
  <p:notesSz cx="6858000" cy="9144000"/>
  <p:embeddedFontLst>
    <p:embeddedFont>
      <p:font typeface="Congenial" panose="02000503040000020004" pitchFamily="2" charset="0"/>
      <p:regular r:id="rId32"/>
      <p:bold r:id="rId33"/>
      <p:italic r:id="rId34"/>
      <p:boldItalic r:id="rId35"/>
    </p:embeddedFont>
    <p:embeddedFont>
      <p:font typeface="Euphoria Script" panose="020B0604020202020204" charset="0"/>
      <p:regular r:id="rId36"/>
    </p:embeddedFont>
    <p:embeddedFont>
      <p:font typeface="Montserrat" panose="00000500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94ADB-3805-410B-BF98-CD985ED7E3B8}" v="464" dt="2023-09-10T05:42:59.192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C3394ADB-3805-410B-BF98-CD985ED7E3B8}"/>
    <pc:docChg chg="undo custSel addSld delSld modSld sldOrd">
      <pc:chgData name="Duyên Lương" userId="3a9e482f-ceb4-484a-8eab-f708ff3e9a36" providerId="ADAL" clId="{C3394ADB-3805-410B-BF98-CD985ED7E3B8}" dt="2023-09-10T05:44:44.579" v="1906" actId="1582"/>
      <pc:docMkLst>
        <pc:docMk/>
      </pc:docMkLst>
      <pc:sldChg chg="addSp delSp modSp mod or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6"/>
        </pc:sldMkLst>
        <pc:spChg chg="mod">
          <ac:chgData name="Duyên Lương" userId="3a9e482f-ceb4-484a-8eab-f708ff3e9a36" providerId="ADAL" clId="{C3394ADB-3805-410B-BF98-CD985ED7E3B8}" dt="2023-09-10T03:36:20.726" v="502" actId="207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5:20.817" v="130" actId="403"/>
          <ac:spMkLst>
            <pc:docMk/>
            <pc:sldMk cId="0" sldId="256"/>
            <ac:spMk id="15" creationId="{00000000-0000-0000-0000-000000000000}"/>
          </ac:spMkLst>
        </pc:spChg>
        <pc:spChg chg="add del mod">
          <ac:chgData name="Duyên Lương" userId="3a9e482f-ceb4-484a-8eab-f708ff3e9a36" providerId="ADAL" clId="{C3394ADB-3805-410B-BF98-CD985ED7E3B8}" dt="2023-09-10T03:26:56.126" v="303" actId="21"/>
          <ac:spMkLst>
            <pc:docMk/>
            <pc:sldMk cId="0" sldId="256"/>
            <ac:spMk id="16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27:22.636" v="316" actId="1076"/>
          <ac:spMkLst>
            <pc:docMk/>
            <pc:sldMk cId="0" sldId="256"/>
            <ac:spMk id="17" creationId="{B8D2EB07-BF8F-B6E4-B6EC-8EC3CB7B7F7E}"/>
          </ac:spMkLst>
        </pc:sp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57"/>
        </pc:sldMkLst>
        <pc:spChg chg="mod">
          <ac:chgData name="Duyên Lương" userId="3a9e482f-ceb4-484a-8eab-f708ff3e9a36" providerId="ADAL" clId="{C3394ADB-3805-410B-BF98-CD985ED7E3B8}" dt="2023-09-10T04:49:54.954" v="823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21.533" v="272" actId="1076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3.043" v="267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17.023" v="270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5.260" v="269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18.990" v="271" actId="1076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4.185" v="268" actId="478"/>
          <ac:spMkLst>
            <pc:docMk/>
            <pc:sldMk cId="0" sldId="257"/>
            <ac:spMk id="8" creationId="{00000000-0000-0000-0000-000000000000}"/>
          </ac:spMkLst>
        </pc:spChg>
        <pc:picChg chg="add mod">
          <ac:chgData name="Duyên Lương" userId="3a9e482f-ceb4-484a-8eab-f708ff3e9a36" providerId="ADAL" clId="{C3394ADB-3805-410B-BF98-CD985ED7E3B8}" dt="2023-09-10T04:49:52.074" v="822" actId="1076"/>
          <ac:picMkLst>
            <pc:docMk/>
            <pc:sldMk cId="0" sldId="257"/>
            <ac:picMk id="9" creationId="{2EABE679-EAF5-10FD-6AC4-A13D6AAC2187}"/>
          </ac:picMkLst>
        </pc:picChg>
      </pc:sldChg>
      <pc:sldChg chg="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8"/>
        </pc:sldMkLst>
        <pc:spChg chg="mod">
          <ac:chgData name="Duyên Lương" userId="3a9e482f-ceb4-484a-8eab-f708ff3e9a36" providerId="ADAL" clId="{C3394ADB-3805-410B-BF98-CD985ED7E3B8}" dt="2023-09-10T03:36:27.124" v="503" actId="207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7:57.257" v="327" actId="478"/>
          <ac:spMkLst>
            <pc:docMk/>
            <pc:sldMk cId="0" sldId="258"/>
            <ac:spMk id="11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9"/>
        </pc:sldMkLst>
        <pc:spChg chg="mod">
          <ac:chgData name="Duyên Lương" userId="3a9e482f-ceb4-484a-8eab-f708ff3e9a36" providerId="ADAL" clId="{C3394ADB-3805-410B-BF98-CD985ED7E3B8}" dt="2023-09-10T03:50:04.596" v="759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0:48.512" v="424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0:51.054" v="425" actId="478"/>
          <ac:spMkLst>
            <pc:docMk/>
            <pc:sldMk cId="0" sldId="259"/>
            <ac:spMk id="4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0" creationId="{16AFD2CF-0B2D-B57F-1E90-BA11861274CB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1" creationId="{9B07DC52-8D5B-AEB6-D6D6-B749A6D7ECF1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2" creationId="{B5128BB6-3AA6-7BEC-4E13-7F419D243E45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3" creationId="{06F7518B-C4AB-9E8B-B697-F199AA721740}"/>
          </ac:graphicFrameMkLst>
        </pc:graphicFrame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0"/>
        </pc:sldMkLst>
        <pc:spChg chg="del">
          <ac:chgData name="Duyên Lương" userId="3a9e482f-ceb4-484a-8eab-f708ff3e9a36" providerId="ADAL" clId="{C3394ADB-3805-410B-BF98-CD985ED7E3B8}" dt="2023-09-10T03:28:20.931" v="349" actId="478"/>
          <ac:spMkLst>
            <pc:docMk/>
            <pc:sldMk cId="0" sldId="260"/>
            <ac:spMk id="2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2.014" v="350" actId="478"/>
          <ac:spMkLst>
            <pc:docMk/>
            <pc:sldMk cId="0" sldId="260"/>
            <ac:spMk id="28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3:28:39.024" v="367" actId="1076"/>
          <ac:spMkLst>
            <pc:docMk/>
            <pc:sldMk cId="0" sldId="260"/>
            <ac:spMk id="29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9.468" v="348" actId="478"/>
          <ac:spMkLst>
            <pc:docMk/>
            <pc:sldMk cId="0" sldId="260"/>
            <ac:spMk id="3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8.323" v="347" actId="478"/>
          <ac:spMkLst>
            <pc:docMk/>
            <pc:sldMk cId="0" sldId="260"/>
            <ac:spMk id="31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8:15.900" v="345" actId="478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6.905" v="346" actId="478"/>
          <ac:spMkLst>
            <pc:docMk/>
            <pc:sldMk cId="0" sldId="260"/>
            <ac:spMk id="3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7.859" v="352" actId="478"/>
          <ac:spMkLst>
            <pc:docMk/>
            <pc:sldMk cId="0" sldId="260"/>
            <ac:spMk id="34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6.700" v="351" actId="478"/>
          <ac:spMkLst>
            <pc:docMk/>
            <pc:sldMk cId="0" sldId="260"/>
            <ac:spMk id="35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37:34.037" v="528" actId="1076"/>
          <ac:spMkLst>
            <pc:docMk/>
            <pc:sldMk cId="0" sldId="260"/>
            <ac:spMk id="36" creationId="{AE4E1F2C-B454-8CFF-958F-A9CBB3F37524}"/>
          </ac:spMkLst>
        </pc:spChg>
        <pc:spChg chg="add mod">
          <ac:chgData name="Duyên Lương" userId="3a9e482f-ceb4-484a-8eab-f708ff3e9a36" providerId="ADAL" clId="{C3394ADB-3805-410B-BF98-CD985ED7E3B8}" dt="2023-09-10T03:37:52.068" v="532" actId="1076"/>
          <ac:spMkLst>
            <pc:docMk/>
            <pc:sldMk cId="0" sldId="260"/>
            <ac:spMk id="37" creationId="{42D5ADE5-2DFD-FF62-DCB2-9FFE8B48C1FF}"/>
          </ac:spMkLst>
        </pc:spChg>
        <pc:spChg chg="add mod">
          <ac:chgData name="Duyên Lương" userId="3a9e482f-ceb4-484a-8eab-f708ff3e9a36" providerId="ADAL" clId="{C3394ADB-3805-410B-BF98-CD985ED7E3B8}" dt="2023-09-10T03:37:02.856" v="520" actId="1076"/>
          <ac:spMkLst>
            <pc:docMk/>
            <pc:sldMk cId="0" sldId="260"/>
            <ac:spMk id="38" creationId="{EEEA8C96-DE9F-FB1D-EDB0-2BAC6BA771AD}"/>
          </ac:spMkLst>
        </pc:spChg>
        <pc:grpChg chg="del">
          <ac:chgData name="Duyên Lương" userId="3a9e482f-ceb4-484a-8eab-f708ff3e9a36" providerId="ADAL" clId="{C3394ADB-3805-410B-BF98-CD985ED7E3B8}" dt="2023-09-10T03:28:10.637" v="334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1.739" v="335" actId="478"/>
          <ac:grpSpMkLst>
            <pc:docMk/>
            <pc:sldMk cId="0" sldId="260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2.930" v="338" actId="478"/>
          <ac:grpSpMkLst>
            <pc:docMk/>
            <pc:sldMk cId="0" sldId="260"/>
            <ac:grpSpMk id="12" creationId="{00000000-0000-0000-0000-000000000000}"/>
          </ac:grpSpMkLst>
        </pc:grpChg>
        <pc:grpChg chg="del mod">
          <ac:chgData name="Duyên Lương" userId="3a9e482f-ceb4-484a-8eab-f708ff3e9a36" providerId="ADAL" clId="{C3394ADB-3805-410B-BF98-CD985ED7E3B8}" dt="2023-09-10T03:28:12.414" v="337" actId="478"/>
          <ac:grpSpMkLst>
            <pc:docMk/>
            <pc:sldMk cId="0" sldId="260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3.462" v="339" actId="478"/>
          <ac:grpSpMkLst>
            <pc:docMk/>
            <pc:sldMk cId="0" sldId="260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3.916" v="340" actId="478"/>
          <ac:grpSpMkLst>
            <pc:docMk/>
            <pc:sldMk cId="0" sldId="260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4.358" v="341" actId="478"/>
          <ac:grpSpMkLst>
            <pc:docMk/>
            <pc:sldMk cId="0" sldId="260"/>
            <ac:grpSpMk id="22" creationId="{00000000-0000-0000-0000-000000000000}"/>
          </ac:grpSpMkLst>
        </pc:grpChg>
        <pc:grpChg chg="del mod">
          <ac:chgData name="Duyên Lương" userId="3a9e482f-ceb4-484a-8eab-f708ff3e9a36" providerId="ADAL" clId="{C3394ADB-3805-410B-BF98-CD985ED7E3B8}" dt="2023-09-10T03:28:14.730" v="343" actId="478"/>
          <ac:grpSpMkLst>
            <pc:docMk/>
            <pc:sldMk cId="0" sldId="260"/>
            <ac:grpSpMk id="25" creationId="{00000000-0000-0000-0000-000000000000}"/>
          </ac:grpSpMkLst>
        </pc:grpChg>
        <pc:picChg chg="add mod">
          <ac:chgData name="Duyên Lương" userId="3a9e482f-ceb4-484a-8eab-f708ff3e9a36" providerId="ADAL" clId="{C3394ADB-3805-410B-BF98-CD985ED7E3B8}" dt="2023-09-10T03:36:53.382" v="516" actId="1076"/>
          <ac:picMkLst>
            <pc:docMk/>
            <pc:sldMk cId="0" sldId="260"/>
            <ac:picMk id="39" creationId="{6328DB18-8722-2857-51FB-1CFFD04500DE}"/>
          </ac:picMkLst>
        </pc:picChg>
        <pc:picChg chg="add mod">
          <ac:chgData name="Duyên Lương" userId="3a9e482f-ceb4-484a-8eab-f708ff3e9a36" providerId="ADAL" clId="{C3394ADB-3805-410B-BF98-CD985ED7E3B8}" dt="2023-09-10T03:36:36.923" v="506" actId="1076"/>
          <ac:picMkLst>
            <pc:docMk/>
            <pc:sldMk cId="0" sldId="260"/>
            <ac:picMk id="40" creationId="{F859EA1D-CB00-8A23-6C15-6599A1D12B8F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1"/>
        </pc:sldMkLst>
        <pc:spChg chg="del">
          <ac:chgData name="Duyên Lương" userId="3a9e482f-ceb4-484a-8eab-f708ff3e9a36" providerId="ADAL" clId="{C3394ADB-3805-410B-BF98-CD985ED7E3B8}" dt="2023-09-10T03:34:11.897" v="485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4:13.734" v="486" actId="478"/>
          <ac:spMkLst>
            <pc:docMk/>
            <pc:sldMk cId="0" sldId="261"/>
            <ac:spMk id="12" creationId="{00000000-0000-0000-0000-000000000000}"/>
          </ac:spMkLst>
        </pc:spChg>
        <pc:spChg chg="add del mod">
          <ac:chgData name="Duyên Lương" userId="3a9e482f-ceb4-484a-8eab-f708ff3e9a36" providerId="ADAL" clId="{C3394ADB-3805-410B-BF98-CD985ED7E3B8}" dt="2023-09-10T05:28:53.593" v="1576" actId="478"/>
          <ac:spMkLst>
            <pc:docMk/>
            <pc:sldMk cId="0" sldId="261"/>
            <ac:spMk id="14" creationId="{B3B1191B-C1B0-708C-7E32-8FA9C0F82217}"/>
          </ac:spMkLst>
        </pc:spChg>
        <pc:spChg chg="add mod">
          <ac:chgData name="Duyên Lương" userId="3a9e482f-ceb4-484a-8eab-f708ff3e9a36" providerId="ADAL" clId="{C3394ADB-3805-410B-BF98-CD985ED7E3B8}" dt="2023-09-10T05:29:28.067" v="1594" actId="207"/>
          <ac:spMkLst>
            <pc:docMk/>
            <pc:sldMk cId="0" sldId="261"/>
            <ac:spMk id="15" creationId="{BB026C92-33DB-2B8E-4138-FEB9B0699EE6}"/>
          </ac:spMkLst>
        </pc:spChg>
        <pc:spChg chg="add mod">
          <ac:chgData name="Duyên Lương" userId="3a9e482f-ceb4-484a-8eab-f708ff3e9a36" providerId="ADAL" clId="{C3394ADB-3805-410B-BF98-CD985ED7E3B8}" dt="2023-09-10T05:28:56.230" v="1577" actId="1076"/>
          <ac:spMkLst>
            <pc:docMk/>
            <pc:sldMk cId="0" sldId="261"/>
            <ac:spMk id="16" creationId="{421CBF32-F39B-D8FE-B727-0D6CC056F860}"/>
          </ac:spMkLst>
        </pc:spChg>
      </pc:sldChg>
      <pc:sldChg chg="addSp delSp modSp del mod ord modAnim">
        <pc:chgData name="Duyên Lương" userId="3a9e482f-ceb4-484a-8eab-f708ff3e9a36" providerId="ADAL" clId="{C3394ADB-3805-410B-BF98-CD985ED7E3B8}" dt="2023-09-10T05:37:29.832" v="1846" actId="47"/>
        <pc:sldMkLst>
          <pc:docMk/>
          <pc:sldMk cId="0" sldId="262"/>
        </pc:sldMkLst>
        <pc:spChg chg="del">
          <ac:chgData name="Duyên Lương" userId="3a9e482f-ceb4-484a-8eab-f708ff3e9a36" providerId="ADAL" clId="{C3394ADB-3805-410B-BF98-CD985ED7E3B8}" dt="2023-09-10T03:33:57.130" v="482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3:55.887" v="481" actId="478"/>
          <ac:spMkLst>
            <pc:docMk/>
            <pc:sldMk cId="0" sldId="262"/>
            <ac:spMk id="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2:06.987" v="1635" actId="1076"/>
          <ac:spMkLst>
            <pc:docMk/>
            <pc:sldMk cId="0" sldId="262"/>
            <ac:spMk id="10" creationId="{8AAAF328-539C-3208-8793-C5381E40E5E6}"/>
          </ac:spMkLst>
        </pc:spChg>
        <pc:spChg chg="add mod">
          <ac:chgData name="Duyên Lương" userId="3a9e482f-ceb4-484a-8eab-f708ff3e9a36" providerId="ADAL" clId="{C3394ADB-3805-410B-BF98-CD985ED7E3B8}" dt="2023-09-10T05:32:03.905" v="1634" actId="1076"/>
          <ac:spMkLst>
            <pc:docMk/>
            <pc:sldMk cId="0" sldId="262"/>
            <ac:spMk id="11" creationId="{BE1A8837-F481-D262-D414-90B338789366}"/>
          </ac:spMkLst>
        </pc:sp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3"/>
        </pc:sldMkLst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13.264" v="1069" actId="20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4:53:52.588" v="826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4:53:53.820" v="827" actId="478"/>
          <ac:spMkLst>
            <pc:docMk/>
            <pc:sldMk cId="0" sldId="263"/>
            <ac:spMk id="16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7:13.802" v="1136" actId="1076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00:18.639" v="1070" actId="21"/>
          <ac:spMkLst>
            <pc:docMk/>
            <pc:sldMk cId="0" sldId="263"/>
            <ac:spMk id="1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08:15.552" v="1149" actId="1037"/>
          <ac:spMkLst>
            <pc:docMk/>
            <pc:sldMk cId="0" sldId="263"/>
            <ac:spMk id="20" creationId="{7F9C3CCC-1236-0103-5A06-B3F8172860CC}"/>
          </ac:spMkLst>
        </pc:spChg>
        <pc:spChg chg="add mod">
          <ac:chgData name="Duyên Lương" userId="3a9e482f-ceb4-484a-8eab-f708ff3e9a36" providerId="ADAL" clId="{C3394ADB-3805-410B-BF98-CD985ED7E3B8}" dt="2023-09-10T05:08:07.712" v="1145" actId="208"/>
          <ac:spMkLst>
            <pc:docMk/>
            <pc:sldMk cId="0" sldId="263"/>
            <ac:spMk id="22" creationId="{8480177C-6C83-DC1E-2651-656D38940F2F}"/>
          </ac:spMkLst>
        </pc:spChg>
        <pc:spChg chg="add mod">
          <ac:chgData name="Duyên Lương" userId="3a9e482f-ceb4-484a-8eab-f708ff3e9a36" providerId="ADAL" clId="{C3394ADB-3805-410B-BF98-CD985ED7E3B8}" dt="2023-09-10T05:08:23.315" v="1151" actId="1076"/>
          <ac:spMkLst>
            <pc:docMk/>
            <pc:sldMk cId="0" sldId="263"/>
            <ac:spMk id="23" creationId="{7F5BEB2F-F314-6204-720C-D415E628B626}"/>
          </ac:spMkLst>
        </pc:spChg>
        <pc:grpChg chg="mod">
          <ac:chgData name="Duyên Lương" userId="3a9e482f-ceb4-484a-8eab-f708ff3e9a36" providerId="ADAL" clId="{C3394ADB-3805-410B-BF98-CD985ED7E3B8}" dt="2023-09-10T05:00:53.317" v="1080" actId="1076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C3394ADB-3805-410B-BF98-CD985ED7E3B8}" dt="2023-09-10T05:00:41.814" v="1079" actId="1076"/>
          <ac:grpSpMkLst>
            <pc:docMk/>
            <pc:sldMk cId="0" sldId="263"/>
            <ac:grpSpMk id="11" creationId="{00000000-0000-0000-0000-000000000000}"/>
          </ac:grpSpMkLst>
        </pc:grpChg>
        <pc:picChg chg="add mod">
          <ac:chgData name="Duyên Lương" userId="3a9e482f-ceb4-484a-8eab-f708ff3e9a36" providerId="ADAL" clId="{C3394ADB-3805-410B-BF98-CD985ED7E3B8}" dt="2023-09-10T05:07:25.645" v="1139" actId="1076"/>
          <ac:picMkLst>
            <pc:docMk/>
            <pc:sldMk cId="0" sldId="263"/>
            <ac:picMk id="21" creationId="{8773E165-CDB0-2893-9BB1-7768C5DA76BD}"/>
          </ac:picMkLst>
        </pc:picChg>
        <pc:picChg chg="add mod">
          <ac:chgData name="Duyên Lương" userId="3a9e482f-ceb4-484a-8eab-f708ff3e9a36" providerId="ADAL" clId="{C3394ADB-3805-410B-BF98-CD985ED7E3B8}" dt="2023-09-10T05:00:53.317" v="1080" actId="1076"/>
          <ac:picMkLst>
            <pc:docMk/>
            <pc:sldMk cId="0" sldId="263"/>
            <ac:picMk id="1026" creationId="{6BD6192D-B117-1377-07FD-B903727EFEF5}"/>
          </ac:picMkLst>
        </pc:picChg>
        <pc:picChg chg="add mod">
          <ac:chgData name="Duyên Lương" userId="3a9e482f-ceb4-484a-8eab-f708ff3e9a36" providerId="ADAL" clId="{C3394ADB-3805-410B-BF98-CD985ED7E3B8}" dt="2023-09-10T05:00:41.814" v="1079" actId="1076"/>
          <ac:picMkLst>
            <pc:docMk/>
            <pc:sldMk cId="0" sldId="263"/>
            <ac:picMk id="1028" creationId="{D717DA95-84A8-705D-0850-76C674CAD8EF}"/>
          </ac:picMkLst>
        </pc:picChg>
      </pc:sldChg>
      <pc:sldChg chg="addSp 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4"/>
        </pc:sldMkLst>
        <pc:spChg chg="mod">
          <ac:chgData name="Duyên Lương" userId="3a9e482f-ceb4-484a-8eab-f708ff3e9a36" providerId="ADAL" clId="{C3394ADB-3805-410B-BF98-CD985ED7E3B8}" dt="2023-09-10T05:29:44.666" v="1602" actId="1076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4:32.895" v="488" actId="478"/>
          <ac:spMkLst>
            <pc:docMk/>
            <pc:sldMk cId="0" sldId="264"/>
            <ac:spMk id="11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0:17.899" v="1631" actId="1076"/>
          <ac:spMkLst>
            <pc:docMk/>
            <pc:sldMk cId="0" sldId="264"/>
            <ac:spMk id="12" creationId="{EB2C39DF-FBC9-9BA9-BD05-036A65137916}"/>
          </ac:spMkLst>
        </pc:sp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5"/>
        </pc:sldMkLst>
        <pc:spChg chg="mod">
          <ac:chgData name="Duyên Lương" userId="3a9e482f-ceb4-484a-8eab-f708ff3e9a36" providerId="ADAL" clId="{C3394ADB-3805-410B-BF98-CD985ED7E3B8}" dt="2023-09-10T05:35:54.770" v="1801" actId="20577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33:26.649" v="1638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33:28.989" v="1639" actId="478"/>
          <ac:spMkLst>
            <pc:docMk/>
            <pc:sldMk cId="0" sldId="265"/>
            <ac:spMk id="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5:44.647" v="1799" actId="1076"/>
          <ac:spMkLst>
            <pc:docMk/>
            <pc:sldMk cId="0" sldId="265"/>
            <ac:spMk id="10" creationId="{61BA5122-D223-BC9B-7573-FCA21648B48E}"/>
          </ac:spMkLst>
        </pc:spChg>
        <pc:picChg chg="add mod">
          <ac:chgData name="Duyên Lương" userId="3a9e482f-ceb4-484a-8eab-f708ff3e9a36" providerId="ADAL" clId="{C3394ADB-3805-410B-BF98-CD985ED7E3B8}" dt="2023-09-10T05:35:08.790" v="1768" actId="1076"/>
          <ac:picMkLst>
            <pc:docMk/>
            <pc:sldMk cId="0" sldId="265"/>
            <ac:picMk id="2050" creationId="{1210D7F7-C413-7728-2C35-2FD5647B951C}"/>
          </ac:picMkLst>
        </pc:picChg>
      </pc:sldChg>
      <pc:sldChg chg="delSp mod or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6"/>
        </pc:sldMkLst>
        <pc:spChg chg="del">
          <ac:chgData name="Duyên Lương" userId="3a9e482f-ceb4-484a-8eab-f708ff3e9a36" providerId="ADAL" clId="{C3394ADB-3805-410B-BF98-CD985ED7E3B8}" dt="2023-09-10T03:34:42.562" v="491" actId="478"/>
          <ac:spMkLst>
            <pc:docMk/>
            <pc:sldMk cId="0" sldId="266"/>
            <ac:spMk id="14" creationId="{00000000-0000-0000-0000-000000000000}"/>
          </ac:spMkLst>
        </pc:spChg>
      </pc:sldChg>
      <pc:sldChg chg="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7"/>
        </pc:sldMkLst>
      </pc:sldChg>
      <pc:sldChg chg="addSp 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1698782049" sldId="268"/>
        </pc:sldMkLst>
        <pc:spChg chg="mod">
          <ac:chgData name="Duyên Lương" userId="3a9e482f-ceb4-484a-8eab-f708ff3e9a36" providerId="ADAL" clId="{C3394ADB-3805-410B-BF98-CD985ED7E3B8}" dt="2023-09-10T03:27:12.995" v="313" actId="1076"/>
          <ac:spMkLst>
            <pc:docMk/>
            <pc:sldMk cId="1698782049" sldId="268"/>
            <ac:spMk id="10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6:45.873" v="298" actId="478"/>
          <ac:spMkLst>
            <pc:docMk/>
            <pc:sldMk cId="1698782049" sldId="268"/>
            <ac:spMk id="1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3:27:16.162" v="315" actId="1076"/>
          <ac:spMkLst>
            <pc:docMk/>
            <pc:sldMk cId="1698782049" sldId="268"/>
            <ac:spMk id="13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7:01.872" v="306" actId="478"/>
          <ac:spMkLst>
            <pc:docMk/>
            <pc:sldMk cId="1698782049" sldId="268"/>
            <ac:spMk id="14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27:14.548" v="314" actId="1076"/>
          <ac:spMkLst>
            <pc:docMk/>
            <pc:sldMk cId="1698782049" sldId="268"/>
            <ac:spMk id="15" creationId="{BD495A14-B115-2525-FCBE-96F71102A246}"/>
          </ac:spMkLst>
        </pc:sp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2000675149" sldId="269"/>
        </pc:sldMkLst>
        <pc:spChg chg="add mod">
          <ac:chgData name="Duyên Lương" userId="3a9e482f-ceb4-484a-8eab-f708ff3e9a36" providerId="ADAL" clId="{C3394ADB-3805-410B-BF98-CD985ED7E3B8}" dt="2023-09-10T03:43:56.911" v="669" actId="14100"/>
          <ac:spMkLst>
            <pc:docMk/>
            <pc:sldMk cId="2000675149" sldId="269"/>
            <ac:spMk id="2" creationId="{34ACEB9B-184D-EFF5-D1F1-155F8BF82481}"/>
          </ac:spMkLst>
        </pc:spChg>
        <pc:spChg chg="add mod">
          <ac:chgData name="Duyên Lương" userId="3a9e482f-ceb4-484a-8eab-f708ff3e9a36" providerId="ADAL" clId="{C3394ADB-3805-410B-BF98-CD985ED7E3B8}" dt="2023-09-10T03:43:37.967" v="666" actId="1076"/>
          <ac:spMkLst>
            <pc:docMk/>
            <pc:sldMk cId="2000675149" sldId="269"/>
            <ac:spMk id="3" creationId="{876926C0-7861-DF52-137C-C6D1C440A75A}"/>
          </ac:spMkLst>
        </pc:spChg>
        <pc:spChg chg="add mod">
          <ac:chgData name="Duyên Lương" userId="3a9e482f-ceb4-484a-8eab-f708ff3e9a36" providerId="ADAL" clId="{C3394ADB-3805-410B-BF98-CD985ED7E3B8}" dt="2023-09-10T03:43:49.393" v="667" actId="1076"/>
          <ac:spMkLst>
            <pc:docMk/>
            <pc:sldMk cId="2000675149" sldId="269"/>
            <ac:spMk id="4" creationId="{5E08F7FC-4A0C-C62C-9F07-242F69AF1B73}"/>
          </ac:spMkLst>
        </pc:spChg>
        <pc:picChg chg="add mod">
          <ac:chgData name="Duyên Lương" userId="3a9e482f-ceb4-484a-8eab-f708ff3e9a36" providerId="ADAL" clId="{C3394ADB-3805-410B-BF98-CD985ED7E3B8}" dt="2023-09-10T03:43:19.004" v="661" actId="14100"/>
          <ac:picMkLst>
            <pc:docMk/>
            <pc:sldMk cId="2000675149" sldId="269"/>
            <ac:picMk id="5" creationId="{E0E79E45-179A-8E37-4387-BEA669D9835B}"/>
          </ac:picMkLst>
        </pc:picChg>
        <pc:picChg chg="add mod">
          <ac:chgData name="Duyên Lương" userId="3a9e482f-ceb4-484a-8eab-f708ff3e9a36" providerId="ADAL" clId="{C3394ADB-3805-410B-BF98-CD985ED7E3B8}" dt="2023-09-10T03:43:34.347" v="665" actId="1076"/>
          <ac:picMkLst>
            <pc:docMk/>
            <pc:sldMk cId="2000675149" sldId="269"/>
            <ac:picMk id="6" creationId="{DBEB2434-8107-E82E-7D89-5BAAB0ACCEA3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050977640" sldId="270"/>
        </pc:sldMkLst>
        <pc:spChg chg="add mod">
          <ac:chgData name="Duyên Lương" userId="3a9e482f-ceb4-484a-8eab-f708ff3e9a36" providerId="ADAL" clId="{C3394ADB-3805-410B-BF98-CD985ED7E3B8}" dt="2023-09-10T03:42:25.671" v="639" actId="1076"/>
          <ac:spMkLst>
            <pc:docMk/>
            <pc:sldMk cId="1050977640" sldId="270"/>
            <ac:spMk id="2" creationId="{BA24CBCC-6E11-A3B0-C3A8-2DD57C6E972E}"/>
          </ac:spMkLst>
        </pc:spChg>
        <pc:spChg chg="add mod">
          <ac:chgData name="Duyên Lương" userId="3a9e482f-ceb4-484a-8eab-f708ff3e9a36" providerId="ADAL" clId="{C3394ADB-3805-410B-BF98-CD985ED7E3B8}" dt="2023-09-10T03:42:38.150" v="644" actId="1076"/>
          <ac:spMkLst>
            <pc:docMk/>
            <pc:sldMk cId="1050977640" sldId="270"/>
            <ac:spMk id="3" creationId="{0E1154EC-A1E8-A564-CCC5-B8E12F75C01D}"/>
          </ac:spMkLst>
        </pc:spChg>
        <pc:spChg chg="add mod">
          <ac:chgData name="Duyên Lương" userId="3a9e482f-ceb4-484a-8eab-f708ff3e9a36" providerId="ADAL" clId="{C3394ADB-3805-410B-BF98-CD985ED7E3B8}" dt="2023-09-10T03:42:40.304" v="645" actId="1076"/>
          <ac:spMkLst>
            <pc:docMk/>
            <pc:sldMk cId="1050977640" sldId="270"/>
            <ac:spMk id="4" creationId="{7B4400D4-2FF0-EDC6-4565-A6E8B050193F}"/>
          </ac:spMkLst>
        </pc:spChg>
        <pc:spChg chg="add mod">
          <ac:chgData name="Duyên Lương" userId="3a9e482f-ceb4-484a-8eab-f708ff3e9a36" providerId="ADAL" clId="{C3394ADB-3805-410B-BF98-CD985ED7E3B8}" dt="2023-09-10T03:42:10.757" v="631" actId="1582"/>
          <ac:spMkLst>
            <pc:docMk/>
            <pc:sldMk cId="1050977640" sldId="270"/>
            <ac:spMk id="12" creationId="{652B1496-3FB4-2183-651D-01052B6AB234}"/>
          </ac:spMkLst>
        </pc:spChg>
        <pc:picChg chg="add mod">
          <ac:chgData name="Duyên Lương" userId="3a9e482f-ceb4-484a-8eab-f708ff3e9a36" providerId="ADAL" clId="{C3394ADB-3805-410B-BF98-CD985ED7E3B8}" dt="2023-09-10T03:42:33.456" v="643" actId="1076"/>
          <ac:picMkLst>
            <pc:docMk/>
            <pc:sldMk cId="1050977640" sldId="270"/>
            <ac:picMk id="5" creationId="{707662F7-EE3F-AA73-C118-5F84A23D6C64}"/>
          </ac:picMkLst>
        </pc:picChg>
        <pc:picChg chg="add mod">
          <ac:chgData name="Duyên Lương" userId="3a9e482f-ceb4-484a-8eab-f708ff3e9a36" providerId="ADAL" clId="{C3394ADB-3805-410B-BF98-CD985ED7E3B8}" dt="2023-09-10T03:41:34.590" v="627" actId="1076"/>
          <ac:picMkLst>
            <pc:docMk/>
            <pc:sldMk cId="1050977640" sldId="270"/>
            <ac:picMk id="6" creationId="{38DACE17-3FB8-C5C5-212D-21AB7DEDA2D7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394497023" sldId="271"/>
        </pc:sldMkLst>
        <pc:spChg chg="add mod">
          <ac:chgData name="Duyên Lương" userId="3a9e482f-ceb4-484a-8eab-f708ff3e9a36" providerId="ADAL" clId="{C3394ADB-3805-410B-BF98-CD985ED7E3B8}" dt="2023-09-10T03:41:00.228" v="615" actId="1076"/>
          <ac:spMkLst>
            <pc:docMk/>
            <pc:sldMk cId="3394497023" sldId="271"/>
            <ac:spMk id="2" creationId="{024401DF-98EE-207C-D298-EBBB2A513456}"/>
          </ac:spMkLst>
        </pc:spChg>
        <pc:spChg chg="add mod">
          <ac:chgData name="Duyên Lương" userId="3a9e482f-ceb4-484a-8eab-f708ff3e9a36" providerId="ADAL" clId="{C3394ADB-3805-410B-BF98-CD985ED7E3B8}" dt="2023-09-10T03:41:11.679" v="618" actId="1076"/>
          <ac:spMkLst>
            <pc:docMk/>
            <pc:sldMk cId="3394497023" sldId="271"/>
            <ac:spMk id="3" creationId="{D8C603D2-75EC-910A-C5C5-D130C841AA0F}"/>
          </ac:spMkLst>
        </pc:spChg>
        <pc:spChg chg="add mod">
          <ac:chgData name="Duyên Lương" userId="3a9e482f-ceb4-484a-8eab-f708ff3e9a36" providerId="ADAL" clId="{C3394ADB-3805-410B-BF98-CD985ED7E3B8}" dt="2023-09-10T03:41:02.408" v="616" actId="1076"/>
          <ac:spMkLst>
            <pc:docMk/>
            <pc:sldMk cId="3394497023" sldId="271"/>
            <ac:spMk id="4" creationId="{70459828-0F32-AEB9-CD1C-F6D087ED2AC7}"/>
          </ac:spMkLst>
        </pc:spChg>
        <pc:picChg chg="add mod">
          <ac:chgData name="Duyên Lương" userId="3a9e482f-ceb4-484a-8eab-f708ff3e9a36" providerId="ADAL" clId="{C3394ADB-3805-410B-BF98-CD985ED7E3B8}" dt="2023-09-10T03:41:09.294" v="617" actId="1076"/>
          <ac:picMkLst>
            <pc:docMk/>
            <pc:sldMk cId="3394497023" sldId="271"/>
            <ac:picMk id="5" creationId="{339C97A8-77FF-4515-DEDF-CA3334C6BBC5}"/>
          </ac:picMkLst>
        </pc:picChg>
        <pc:picChg chg="add mod">
          <ac:chgData name="Duyên Lương" userId="3a9e482f-ceb4-484a-8eab-f708ff3e9a36" providerId="ADAL" clId="{C3394ADB-3805-410B-BF98-CD985ED7E3B8}" dt="2023-09-10T03:40:44.852" v="605" actId="14100"/>
          <ac:picMkLst>
            <pc:docMk/>
            <pc:sldMk cId="3394497023" sldId="271"/>
            <ac:picMk id="6" creationId="{A7337B51-E07F-CAAE-300C-1C1F470AECA2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594106174" sldId="272"/>
        </pc:sldMkLst>
        <pc:spChg chg="add mod">
          <ac:chgData name="Duyên Lương" userId="3a9e482f-ceb4-484a-8eab-f708ff3e9a36" providerId="ADAL" clId="{C3394ADB-3805-410B-BF98-CD985ED7E3B8}" dt="2023-09-10T03:40:00.862" v="591" actId="403"/>
          <ac:spMkLst>
            <pc:docMk/>
            <pc:sldMk cId="3594106174" sldId="272"/>
            <ac:spMk id="2" creationId="{3EB33A69-960D-00CD-FF5B-9D62CB8BE54B}"/>
          </ac:spMkLst>
        </pc:spChg>
        <pc:spChg chg="add mod">
          <ac:chgData name="Duyên Lương" userId="3a9e482f-ceb4-484a-8eab-f708ff3e9a36" providerId="ADAL" clId="{C3394ADB-3805-410B-BF98-CD985ED7E3B8}" dt="2023-09-10T03:40:14.100" v="597" actId="1076"/>
          <ac:spMkLst>
            <pc:docMk/>
            <pc:sldMk cId="3594106174" sldId="272"/>
            <ac:spMk id="3" creationId="{D51B767E-3753-4EB1-7C02-36163839D126}"/>
          </ac:spMkLst>
        </pc:spChg>
        <pc:spChg chg="add mod">
          <ac:chgData name="Duyên Lương" userId="3a9e482f-ceb4-484a-8eab-f708ff3e9a36" providerId="ADAL" clId="{C3394ADB-3805-410B-BF98-CD985ED7E3B8}" dt="2023-09-10T03:40:05.891" v="593" actId="1076"/>
          <ac:spMkLst>
            <pc:docMk/>
            <pc:sldMk cId="3594106174" sldId="272"/>
            <ac:spMk id="4" creationId="{5F8117CF-D2F4-F437-ED76-264012B63866}"/>
          </ac:spMkLst>
        </pc:spChg>
        <pc:picChg chg="add mod">
          <ac:chgData name="Duyên Lương" userId="3a9e482f-ceb4-484a-8eab-f708ff3e9a36" providerId="ADAL" clId="{C3394ADB-3805-410B-BF98-CD985ED7E3B8}" dt="2023-09-10T03:40:06.970" v="594" actId="1076"/>
          <ac:picMkLst>
            <pc:docMk/>
            <pc:sldMk cId="3594106174" sldId="272"/>
            <ac:picMk id="5" creationId="{F933D660-621C-DCC2-D8C9-64A0C94C5453}"/>
          </ac:picMkLst>
        </pc:picChg>
        <pc:picChg chg="add mod">
          <ac:chgData name="Duyên Lương" userId="3a9e482f-ceb4-484a-8eab-f708ff3e9a36" providerId="ADAL" clId="{C3394ADB-3805-410B-BF98-CD985ED7E3B8}" dt="2023-09-10T03:39:53.534" v="584" actId="1076"/>
          <ac:picMkLst>
            <pc:docMk/>
            <pc:sldMk cId="3594106174" sldId="272"/>
            <ac:picMk id="6" creationId="{7683CFF2-8BCF-9D07-B7B8-7497B935F2D3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835339043" sldId="273"/>
        </pc:sldMkLst>
        <pc:spChg chg="add mod">
          <ac:chgData name="Duyên Lương" userId="3a9e482f-ceb4-484a-8eab-f708ff3e9a36" providerId="ADAL" clId="{C3394ADB-3805-410B-BF98-CD985ED7E3B8}" dt="2023-09-10T03:39:17.676" v="572" actId="1076"/>
          <ac:spMkLst>
            <pc:docMk/>
            <pc:sldMk cId="1835339043" sldId="273"/>
            <ac:spMk id="2" creationId="{5F4AB7B5-CD21-AD37-2CE7-1899B619477C}"/>
          </ac:spMkLst>
        </pc:spChg>
        <pc:spChg chg="add mod">
          <ac:chgData name="Duyên Lương" userId="3a9e482f-ceb4-484a-8eab-f708ff3e9a36" providerId="ADAL" clId="{C3394ADB-3805-410B-BF98-CD985ED7E3B8}" dt="2023-09-10T03:39:23.818" v="575" actId="20577"/>
          <ac:spMkLst>
            <pc:docMk/>
            <pc:sldMk cId="1835339043" sldId="273"/>
            <ac:spMk id="3" creationId="{5425DD95-3898-FF92-3CA6-E259D2A003A7}"/>
          </ac:spMkLst>
        </pc:spChg>
        <pc:spChg chg="add mod">
          <ac:chgData name="Duyên Lương" userId="3a9e482f-ceb4-484a-8eab-f708ff3e9a36" providerId="ADAL" clId="{C3394ADB-3805-410B-BF98-CD985ED7E3B8}" dt="2023-09-10T03:39:19.913" v="573" actId="1076"/>
          <ac:spMkLst>
            <pc:docMk/>
            <pc:sldMk cId="1835339043" sldId="273"/>
            <ac:spMk id="4" creationId="{FC5B3AB2-70F4-6CE4-42BD-9614BFF22848}"/>
          </ac:spMkLst>
        </pc:spChg>
        <pc:picChg chg="add mod">
          <ac:chgData name="Duyên Lương" userId="3a9e482f-ceb4-484a-8eab-f708ff3e9a36" providerId="ADAL" clId="{C3394ADB-3805-410B-BF98-CD985ED7E3B8}" dt="2023-09-10T03:39:28.150" v="576" actId="1076"/>
          <ac:picMkLst>
            <pc:docMk/>
            <pc:sldMk cId="1835339043" sldId="273"/>
            <ac:picMk id="5" creationId="{FEC41BBE-953A-6FDC-3C89-A2D9497A0FDC}"/>
          </ac:picMkLst>
        </pc:picChg>
        <pc:picChg chg="add mod">
          <ac:chgData name="Duyên Lương" userId="3a9e482f-ceb4-484a-8eab-f708ff3e9a36" providerId="ADAL" clId="{C3394ADB-3805-410B-BF98-CD985ED7E3B8}" dt="2023-09-10T03:39:11.757" v="569" actId="1076"/>
          <ac:picMkLst>
            <pc:docMk/>
            <pc:sldMk cId="1835339043" sldId="273"/>
            <ac:picMk id="6" creationId="{C5F94CF8-74B6-A6F0-FE03-C26AEE181F76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857525185" sldId="274"/>
        </pc:sldMkLst>
        <pc:spChg chg="add mod">
          <ac:chgData name="Duyên Lương" userId="3a9e482f-ceb4-484a-8eab-f708ff3e9a36" providerId="ADAL" clId="{C3394ADB-3805-410B-BF98-CD985ED7E3B8}" dt="2023-09-10T03:38:14.750" v="546" actId="1076"/>
          <ac:spMkLst>
            <pc:docMk/>
            <pc:sldMk cId="1857525185" sldId="274"/>
            <ac:spMk id="2" creationId="{D2754F0B-6E12-EAA0-3796-80E2A845C8DF}"/>
          </ac:spMkLst>
        </pc:spChg>
        <pc:spChg chg="add mod">
          <ac:chgData name="Duyên Lương" userId="3a9e482f-ceb4-484a-8eab-f708ff3e9a36" providerId="ADAL" clId="{C3394ADB-3805-410B-BF98-CD985ED7E3B8}" dt="2023-09-10T03:38:22.335" v="550" actId="20577"/>
          <ac:spMkLst>
            <pc:docMk/>
            <pc:sldMk cId="1857525185" sldId="274"/>
            <ac:spMk id="3" creationId="{771D1644-858B-7421-9861-112DB98851CB}"/>
          </ac:spMkLst>
        </pc:spChg>
        <pc:spChg chg="add mod">
          <ac:chgData name="Duyên Lương" userId="3a9e482f-ceb4-484a-8eab-f708ff3e9a36" providerId="ADAL" clId="{C3394ADB-3805-410B-BF98-CD985ED7E3B8}" dt="2023-09-10T03:38:58.448" v="559" actId="1076"/>
          <ac:spMkLst>
            <pc:docMk/>
            <pc:sldMk cId="1857525185" sldId="274"/>
            <ac:spMk id="4" creationId="{903F4128-81BB-AEAB-05E0-DC39E45FC98D}"/>
          </ac:spMkLst>
        </pc:spChg>
        <pc:picChg chg="add mod">
          <ac:chgData name="Duyên Lương" userId="3a9e482f-ceb4-484a-8eab-f708ff3e9a36" providerId="ADAL" clId="{C3394ADB-3805-410B-BF98-CD985ED7E3B8}" dt="2023-09-10T03:38:11.144" v="544" actId="1076"/>
          <ac:picMkLst>
            <pc:docMk/>
            <pc:sldMk cId="1857525185" sldId="274"/>
            <ac:picMk id="5" creationId="{3D345F24-B49D-D1DC-6687-1076B557AB2E}"/>
          </ac:picMkLst>
        </pc:picChg>
        <pc:picChg chg="add mod">
          <ac:chgData name="Duyên Lương" userId="3a9e482f-ceb4-484a-8eab-f708ff3e9a36" providerId="ADAL" clId="{C3394ADB-3805-410B-BF98-CD985ED7E3B8}" dt="2023-09-10T03:38:18.966" v="548" actId="1076"/>
          <ac:picMkLst>
            <pc:docMk/>
            <pc:sldMk cId="1857525185" sldId="274"/>
            <ac:picMk id="6" creationId="{F32F5C80-3627-D9C9-A7F7-9F6EEAE49D26}"/>
          </ac:picMkLst>
        </pc:picChg>
      </pc:sldChg>
      <pc:sldChg chg="add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2010366964" sldId="275"/>
        </pc:sldMkLst>
        <pc:graphicFrameChg chg="add mod modGraphic">
          <ac:chgData name="Duyên Lương" userId="3a9e482f-ceb4-484a-8eab-f708ff3e9a36" providerId="ADAL" clId="{C3394ADB-3805-410B-BF98-CD985ED7E3B8}" dt="2023-09-10T03:49:38.582" v="754" actId="14100"/>
          <ac:graphicFrameMkLst>
            <pc:docMk/>
            <pc:sldMk cId="2010366964" sldId="275"/>
            <ac:graphicFrameMk id="2" creationId="{2598204B-8641-268F-6F6E-5454690A61C5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0.348" v="755" actId="14100"/>
          <ac:graphicFrameMkLst>
            <pc:docMk/>
            <pc:sldMk cId="2010366964" sldId="275"/>
            <ac:graphicFrameMk id="3" creationId="{40A22CAA-2322-98B0-F567-472E8EBCF730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7.856" v="758" actId="14100"/>
          <ac:graphicFrameMkLst>
            <pc:docMk/>
            <pc:sldMk cId="2010366964" sldId="275"/>
            <ac:graphicFrameMk id="4" creationId="{5DA1BAF0-3500-08F0-0C29-B81B046DF5A7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5.738" v="757" actId="14100"/>
          <ac:graphicFrameMkLst>
            <pc:docMk/>
            <pc:sldMk cId="2010366964" sldId="275"/>
            <ac:graphicFrameMk id="5" creationId="{63AC4234-3A96-053B-6786-7E5275C13F26}"/>
          </ac:graphicFrameMkLst>
        </pc:graphicFrameChg>
      </pc:sldChg>
      <pc:sldChg chg="addSp delSp modSp mod modTransition modAnim">
        <pc:chgData name="Duyên Lương" userId="3a9e482f-ceb4-484a-8eab-f708ff3e9a36" providerId="ADAL" clId="{C3394ADB-3805-410B-BF98-CD985ED7E3B8}" dt="2023-09-10T05:44:44.579" v="1906" actId="1582"/>
        <pc:sldMkLst>
          <pc:docMk/>
          <pc:sldMk cId="605817224" sldId="276"/>
        </pc:sldMkLst>
        <pc:spChg chg="add del mod">
          <ac:chgData name="Duyên Lương" userId="3a9e482f-ceb4-484a-8eab-f708ff3e9a36" providerId="ADAL" clId="{C3394ADB-3805-410B-BF98-CD985ED7E3B8}" dt="2023-09-10T05:16:29.229" v="1464" actId="478"/>
          <ac:spMkLst>
            <pc:docMk/>
            <pc:sldMk cId="605817224" sldId="276"/>
            <ac:spMk id="12" creationId="{A4B1BD53-E404-81D3-6BEE-1B5485A8B9B8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3" creationId="{CF78ED69-98B8-299C-1C7B-603B2DE0FCA9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4" creationId="{00F26ADC-08B3-D4F7-8F9A-A6C984EDE6B2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5" creationId="{98703BDC-CFD1-C46B-4CBF-EC95BB894FB5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6" creationId="{52BFC1FE-3741-645B-59FB-4B13D68B121E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7" creationId="{6B4E97A4-AD7F-0C54-876F-03D33531D34B}"/>
          </ac:spMkLst>
        </pc:spChg>
        <pc:spChg chg="add mod ord">
          <ac:chgData name="Duyên Lương" userId="3a9e482f-ceb4-484a-8eab-f708ff3e9a36" providerId="ADAL" clId="{C3394ADB-3805-410B-BF98-CD985ED7E3B8}" dt="2023-09-10T05:24:32.247" v="1565" actId="166"/>
          <ac:spMkLst>
            <pc:docMk/>
            <pc:sldMk cId="605817224" sldId="276"/>
            <ac:spMk id="18" creationId="{D8955A87-FA02-C324-9BDA-E77AB99B062D}"/>
          </ac:spMkLst>
        </pc:spChg>
        <pc:spChg chg="add mod">
          <ac:chgData name="Duyên Lương" userId="3a9e482f-ceb4-484a-8eab-f708ff3e9a36" providerId="ADAL" clId="{C3394ADB-3805-410B-BF98-CD985ED7E3B8}" dt="2023-09-10T05:23:09.326" v="1540" actId="2085"/>
          <ac:spMkLst>
            <pc:docMk/>
            <pc:sldMk cId="605817224" sldId="276"/>
            <ac:spMk id="19" creationId="{497E735B-2D00-9D59-4B38-CE4922BA0A6E}"/>
          </ac:spMkLst>
        </pc:spChg>
        <pc:spChg chg="add mod">
          <ac:chgData name="Duyên Lương" userId="3a9e482f-ceb4-484a-8eab-f708ff3e9a36" providerId="ADAL" clId="{C3394ADB-3805-410B-BF98-CD985ED7E3B8}" dt="2023-09-10T05:23:27.005" v="1545" actId="14100"/>
          <ac:spMkLst>
            <pc:docMk/>
            <pc:sldMk cId="605817224" sldId="276"/>
            <ac:spMk id="20" creationId="{D014F90A-9C87-4F69-0F4E-C34F8043C2EB}"/>
          </ac:spMkLst>
        </pc:spChg>
        <pc:spChg chg="add mod">
          <ac:chgData name="Duyên Lương" userId="3a9e482f-ceb4-484a-8eab-f708ff3e9a36" providerId="ADAL" clId="{C3394ADB-3805-410B-BF98-CD985ED7E3B8}" dt="2023-09-10T05:23:36.531" v="1548" actId="14100"/>
          <ac:spMkLst>
            <pc:docMk/>
            <pc:sldMk cId="605817224" sldId="276"/>
            <ac:spMk id="21" creationId="{D8AB4206-3497-5336-EA84-3FB3FD1768EC}"/>
          </ac:spMkLst>
        </pc:spChg>
        <pc:spChg chg="add mod">
          <ac:chgData name="Duyên Lương" userId="3a9e482f-ceb4-484a-8eab-f708ff3e9a36" providerId="ADAL" clId="{C3394ADB-3805-410B-BF98-CD985ED7E3B8}" dt="2023-09-10T05:23:50.216" v="1554" actId="1035"/>
          <ac:spMkLst>
            <pc:docMk/>
            <pc:sldMk cId="605817224" sldId="276"/>
            <ac:spMk id="22" creationId="{6E2A01B4-CEFF-4485-BD4B-450E86D69E73}"/>
          </ac:spMkLst>
        </pc:spChg>
        <pc:spChg chg="add mod">
          <ac:chgData name="Duyên Lương" userId="3a9e482f-ceb4-484a-8eab-f708ff3e9a36" providerId="ADAL" clId="{C3394ADB-3805-410B-BF98-CD985ED7E3B8}" dt="2023-09-10T05:24:01.650" v="1557" actId="14100"/>
          <ac:spMkLst>
            <pc:docMk/>
            <pc:sldMk cId="605817224" sldId="276"/>
            <ac:spMk id="23" creationId="{785663B4-A7BD-042B-62C2-430126FA1486}"/>
          </ac:spMkLst>
        </pc:spChg>
        <pc:spChg chg="add mod">
          <ac:chgData name="Duyên Lương" userId="3a9e482f-ceb4-484a-8eab-f708ff3e9a36" providerId="ADAL" clId="{C3394ADB-3805-410B-BF98-CD985ED7E3B8}" dt="2023-09-10T05:24:14.265" v="1559" actId="1076"/>
          <ac:spMkLst>
            <pc:docMk/>
            <pc:sldMk cId="605817224" sldId="276"/>
            <ac:spMk id="24" creationId="{1D6470B4-1FDD-6487-DD1E-C91406B63A61}"/>
          </ac:spMkLst>
        </pc:spChg>
        <pc:spChg chg="add mod">
          <ac:chgData name="Duyên Lương" userId="3a9e482f-ceb4-484a-8eab-f708ff3e9a36" providerId="ADAL" clId="{C3394ADB-3805-410B-BF98-CD985ED7E3B8}" dt="2023-09-10T05:44:44.579" v="1906" actId="1582"/>
          <ac:spMkLst>
            <pc:docMk/>
            <pc:sldMk cId="605817224" sldId="276"/>
            <ac:spMk id="25" creationId="{74910754-B183-BF85-2462-2B729AE1C5D1}"/>
          </ac:spMkLst>
        </pc:spChg>
        <pc:spChg chg="mod">
          <ac:chgData name="Duyên Lương" userId="3a9e482f-ceb4-484a-8eab-f708ff3e9a36" providerId="ADAL" clId="{C3394ADB-3805-410B-BF98-CD985ED7E3B8}" dt="2023-09-10T05:16:26.899" v="1463" actId="14100"/>
          <ac:spMkLst>
            <pc:docMk/>
            <pc:sldMk cId="605817224" sldId="276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39.674" v="437" actId="478"/>
          <ac:graphicFrameMkLst>
            <pc:docMk/>
            <pc:sldMk cId="605817224" sldId="276"/>
            <ac:graphicFrameMk id="2" creationId="{2598204B-8641-268F-6F6E-5454690A61C5}"/>
          </ac:graphicFrameMkLst>
        </pc:graphicFrameChg>
        <pc:graphicFrameChg chg="del modGraphic">
          <ac:chgData name="Duyên Lương" userId="3a9e482f-ceb4-484a-8eab-f708ff3e9a36" providerId="ADAL" clId="{C3394ADB-3805-410B-BF98-CD985ED7E3B8}" dt="2023-09-10T03:31:43.072" v="440" actId="478"/>
          <ac:graphicFrameMkLst>
            <pc:docMk/>
            <pc:sldMk cId="605817224" sldId="276"/>
            <ac:graphicFrameMk id="3" creationId="{40A22CAA-2322-98B0-F567-472E8EBCF730}"/>
          </ac:graphicFrameMkLst>
        </pc:graphicFrameChg>
        <pc:graphicFrameChg chg="del mod">
          <ac:chgData name="Duyên Lương" userId="3a9e482f-ceb4-484a-8eab-f708ff3e9a36" providerId="ADAL" clId="{C3394ADB-3805-410B-BF98-CD985ED7E3B8}" dt="2023-09-10T03:31:44.727" v="442" actId="478"/>
          <ac:graphicFrameMkLst>
            <pc:docMk/>
            <pc:sldMk cId="605817224" sldId="276"/>
            <ac:graphicFrameMk id="4" creationId="{5DA1BAF0-3500-08F0-0C29-B81B046DF5A7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42.260" v="439" actId="478"/>
          <ac:graphicFrameMkLst>
            <pc:docMk/>
            <pc:sldMk cId="605817224" sldId="276"/>
            <ac:graphicFrameMk id="5" creationId="{63AC4234-3A96-053B-6786-7E5275C13F26}"/>
          </ac:graphicFrameMkLst>
        </pc:graphicFrameChg>
        <pc:picChg chg="del">
          <ac:chgData name="Duyên Lương" userId="3a9e482f-ceb4-484a-8eab-f708ff3e9a36" providerId="ADAL" clId="{C3394ADB-3805-410B-BF98-CD985ED7E3B8}" dt="2023-09-10T03:31:50.441" v="443"/>
          <ac:picMkLst>
            <pc:docMk/>
            <pc:sldMk cId="605817224" sldId="276"/>
            <ac:picMk id="6" creationId="{C3123C0D-4CE9-7285-B2C8-315A927CBFAB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2573002291" sldId="277"/>
        </pc:sldMkLst>
        <pc:spChg chg="add del mod">
          <ac:chgData name="Duyên Lương" userId="3a9e482f-ceb4-484a-8eab-f708ff3e9a36" providerId="ADAL" clId="{C3394ADB-3805-410B-BF98-CD985ED7E3B8}" dt="2023-09-10T03:51:11.866" v="793" actId="478"/>
          <ac:spMkLst>
            <pc:docMk/>
            <pc:sldMk cId="2573002291" sldId="277"/>
            <ac:spMk id="13" creationId="{CA95F348-7211-4D10-70F5-38376D7765A6}"/>
          </ac:spMkLst>
        </pc:spChg>
        <pc:spChg chg="add mod">
          <ac:chgData name="Duyên Lương" userId="3a9e482f-ceb4-484a-8eab-f708ff3e9a36" providerId="ADAL" clId="{C3394ADB-3805-410B-BF98-CD985ED7E3B8}" dt="2023-09-10T03:51:45.947" v="806" actId="2711"/>
          <ac:spMkLst>
            <pc:docMk/>
            <pc:sldMk cId="2573002291" sldId="277"/>
            <ac:spMk id="14" creationId="{39E67E79-FE61-0F84-871D-F7A1B9F368B7}"/>
          </ac:spMkLst>
        </pc:spChg>
        <pc:spChg chg="mod">
          <ac:chgData name="Duyên Lương" userId="3a9e482f-ceb4-484a-8eab-f708ff3e9a36" providerId="ADAL" clId="{C3394ADB-3805-410B-BF98-CD985ED7E3B8}" dt="2023-09-10T03:51:09.788" v="792" actId="20577"/>
          <ac:spMkLst>
            <pc:docMk/>
            <pc:sldMk cId="2573002291" sldId="277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14.585" v="427" actId="478"/>
          <ac:graphicFrameMkLst>
            <pc:docMk/>
            <pc:sldMk cId="2573002291" sldId="277"/>
            <ac:graphicFrameMk id="2" creationId="{2598204B-8641-268F-6F6E-5454690A61C5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5.749" v="428" actId="478"/>
          <ac:graphicFrameMkLst>
            <pc:docMk/>
            <pc:sldMk cId="2573002291" sldId="277"/>
            <ac:graphicFrameMk id="3" creationId="{40A22CAA-2322-98B0-F567-472E8EBCF730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7.586" v="430" actId="478"/>
          <ac:graphicFrameMkLst>
            <pc:docMk/>
            <pc:sldMk cId="2573002291" sldId="277"/>
            <ac:graphicFrameMk id="4" creationId="{5DA1BAF0-3500-08F0-0C29-B81B046DF5A7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6.766" v="429" actId="478"/>
          <ac:graphicFrameMkLst>
            <pc:docMk/>
            <pc:sldMk cId="2573002291" sldId="277"/>
            <ac:graphicFrameMk id="5" creationId="{63AC4234-3A96-053B-6786-7E5275C13F26}"/>
          </ac:graphicFrameMkLst>
        </pc:graphicFrameChg>
        <pc:picChg chg="add mod">
          <ac:chgData name="Duyên Lương" userId="3a9e482f-ceb4-484a-8eab-f708ff3e9a36" providerId="ADAL" clId="{C3394ADB-3805-410B-BF98-CD985ED7E3B8}" dt="2023-09-10T03:50:35.773" v="763" actId="14100"/>
          <ac:picMkLst>
            <pc:docMk/>
            <pc:sldMk cId="2573002291" sldId="277"/>
            <ac:picMk id="6" creationId="{4ECEEDF3-5AD5-8048-432B-9CB2B824049C}"/>
          </ac:picMkLst>
        </pc:picChg>
        <pc:picChg chg="add mod">
          <ac:chgData name="Duyên Lương" userId="3a9e482f-ceb4-484a-8eab-f708ff3e9a36" providerId="ADAL" clId="{C3394ADB-3805-410B-BF98-CD985ED7E3B8}" dt="2023-09-10T03:50:35.773" v="763" actId="14100"/>
          <ac:picMkLst>
            <pc:docMk/>
            <pc:sldMk cId="2573002291" sldId="277"/>
            <ac:picMk id="12" creationId="{7188ABA2-D44D-F38B-B041-33408E69EEF8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231015706" sldId="278"/>
        </pc:sldMkLst>
        <pc:spChg chg="add del mod">
          <ac:chgData name="Duyên Lương" userId="3a9e482f-ceb4-484a-8eab-f708ff3e9a36" providerId="ADAL" clId="{C3394ADB-3805-410B-BF98-CD985ED7E3B8}" dt="2023-09-10T05:13:01.661" v="1357" actId="478"/>
          <ac:spMkLst>
            <pc:docMk/>
            <pc:sldMk cId="3231015706" sldId="278"/>
            <ac:spMk id="2" creationId="{227DD769-ACAF-8443-5EE4-6D7140D25A55}"/>
          </ac:spMkLst>
        </pc:spChg>
        <pc:spChg chg="mod">
          <ac:chgData name="Duyên Lương" userId="3a9e482f-ceb4-484a-8eab-f708ff3e9a36" providerId="ADAL" clId="{C3394ADB-3805-410B-BF98-CD985ED7E3B8}" dt="2023-09-10T05:13:17.039" v="1364" actId="1076"/>
          <ac:spMkLst>
            <pc:docMk/>
            <pc:sldMk cId="3231015706" sldId="278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C3394ADB-3805-410B-BF98-CD985ED7E3B8}" dt="2023-09-10T05:13:31.858" v="1369" actId="403"/>
          <ac:graphicFrameMkLst>
            <pc:docMk/>
            <pc:sldMk cId="3231015706" sldId="278"/>
            <ac:graphicFrameMk id="3" creationId="{08B6C214-4D05-E784-B8B8-2C142FA74AA3}"/>
          </ac:graphicFrameMkLst>
        </pc:graphicFrameChg>
        <pc:cxnChg chg="add mod">
          <ac:chgData name="Duyên Lương" userId="3a9e482f-ceb4-484a-8eab-f708ff3e9a36" providerId="ADAL" clId="{C3394ADB-3805-410B-BF98-CD985ED7E3B8}" dt="2023-09-10T05:14:52.452" v="1374" actId="14100"/>
          <ac:cxnSpMkLst>
            <pc:docMk/>
            <pc:sldMk cId="3231015706" sldId="278"/>
            <ac:cxnSpMk id="4" creationId="{45E7E3F6-2F3F-0EDB-5BD7-C468C55942A6}"/>
          </ac:cxnSpMkLst>
        </pc:cxnChg>
        <pc:cxnChg chg="add mod">
          <ac:chgData name="Duyên Lương" userId="3a9e482f-ceb4-484a-8eab-f708ff3e9a36" providerId="ADAL" clId="{C3394ADB-3805-410B-BF98-CD985ED7E3B8}" dt="2023-09-10T05:14:52.452" v="1374" actId="14100"/>
          <ac:cxnSpMkLst>
            <pc:docMk/>
            <pc:sldMk cId="3231015706" sldId="278"/>
            <ac:cxnSpMk id="5" creationId="{CA7D6F36-ADD9-E7C9-844B-D85E3E63A349}"/>
          </ac:cxnSpMkLst>
        </pc:cxnChg>
        <pc:cxnChg chg="add mod">
          <ac:chgData name="Duyên Lương" userId="3a9e482f-ceb4-484a-8eab-f708ff3e9a36" providerId="ADAL" clId="{C3394ADB-3805-410B-BF98-CD985ED7E3B8}" dt="2023-09-10T05:15:38.208" v="1379" actId="14100"/>
          <ac:cxnSpMkLst>
            <pc:docMk/>
            <pc:sldMk cId="3231015706" sldId="278"/>
            <ac:cxnSpMk id="6" creationId="{41B31B24-C0A2-8E0E-2E26-FDA03B45D448}"/>
          </ac:cxnSpMkLst>
        </pc:cxnChg>
        <pc:cxnChg chg="add mod">
          <ac:chgData name="Duyên Lương" userId="3a9e482f-ceb4-484a-8eab-f708ff3e9a36" providerId="ADAL" clId="{C3394ADB-3805-410B-BF98-CD985ED7E3B8}" dt="2023-09-10T05:15:07.188" v="1377" actId="14100"/>
          <ac:cxnSpMkLst>
            <pc:docMk/>
            <pc:sldMk cId="3231015706" sldId="278"/>
            <ac:cxnSpMk id="12" creationId="{29A8DD65-AA7A-F469-58CD-13E7A10C228B}"/>
          </ac:cxnSpMkLst>
        </pc:cxnChg>
        <pc:cxnChg chg="add mod">
          <ac:chgData name="Duyên Lương" userId="3a9e482f-ceb4-484a-8eab-f708ff3e9a36" providerId="ADAL" clId="{C3394ADB-3805-410B-BF98-CD985ED7E3B8}" dt="2023-09-10T05:15:07.188" v="1377" actId="14100"/>
          <ac:cxnSpMkLst>
            <pc:docMk/>
            <pc:sldMk cId="3231015706" sldId="278"/>
            <ac:cxnSpMk id="13" creationId="{0504C9F9-C9C9-BAE6-0062-5AA71D27F7AE}"/>
          </ac:cxnSpMkLst>
        </pc:cxn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413449267" sldId="279"/>
        </pc:sldMkLst>
        <pc:spChg chg="add del mod">
          <ac:chgData name="Duyên Lương" userId="3a9e482f-ceb4-484a-8eab-f708ff3e9a36" providerId="ADAL" clId="{C3394ADB-3805-410B-BF98-CD985ED7E3B8}" dt="2023-09-10T05:09:20.882" v="1241" actId="478"/>
          <ac:spMkLst>
            <pc:docMk/>
            <pc:sldMk cId="1413449267" sldId="279"/>
            <ac:spMk id="2" creationId="{9BFDAB2C-4876-E35F-77B4-DDFDD31410F8}"/>
          </ac:spMkLst>
        </pc:spChg>
        <pc:spChg chg="add mod">
          <ac:chgData name="Duyên Lương" userId="3a9e482f-ceb4-484a-8eab-f708ff3e9a36" providerId="ADAL" clId="{C3394ADB-3805-410B-BF98-CD985ED7E3B8}" dt="2023-09-10T05:11:45.018" v="1290" actId="1076"/>
          <ac:spMkLst>
            <pc:docMk/>
            <pc:sldMk cId="1413449267" sldId="279"/>
            <ac:spMk id="4" creationId="{DFC2FC48-D98D-4CBC-2644-4D026DD416F7}"/>
          </ac:spMkLst>
        </pc:spChg>
        <pc:spChg chg="add mod">
          <ac:chgData name="Duyên Lương" userId="3a9e482f-ceb4-484a-8eab-f708ff3e9a36" providerId="ADAL" clId="{C3394ADB-3805-410B-BF98-CD985ED7E3B8}" dt="2023-09-10T05:11:41.996" v="1289" actId="1076"/>
          <ac:spMkLst>
            <pc:docMk/>
            <pc:sldMk cId="1413449267" sldId="279"/>
            <ac:spMk id="5" creationId="{BA572298-EBFF-69C2-D56C-3E2665CB61ED}"/>
          </ac:spMkLst>
        </pc:spChg>
        <pc:spChg chg="add mod">
          <ac:chgData name="Duyên Lương" userId="3a9e482f-ceb4-484a-8eab-f708ff3e9a36" providerId="ADAL" clId="{C3394ADB-3805-410B-BF98-CD985ED7E3B8}" dt="2023-09-10T05:11:38.495" v="1288" actId="1076"/>
          <ac:spMkLst>
            <pc:docMk/>
            <pc:sldMk cId="1413449267" sldId="279"/>
            <ac:spMk id="6" creationId="{DBC4AEF4-5C21-B5ED-CA5A-C9BAC93D8E08}"/>
          </ac:spMkLst>
        </pc:spChg>
        <pc:spChg chg="mod">
          <ac:chgData name="Duyên Lương" userId="3a9e482f-ceb4-484a-8eab-f708ff3e9a36" providerId="ADAL" clId="{C3394ADB-3805-410B-BF98-CD985ED7E3B8}" dt="2023-09-10T05:09:34.265" v="1250" actId="1076"/>
          <ac:spMkLst>
            <pc:docMk/>
            <pc:sldMk cId="1413449267" sldId="279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C3394ADB-3805-410B-BF98-CD985ED7E3B8}" dt="2023-09-10T05:11:34.426" v="1287" actId="2710"/>
          <ac:graphicFrameMkLst>
            <pc:docMk/>
            <pc:sldMk cId="1413449267" sldId="279"/>
            <ac:graphicFrameMk id="3" creationId="{52AB9B8F-3BDA-FF06-806D-C961824230DF}"/>
          </ac:graphicFrameMkLst>
        </pc:graphicFrameChg>
        <pc:picChg chg="add mod">
          <ac:chgData name="Duyên Lương" userId="3a9e482f-ceb4-484a-8eab-f708ff3e9a36" providerId="ADAL" clId="{C3394ADB-3805-410B-BF98-CD985ED7E3B8}" dt="2023-09-10T05:00:37.310" v="1078" actId="1076"/>
          <ac:picMkLst>
            <pc:docMk/>
            <pc:sldMk cId="1413449267" sldId="279"/>
            <ac:picMk id="13" creationId="{96F20AEF-AA87-6C60-1BC7-E6F774ACB565}"/>
          </ac:picMkLst>
        </pc:picChg>
      </pc:sldChg>
      <pc:sldChg chg="addSp delSp modSp mod modTransition delAnim modAnim">
        <pc:chgData name="Duyên Lương" userId="3a9e482f-ceb4-484a-8eab-f708ff3e9a36" providerId="ADAL" clId="{C3394ADB-3805-410B-BF98-CD985ED7E3B8}" dt="2023-09-10T05:42:59.192" v="1900"/>
        <pc:sldMkLst>
          <pc:docMk/>
          <pc:sldMk cId="834128509" sldId="280"/>
        </pc:sldMkLst>
        <pc:spChg chg="add del mod">
          <ac:chgData name="Duyên Lương" userId="3a9e482f-ceb4-484a-8eab-f708ff3e9a36" providerId="ADAL" clId="{C3394ADB-3805-410B-BF98-CD985ED7E3B8}" dt="2023-09-10T03:32:20.813" v="472" actId="478"/>
          <ac:spMkLst>
            <pc:docMk/>
            <pc:sldMk cId="834128509" sldId="280"/>
            <ac:spMk id="2" creationId="{C4C2D42F-4448-F575-5766-F6ACF4687F26}"/>
          </ac:spMkLst>
        </pc:spChg>
        <pc:spChg chg="add mod">
          <ac:chgData name="Duyên Lương" userId="3a9e482f-ceb4-484a-8eab-f708ff3e9a36" providerId="ADAL" clId="{C3394ADB-3805-410B-BF98-CD985ED7E3B8}" dt="2023-09-10T05:07:51.196" v="1141" actId="207"/>
          <ac:spMkLst>
            <pc:docMk/>
            <pc:sldMk cId="834128509" sldId="280"/>
            <ac:spMk id="3" creationId="{9ED69668-EC6E-4370-3E5B-C651C056A30C}"/>
          </ac:spMkLst>
        </pc:spChg>
        <pc:spChg chg="mod">
          <ac:chgData name="Duyên Lương" userId="3a9e482f-ceb4-484a-8eab-f708ff3e9a36" providerId="ADAL" clId="{C3394ADB-3805-410B-BF98-CD985ED7E3B8}" dt="2023-09-10T03:52:37.222" v="819" actId="207"/>
          <ac:spMkLst>
            <pc:docMk/>
            <pc:sldMk cId="834128509" sldId="280"/>
            <ac:spMk id="29" creationId="{00000000-0000-0000-0000-000000000000}"/>
          </ac:spMkLst>
        </pc:spChg>
        <pc:picChg chg="add del mod">
          <ac:chgData name="Duyên Lương" userId="3a9e482f-ceb4-484a-8eab-f708ff3e9a36" providerId="ADAL" clId="{C3394ADB-3805-410B-BF98-CD985ED7E3B8}" dt="2023-09-10T05:07:21.159" v="1137" actId="21"/>
          <ac:picMkLst>
            <pc:docMk/>
            <pc:sldMk cId="834128509" sldId="280"/>
            <ac:picMk id="4" creationId="{24651619-DDD4-4CAD-FD75-694EEE69D02F}"/>
          </ac:picMkLst>
        </pc:picChg>
      </pc:sldChg>
      <pc:sldChg chg="add del setBg">
        <pc:chgData name="Duyên Lương" userId="3a9e482f-ceb4-484a-8eab-f708ff3e9a36" providerId="ADAL" clId="{C3394ADB-3805-410B-BF98-CD985ED7E3B8}" dt="2023-09-10T05:11:53.791" v="1291" actId="47"/>
        <pc:sldMkLst>
          <pc:docMk/>
          <pc:sldMk cId="2720072908" sldId="281"/>
        </pc:sldMkLst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2766310281" sldId="281"/>
        </pc:sldMkLst>
        <pc:spChg chg="mod">
          <ac:chgData name="Duyên Lương" userId="3a9e482f-ceb4-484a-8eab-f708ff3e9a36" providerId="ADAL" clId="{C3394ADB-3805-410B-BF98-CD985ED7E3B8}" dt="2023-09-10T05:36:54.356" v="1822" actId="20577"/>
          <ac:spMkLst>
            <pc:docMk/>
            <pc:sldMk cId="2766310281" sldId="281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39:21.004" v="1855" actId="478"/>
          <ac:picMkLst>
            <pc:docMk/>
            <pc:sldMk cId="2766310281" sldId="281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39:28.431" v="1858" actId="14100"/>
          <ac:picMkLst>
            <pc:docMk/>
            <pc:sldMk cId="2766310281" sldId="281"/>
            <ac:picMk id="8194" creationId="{187AAA6B-8719-0F1A-97D5-D8208B7AB85E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146821675" sldId="282"/>
        </pc:sldMkLst>
        <pc:spChg chg="mod">
          <ac:chgData name="Duyên Lương" userId="3a9e482f-ceb4-484a-8eab-f708ff3e9a36" providerId="ADAL" clId="{C3394ADB-3805-410B-BF98-CD985ED7E3B8}" dt="2023-09-10T05:36:47.814" v="1819" actId="20577"/>
          <ac:spMkLst>
            <pc:docMk/>
            <pc:sldMk cId="146821675" sldId="282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0:23.588" v="1859" actId="478"/>
          <ac:picMkLst>
            <pc:docMk/>
            <pc:sldMk cId="146821675" sldId="282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0:30.773" v="1863" actId="1076"/>
          <ac:picMkLst>
            <pc:docMk/>
            <pc:sldMk cId="146821675" sldId="282"/>
            <ac:picMk id="7170" creationId="{236FCD4B-76CE-32F4-70A2-8F4FECF17310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004718893" sldId="283"/>
        </pc:sldMkLst>
        <pc:spChg chg="mod">
          <ac:chgData name="Duyên Lương" userId="3a9e482f-ceb4-484a-8eab-f708ff3e9a36" providerId="ADAL" clId="{C3394ADB-3805-410B-BF98-CD985ED7E3B8}" dt="2023-09-10T05:41:31.735" v="1888" actId="20577"/>
          <ac:spMkLst>
            <pc:docMk/>
            <pc:sldMk cId="3004718893" sldId="283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1:33.314" v="1889" actId="478"/>
          <ac:picMkLst>
            <pc:docMk/>
            <pc:sldMk cId="3004718893" sldId="283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1:39.334" v="1892" actId="1076"/>
          <ac:picMkLst>
            <pc:docMk/>
            <pc:sldMk cId="3004718893" sldId="283"/>
            <ac:picMk id="6146" creationId="{7758F87E-DF40-9495-512D-85DB5571C855}"/>
          </ac:picMkLst>
        </pc:picChg>
      </pc:sldChg>
      <pc:sldChg chg="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550800204" sldId="284"/>
        </pc:sldMkLst>
        <pc:spChg chg="mod">
          <ac:chgData name="Duyên Lương" userId="3a9e482f-ceb4-484a-8eab-f708ff3e9a36" providerId="ADAL" clId="{C3394ADB-3805-410B-BF98-CD985ED7E3B8}" dt="2023-09-10T05:40:49.084" v="1871" actId="5793"/>
          <ac:spMkLst>
            <pc:docMk/>
            <pc:sldMk cId="3550800204" sldId="284"/>
            <ac:spMk id="10" creationId="{61BA5122-D223-BC9B-7573-FCA21648B48E}"/>
          </ac:spMkLst>
        </pc:sp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347330000" sldId="285"/>
        </pc:sldMkLst>
        <pc:spChg chg="mod">
          <ac:chgData name="Duyên Lương" userId="3a9e482f-ceb4-484a-8eab-f708ff3e9a36" providerId="ADAL" clId="{C3394ADB-3805-410B-BF98-CD985ED7E3B8}" dt="2023-09-10T05:36:35.525" v="1809" actId="20577"/>
          <ac:spMkLst>
            <pc:docMk/>
            <pc:sldMk cId="3347330000" sldId="285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2:23.416" v="1893" actId="478"/>
          <ac:picMkLst>
            <pc:docMk/>
            <pc:sldMk cId="3347330000" sldId="285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2:30.088" v="1897" actId="1076"/>
          <ac:picMkLst>
            <pc:docMk/>
            <pc:sldMk cId="3347330000" sldId="285"/>
            <ac:picMk id="4098" creationId="{94411BA0-61AF-74E6-B08D-5FC5DB836A33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793013869" sldId="286"/>
        </pc:sldMkLst>
        <pc:spChg chg="mod">
          <ac:chgData name="Duyên Lương" userId="3a9e482f-ceb4-484a-8eab-f708ff3e9a36" providerId="ADAL" clId="{C3394ADB-3805-410B-BF98-CD985ED7E3B8}" dt="2023-09-10T05:37:17.290" v="1845" actId="20577"/>
          <ac:spMkLst>
            <pc:docMk/>
            <pc:sldMk cId="3793013869" sldId="286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38:08.791" v="1847" actId="478"/>
          <ac:picMkLst>
            <pc:docMk/>
            <pc:sldMk cId="3793013869" sldId="286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38:22.034" v="1854" actId="1076"/>
          <ac:picMkLst>
            <pc:docMk/>
            <pc:sldMk cId="3793013869" sldId="286"/>
            <ac:picMk id="3074" creationId="{6871E7B6-356B-7BF3-5953-C559E0D723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6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7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8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9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70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2.svg"/><Relationship Id="rId7" Type="http://schemas.openxmlformats.org/officeDocument/2006/relationships/image" Target="../media/image80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8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26" Type="http://schemas.openxmlformats.org/officeDocument/2006/relationships/image" Target="../media/image105.png"/><Relationship Id="rId3" Type="http://schemas.openxmlformats.org/officeDocument/2006/relationships/image" Target="../media/image84.svg"/><Relationship Id="rId21" Type="http://schemas.openxmlformats.org/officeDocument/2006/relationships/image" Target="../media/image53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5" Type="http://schemas.openxmlformats.org/officeDocument/2006/relationships/image" Target="../media/image104.svg"/><Relationship Id="rId33" Type="http://schemas.openxmlformats.org/officeDocument/2006/relationships/image" Target="../media/image112.sv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52.png"/><Relationship Id="rId29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23" Type="http://schemas.openxmlformats.org/officeDocument/2006/relationships/image" Target="../media/image102.svg"/><Relationship Id="rId28" Type="http://schemas.openxmlformats.org/officeDocument/2006/relationships/image" Target="../media/image107.pn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31" Type="http://schemas.openxmlformats.org/officeDocument/2006/relationships/image" Target="../media/image110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1.png"/><Relationship Id="rId27" Type="http://schemas.openxmlformats.org/officeDocument/2006/relationships/image" Target="../media/image106.svg"/><Relationship Id="rId30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DD524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6" name="Freeform 6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149087" y="1310455"/>
            <a:ext cx="7129831" cy="8618477"/>
          </a:xfrm>
          <a:custGeom>
            <a:avLst/>
            <a:gdLst/>
            <a:ahLst/>
            <a:cxnLst/>
            <a:rect l="l" t="t" r="r" b="b"/>
            <a:pathLst>
              <a:path w="7129831" h="8618477">
                <a:moveTo>
                  <a:pt x="0" y="0"/>
                </a:moveTo>
                <a:lnTo>
                  <a:pt x="7129831" y="0"/>
                </a:lnTo>
                <a:lnTo>
                  <a:pt x="7129831" y="8618477"/>
                </a:lnTo>
                <a:lnTo>
                  <a:pt x="0" y="8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81172" y="2465002"/>
            <a:ext cx="6513591" cy="7821998"/>
          </a:xfrm>
          <a:custGeom>
            <a:avLst/>
            <a:gdLst/>
            <a:ahLst/>
            <a:cxnLst/>
            <a:rect l="l" t="t" r="r" b="b"/>
            <a:pathLst>
              <a:path w="6513591" h="7821998">
                <a:moveTo>
                  <a:pt x="0" y="0"/>
                </a:moveTo>
                <a:lnTo>
                  <a:pt x="6513592" y="0"/>
                </a:lnTo>
                <a:lnTo>
                  <a:pt x="6513592" y="7821998"/>
                </a:lnTo>
                <a:lnTo>
                  <a:pt x="0" y="7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28978" y="2693991"/>
            <a:ext cx="10230043" cy="563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329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Welcome to our class!</a:t>
            </a:r>
          </a:p>
        </p:txBody>
      </p:sp>
    </p:spTree>
    <p:extLst>
      <p:ext uri="{BB962C8B-B14F-4D97-AF65-F5344CB8AC3E}">
        <p14:creationId xmlns:p14="http://schemas.microsoft.com/office/powerpoint/2010/main" val="16987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A24CBCC-6E11-A3B0-C3A8-2DD57C6E972E}"/>
              </a:ext>
            </a:extLst>
          </p:cNvPr>
          <p:cNvSpPr txBox="1">
            <a:spLocks/>
          </p:cNvSpPr>
          <p:nvPr/>
        </p:nvSpPr>
        <p:spPr>
          <a:xfrm>
            <a:off x="1258423" y="327375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154EC-A1E8-A564-CCC5-B8E12F75C01D}"/>
              </a:ext>
            </a:extLst>
          </p:cNvPr>
          <p:cNvSpPr/>
          <p:nvPr/>
        </p:nvSpPr>
        <p:spPr>
          <a:xfrm>
            <a:off x="262225" y="7674201"/>
            <a:ext cx="7757094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6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400D4-2FF0-EDC6-4565-A6E8B050193F}"/>
              </a:ext>
            </a:extLst>
          </p:cNvPr>
          <p:cNvSpPr/>
          <p:nvPr/>
        </p:nvSpPr>
        <p:spPr>
          <a:xfrm>
            <a:off x="1872020" y="5524683"/>
            <a:ext cx="45131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  <a:extLst>
              <a:ext uri="{FF2B5EF4-FFF2-40B4-BE49-F238E27FC236}">
                <a16:creationId xmlns:a16="http://schemas.microsoft.com/office/drawing/2014/main" id="{707662F7-EE3F-AA73-C118-5F84A23D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4276" y="5372100"/>
            <a:ext cx="783364" cy="783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ACE17-3FB8-C5C5-212D-21AB7DEDA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319" y="2937250"/>
            <a:ext cx="9126882" cy="704005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2B1496-3FB4-2183-651D-01052B6AB234}"/>
              </a:ext>
            </a:extLst>
          </p:cNvPr>
          <p:cNvSpPr/>
          <p:nvPr/>
        </p:nvSpPr>
        <p:spPr>
          <a:xfrm>
            <a:off x="9002895" y="5372100"/>
            <a:ext cx="3189105" cy="2743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34ACEB9B-184D-EFF5-D1F1-155F8BF82481}"/>
              </a:ext>
            </a:extLst>
          </p:cNvPr>
          <p:cNvSpPr txBox="1">
            <a:spLocks/>
          </p:cNvSpPr>
          <p:nvPr/>
        </p:nvSpPr>
        <p:spPr>
          <a:xfrm>
            <a:off x="-59279" y="2933403"/>
            <a:ext cx="85587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convenience store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926C0-7861-DF52-137C-C6D1C440A75A}"/>
              </a:ext>
            </a:extLst>
          </p:cNvPr>
          <p:cNvSpPr/>
          <p:nvPr/>
        </p:nvSpPr>
        <p:spPr>
          <a:xfrm>
            <a:off x="867877" y="7223109"/>
            <a:ext cx="5815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cửa</a:t>
            </a:r>
            <a:r>
              <a:rPr lang="en-US" sz="5400" dirty="0"/>
              <a:t> </a:t>
            </a:r>
            <a:r>
              <a:rPr lang="en-US" sz="5400" dirty="0" err="1"/>
              <a:t>hàng</a:t>
            </a:r>
            <a:r>
              <a:rPr lang="en-US" sz="5400" dirty="0"/>
              <a:t> </a:t>
            </a:r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lợi</a:t>
            </a:r>
            <a:endParaRPr lang="en-US" sz="5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08F7FC-4A0C-C62C-9F07-242F69AF1B73}"/>
              </a:ext>
            </a:extLst>
          </p:cNvPr>
          <p:cNvSpPr/>
          <p:nvPr/>
        </p:nvSpPr>
        <p:spPr>
          <a:xfrm>
            <a:off x="-59279" y="5174523"/>
            <a:ext cx="8743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79E45-179A-8E37-4387-BEA669D98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4" y="3069091"/>
            <a:ext cx="9420225" cy="7065169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  <a:extLst>
              <a:ext uri="{FF2B5EF4-FFF2-40B4-BE49-F238E27FC236}">
                <a16:creationId xmlns:a16="http://schemas.microsoft.com/office/drawing/2014/main" id="{DBEB2434-8107-E82E-7D89-5BAAB0ACC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217" y="7344844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98204B-8641-268F-6F6E-5454690A6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36033"/>
              </p:ext>
            </p:extLst>
          </p:nvPr>
        </p:nvGraphicFramePr>
        <p:xfrm>
          <a:off x="457200" y="3180334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open-air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home-grown (adj)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A22CAA-2322-98B0-F567-472E8EBCF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97876"/>
              </p:ext>
            </p:extLst>
          </p:nvPr>
        </p:nvGraphicFramePr>
        <p:xfrm>
          <a:off x="457200" y="4856734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home-made (adj)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bargain (v)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A1BAF0-3500-08F0-0C29-B81B046DF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06989"/>
              </p:ext>
            </p:extLst>
          </p:nvPr>
        </p:nvGraphicFramePr>
        <p:xfrm>
          <a:off x="457200" y="7353300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price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convenience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AC4234-3A96-053B-6786-7E5275C13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799561"/>
              </p:ext>
            </p:extLst>
          </p:nvPr>
        </p:nvGraphicFramePr>
        <p:xfrm>
          <a:off x="442912" y="6515100"/>
          <a:ext cx="17145000" cy="8291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farmers’ market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4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1028700"/>
            <a:ext cx="10374682" cy="231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01"/>
              </a:lnSpc>
            </a:pPr>
            <a:r>
              <a:rPr lang="en-US" sz="15753">
                <a:solidFill>
                  <a:srgbClr val="292524"/>
                </a:solidFill>
                <a:latin typeface="Euphoria Script"/>
              </a:rPr>
              <a:t>Listen &amp; Read</a:t>
            </a:r>
            <a:endParaRPr lang="en-US" sz="15753" dirty="0">
              <a:solidFill>
                <a:srgbClr val="292524"/>
              </a:solidFill>
              <a:latin typeface="Euphoria Scrip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47A275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2495609" y="-1010181"/>
            <a:ext cx="7065873" cy="11297181"/>
          </a:xfrm>
          <a:custGeom>
            <a:avLst/>
            <a:gdLst/>
            <a:ahLst/>
            <a:cxnLst/>
            <a:rect l="l" t="t" r="r" b="b"/>
            <a:pathLst>
              <a:path w="7065873" h="11297181">
                <a:moveTo>
                  <a:pt x="7065873" y="0"/>
                </a:moveTo>
                <a:lnTo>
                  <a:pt x="0" y="0"/>
                </a:lnTo>
                <a:lnTo>
                  <a:pt x="0" y="11297181"/>
                </a:lnTo>
                <a:lnTo>
                  <a:pt x="7065873" y="11297181"/>
                </a:lnTo>
                <a:lnTo>
                  <a:pt x="70658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86249" y="3061678"/>
            <a:ext cx="4203189" cy="6921419"/>
          </a:xfrm>
          <a:custGeom>
            <a:avLst/>
            <a:gdLst/>
            <a:ahLst/>
            <a:cxnLst/>
            <a:rect l="l" t="t" r="r" b="b"/>
            <a:pathLst>
              <a:path w="4203189" h="6921419">
                <a:moveTo>
                  <a:pt x="0" y="0"/>
                </a:moveTo>
                <a:lnTo>
                  <a:pt x="4203189" y="0"/>
                </a:lnTo>
                <a:lnTo>
                  <a:pt x="4203189" y="6921419"/>
                </a:lnTo>
                <a:lnTo>
                  <a:pt x="0" y="6921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962554" y="997741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Answer</a:t>
            </a:r>
            <a:r>
              <a:rPr lang="en-US" sz="9600" dirty="0">
                <a:solidFill>
                  <a:srgbClr val="292524"/>
                </a:solidFill>
                <a:latin typeface="Euphoria Script"/>
              </a:rPr>
              <a:t> the questions: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92524"/>
              </a:solidFill>
              <a:effectLst/>
              <a:uLnTx/>
              <a:uFillTx/>
              <a:latin typeface="Euphoria Scrip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EEDF3-5AD5-8048-432B-9CB2B8240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66" y="2455182"/>
            <a:ext cx="4149251" cy="730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8ABA2-D44D-F38B-B041-33408E69E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61" y="2424154"/>
            <a:ext cx="6136039" cy="78973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E67E79-FE61-0F84-871D-F7A1B9F368B7}"/>
              </a:ext>
            </a:extLst>
          </p:cNvPr>
          <p:cNvSpPr txBox="1"/>
          <p:nvPr/>
        </p:nvSpPr>
        <p:spPr>
          <a:xfrm>
            <a:off x="9771426" y="3321264"/>
            <a:ext cx="8712296" cy="431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2. What are the people in the pictures doing?</a:t>
            </a:r>
          </a:p>
        </p:txBody>
      </p:sp>
    </p:spTree>
    <p:extLst>
      <p:ext uri="{BB962C8B-B14F-4D97-AF65-F5344CB8AC3E}">
        <p14:creationId xmlns:p14="http://schemas.microsoft.com/office/powerpoint/2010/main" val="25730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3" name="Freeform 3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82617" y="5382696"/>
            <a:ext cx="4827117" cy="48271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C65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8800" y="942810"/>
            <a:ext cx="15824488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1"/>
              </a:lnSpc>
            </a:pPr>
            <a:r>
              <a:rPr lang="en-US" sz="9600" dirty="0">
                <a:solidFill>
                  <a:srgbClr val="FF0000"/>
                </a:solidFill>
                <a:latin typeface="Euphoria Script"/>
              </a:rPr>
              <a:t>Choose the correct answer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551694" y="5429139"/>
            <a:ext cx="4827117" cy="48271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C65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448878" y="9236712"/>
            <a:ext cx="350059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</a:pPr>
            <a:r>
              <a:rPr lang="en-US" sz="6000" spc="118" dirty="0">
                <a:solidFill>
                  <a:srgbClr val="292524"/>
                </a:solidFill>
                <a:latin typeface="Congenial" panose="02000503040000020004" pitchFamily="2" charset="0"/>
              </a:rPr>
              <a:t>Mai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46336" y="9292226"/>
            <a:ext cx="350059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</a:pPr>
            <a:r>
              <a:rPr lang="en-US" sz="6000" spc="118" dirty="0">
                <a:solidFill>
                  <a:srgbClr val="292524"/>
                </a:solidFill>
                <a:latin typeface="Congenial" panose="02000503040000020004" pitchFamily="2" charset="0"/>
              </a:rPr>
              <a:t>Alice</a:t>
            </a:r>
          </a:p>
        </p:txBody>
      </p:sp>
      <p:sp>
        <p:nvSpPr>
          <p:cNvPr id="18" name="Freeform 18"/>
          <p:cNvSpPr/>
          <p:nvPr/>
        </p:nvSpPr>
        <p:spPr>
          <a:xfrm rot="2583373">
            <a:off x="5054109" y="6889226"/>
            <a:ext cx="5440408" cy="3077114"/>
          </a:xfrm>
          <a:custGeom>
            <a:avLst/>
            <a:gdLst/>
            <a:ahLst/>
            <a:cxnLst/>
            <a:rect l="l" t="t" r="r" b="b"/>
            <a:pathLst>
              <a:path w="5998599" h="3151991">
                <a:moveTo>
                  <a:pt x="0" y="0"/>
                </a:moveTo>
                <a:lnTo>
                  <a:pt x="5998599" y="0"/>
                </a:lnTo>
                <a:lnTo>
                  <a:pt x="5998599" y="3151991"/>
                </a:lnTo>
                <a:lnTo>
                  <a:pt x="0" y="3151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D6192D-B117-1377-07FD-B903727E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7650" y="2923804"/>
            <a:ext cx="3639618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17DA95-84A8-705D-0850-76C674CA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399" y="3011223"/>
            <a:ext cx="31051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9C3CCC-1236-0103-5A06-B3F8172860CC}"/>
              </a:ext>
            </a:extLst>
          </p:cNvPr>
          <p:cNvSpPr txBox="1"/>
          <p:nvPr/>
        </p:nvSpPr>
        <p:spPr>
          <a:xfrm>
            <a:off x="0" y="2287955"/>
            <a:ext cx="12437446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ongenial" panose="02000503040000020004" pitchFamily="2" charset="0"/>
              </a:rPr>
              <a:t>1. Where does Alice like shopping?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A. open-air market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B. supermarket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ongenial" panose="02000503040000020004" pitchFamily="2" charset="0"/>
              </a:rPr>
              <a:t>2. Where does Mai like shopping?</a:t>
            </a:r>
          </a:p>
          <a:p>
            <a:pPr marL="914400" indent="-914400">
              <a:lnSpc>
                <a:spcPct val="150000"/>
              </a:lnSpc>
              <a:buAutoNum type="alphaUcPeriod"/>
            </a:pPr>
            <a:r>
              <a:rPr lang="en-US" sz="4800" b="1" dirty="0">
                <a:latin typeface="Congenial" panose="02000503040000020004" pitchFamily="2" charset="0"/>
              </a:rPr>
              <a:t>open-air market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B. supermarket</a:t>
            </a:r>
          </a:p>
        </p:txBody>
      </p:sp>
      <p:pic>
        <p:nvPicPr>
          <p:cNvPr id="21" name="047">
            <a:hlinkClick r:id="" action="ppaction://media"/>
            <a:extLst>
              <a:ext uri="{FF2B5EF4-FFF2-40B4-BE49-F238E27FC236}">
                <a16:creationId xmlns:a16="http://schemas.microsoft.com/office/drawing/2014/main" id="{8773E165-CDB0-2893-9BB1-7768C5DA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06033" y="1316735"/>
            <a:ext cx="990600" cy="9906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480177C-6C83-DC1E-2651-656D38940F2F}"/>
              </a:ext>
            </a:extLst>
          </p:cNvPr>
          <p:cNvSpPr/>
          <p:nvPr/>
        </p:nvSpPr>
        <p:spPr>
          <a:xfrm>
            <a:off x="-28575" y="3695700"/>
            <a:ext cx="7143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5BEB2F-F314-6204-720C-D415E628B626}"/>
              </a:ext>
            </a:extLst>
          </p:cNvPr>
          <p:cNvSpPr/>
          <p:nvPr/>
        </p:nvSpPr>
        <p:spPr>
          <a:xfrm>
            <a:off x="24474" y="8084883"/>
            <a:ext cx="7143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4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533400" y="879901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1. Listen and read.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69668-EC6E-4370-3E5B-C651C056A30C}"/>
              </a:ext>
            </a:extLst>
          </p:cNvPr>
          <p:cNvSpPr txBox="1"/>
          <p:nvPr/>
        </p:nvSpPr>
        <p:spPr>
          <a:xfrm>
            <a:off x="94469" y="2364079"/>
            <a:ext cx="1809906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 How was your trip to Bac Ha, Alice?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It’s awesome. I like Bac Ha Fair. It’s an open-air market in Lao </a:t>
            </a:r>
            <a:r>
              <a:rPr lang="en-US" sz="3200" dirty="0" err="1">
                <a:solidFill>
                  <a:srgbClr val="FF0000"/>
                </a:solidFill>
                <a:latin typeface="Congenial" panose="02000503040000020004" pitchFamily="2" charset="0"/>
              </a:rPr>
              <a:t>Cai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.</a:t>
            </a:r>
            <a:b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What do you like about it?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Many things. Theo people at the market were wearing really </a:t>
            </a:r>
            <a:r>
              <a:rPr lang="en-US" sz="3200" dirty="0" err="1">
                <a:solidFill>
                  <a:srgbClr val="242021"/>
                </a:solidFill>
                <a:latin typeface="Congenial" panose="02000503040000020004" pitchFamily="2" charset="0"/>
              </a:rPr>
              <a:t>colourful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 costumes.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Yeah…They came from different minority groups.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I think so, and most of the products sold at the market were home-grown and home-made. I love it.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Do you have similar markets in New Zealand?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We do. Back in my city, Auckland, we have a farmers’ market every Saturday where farmers sell their products. My mother loves shopping there, and she rarely misses one.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I prefer shopping at the supermarket.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I can find almost everything I need there, I don’t have to bargain. All the items have fixed prices on their price tags.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Right. It’s more convenient.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: See you.</a:t>
            </a:r>
            <a:endParaRPr lang="en-US" sz="3200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35621" y="1466687"/>
            <a:ext cx="173345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2. Mail and Alice mentioned four places where they can buy things. Complete the list.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AB9B8F-3BDA-FF06-806D-C96182423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10075"/>
              </p:ext>
            </p:extLst>
          </p:nvPr>
        </p:nvGraphicFramePr>
        <p:xfrm>
          <a:off x="800002" y="4137531"/>
          <a:ext cx="10706198" cy="542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6198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1.  open-air</a:t>
                      </a:r>
                      <a:r>
                        <a:rPr lang="en-US" sz="4800" b="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market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1" dirty="0">
                          <a:latin typeface="+mj-lt"/>
                        </a:rPr>
                        <a:t>2</a:t>
                      </a:r>
                      <a:r>
                        <a:rPr lang="en-US" sz="4800" b="0" dirty="0">
                          <a:latin typeface="+mj-lt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4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4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FC2FC48-D98D-4CBC-2644-4D026DD416F7}"/>
              </a:ext>
            </a:extLst>
          </p:cNvPr>
          <p:cNvSpPr/>
          <p:nvPr/>
        </p:nvSpPr>
        <p:spPr>
          <a:xfrm>
            <a:off x="1452741" y="6028703"/>
            <a:ext cx="47900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farmers’ market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72298-EBFF-69C2-D56C-3E2665CB61ED}"/>
              </a:ext>
            </a:extLst>
          </p:cNvPr>
          <p:cNvSpPr/>
          <p:nvPr/>
        </p:nvSpPr>
        <p:spPr>
          <a:xfrm>
            <a:off x="1371600" y="7344693"/>
            <a:ext cx="3786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supermarket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4AEF4-5C21-B5ED-CA5A-C9BAC93D8E08}"/>
              </a:ext>
            </a:extLst>
          </p:cNvPr>
          <p:cNvSpPr/>
          <p:nvPr/>
        </p:nvSpPr>
        <p:spPr>
          <a:xfrm>
            <a:off x="1467348" y="8727021"/>
            <a:ext cx="5343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convenience store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F20AEF-AA87-6C60-1BC7-E6F774AC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3" b="93944" l="9830" r="94896">
                        <a14:foregroundMark x1="46125" y1="3693" x2="61059" y2="8419"/>
                        <a14:foregroundMark x1="91682" y1="17873" x2="95085" y2="19941"/>
                        <a14:foregroundMark x1="40643" y1="90990" x2="46881" y2="93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200" y="4172002"/>
            <a:ext cx="50387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81000" y="1314267"/>
            <a:ext cx="1827371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3. Match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th</a:t>
            </a:r>
            <a:r>
              <a:rPr lang="en-US" sz="8800" dirty="0">
                <a:solidFill>
                  <a:srgbClr val="FF0000"/>
                </a:solidFill>
                <a:latin typeface="Euphoria Script"/>
              </a:rPr>
              <a:t>e types of markets with the features.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uphoria Script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B6C214-4D05-E784-B8B8-2C142FA74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814978"/>
              </p:ext>
            </p:extLst>
          </p:nvPr>
        </p:nvGraphicFramePr>
        <p:xfrm>
          <a:off x="559805" y="3086100"/>
          <a:ext cx="17249777" cy="6038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7913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11221864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Types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of markets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open-air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supermarket 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Goods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The weather does not affect shopping.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E7E3F6-2F3F-0EDB-5BD7-C468C55942A6}"/>
              </a:ext>
            </a:extLst>
          </p:cNvPr>
          <p:cNvCxnSpPr>
            <a:cxnSpLocks/>
          </p:cNvCxnSpPr>
          <p:nvPr/>
        </p:nvCxnSpPr>
        <p:spPr>
          <a:xfrm>
            <a:off x="5791200" y="4744028"/>
            <a:ext cx="674254" cy="184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7D6F36-ADD9-E7C9-844B-D85E3E63A349}"/>
              </a:ext>
            </a:extLst>
          </p:cNvPr>
          <p:cNvCxnSpPr>
            <a:cxnSpLocks/>
          </p:cNvCxnSpPr>
          <p:nvPr/>
        </p:nvCxnSpPr>
        <p:spPr>
          <a:xfrm>
            <a:off x="5791200" y="4762500"/>
            <a:ext cx="762000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B31B24-C0A2-8E0E-2E26-FDA03B45D448}"/>
              </a:ext>
            </a:extLst>
          </p:cNvPr>
          <p:cNvCxnSpPr>
            <a:cxnSpLocks/>
          </p:cNvCxnSpPr>
          <p:nvPr/>
        </p:nvCxnSpPr>
        <p:spPr>
          <a:xfrm>
            <a:off x="5101821" y="5743864"/>
            <a:ext cx="145137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A8DD65-AA7A-F469-58CD-13E7A10C228B}"/>
              </a:ext>
            </a:extLst>
          </p:cNvPr>
          <p:cNvCxnSpPr>
            <a:cxnSpLocks/>
          </p:cNvCxnSpPr>
          <p:nvPr/>
        </p:nvCxnSpPr>
        <p:spPr>
          <a:xfrm>
            <a:off x="5106583" y="5753100"/>
            <a:ext cx="1446617" cy="1981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04C9F9-C9C9-BAE6-0062-5AA71D27F7AE}"/>
              </a:ext>
            </a:extLst>
          </p:cNvPr>
          <p:cNvCxnSpPr>
            <a:cxnSpLocks/>
          </p:cNvCxnSpPr>
          <p:nvPr/>
        </p:nvCxnSpPr>
        <p:spPr>
          <a:xfrm>
            <a:off x="5106583" y="5753100"/>
            <a:ext cx="1446617" cy="3124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0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228600" y="1254000"/>
            <a:ext cx="182880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4. Complete the sentences with the words and phrases from the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8ED69-98B8-299C-1C7B-603B2DE0FCA9}"/>
              </a:ext>
            </a:extLst>
          </p:cNvPr>
          <p:cNvSpPr txBox="1"/>
          <p:nvPr/>
        </p:nvSpPr>
        <p:spPr>
          <a:xfrm>
            <a:off x="1011630" y="3896328"/>
            <a:ext cx="455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home -grown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26ADC-08B3-D4F7-8F9A-A6C984EDE6B2}"/>
              </a:ext>
            </a:extLst>
          </p:cNvPr>
          <p:cNvSpPr txBox="1"/>
          <p:nvPr/>
        </p:nvSpPr>
        <p:spPr>
          <a:xfrm>
            <a:off x="7357116" y="3879217"/>
            <a:ext cx="36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bargaining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703BDC-CFD1-C46B-4CBF-EC95BB894FB5}"/>
              </a:ext>
            </a:extLst>
          </p:cNvPr>
          <p:cNvSpPr txBox="1"/>
          <p:nvPr/>
        </p:nvSpPr>
        <p:spPr>
          <a:xfrm>
            <a:off x="1011630" y="4722219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home -made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BFC1FE-3741-645B-59FB-4B13D68B121E}"/>
              </a:ext>
            </a:extLst>
          </p:cNvPr>
          <p:cNvSpPr txBox="1"/>
          <p:nvPr/>
        </p:nvSpPr>
        <p:spPr>
          <a:xfrm>
            <a:off x="13957722" y="3883207"/>
            <a:ext cx="36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price tag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E97A4-AD7F-0C54-876F-03D33531D34B}"/>
              </a:ext>
            </a:extLst>
          </p:cNvPr>
          <p:cNvSpPr txBox="1"/>
          <p:nvPr/>
        </p:nvSpPr>
        <p:spPr>
          <a:xfrm>
            <a:off x="7357116" y="4768393"/>
            <a:ext cx="671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convenience store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E735B-2D00-9D59-4B38-CE4922BA0A6E}"/>
              </a:ext>
            </a:extLst>
          </p:cNvPr>
          <p:cNvSpPr/>
          <p:nvPr/>
        </p:nvSpPr>
        <p:spPr>
          <a:xfrm>
            <a:off x="9982200" y="6286500"/>
            <a:ext cx="51054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14F90A-9C87-4F69-0F4E-C34F8043C2EB}"/>
              </a:ext>
            </a:extLst>
          </p:cNvPr>
          <p:cNvSpPr/>
          <p:nvPr/>
        </p:nvSpPr>
        <p:spPr>
          <a:xfrm>
            <a:off x="7239000" y="7094930"/>
            <a:ext cx="32766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AB4206-3497-5336-EA84-3FB3FD1768EC}"/>
              </a:ext>
            </a:extLst>
          </p:cNvPr>
          <p:cNvSpPr/>
          <p:nvPr/>
        </p:nvSpPr>
        <p:spPr>
          <a:xfrm>
            <a:off x="10210800" y="7903360"/>
            <a:ext cx="297010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2A01B4-CEFF-4485-BD4B-450E86D69E73}"/>
              </a:ext>
            </a:extLst>
          </p:cNvPr>
          <p:cNvSpPr/>
          <p:nvPr/>
        </p:nvSpPr>
        <p:spPr>
          <a:xfrm>
            <a:off x="668730" y="8648700"/>
            <a:ext cx="283647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5663B4-A7BD-042B-62C2-430126FA1486}"/>
              </a:ext>
            </a:extLst>
          </p:cNvPr>
          <p:cNvSpPr/>
          <p:nvPr/>
        </p:nvSpPr>
        <p:spPr>
          <a:xfrm>
            <a:off x="7447643" y="8648700"/>
            <a:ext cx="297010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D6470B4-1FDD-6487-DD1E-C91406B63A61}"/>
              </a:ext>
            </a:extLst>
          </p:cNvPr>
          <p:cNvSpPr/>
          <p:nvPr/>
        </p:nvSpPr>
        <p:spPr>
          <a:xfrm>
            <a:off x="9677400" y="9468813"/>
            <a:ext cx="51054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955A87-FA02-C324-9BDA-E77AB99B062D}"/>
              </a:ext>
            </a:extLst>
          </p:cNvPr>
          <p:cNvSpPr txBox="1">
            <a:spLocks/>
          </p:cNvSpPr>
          <p:nvPr/>
        </p:nvSpPr>
        <p:spPr>
          <a:xfrm>
            <a:off x="0" y="5460375"/>
            <a:ext cx="188214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4400" dirty="0">
                <a:latin typeface="Congenial" panose="02000503040000020004" pitchFamily="2" charset="0"/>
              </a:rPr>
              <a:t>- What is “_____________”?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      - It’s when buyers talk to the sellers to get a lower price.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2. A _______________ is a small shop and is usually open 24/7.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3. This salad is made of ___________ vegetables.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4. How much is this T-shirt? I cannot see the 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5. Try our ___________ bread, Mai. My mother made it this morning.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4400" dirty="0">
              <a:latin typeface="Congenial" panose="02000503040000020004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4910754-B183-BF85-2462-2B729AE1C5D1}"/>
              </a:ext>
            </a:extLst>
          </p:cNvPr>
          <p:cNvSpPr/>
          <p:nvPr/>
        </p:nvSpPr>
        <p:spPr>
          <a:xfrm>
            <a:off x="675122" y="3695700"/>
            <a:ext cx="16393678" cy="1857516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7284E-6 L -0.198 0.141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5" y="7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1.97531E-6 L -0.34002 0.218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109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19753E-6 L 0.27838 0.377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5" y="1885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23457E-6 L -0.11728 0.4601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2300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2.71605E-6 L 0.10286 0.4544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2271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95400" y="-269559"/>
            <a:ext cx="18288000" cy="1887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31"/>
              </a:lnSpc>
            </a:pPr>
            <a:r>
              <a:rPr lang="en-US" sz="8800" dirty="0">
                <a:solidFill>
                  <a:srgbClr val="FF0000"/>
                </a:solidFill>
                <a:latin typeface="Euphoria Script"/>
              </a:rPr>
              <a:t>What are they doing? And Where are they?</a:t>
            </a:r>
          </a:p>
        </p:txBody>
      </p:sp>
      <p:sp>
        <p:nvSpPr>
          <p:cNvPr id="3" name="Freeform 3"/>
          <p:cNvSpPr/>
          <p:nvPr/>
        </p:nvSpPr>
        <p:spPr>
          <a:xfrm>
            <a:off x="14653245" y="8089030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5" y="0"/>
                </a:lnTo>
                <a:lnTo>
                  <a:pt x="2171715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85805" y="8089031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5" y="0"/>
                </a:lnTo>
                <a:lnTo>
                  <a:pt x="2171715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2400" y="6819900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4" y="0"/>
                </a:lnTo>
                <a:lnTo>
                  <a:pt x="2171714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Shopping at the Grocery Store - English Conversation">
            <a:hlinkClick r:id="" action="ppaction://media"/>
            <a:extLst>
              <a:ext uri="{FF2B5EF4-FFF2-40B4-BE49-F238E27FC236}">
                <a16:creationId xmlns:a16="http://schemas.microsoft.com/office/drawing/2014/main" id="{2EABE679-EAF5-10FD-6AC4-A13D6AAC21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102" end="1959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70" y="1943100"/>
            <a:ext cx="14630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01"/>
              </a:lnSpc>
            </a:pPr>
            <a:r>
              <a:rPr lang="en-US" sz="9600" dirty="0">
                <a:solidFill>
                  <a:srgbClr val="FF0000"/>
                </a:solidFill>
                <a:latin typeface="Euphoria Script"/>
              </a:rPr>
              <a:t>Look at the picture and say the shop’s name.</a:t>
            </a:r>
          </a:p>
        </p:txBody>
      </p:sp>
      <p:pic>
        <p:nvPicPr>
          <p:cNvPr id="2050" name="Picture 2" descr="Clothes market hi-res stock photography and images - Alamy">
            <a:extLst>
              <a:ext uri="{FF2B5EF4-FFF2-40B4-BE49-F238E27FC236}">
                <a16:creationId xmlns:a16="http://schemas.microsoft.com/office/drawing/2014/main" id="{1210D7F7-C413-7728-2C35-2FD5647B9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 bwMode="auto">
          <a:xfrm>
            <a:off x="405820" y="2078239"/>
            <a:ext cx="9193505" cy="61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ngenial" panose="02000503040000020004" pitchFamily="2" charset="0"/>
              </a:rPr>
              <a:t>Clothes shop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Computer shop</a:t>
            </a:r>
          </a:p>
        </p:txBody>
      </p:sp>
      <p:pic>
        <p:nvPicPr>
          <p:cNvPr id="4098" name="Picture 2" descr="Computer shop paris ※2023 TOP 10※">
            <a:extLst>
              <a:ext uri="{FF2B5EF4-FFF2-40B4-BE49-F238E27FC236}">
                <a16:creationId xmlns:a16="http://schemas.microsoft.com/office/drawing/2014/main" id="{94411BA0-61AF-74E6-B08D-5FC5DB83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6" y="2274697"/>
            <a:ext cx="8884302" cy="59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pic>
        <p:nvPicPr>
          <p:cNvPr id="2050" name="Picture 2" descr="Clothes market hi-res stock photography and images - Alamy">
            <a:extLst>
              <a:ext uri="{FF2B5EF4-FFF2-40B4-BE49-F238E27FC236}">
                <a16:creationId xmlns:a16="http://schemas.microsoft.com/office/drawing/2014/main" id="{1210D7F7-C413-7728-2C35-2FD5647B9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 bwMode="auto">
          <a:xfrm>
            <a:off x="405820" y="2078239"/>
            <a:ext cx="9193505" cy="61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Bakery </a:t>
            </a:r>
          </a:p>
        </p:txBody>
      </p:sp>
    </p:spTree>
    <p:extLst>
      <p:ext uri="{BB962C8B-B14F-4D97-AF65-F5344CB8AC3E}">
        <p14:creationId xmlns:p14="http://schemas.microsoft.com/office/powerpoint/2010/main" val="35508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Hairdresser</a:t>
            </a:r>
          </a:p>
        </p:txBody>
      </p:sp>
      <p:pic>
        <p:nvPicPr>
          <p:cNvPr id="6146" name="Picture 2" descr="Why Stevie English Hair Is The Best Hairdresser In Sydney">
            <a:extLst>
              <a:ext uri="{FF2B5EF4-FFF2-40B4-BE49-F238E27FC236}">
                <a16:creationId xmlns:a16="http://schemas.microsoft.com/office/drawing/2014/main" id="{7758F87E-DF40-9495-512D-85DB5571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6" y="2212965"/>
            <a:ext cx="908685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Shoe shop</a:t>
            </a:r>
          </a:p>
        </p:txBody>
      </p:sp>
      <p:pic>
        <p:nvPicPr>
          <p:cNvPr id="7170" name="Picture 2" descr="Shoes Sport In Front Store Buing In Market Center Stock Photo - Download  Image Now - Shoe Store, Sport, Shoe - iStock">
            <a:extLst>
              <a:ext uri="{FF2B5EF4-FFF2-40B4-BE49-F238E27FC236}">
                <a16:creationId xmlns:a16="http://schemas.microsoft.com/office/drawing/2014/main" id="{236FCD4B-76CE-32F4-70A2-8F4FECF1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86" y="2071344"/>
            <a:ext cx="8192414" cy="61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Pet shop</a:t>
            </a:r>
          </a:p>
        </p:txBody>
      </p:sp>
      <p:pic>
        <p:nvPicPr>
          <p:cNvPr id="8194" name="Picture 2" descr="Bỏ túi 6 kinh nghiệm mở pet shop (cửa hàng thú cưng) - Vua Nệm">
            <a:extLst>
              <a:ext uri="{FF2B5EF4-FFF2-40B4-BE49-F238E27FC236}">
                <a16:creationId xmlns:a16="http://schemas.microsoft.com/office/drawing/2014/main" id="{187AAA6B-8719-0F1A-97D5-D8208B7A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1" y="2324100"/>
            <a:ext cx="859245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Coffee</a:t>
            </a:r>
            <a:r>
              <a:rPr lang="en-US" sz="5400" dirty="0">
                <a:solidFill>
                  <a:srgbClr val="C00000"/>
                </a:solidFill>
                <a:latin typeface="Congenial" panose="02000503040000020004" pitchFamily="2" charset="0"/>
              </a:rPr>
              <a:t> shop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genial" panose="02000503040000020004" pitchFamily="2" charset="0"/>
              <a:ea typeface="+mn-ea"/>
              <a:cs typeface="+mn-cs"/>
            </a:endParaRPr>
          </a:p>
        </p:txBody>
      </p:sp>
      <p:pic>
        <p:nvPicPr>
          <p:cNvPr id="3074" name="Picture 2" descr="Coffee Shop Images - Free Download on Freepik">
            <a:extLst>
              <a:ext uri="{FF2B5EF4-FFF2-40B4-BE49-F238E27FC236}">
                <a16:creationId xmlns:a16="http://schemas.microsoft.com/office/drawing/2014/main" id="{6871E7B6-356B-7BF3-5953-C559E0D7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5" y="1908218"/>
            <a:ext cx="8767835" cy="64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367985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CE7A41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667353" y="1138638"/>
            <a:ext cx="8536826" cy="9947573"/>
          </a:xfrm>
          <a:custGeom>
            <a:avLst/>
            <a:gdLst/>
            <a:ahLst/>
            <a:cxnLst/>
            <a:rect l="l" t="t" r="r" b="b"/>
            <a:pathLst>
              <a:path w="8536826" h="9947573">
                <a:moveTo>
                  <a:pt x="0" y="0"/>
                </a:moveTo>
                <a:lnTo>
                  <a:pt x="8536826" y="0"/>
                </a:lnTo>
                <a:lnTo>
                  <a:pt x="8536826" y="9947573"/>
                </a:lnTo>
                <a:lnTo>
                  <a:pt x="0" y="9947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215785">
            <a:off x="-140401" y="-738474"/>
            <a:ext cx="18568801" cy="3534347"/>
            <a:chOff x="0" y="0"/>
            <a:chExt cx="24758402" cy="4712463"/>
          </a:xfrm>
        </p:grpSpPr>
        <p:sp>
          <p:nvSpPr>
            <p:cNvPr id="7" name="Freeform 7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428786" y="2275209"/>
            <a:ext cx="3092182" cy="7492072"/>
          </a:xfrm>
          <a:custGeom>
            <a:avLst/>
            <a:gdLst/>
            <a:ahLst/>
            <a:cxnLst/>
            <a:rect l="l" t="t" r="r" b="b"/>
            <a:pathLst>
              <a:path w="3092182" h="7492072">
                <a:moveTo>
                  <a:pt x="0" y="0"/>
                </a:moveTo>
                <a:lnTo>
                  <a:pt x="3092182" y="0"/>
                </a:lnTo>
                <a:lnTo>
                  <a:pt x="3092182" y="7492072"/>
                </a:lnTo>
                <a:lnTo>
                  <a:pt x="0" y="7492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26C92-33DB-2B8E-4138-FEB9B0699EE6}"/>
              </a:ext>
            </a:extLst>
          </p:cNvPr>
          <p:cNvSpPr txBox="1"/>
          <p:nvPr/>
        </p:nvSpPr>
        <p:spPr>
          <a:xfrm>
            <a:off x="3889787" y="3735948"/>
            <a:ext cx="1189551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Congenial" panose="02000503040000020004" pitchFamily="2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use lexical items related to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identify the language features that are covered in the unit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421CBF32-F39B-D8FE-B727-0D6CC056F860}"/>
              </a:ext>
            </a:extLst>
          </p:cNvPr>
          <p:cNvSpPr txBox="1"/>
          <p:nvPr/>
        </p:nvSpPr>
        <p:spPr>
          <a:xfrm>
            <a:off x="5010994" y="1564254"/>
            <a:ext cx="8886279" cy="231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1"/>
              </a:lnSpc>
            </a:pPr>
            <a:r>
              <a:rPr lang="en-US" sz="15753" dirty="0">
                <a:solidFill>
                  <a:srgbClr val="292524"/>
                </a:solidFill>
                <a:latin typeface="Euphoria Script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FEC655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6" name="Freeform 6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547554" y="3484573"/>
            <a:ext cx="6711746" cy="6162603"/>
          </a:xfrm>
          <a:custGeom>
            <a:avLst/>
            <a:gdLst/>
            <a:ahLst/>
            <a:cxnLst/>
            <a:rect l="l" t="t" r="r" b="b"/>
            <a:pathLst>
              <a:path w="6711746" h="6162603">
                <a:moveTo>
                  <a:pt x="0" y="0"/>
                </a:moveTo>
                <a:lnTo>
                  <a:pt x="6711746" y="0"/>
                </a:lnTo>
                <a:lnTo>
                  <a:pt x="6711746" y="6162604"/>
                </a:lnTo>
                <a:lnTo>
                  <a:pt x="0" y="6162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87945" y="2453340"/>
            <a:ext cx="4618075" cy="7559349"/>
          </a:xfrm>
          <a:custGeom>
            <a:avLst/>
            <a:gdLst/>
            <a:ahLst/>
            <a:cxnLst/>
            <a:rect l="l" t="t" r="r" b="b"/>
            <a:pathLst>
              <a:path w="4618075" h="7559349">
                <a:moveTo>
                  <a:pt x="0" y="0"/>
                </a:moveTo>
                <a:lnTo>
                  <a:pt x="4618075" y="0"/>
                </a:lnTo>
                <a:lnTo>
                  <a:pt x="4618075" y="7559349"/>
                </a:lnTo>
                <a:lnTo>
                  <a:pt x="0" y="7559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9394" y="1085914"/>
            <a:ext cx="9913646" cy="229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7"/>
              </a:lnSpc>
            </a:pPr>
            <a:r>
              <a:rPr lang="en-US" sz="15679" dirty="0">
                <a:solidFill>
                  <a:srgbClr val="292524"/>
                </a:solidFill>
                <a:latin typeface="Euphoria Script"/>
              </a:rPr>
              <a:t>HOMEWORK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C39DF-FBC9-9BA9-BD05-036A65137916}"/>
              </a:ext>
            </a:extLst>
          </p:cNvPr>
          <p:cNvSpPr txBox="1"/>
          <p:nvPr/>
        </p:nvSpPr>
        <p:spPr>
          <a:xfrm>
            <a:off x="152400" y="3310187"/>
            <a:ext cx="11145792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DD524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6" name="Freeform 6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186008" y="1366691"/>
            <a:ext cx="7129831" cy="8618477"/>
          </a:xfrm>
          <a:custGeom>
            <a:avLst/>
            <a:gdLst/>
            <a:ahLst/>
            <a:cxnLst/>
            <a:rect l="l" t="t" r="r" b="b"/>
            <a:pathLst>
              <a:path w="7129831" h="8618477">
                <a:moveTo>
                  <a:pt x="0" y="0"/>
                </a:moveTo>
                <a:lnTo>
                  <a:pt x="7129831" y="0"/>
                </a:lnTo>
                <a:lnTo>
                  <a:pt x="7129831" y="8618477"/>
                </a:lnTo>
                <a:lnTo>
                  <a:pt x="0" y="8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81172" y="2465002"/>
            <a:ext cx="6513591" cy="7821998"/>
          </a:xfrm>
          <a:custGeom>
            <a:avLst/>
            <a:gdLst/>
            <a:ahLst/>
            <a:cxnLst/>
            <a:rect l="l" t="t" r="r" b="b"/>
            <a:pathLst>
              <a:path w="6513591" h="7821998">
                <a:moveTo>
                  <a:pt x="0" y="0"/>
                </a:moveTo>
                <a:lnTo>
                  <a:pt x="6513592" y="0"/>
                </a:lnTo>
                <a:lnTo>
                  <a:pt x="6513592" y="7821998"/>
                </a:lnTo>
                <a:lnTo>
                  <a:pt x="0" y="7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07311" y="5704504"/>
            <a:ext cx="8131619" cy="80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473" spc="147">
                <a:solidFill>
                  <a:srgbClr val="292524"/>
                </a:solidFill>
                <a:latin typeface="Montserrat"/>
              </a:rPr>
              <a:t>FOR LISTENING!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58099" y="2965270"/>
            <a:ext cx="10230043" cy="282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2"/>
              </a:lnSpc>
            </a:pPr>
            <a:r>
              <a:rPr lang="en-US" sz="19329">
                <a:solidFill>
                  <a:srgbClr val="292524"/>
                </a:solidFill>
                <a:latin typeface="Euphoria Scrip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367985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78564" y="1065113"/>
            <a:ext cx="8048014" cy="8870556"/>
          </a:xfrm>
          <a:custGeom>
            <a:avLst/>
            <a:gdLst/>
            <a:ahLst/>
            <a:cxnLst/>
            <a:rect l="l" t="t" r="r" b="b"/>
            <a:pathLst>
              <a:path w="8048014" h="8870556">
                <a:moveTo>
                  <a:pt x="0" y="0"/>
                </a:moveTo>
                <a:lnTo>
                  <a:pt x="8048014" y="0"/>
                </a:lnTo>
                <a:lnTo>
                  <a:pt x="8048014" y="8870556"/>
                </a:lnTo>
                <a:lnTo>
                  <a:pt x="0" y="8870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4198" y="1379831"/>
            <a:ext cx="6128396" cy="8241119"/>
          </a:xfrm>
          <a:custGeom>
            <a:avLst/>
            <a:gdLst/>
            <a:ahLst/>
            <a:cxnLst/>
            <a:rect l="l" t="t" r="r" b="b"/>
            <a:pathLst>
              <a:path w="6128396" h="8241119">
                <a:moveTo>
                  <a:pt x="0" y="0"/>
                </a:moveTo>
                <a:lnTo>
                  <a:pt x="6128396" y="0"/>
                </a:lnTo>
                <a:lnTo>
                  <a:pt x="6128396" y="8241119"/>
                </a:lnTo>
                <a:lnTo>
                  <a:pt x="0" y="824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15785">
            <a:off x="-140401" y="-738474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3604043" y="3117919"/>
            <a:ext cx="3349043" cy="6822124"/>
          </a:xfrm>
          <a:custGeom>
            <a:avLst/>
            <a:gdLst/>
            <a:ahLst/>
            <a:cxnLst/>
            <a:rect l="l" t="t" r="r" b="b"/>
            <a:pathLst>
              <a:path w="3349043" h="6822124">
                <a:moveTo>
                  <a:pt x="0" y="0"/>
                </a:moveTo>
                <a:lnTo>
                  <a:pt x="3349043" y="0"/>
                </a:lnTo>
                <a:lnTo>
                  <a:pt x="3349043" y="6822124"/>
                </a:lnTo>
                <a:lnTo>
                  <a:pt x="0" y="6822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8388" y="3929159"/>
            <a:ext cx="2930775" cy="5970098"/>
          </a:xfrm>
          <a:custGeom>
            <a:avLst/>
            <a:gdLst/>
            <a:ahLst/>
            <a:cxnLst/>
            <a:rect l="l" t="t" r="r" b="b"/>
            <a:pathLst>
              <a:path w="2930775" h="5970098">
                <a:moveTo>
                  <a:pt x="0" y="0"/>
                </a:moveTo>
                <a:lnTo>
                  <a:pt x="2930775" y="0"/>
                </a:lnTo>
                <a:lnTo>
                  <a:pt x="2930775" y="5970097"/>
                </a:lnTo>
                <a:lnTo>
                  <a:pt x="0" y="5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3808" y="4282612"/>
            <a:ext cx="11244016" cy="298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2"/>
              </a:lnSpc>
            </a:pPr>
            <a:r>
              <a:rPr lang="en-US" sz="23200" dirty="0">
                <a:solidFill>
                  <a:srgbClr val="C00000"/>
                </a:solidFill>
                <a:latin typeface="Euphoria Script"/>
              </a:rPr>
              <a:t>Shopping</a:t>
            </a:r>
            <a:endParaRPr lang="en-US" sz="19329" dirty="0">
              <a:solidFill>
                <a:srgbClr val="C00000"/>
              </a:solidFill>
              <a:latin typeface="Euphoria Scrip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96929" y="2599029"/>
            <a:ext cx="8131619" cy="84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8000" spc="147" dirty="0">
                <a:solidFill>
                  <a:srgbClr val="292524"/>
                </a:solidFill>
                <a:latin typeface="Montserrat"/>
              </a:rPr>
              <a:t>Unit 8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8D2EB07-BF8F-B6E4-B6EC-8EC3CB7B7F7E}"/>
              </a:ext>
            </a:extLst>
          </p:cNvPr>
          <p:cNvSpPr txBox="1"/>
          <p:nvPr/>
        </p:nvSpPr>
        <p:spPr>
          <a:xfrm>
            <a:off x="3824938" y="7361118"/>
            <a:ext cx="997207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400" spc="147" dirty="0">
                <a:solidFill>
                  <a:srgbClr val="292524"/>
                </a:solidFill>
                <a:latin typeface="Montserrat"/>
              </a:rPr>
              <a:t>Lesson 1: Getting Started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4341" y="644003"/>
            <a:ext cx="12799318" cy="184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8"/>
              </a:lnSpc>
            </a:pPr>
            <a:r>
              <a:rPr lang="en-US" sz="12582">
                <a:solidFill>
                  <a:srgbClr val="292524"/>
                </a:solidFill>
                <a:latin typeface="Euphoria Script"/>
              </a:rPr>
              <a:t>Free Resource Page</a:t>
            </a:r>
          </a:p>
        </p:txBody>
      </p:sp>
      <p:sp>
        <p:nvSpPr>
          <p:cNvPr id="3" name="Freeform 3"/>
          <p:cNvSpPr/>
          <p:nvPr/>
        </p:nvSpPr>
        <p:spPr>
          <a:xfrm>
            <a:off x="9956526" y="2883664"/>
            <a:ext cx="1191055" cy="1654242"/>
          </a:xfrm>
          <a:custGeom>
            <a:avLst/>
            <a:gdLst/>
            <a:ahLst/>
            <a:cxnLst/>
            <a:rect l="l" t="t" r="r" b="b"/>
            <a:pathLst>
              <a:path w="1191055" h="1654242">
                <a:moveTo>
                  <a:pt x="0" y="0"/>
                </a:moveTo>
                <a:lnTo>
                  <a:pt x="1191055" y="0"/>
                </a:lnTo>
                <a:lnTo>
                  <a:pt x="1191055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1131" y="2883664"/>
            <a:ext cx="1663315" cy="1654242"/>
          </a:xfrm>
          <a:custGeom>
            <a:avLst/>
            <a:gdLst/>
            <a:ahLst/>
            <a:cxnLst/>
            <a:rect l="l" t="t" r="r" b="b"/>
            <a:pathLst>
              <a:path w="1663315" h="1654242">
                <a:moveTo>
                  <a:pt x="0" y="0"/>
                </a:moveTo>
                <a:lnTo>
                  <a:pt x="1663315" y="0"/>
                </a:lnTo>
                <a:lnTo>
                  <a:pt x="1663315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8294" y="2883664"/>
            <a:ext cx="2130757" cy="1654242"/>
          </a:xfrm>
          <a:custGeom>
            <a:avLst/>
            <a:gdLst/>
            <a:ahLst/>
            <a:cxnLst/>
            <a:rect l="l" t="t" r="r" b="b"/>
            <a:pathLst>
              <a:path w="2130757" h="1654242">
                <a:moveTo>
                  <a:pt x="0" y="0"/>
                </a:moveTo>
                <a:lnTo>
                  <a:pt x="2130757" y="0"/>
                </a:lnTo>
                <a:lnTo>
                  <a:pt x="2130757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47752" y="2883664"/>
            <a:ext cx="2008462" cy="1654242"/>
          </a:xfrm>
          <a:custGeom>
            <a:avLst/>
            <a:gdLst/>
            <a:ahLst/>
            <a:cxnLst/>
            <a:rect l="l" t="t" r="r" b="b"/>
            <a:pathLst>
              <a:path w="2008462" h="1654242">
                <a:moveTo>
                  <a:pt x="0" y="0"/>
                </a:moveTo>
                <a:lnTo>
                  <a:pt x="2008462" y="0"/>
                </a:lnTo>
                <a:lnTo>
                  <a:pt x="2008462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8407" y="2883664"/>
            <a:ext cx="1879821" cy="1654242"/>
          </a:xfrm>
          <a:custGeom>
            <a:avLst/>
            <a:gdLst/>
            <a:ahLst/>
            <a:cxnLst/>
            <a:rect l="l" t="t" r="r" b="b"/>
            <a:pathLst>
              <a:path w="1879821" h="1654242">
                <a:moveTo>
                  <a:pt x="0" y="0"/>
                </a:moveTo>
                <a:lnTo>
                  <a:pt x="1879821" y="0"/>
                </a:lnTo>
                <a:lnTo>
                  <a:pt x="1879821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49660" y="2883664"/>
            <a:ext cx="1766667" cy="1654242"/>
          </a:xfrm>
          <a:custGeom>
            <a:avLst/>
            <a:gdLst/>
            <a:ahLst/>
            <a:cxnLst/>
            <a:rect l="l" t="t" r="r" b="b"/>
            <a:pathLst>
              <a:path w="1766667" h="1654242">
                <a:moveTo>
                  <a:pt x="0" y="0"/>
                </a:moveTo>
                <a:lnTo>
                  <a:pt x="1766667" y="0"/>
                </a:lnTo>
                <a:lnTo>
                  <a:pt x="1766667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82919" y="7488711"/>
            <a:ext cx="1138972" cy="1769589"/>
          </a:xfrm>
          <a:custGeom>
            <a:avLst/>
            <a:gdLst/>
            <a:ahLst/>
            <a:cxnLst/>
            <a:rect l="l" t="t" r="r" b="b"/>
            <a:pathLst>
              <a:path w="1138972" h="1769589">
                <a:moveTo>
                  <a:pt x="0" y="0"/>
                </a:moveTo>
                <a:lnTo>
                  <a:pt x="1138972" y="0"/>
                </a:lnTo>
                <a:lnTo>
                  <a:pt x="1138972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5606" y="7627756"/>
            <a:ext cx="835239" cy="1491499"/>
          </a:xfrm>
          <a:custGeom>
            <a:avLst/>
            <a:gdLst/>
            <a:ahLst/>
            <a:cxnLst/>
            <a:rect l="l" t="t" r="r" b="b"/>
            <a:pathLst>
              <a:path w="835239" h="1491499">
                <a:moveTo>
                  <a:pt x="0" y="0"/>
                </a:moveTo>
                <a:lnTo>
                  <a:pt x="835239" y="0"/>
                </a:lnTo>
                <a:lnTo>
                  <a:pt x="835239" y="1491499"/>
                </a:lnTo>
                <a:lnTo>
                  <a:pt x="0" y="1491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3966" y="7488711"/>
            <a:ext cx="904099" cy="1769589"/>
          </a:xfrm>
          <a:custGeom>
            <a:avLst/>
            <a:gdLst/>
            <a:ahLst/>
            <a:cxnLst/>
            <a:rect l="l" t="t" r="r" b="b"/>
            <a:pathLst>
              <a:path w="904099" h="1769589">
                <a:moveTo>
                  <a:pt x="0" y="0"/>
                </a:moveTo>
                <a:lnTo>
                  <a:pt x="904099" y="0"/>
                </a:lnTo>
                <a:lnTo>
                  <a:pt x="904099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51014" y="7815758"/>
            <a:ext cx="2122914" cy="1115495"/>
          </a:xfrm>
          <a:custGeom>
            <a:avLst/>
            <a:gdLst/>
            <a:ahLst/>
            <a:cxnLst/>
            <a:rect l="l" t="t" r="r" b="b"/>
            <a:pathLst>
              <a:path w="2122914" h="1115495">
                <a:moveTo>
                  <a:pt x="0" y="0"/>
                </a:moveTo>
                <a:lnTo>
                  <a:pt x="2122914" y="0"/>
                </a:lnTo>
                <a:lnTo>
                  <a:pt x="2122914" y="1115495"/>
                </a:lnTo>
                <a:lnTo>
                  <a:pt x="0" y="11154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01404" y="5475671"/>
            <a:ext cx="2453365" cy="1043795"/>
          </a:xfrm>
          <a:custGeom>
            <a:avLst/>
            <a:gdLst/>
            <a:ahLst/>
            <a:cxnLst/>
            <a:rect l="l" t="t" r="r" b="b"/>
            <a:pathLst>
              <a:path w="2453365" h="1043795">
                <a:moveTo>
                  <a:pt x="0" y="0"/>
                </a:moveTo>
                <a:lnTo>
                  <a:pt x="2453365" y="0"/>
                </a:lnTo>
                <a:lnTo>
                  <a:pt x="2453365" y="1043795"/>
                </a:lnTo>
                <a:lnTo>
                  <a:pt x="0" y="1043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90139" y="7488711"/>
            <a:ext cx="1328801" cy="1769589"/>
          </a:xfrm>
          <a:custGeom>
            <a:avLst/>
            <a:gdLst/>
            <a:ahLst/>
            <a:cxnLst/>
            <a:rect l="l" t="t" r="r" b="b"/>
            <a:pathLst>
              <a:path w="1328801" h="1769589">
                <a:moveTo>
                  <a:pt x="0" y="0"/>
                </a:moveTo>
                <a:lnTo>
                  <a:pt x="1328801" y="0"/>
                </a:lnTo>
                <a:lnTo>
                  <a:pt x="1328801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3086" y="5332200"/>
            <a:ext cx="1313800" cy="1330737"/>
          </a:xfrm>
          <a:custGeom>
            <a:avLst/>
            <a:gdLst/>
            <a:ahLst/>
            <a:cxnLst/>
            <a:rect l="l" t="t" r="r" b="b"/>
            <a:pathLst>
              <a:path w="1313800" h="1330737">
                <a:moveTo>
                  <a:pt x="0" y="0"/>
                </a:moveTo>
                <a:lnTo>
                  <a:pt x="1313800" y="0"/>
                </a:lnTo>
                <a:lnTo>
                  <a:pt x="1313800" y="1330737"/>
                </a:lnTo>
                <a:lnTo>
                  <a:pt x="0" y="133073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49363" y="5208463"/>
            <a:ext cx="2438247" cy="1578210"/>
          </a:xfrm>
          <a:custGeom>
            <a:avLst/>
            <a:gdLst/>
            <a:ahLst/>
            <a:cxnLst/>
            <a:rect l="l" t="t" r="r" b="b"/>
            <a:pathLst>
              <a:path w="2438247" h="1578210">
                <a:moveTo>
                  <a:pt x="0" y="0"/>
                </a:moveTo>
                <a:lnTo>
                  <a:pt x="2438247" y="0"/>
                </a:lnTo>
                <a:lnTo>
                  <a:pt x="2438247" y="1578210"/>
                </a:lnTo>
                <a:lnTo>
                  <a:pt x="0" y="157821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44341" y="5208463"/>
            <a:ext cx="2391228" cy="1578210"/>
          </a:xfrm>
          <a:custGeom>
            <a:avLst/>
            <a:gdLst/>
            <a:ahLst/>
            <a:cxnLst/>
            <a:rect l="l" t="t" r="r" b="b"/>
            <a:pathLst>
              <a:path w="2391228" h="1578210">
                <a:moveTo>
                  <a:pt x="0" y="0"/>
                </a:moveTo>
                <a:lnTo>
                  <a:pt x="2391228" y="0"/>
                </a:lnTo>
                <a:lnTo>
                  <a:pt x="2391228" y="1578210"/>
                </a:lnTo>
                <a:lnTo>
                  <a:pt x="0" y="157821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68563" y="5332200"/>
            <a:ext cx="2010729" cy="1330737"/>
          </a:xfrm>
          <a:custGeom>
            <a:avLst/>
            <a:gdLst/>
            <a:ahLst/>
            <a:cxnLst/>
            <a:rect l="l" t="t" r="r" b="b"/>
            <a:pathLst>
              <a:path w="2010729" h="1330737">
                <a:moveTo>
                  <a:pt x="0" y="0"/>
                </a:moveTo>
                <a:lnTo>
                  <a:pt x="2010729" y="0"/>
                </a:lnTo>
                <a:lnTo>
                  <a:pt x="2010729" y="1330737"/>
                </a:lnTo>
                <a:lnTo>
                  <a:pt x="0" y="133073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91C4C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905647" y="1211068"/>
            <a:ext cx="8037136" cy="8858567"/>
          </a:xfrm>
          <a:custGeom>
            <a:avLst/>
            <a:gdLst/>
            <a:ahLst/>
            <a:cxnLst/>
            <a:rect l="l" t="t" r="r" b="b"/>
            <a:pathLst>
              <a:path w="8037136" h="8858567">
                <a:moveTo>
                  <a:pt x="0" y="0"/>
                </a:moveTo>
                <a:lnTo>
                  <a:pt x="8037136" y="0"/>
                </a:lnTo>
                <a:lnTo>
                  <a:pt x="8037136" y="8858567"/>
                </a:lnTo>
                <a:lnTo>
                  <a:pt x="0" y="8858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67646">
            <a:off x="-366163" y="-261421"/>
            <a:ext cx="9244399" cy="2944977"/>
            <a:chOff x="0" y="0"/>
            <a:chExt cx="12325866" cy="3926636"/>
          </a:xfrm>
        </p:grpSpPr>
        <p:sp>
          <p:nvSpPr>
            <p:cNvPr id="7" name="Freeform 7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972340" y="3280313"/>
            <a:ext cx="3692781" cy="6366863"/>
          </a:xfrm>
          <a:custGeom>
            <a:avLst/>
            <a:gdLst/>
            <a:ahLst/>
            <a:cxnLst/>
            <a:rect l="l" t="t" r="r" b="b"/>
            <a:pathLst>
              <a:path w="3692781" h="6366863">
                <a:moveTo>
                  <a:pt x="0" y="0"/>
                </a:moveTo>
                <a:lnTo>
                  <a:pt x="3692781" y="0"/>
                </a:lnTo>
                <a:lnTo>
                  <a:pt x="3692781" y="6366864"/>
                </a:lnTo>
                <a:lnTo>
                  <a:pt x="0" y="6366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21576" y="4437013"/>
            <a:ext cx="9913646" cy="24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7"/>
              </a:lnSpc>
            </a:pPr>
            <a:r>
              <a:rPr lang="en-US" sz="18800" dirty="0">
                <a:solidFill>
                  <a:srgbClr val="C00000"/>
                </a:solidFill>
                <a:latin typeface="Euphoria Script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1"/>
              </a:lnSpc>
            </a:pPr>
            <a:r>
              <a:rPr lang="en-US" sz="11018" dirty="0">
                <a:solidFill>
                  <a:srgbClr val="292524"/>
                </a:solidFill>
                <a:latin typeface="Euphoria Script"/>
              </a:rPr>
              <a:t>Vocabulary</a:t>
            </a:r>
          </a:p>
        </p:txBody>
      </p:sp>
      <p:sp>
        <p:nvSpPr>
          <p:cNvPr id="36" name="Google Shape;1881;p31">
            <a:extLst>
              <a:ext uri="{FF2B5EF4-FFF2-40B4-BE49-F238E27FC236}">
                <a16:creationId xmlns:a16="http://schemas.microsoft.com/office/drawing/2014/main" id="{AE4E1F2C-B454-8CFF-958F-A9CBB3F37524}"/>
              </a:ext>
            </a:extLst>
          </p:cNvPr>
          <p:cNvSpPr txBox="1">
            <a:spLocks/>
          </p:cNvSpPr>
          <p:nvPr/>
        </p:nvSpPr>
        <p:spPr>
          <a:xfrm>
            <a:off x="-196176" y="3494089"/>
            <a:ext cx="883307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D5ADE5-2DFD-FF62-DCB2-9FFE8B48C1FF}"/>
              </a:ext>
            </a:extLst>
          </p:cNvPr>
          <p:cNvSpPr/>
          <p:nvPr/>
        </p:nvSpPr>
        <p:spPr>
          <a:xfrm>
            <a:off x="836160" y="7445359"/>
            <a:ext cx="6211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chợ</a:t>
            </a:r>
            <a:r>
              <a:rPr lang="en-US" sz="6000" dirty="0"/>
              <a:t> </a:t>
            </a:r>
            <a:r>
              <a:rPr lang="en-US" sz="6000" dirty="0" err="1"/>
              <a:t>họp</a:t>
            </a:r>
            <a:r>
              <a:rPr lang="en-US" sz="6000" dirty="0"/>
              <a:t> </a:t>
            </a:r>
            <a:r>
              <a:rPr lang="en-US" sz="6000" dirty="0" err="1"/>
              <a:t>ngoài</a:t>
            </a:r>
            <a:r>
              <a:rPr lang="en-US" sz="6000" dirty="0"/>
              <a:t> </a:t>
            </a:r>
            <a:r>
              <a:rPr lang="en-US" sz="6000" dirty="0" err="1"/>
              <a:t>trời</a:t>
            </a:r>
            <a:endParaRPr lang="en-US" sz="6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EA8C96-DE9F-FB1D-EDB0-2BAC6BA771AD}"/>
              </a:ext>
            </a:extLst>
          </p:cNvPr>
          <p:cNvSpPr/>
          <p:nvPr/>
        </p:nvSpPr>
        <p:spPr>
          <a:xfrm>
            <a:off x="-1784175" y="5585387"/>
            <a:ext cx="116308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9" name="open-air market">
            <a:hlinkClick r:id="" action="ppaction://media"/>
            <a:extLst>
              <a:ext uri="{FF2B5EF4-FFF2-40B4-BE49-F238E27FC236}">
                <a16:creationId xmlns:a16="http://schemas.microsoft.com/office/drawing/2014/main" id="{6328DB18-8722-2857-51FB-1CFFD0450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4175" y="5905187"/>
            <a:ext cx="927930" cy="927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59EA1D-CB00-8A23-6C15-6599A1D12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3168976"/>
            <a:ext cx="9298440" cy="6206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6" grpId="0"/>
      <p:bldP spid="36" grpId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D2754F0B-6E12-EAA0-3796-80E2A845C8DF}"/>
              </a:ext>
            </a:extLst>
          </p:cNvPr>
          <p:cNvSpPr txBox="1">
            <a:spLocks/>
          </p:cNvSpPr>
          <p:nvPr/>
        </p:nvSpPr>
        <p:spPr>
          <a:xfrm>
            <a:off x="259902" y="3273753"/>
            <a:ext cx="766318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home-grown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72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1D1644-858B-7421-9861-112DB98851CB}"/>
              </a:ext>
            </a:extLst>
          </p:cNvPr>
          <p:cNvSpPr/>
          <p:nvPr/>
        </p:nvSpPr>
        <p:spPr>
          <a:xfrm>
            <a:off x="1676400" y="725515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tự</a:t>
            </a:r>
            <a:r>
              <a:rPr lang="en-US" sz="6000" dirty="0"/>
              <a:t> </a:t>
            </a:r>
            <a:r>
              <a:rPr lang="en-US" sz="6000" dirty="0" err="1"/>
              <a:t>trồng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F4128-81BB-AEAB-05E0-DC39E45FC98D}"/>
              </a:ext>
            </a:extLst>
          </p:cNvPr>
          <p:cNvSpPr/>
          <p:nvPr/>
        </p:nvSpPr>
        <p:spPr>
          <a:xfrm>
            <a:off x="1061539" y="5242926"/>
            <a:ext cx="52806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45F24-B49D-D1DC-6687-1076B557A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090" y="3557417"/>
            <a:ext cx="10045425" cy="5650551"/>
          </a:xfrm>
          <a:prstGeom prst="rect">
            <a:avLst/>
          </a:prstGeom>
        </p:spPr>
      </p:pic>
      <p:pic>
        <p:nvPicPr>
          <p:cNvPr id="6" name="home-grown">
            <a:hlinkClick r:id="" action="ppaction://media"/>
            <a:extLst>
              <a:ext uri="{FF2B5EF4-FFF2-40B4-BE49-F238E27FC236}">
                <a16:creationId xmlns:a16="http://schemas.microsoft.com/office/drawing/2014/main" id="{F32F5C80-3627-D9C9-A7F7-9F6EEAE49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673" y="586478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F4AB7B5-CD21-AD37-2CE7-1899B619477C}"/>
              </a:ext>
            </a:extLst>
          </p:cNvPr>
          <p:cNvSpPr txBox="1">
            <a:spLocks/>
          </p:cNvSpPr>
          <p:nvPr/>
        </p:nvSpPr>
        <p:spPr>
          <a:xfrm>
            <a:off x="478999" y="2990119"/>
            <a:ext cx="73198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home-made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72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5DD95-3898-FF92-3CA6-E259D2A003A7}"/>
              </a:ext>
            </a:extLst>
          </p:cNvPr>
          <p:cNvSpPr/>
          <p:nvPr/>
        </p:nvSpPr>
        <p:spPr>
          <a:xfrm>
            <a:off x="1371600" y="7125046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tự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5B3AB2-70F4-6CE4-42BD-9614BFF22848}"/>
              </a:ext>
            </a:extLst>
          </p:cNvPr>
          <p:cNvSpPr/>
          <p:nvPr/>
        </p:nvSpPr>
        <p:spPr>
          <a:xfrm>
            <a:off x="1144598" y="4949435"/>
            <a:ext cx="5020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home-made">
            <a:hlinkClick r:id="" action="ppaction://media"/>
            <a:extLst>
              <a:ext uri="{FF2B5EF4-FFF2-40B4-BE49-F238E27FC236}">
                <a16:creationId xmlns:a16="http://schemas.microsoft.com/office/drawing/2014/main" id="{FEC41BBE-953A-6FDC-3C89-A2D9497A0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2819" y="7632877"/>
            <a:ext cx="672819" cy="672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94CF8-74B6-A6F0-FE03-C26AEE181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047" y="2900391"/>
            <a:ext cx="9569982" cy="71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3EB33A69-960D-00CD-FF5B-9D62CB8BE54B}"/>
              </a:ext>
            </a:extLst>
          </p:cNvPr>
          <p:cNvSpPr txBox="1">
            <a:spLocks/>
          </p:cNvSpPr>
          <p:nvPr/>
        </p:nvSpPr>
        <p:spPr>
          <a:xfrm>
            <a:off x="461141" y="352088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bargain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B767E-3753-4EB1-7C02-36163839D126}"/>
              </a:ext>
            </a:extLst>
          </p:cNvPr>
          <p:cNvSpPr/>
          <p:nvPr/>
        </p:nvSpPr>
        <p:spPr>
          <a:xfrm>
            <a:off x="1007294" y="76581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mặc</a:t>
            </a:r>
            <a:r>
              <a:rPr lang="en-US" sz="6000" dirty="0"/>
              <a:t> </a:t>
            </a:r>
            <a:r>
              <a:rPr lang="en-US" sz="6000" dirty="0" err="1"/>
              <a:t>cả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117CF-D2F4-F437-ED76-264012B63866}"/>
              </a:ext>
            </a:extLst>
          </p:cNvPr>
          <p:cNvSpPr/>
          <p:nvPr/>
        </p:nvSpPr>
        <p:spPr>
          <a:xfrm>
            <a:off x="1470260" y="5600848"/>
            <a:ext cx="3321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  <a:extLst>
              <a:ext uri="{FF2B5EF4-FFF2-40B4-BE49-F238E27FC236}">
                <a16:creationId xmlns:a16="http://schemas.microsoft.com/office/drawing/2014/main" id="{F933D660-621C-DCC2-D8C9-64A0C94C5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4635" y="5047132"/>
            <a:ext cx="806306" cy="806306"/>
          </a:xfrm>
          <a:prstGeom prst="rect">
            <a:avLst/>
          </a:prstGeom>
        </p:spPr>
      </p:pic>
      <p:pic>
        <p:nvPicPr>
          <p:cNvPr id="6" name="Picture 2" descr="To Bargain Store, 58% OFF | deutscheschule.ge">
            <a:extLst>
              <a:ext uri="{FF2B5EF4-FFF2-40B4-BE49-F238E27FC236}">
                <a16:creationId xmlns:a16="http://schemas.microsoft.com/office/drawing/2014/main" id="{7683CFF2-8BCF-9D07-B7B8-7497B935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01" y="3227975"/>
            <a:ext cx="10327684" cy="68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024401DF-98EE-207C-D298-EBBB2A513456}"/>
              </a:ext>
            </a:extLst>
          </p:cNvPr>
          <p:cNvSpPr txBox="1">
            <a:spLocks/>
          </p:cNvSpPr>
          <p:nvPr/>
        </p:nvSpPr>
        <p:spPr>
          <a:xfrm>
            <a:off x="-18143" y="3045698"/>
            <a:ext cx="80447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farmers’ market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603D2-75EC-910A-C5C5-D130C841AA0F}"/>
              </a:ext>
            </a:extLst>
          </p:cNvPr>
          <p:cNvSpPr/>
          <p:nvPr/>
        </p:nvSpPr>
        <p:spPr>
          <a:xfrm>
            <a:off x="766090" y="7400938"/>
            <a:ext cx="5656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chợ</a:t>
            </a:r>
            <a:r>
              <a:rPr lang="en-US" sz="6000" dirty="0"/>
              <a:t> </a:t>
            </a:r>
            <a:r>
              <a:rPr lang="en-US" sz="6000" dirty="0" err="1"/>
              <a:t>nông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459828-0F32-AEB9-CD1C-F6D087ED2AC7}"/>
              </a:ext>
            </a:extLst>
          </p:cNvPr>
          <p:cNvSpPr/>
          <p:nvPr/>
        </p:nvSpPr>
        <p:spPr>
          <a:xfrm>
            <a:off x="-295097" y="5298123"/>
            <a:ext cx="7779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farmers' market">
            <a:hlinkClick r:id="" action="ppaction://media"/>
            <a:extLst>
              <a:ext uri="{FF2B5EF4-FFF2-40B4-BE49-F238E27FC236}">
                <a16:creationId xmlns:a16="http://schemas.microsoft.com/office/drawing/2014/main" id="{339C97A8-77FF-4515-DEDF-CA3334C6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5460" y="7818392"/>
            <a:ext cx="732415" cy="732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37B51-E07F-CAAE-300C-1C1F470AE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2937249"/>
            <a:ext cx="9982200" cy="70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866</Words>
  <Application>Microsoft Office PowerPoint</Application>
  <PresentationFormat>Custom</PresentationFormat>
  <Paragraphs>128</Paragraphs>
  <Slides>30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Congenial</vt:lpstr>
      <vt:lpstr>Calibri</vt:lpstr>
      <vt:lpstr>Wingdings</vt:lpstr>
      <vt:lpstr>Euphoria Script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Illustrative Online Shopping Marketing Presentation</dc:title>
  <cp:lastModifiedBy>Quynh Anh</cp:lastModifiedBy>
  <cp:revision>2</cp:revision>
  <dcterms:created xsi:type="dcterms:W3CDTF">2006-08-16T00:00:00Z</dcterms:created>
  <dcterms:modified xsi:type="dcterms:W3CDTF">2024-04-02T07:23:24Z</dcterms:modified>
  <dc:identifier>DAFuAjriswA</dc:identifier>
</cp:coreProperties>
</file>