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2" r:id="rId4"/>
    <p:sldId id="259" r:id="rId5"/>
    <p:sldId id="273" r:id="rId6"/>
    <p:sldId id="257" r:id="rId7"/>
    <p:sldId id="269" r:id="rId8"/>
    <p:sldId id="268" r:id="rId9"/>
    <p:sldId id="267" r:id="rId10"/>
    <p:sldId id="276" r:id="rId11"/>
    <p:sldId id="274" r:id="rId12"/>
    <p:sldId id="260" r:id="rId13"/>
    <p:sldId id="261" r:id="rId14"/>
    <p:sldId id="266" r:id="rId15"/>
    <p:sldId id="275" r:id="rId16"/>
    <p:sldId id="262" r:id="rId17"/>
    <p:sldId id="263" r:id="rId18"/>
    <p:sldId id="264" r:id="rId19"/>
    <p:sldId id="271" r:id="rId20"/>
    <p:sldId id="270" r:id="rId21"/>
    <p:sldId id="265" r:id="rId22"/>
  </p:sldIdLst>
  <p:sldSz cx="18288000" cy="10287000"/>
  <p:notesSz cx="6858000" cy="9144000"/>
  <p:embeddedFontLst>
    <p:embeddedFont>
      <p:font typeface="Bodoni FLF Bold" panose="020B06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767EE-3B0F-4FD3-A306-6C4E92035263}" v="236" dt="2023-09-11T12:52:10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A4767EE-3B0F-4FD3-A306-6C4E92035263}"/>
    <pc:docChg chg="undo custSel modSld sldOrd modMainMaster">
      <pc:chgData name="Duyên Lương" userId="3a9e482f-ceb4-484a-8eab-f708ff3e9a36" providerId="ADAL" clId="{2A4767EE-3B0F-4FD3-A306-6C4E92035263}" dt="2023-09-11T12:52:10.439" v="1182"/>
      <pc:docMkLst>
        <pc:docMk/>
      </pc:docMkLst>
      <pc:sldChg chg="delSp modSp mo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6"/>
        </pc:sldMkLst>
        <pc:spChg chg="mod">
          <ac:chgData name="Duyên Lương" userId="3a9e482f-ceb4-484a-8eab-f708ff3e9a36" providerId="ADAL" clId="{2A4767EE-3B0F-4FD3-A306-6C4E92035263}" dt="2023-09-11T12:11:56.094" v="34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2:26.174" v="89" actId="1076"/>
          <ac:spMkLst>
            <pc:docMk/>
            <pc:sldMk cId="0" sldId="256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1:26.318" v="4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1:27.971" v="5" actId="478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7"/>
        </pc:sldMkLst>
        <pc:spChg chg="del mod">
          <ac:chgData name="Duyên Lương" userId="3a9e482f-ceb4-484a-8eab-f708ff3e9a36" providerId="ADAL" clId="{2A4767EE-3B0F-4FD3-A306-6C4E92035263}" dt="2023-09-11T12:26:21.650" v="516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5:49.045" v="229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7.368" v="215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8.839" v="216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9.734" v="217" actId="478"/>
          <ac:spMkLst>
            <pc:docMk/>
            <pc:sldMk cId="0" sldId="257"/>
            <ac:spMk id="8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6:26.007" v="518" actId="1076"/>
          <ac:spMkLst>
            <pc:docMk/>
            <pc:sldMk cId="0" sldId="257"/>
            <ac:spMk id="9" creationId="{6E766C14-24DE-4957-D714-85EBA92907F4}"/>
          </ac:spMkLst>
        </pc:spChg>
        <pc:spChg chg="add mod">
          <ac:chgData name="Duyên Lương" userId="3a9e482f-ceb4-484a-8eab-f708ff3e9a36" providerId="ADAL" clId="{2A4767EE-3B0F-4FD3-A306-6C4E92035263}" dt="2023-09-11T12:26:32.184" v="521" actId="20577"/>
          <ac:spMkLst>
            <pc:docMk/>
            <pc:sldMk cId="0" sldId="257"/>
            <ac:spMk id="10" creationId="{FC6FC9F7-16A8-7250-1CE8-A913EB352AF0}"/>
          </ac:spMkLst>
        </pc:spChg>
        <pc:spChg chg="add mod">
          <ac:chgData name="Duyên Lương" userId="3a9e482f-ceb4-484a-8eab-f708ff3e9a36" providerId="ADAL" clId="{2A4767EE-3B0F-4FD3-A306-6C4E92035263}" dt="2023-09-11T12:26:28.328" v="519" actId="1076"/>
          <ac:spMkLst>
            <pc:docMk/>
            <pc:sldMk cId="0" sldId="257"/>
            <ac:spMk id="11" creationId="{47CDDCD2-E6CC-7F39-5D18-3CA240B776C3}"/>
          </ac:spMkLst>
        </pc:spChg>
        <pc:picChg chg="add mod">
          <ac:chgData name="Duyên Lương" userId="3a9e482f-ceb4-484a-8eab-f708ff3e9a36" providerId="ADAL" clId="{2A4767EE-3B0F-4FD3-A306-6C4E92035263}" dt="2023-09-11T12:26:23.486" v="517" actId="1076"/>
          <ac:picMkLst>
            <pc:docMk/>
            <pc:sldMk cId="0" sldId="257"/>
            <ac:picMk id="12" creationId="{359F31C5-0D5E-9B21-7350-FEB02028D29C}"/>
          </ac:picMkLst>
        </pc:picChg>
        <pc:picChg chg="add mod">
          <ac:chgData name="Duyên Lương" userId="3a9e482f-ceb4-484a-8eab-f708ff3e9a36" providerId="ADAL" clId="{2A4767EE-3B0F-4FD3-A306-6C4E92035263}" dt="2023-09-11T12:26:04.170" v="508" actId="1076"/>
          <ac:picMkLst>
            <pc:docMk/>
            <pc:sldMk cId="0" sldId="257"/>
            <ac:picMk id="13" creationId="{C38A70CD-B0C2-95F0-096E-B22F9326EF69}"/>
          </ac:picMkLst>
        </pc:picChg>
      </pc:sldChg>
      <pc:sldChg chg="addSp delSp modSp mod or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8"/>
        </pc:sldMkLst>
        <pc:spChg chg="mod">
          <ac:chgData name="Duyên Lương" userId="3a9e482f-ceb4-484a-8eab-f708ff3e9a36" providerId="ADAL" clId="{2A4767EE-3B0F-4FD3-A306-6C4E92035263}" dt="2023-09-11T12:24:21.404" v="479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4:06.860" v="136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0.083" v="114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5.854" v="118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3.375" v="116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4.970" v="117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1.949" v="115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4:11.783" v="472" actId="20577"/>
          <ac:spMkLst>
            <pc:docMk/>
            <pc:sldMk cId="0" sldId="258"/>
            <ac:spMk id="11" creationId="{4AE0BC03-C6D1-84FC-5D68-2B34EEE03683}"/>
          </ac:spMkLst>
        </pc:spChg>
      </pc:sldChg>
      <pc:sldChg chg="addSp delSp modSp mod or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59"/>
        </pc:sldMkLst>
        <pc:spChg chg="mod">
          <ac:chgData name="Duyên Lương" userId="3a9e482f-ceb4-484a-8eab-f708ff3e9a36" providerId="ADAL" clId="{2A4767EE-3B0F-4FD3-A306-6C4E92035263}" dt="2023-09-11T12:14:56.570" v="174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2.257" v="144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6.265" v="139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9.084" v="141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0.227" v="142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7.627" v="140" actId="478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1.142" v="143" actId="478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15:19.760" v="200" actId="1076"/>
          <ac:spMkLst>
            <pc:docMk/>
            <pc:sldMk cId="0" sldId="259"/>
            <ac:spMk id="11" creationId="{2251770B-55A8-BFC2-FFD6-FA4EA55A5DDC}"/>
          </ac:spMkLst>
        </pc:spChg>
        <pc:spChg chg="add mod">
          <ac:chgData name="Duyên Lương" userId="3a9e482f-ceb4-484a-8eab-f708ff3e9a36" providerId="ADAL" clId="{2A4767EE-3B0F-4FD3-A306-6C4E92035263}" dt="2023-09-11T12:15:17.868" v="199" actId="1076"/>
          <ac:spMkLst>
            <pc:docMk/>
            <pc:sldMk cId="0" sldId="259"/>
            <ac:spMk id="12" creationId="{92ABBA61-A257-10A8-BB3E-746D275EA891}"/>
          </ac:spMkLst>
        </pc:spChg>
        <pc:spChg chg="add mod">
          <ac:chgData name="Duyên Lương" userId="3a9e482f-ceb4-484a-8eab-f708ff3e9a36" providerId="ADAL" clId="{2A4767EE-3B0F-4FD3-A306-6C4E92035263}" dt="2023-09-11T12:15:12.012" v="195" actId="403"/>
          <ac:spMkLst>
            <pc:docMk/>
            <pc:sldMk cId="0" sldId="259"/>
            <ac:spMk id="13" creationId="{A3E4C0C0-1A68-DD8D-8FC2-689B1805733D}"/>
          </ac:spMkLst>
        </pc:spChg>
      </pc:sldChg>
      <pc:sldChg chg="addSp delSp modSp mod ord modTransition setBg delAnim modAnim">
        <pc:chgData name="Duyên Lương" userId="3a9e482f-ceb4-484a-8eab-f708ff3e9a36" providerId="ADAL" clId="{2A4767EE-3B0F-4FD3-A306-6C4E92035263}" dt="2023-09-11T12:50:45.075" v="1147" actId="1076"/>
        <pc:sldMkLst>
          <pc:docMk/>
          <pc:sldMk cId="0" sldId="260"/>
        </pc:sldMkLst>
        <pc:spChg chg="mod">
          <ac:chgData name="Duyên Lương" userId="3a9e482f-ceb4-484a-8eab-f708ff3e9a36" providerId="ADAL" clId="{2A4767EE-3B0F-4FD3-A306-6C4E92035263}" dt="2023-09-11T12:17:09.683" v="256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7:17.641" v="262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7:14.478" v="259" actId="68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6:57.169" v="245" actId="478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6:58.352" v="246" actId="478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7:00.346" v="249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3.751" v="253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4.733" v="254" actId="478"/>
          <ac:spMkLst>
            <pc:docMk/>
            <pc:sldMk cId="0" sldId="260"/>
            <ac:spMk id="11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7:01.564" v="251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2.664" v="252" actId="478"/>
          <ac:spMkLst>
            <pc:docMk/>
            <pc:sldMk cId="0" sldId="260"/>
            <ac:spMk id="13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5.668" v="255" actId="478"/>
          <ac:spMkLst>
            <pc:docMk/>
            <pc:sldMk cId="0" sldId="260"/>
            <ac:spMk id="1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3:44.619" v="718" actId="14100"/>
          <ac:spMkLst>
            <pc:docMk/>
            <pc:sldMk cId="0" sldId="260"/>
            <ac:spMk id="15" creationId="{7165E6E3-23EA-43D7-8C22-D2B0E68FFDCC}"/>
          </ac:spMkLst>
        </pc:spChg>
        <pc:spChg chg="add del mod">
          <ac:chgData name="Duyên Lương" userId="3a9e482f-ceb4-484a-8eab-f708ff3e9a36" providerId="ADAL" clId="{2A4767EE-3B0F-4FD3-A306-6C4E92035263}" dt="2023-09-11T12:32:43.852" v="686" actId="478"/>
          <ac:spMkLst>
            <pc:docMk/>
            <pc:sldMk cId="0" sldId="260"/>
            <ac:spMk id="16" creationId="{7E108449-597B-2F6B-B2F2-94D41FD4E919}"/>
          </ac:spMkLst>
        </pc:spChg>
        <pc:spChg chg="add del mod">
          <ac:chgData name="Duyên Lương" userId="3a9e482f-ceb4-484a-8eab-f708ff3e9a36" providerId="ADAL" clId="{2A4767EE-3B0F-4FD3-A306-6C4E92035263}" dt="2023-09-11T12:32:43.176" v="685" actId="478"/>
          <ac:spMkLst>
            <pc:docMk/>
            <pc:sldMk cId="0" sldId="260"/>
            <ac:spMk id="17" creationId="{335369AA-340B-D8E2-F32E-4479C73C6529}"/>
          </ac:spMkLst>
        </pc:spChg>
        <pc:spChg chg="add mod">
          <ac:chgData name="Duyên Lương" userId="3a9e482f-ceb4-484a-8eab-f708ff3e9a36" providerId="ADAL" clId="{2A4767EE-3B0F-4FD3-A306-6C4E92035263}" dt="2023-09-11T12:33:17.644" v="703" actId="207"/>
          <ac:spMkLst>
            <pc:docMk/>
            <pc:sldMk cId="0" sldId="260"/>
            <ac:spMk id="18" creationId="{A75F26DF-C4F0-43D5-3525-5AEB9DAD56E8}"/>
          </ac:spMkLst>
        </pc:spChg>
        <pc:spChg chg="add mod">
          <ac:chgData name="Duyên Lương" userId="3a9e482f-ceb4-484a-8eab-f708ff3e9a36" providerId="ADAL" clId="{2A4767EE-3B0F-4FD3-A306-6C4E92035263}" dt="2023-09-11T12:50:42.771" v="1146" actId="1076"/>
          <ac:spMkLst>
            <pc:docMk/>
            <pc:sldMk cId="0" sldId="260"/>
            <ac:spMk id="19" creationId="{AB6B27B2-AB6C-3C4B-1348-24622A3409E3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0" creationId="{97B596C1-BAFB-2EF0-AE7F-8A3DC3A66238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1" creationId="{65B7F03E-C2D4-956B-6F6A-C3D4E1550ECF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2" creationId="{BA83BDFA-4332-DC84-0094-80691038A4B4}"/>
          </ac:spMkLst>
        </pc:spChg>
        <pc:picChg chg="add mod">
          <ac:chgData name="Duyên Lương" userId="3a9e482f-ceb4-484a-8eab-f708ff3e9a36" providerId="ADAL" clId="{2A4767EE-3B0F-4FD3-A306-6C4E92035263}" dt="2023-09-11T12:33:21.765" v="706" actId="1076"/>
          <ac:picMkLst>
            <pc:docMk/>
            <pc:sldMk cId="0" sldId="260"/>
            <ac:picMk id="23" creationId="{697136C8-DDDA-F079-08F3-061A620436E6}"/>
          </ac:picMkLst>
        </pc:picChg>
        <pc:picChg chg="add mod">
          <ac:chgData name="Duyên Lương" userId="3a9e482f-ceb4-484a-8eab-f708ff3e9a36" providerId="ADAL" clId="{2A4767EE-3B0F-4FD3-A306-6C4E92035263}" dt="2023-09-11T12:50:45.075" v="1147" actId="1076"/>
          <ac:picMkLst>
            <pc:docMk/>
            <pc:sldMk cId="0" sldId="260"/>
            <ac:picMk id="24" creationId="{856F6EC2-B7A1-1401-0B9A-BB7F0A2CC872}"/>
          </ac:picMkLst>
        </pc:picChg>
        <pc:picChg chg="add del mod">
          <ac:chgData name="Duyên Lương" userId="3a9e482f-ceb4-484a-8eab-f708ff3e9a36" providerId="ADAL" clId="{2A4767EE-3B0F-4FD3-A306-6C4E92035263}" dt="2023-09-11T12:35:47.549" v="740" actId="478"/>
          <ac:picMkLst>
            <pc:docMk/>
            <pc:sldMk cId="0" sldId="260"/>
            <ac:picMk id="25" creationId="{504A5E77-C4FD-A0B0-2E95-3E462A2975AF}"/>
          </ac:picMkLst>
        </pc:picChg>
        <pc:picChg chg="add mod">
          <ac:chgData name="Duyên Lương" userId="3a9e482f-ceb4-484a-8eab-f708ff3e9a36" providerId="ADAL" clId="{2A4767EE-3B0F-4FD3-A306-6C4E92035263}" dt="2023-09-11T12:36:19.775" v="743" actId="1076"/>
          <ac:picMkLst>
            <pc:docMk/>
            <pc:sldMk cId="0" sldId="260"/>
            <ac:picMk id="26" creationId="{28C52BFA-7F85-0A15-B09C-B724E83FDF53}"/>
          </ac:picMkLst>
        </pc:picChg>
        <pc:picChg chg="add mod">
          <ac:chgData name="Duyên Lương" userId="3a9e482f-ceb4-484a-8eab-f708ff3e9a36" providerId="ADAL" clId="{2A4767EE-3B0F-4FD3-A306-6C4E92035263}" dt="2023-09-11T12:36:34.163" v="744" actId="1076"/>
          <ac:picMkLst>
            <pc:docMk/>
            <pc:sldMk cId="0" sldId="260"/>
            <ac:picMk id="27" creationId="{98B3CCF6-AD6E-1818-E7CE-FA8DDB019AA3}"/>
          </ac:picMkLst>
        </pc:picChg>
        <pc:picChg chg="add mod">
          <ac:chgData name="Duyên Lương" userId="3a9e482f-ceb4-484a-8eab-f708ff3e9a36" providerId="ADAL" clId="{2A4767EE-3B0F-4FD3-A306-6C4E92035263}" dt="2023-09-11T12:35:55.069" v="741" actId="1076"/>
          <ac:picMkLst>
            <pc:docMk/>
            <pc:sldMk cId="0" sldId="260"/>
            <ac:picMk id="28" creationId="{C0218CEB-0D3E-C62D-C827-C0AE7AD8B334}"/>
          </ac:picMkLst>
        </pc:picChg>
      </pc:sldChg>
      <pc:sldChg chg="addSp delSp modSp mod or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61"/>
        </pc:sldMkLst>
        <pc:spChg chg="del mod">
          <ac:chgData name="Duyên Lương" userId="3a9e482f-ceb4-484a-8eab-f708ff3e9a36" providerId="ADAL" clId="{2A4767EE-3B0F-4FD3-A306-6C4E92035263}" dt="2023-09-11T12:39:31.985" v="840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6.359" v="268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4.969" v="267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8.483" v="270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9.700" v="271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8:52.656" v="821" actId="20577"/>
          <ac:spMkLst>
            <pc:docMk/>
            <pc:sldMk cId="0" sldId="261"/>
            <ac:spMk id="13" creationId="{E2DFE8B6-0BB0-5A47-A60A-57C440D640EF}"/>
          </ac:spMkLst>
        </pc:spChg>
        <pc:spChg chg="add mod">
          <ac:chgData name="Duyên Lương" userId="3a9e482f-ceb4-484a-8eab-f708ff3e9a36" providerId="ADAL" clId="{2A4767EE-3B0F-4FD3-A306-6C4E92035263}" dt="2023-09-11T12:37:07.747" v="762" actId="207"/>
          <ac:spMkLst>
            <pc:docMk/>
            <pc:sldMk cId="0" sldId="261"/>
            <ac:spMk id="14" creationId="{09CD061B-1442-37F8-DA0E-3AF8F23C0F8E}"/>
          </ac:spMkLst>
        </pc:spChg>
        <pc:spChg chg="add mod">
          <ac:chgData name="Duyên Lương" userId="3a9e482f-ceb4-484a-8eab-f708ff3e9a36" providerId="ADAL" clId="{2A4767EE-3B0F-4FD3-A306-6C4E92035263}" dt="2023-09-11T12:39:00.914" v="826" actId="1035"/>
          <ac:spMkLst>
            <pc:docMk/>
            <pc:sldMk cId="0" sldId="261"/>
            <ac:spMk id="15" creationId="{AFFD8FE9-6DE1-0D55-CE9F-5771910F97A8}"/>
          </ac:spMkLst>
        </pc:spChg>
        <pc:spChg chg="add mod">
          <ac:chgData name="Duyên Lương" userId="3a9e482f-ceb4-484a-8eab-f708ff3e9a36" providerId="ADAL" clId="{2A4767EE-3B0F-4FD3-A306-6C4E92035263}" dt="2023-09-11T12:39:02.202" v="827" actId="1035"/>
          <ac:spMkLst>
            <pc:docMk/>
            <pc:sldMk cId="0" sldId="261"/>
            <ac:spMk id="16" creationId="{071D2044-F541-3118-65A1-55EBF08B4E4C}"/>
          </ac:spMkLst>
        </pc:spChg>
        <pc:spChg chg="add mod">
          <ac:chgData name="Duyên Lương" userId="3a9e482f-ceb4-484a-8eab-f708ff3e9a36" providerId="ADAL" clId="{2A4767EE-3B0F-4FD3-A306-6C4E92035263}" dt="2023-09-11T12:39:09.036" v="835" actId="1035"/>
          <ac:spMkLst>
            <pc:docMk/>
            <pc:sldMk cId="0" sldId="261"/>
            <ac:spMk id="17" creationId="{AE9E705D-D081-2096-B265-8189597DE5A2}"/>
          </ac:spMkLst>
        </pc:spChg>
        <pc:spChg chg="add mod">
          <ac:chgData name="Duyên Lương" userId="3a9e482f-ceb4-484a-8eab-f708ff3e9a36" providerId="ADAL" clId="{2A4767EE-3B0F-4FD3-A306-6C4E92035263}" dt="2023-09-11T12:38:44.566" v="817" actId="1076"/>
          <ac:spMkLst>
            <pc:docMk/>
            <pc:sldMk cId="0" sldId="261"/>
            <ac:spMk id="18" creationId="{11F7F2FA-085C-AFCA-F6E5-C898C17D225D}"/>
          </ac:spMkLst>
        </pc:spChg>
        <pc:spChg chg="add mod">
          <ac:chgData name="Duyên Lương" userId="3a9e482f-ceb4-484a-8eab-f708ff3e9a36" providerId="ADAL" clId="{2A4767EE-3B0F-4FD3-A306-6C4E92035263}" dt="2023-09-11T12:38:34.858" v="812" actId="1035"/>
          <ac:spMkLst>
            <pc:docMk/>
            <pc:sldMk cId="0" sldId="261"/>
            <ac:spMk id="19" creationId="{7A8F3D51-8446-96C6-DA95-762CCF8DF55B}"/>
          </ac:spMkLst>
        </pc:spChg>
        <pc:grpChg chg="del">
          <ac:chgData name="Duyên Lương" userId="3a9e482f-ceb4-484a-8eab-f708ff3e9a36" providerId="ADAL" clId="{2A4767EE-3B0F-4FD3-A306-6C4E92035263}" dt="2023-09-11T12:17:47.138" v="269" actId="478"/>
          <ac:grpSpMkLst>
            <pc:docMk/>
            <pc:sldMk cId="0" sldId="261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2A4767EE-3B0F-4FD3-A306-6C4E92035263}" dt="2023-09-11T12:38:03.338" v="796" actId="1076"/>
          <ac:picMkLst>
            <pc:docMk/>
            <pc:sldMk cId="0" sldId="261"/>
            <ac:picMk id="20" creationId="{17351DEF-6DAD-D0D8-C969-530C66642269}"/>
          </ac:picMkLst>
        </pc:picChg>
      </pc:sldChg>
      <pc:sldChg chg="addSp 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2"/>
        </pc:sldMkLst>
        <pc:spChg chg="mod">
          <ac:chgData name="Duyên Lương" userId="3a9e482f-ceb4-484a-8eab-f708ff3e9a36" providerId="ADAL" clId="{2A4767EE-3B0F-4FD3-A306-6C4E92035263}" dt="2023-09-11T12:44:31.297" v="955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4:32.975" v="956" actId="1076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4.492" v="282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3.494" v="281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5.707" v="283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6.498" v="284" actId="478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4:48.098" v="960" actId="1076"/>
          <ac:spMkLst>
            <pc:docMk/>
            <pc:sldMk cId="0" sldId="262"/>
            <ac:spMk id="10" creationId="{204FF5A1-82E0-3FD4-BD50-E79AAE9877B5}"/>
          </ac:spMkLst>
        </pc:spChg>
        <pc:spChg chg="add mod">
          <ac:chgData name="Duyên Lương" userId="3a9e482f-ceb4-484a-8eab-f708ff3e9a36" providerId="ADAL" clId="{2A4767EE-3B0F-4FD3-A306-6C4E92035263}" dt="2023-09-11T12:44:39.510" v="957" actId="1076"/>
          <ac:spMkLst>
            <pc:docMk/>
            <pc:sldMk cId="0" sldId="262"/>
            <ac:spMk id="11" creationId="{CC138DBD-9B6E-F4C4-B902-665BC547A4BF}"/>
          </ac:spMkLst>
        </pc:spChg>
      </pc:sldChg>
      <pc:sldChg chg="addSp 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3"/>
        </pc:sldMkLst>
        <pc:spChg chg="mod">
          <ac:chgData name="Duyên Lương" userId="3a9e482f-ceb4-484a-8eab-f708ff3e9a36" providerId="ADAL" clId="{2A4767EE-3B0F-4FD3-A306-6C4E92035263}" dt="2023-09-11T12:45:22.221" v="982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7" v="292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6.154" v="291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3.584" v="28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4.629" v="290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5:35.152" v="985" actId="207"/>
          <ac:spMkLst>
            <pc:docMk/>
            <pc:sldMk cId="0" sldId="263"/>
            <ac:spMk id="9" creationId="{E54B8441-1E06-DCB4-D003-B23A0BAAD9F8}"/>
          </ac:spMkLst>
        </pc:spChg>
        <pc:spChg chg="add mod">
          <ac:chgData name="Duyên Lương" userId="3a9e482f-ceb4-484a-8eab-f708ff3e9a36" providerId="ADAL" clId="{2A4767EE-3B0F-4FD3-A306-6C4E92035263}" dt="2023-09-11T12:45:55.824" v="992" actId="14100"/>
          <ac:spMkLst>
            <pc:docMk/>
            <pc:sldMk cId="0" sldId="263"/>
            <ac:spMk id="10" creationId="{972C869B-0C69-047D-4069-D48D8DC1C131}"/>
          </ac:spMkLst>
        </pc:spChg>
        <pc:picChg chg="add del mod">
          <ac:chgData name="Duyên Lương" userId="3a9e482f-ceb4-484a-8eab-f708ff3e9a36" providerId="ADAL" clId="{2A4767EE-3B0F-4FD3-A306-6C4E92035263}" dt="2023-09-11T12:45:18.715" v="981" actId="478"/>
          <ac:picMkLst>
            <pc:docMk/>
            <pc:sldMk cId="0" sldId="263"/>
            <ac:picMk id="11" creationId="{C369336D-40BB-FEDE-E781-AD86ABB9ABBA}"/>
          </ac:picMkLst>
        </pc:picChg>
      </pc:sldChg>
      <pc:sldChg chg="addSp delSp modSp mod modTransition setBg modAnim modShow">
        <pc:chgData name="Duyên Lương" userId="3a9e482f-ceb4-484a-8eab-f708ff3e9a36" providerId="ADAL" clId="{2A4767EE-3B0F-4FD3-A306-6C4E92035263}" dt="2023-09-11T12:49:29.920" v="1140"/>
        <pc:sldMkLst>
          <pc:docMk/>
          <pc:sldMk cId="0" sldId="264"/>
        </pc:sldMkLst>
        <pc:spChg chg="mod">
          <ac:chgData name="Duyên Lương" userId="3a9e482f-ceb4-484a-8eab-f708ff3e9a36" providerId="ADAL" clId="{2A4767EE-3B0F-4FD3-A306-6C4E92035263}" dt="2023-09-11T12:46:28.367" v="102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7:04.201" v="1038" actId="1076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0.218" v="298" actId="478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8:58.667" v="297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1.194" v="299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57.725" v="295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2.148" v="300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56.734" v="294" actId="478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7:01.874" v="1037" actId="1076"/>
          <ac:spMkLst>
            <pc:docMk/>
            <pc:sldMk cId="0" sldId="264"/>
            <ac:spMk id="11" creationId="{2B864CDF-5180-BC53-5431-B4CC612B662C}"/>
          </ac:spMkLst>
        </pc:spChg>
        <pc:spChg chg="add mod">
          <ac:chgData name="Duyên Lương" userId="3a9e482f-ceb4-484a-8eab-f708ff3e9a36" providerId="ADAL" clId="{2A4767EE-3B0F-4FD3-A306-6C4E92035263}" dt="2023-09-11T12:47:40.734" v="1042" actId="207"/>
          <ac:spMkLst>
            <pc:docMk/>
            <pc:sldMk cId="0" sldId="264"/>
            <ac:spMk id="12" creationId="{5972F4D4-5BE8-2C07-D81A-DF3739D7768C}"/>
          </ac:spMkLst>
        </pc:spChg>
      </pc:sldChg>
      <pc:sldChg chg="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5"/>
        </pc:sldMkLst>
        <pc:spChg chg="mod">
          <ac:chgData name="Duyên Lương" userId="3a9e482f-ceb4-484a-8eab-f708ff3e9a36" providerId="ADAL" clId="{2A4767EE-3B0F-4FD3-A306-6C4E92035263}" dt="2023-09-11T12:20:22.578" v="335" actId="2710"/>
          <ac:spMkLst>
            <pc:docMk/>
            <pc:sldMk cId="0" sldId="265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6.094" v="323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4.612" v="322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3.498" v="321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2.482" v="320" actId="478"/>
          <ac:spMkLst>
            <pc:docMk/>
            <pc:sldMk cId="0" sldId="265"/>
            <ac:spMk id="9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1437897030" sldId="266"/>
        </pc:sldMkLst>
        <pc:spChg chg="mod">
          <ac:chgData name="Duyên Lương" userId="3a9e482f-ceb4-484a-8eab-f708ff3e9a36" providerId="ADAL" clId="{2A4767EE-3B0F-4FD3-A306-6C4E92035263}" dt="2023-09-11T12:42:14.871" v="918" actId="14100"/>
          <ac:spMkLst>
            <pc:docMk/>
            <pc:sldMk cId="1437897030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2:16.551" v="919" actId="1076"/>
          <ac:spMkLst>
            <pc:docMk/>
            <pc:sldMk cId="143789703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1:02.078" v="894" actId="14100"/>
          <ac:spMkLst>
            <pc:docMk/>
            <pc:sldMk cId="1437897030" sldId="266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16.908" v="280" actId="478"/>
          <ac:spMkLst>
            <pc:docMk/>
            <pc:sldMk cId="1437897030" sldId="266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1:19.487" v="898" actId="207"/>
          <ac:spMkLst>
            <pc:docMk/>
            <pc:sldMk cId="1437897030" sldId="266"/>
            <ac:spMk id="6" creationId="{C444F048-C6BB-2486-8418-1C8D19949C47}"/>
          </ac:spMkLst>
        </pc:spChg>
        <pc:spChg chg="add mod">
          <ac:chgData name="Duyên Lương" userId="3a9e482f-ceb4-484a-8eab-f708ff3e9a36" providerId="ADAL" clId="{2A4767EE-3B0F-4FD3-A306-6C4E92035263}" dt="2023-09-11T12:41:57.764" v="910" actId="1038"/>
          <ac:spMkLst>
            <pc:docMk/>
            <pc:sldMk cId="1437897030" sldId="266"/>
            <ac:spMk id="7" creationId="{13E26F23-0EA0-F771-6E96-37BB58214285}"/>
          </ac:spMkLst>
        </pc:spChg>
        <pc:spChg chg="add mod">
          <ac:chgData name="Duyên Lương" userId="3a9e482f-ceb4-484a-8eab-f708ff3e9a36" providerId="ADAL" clId="{2A4767EE-3B0F-4FD3-A306-6C4E92035263}" dt="2023-09-11T12:41:36.242" v="900" actId="14100"/>
          <ac:spMkLst>
            <pc:docMk/>
            <pc:sldMk cId="1437897030" sldId="266"/>
            <ac:spMk id="8" creationId="{311F7474-D88E-98CF-7EE7-881248480615}"/>
          </ac:spMkLst>
        </pc:spChg>
        <pc:spChg chg="add mod">
          <ac:chgData name="Duyên Lương" userId="3a9e482f-ceb4-484a-8eab-f708ff3e9a36" providerId="ADAL" clId="{2A4767EE-3B0F-4FD3-A306-6C4E92035263}" dt="2023-09-11T12:41:42.637" v="902" actId="14100"/>
          <ac:spMkLst>
            <pc:docMk/>
            <pc:sldMk cId="1437897030" sldId="266"/>
            <ac:spMk id="9" creationId="{DACCB006-1A89-663B-87BA-B3456B853AAF}"/>
          </ac:spMkLst>
        </pc:spChg>
        <pc:spChg chg="add mod">
          <ac:chgData name="Duyên Lương" userId="3a9e482f-ceb4-484a-8eab-f708ff3e9a36" providerId="ADAL" clId="{2A4767EE-3B0F-4FD3-A306-6C4E92035263}" dt="2023-09-11T12:41:50.306" v="906" actId="1035"/>
          <ac:spMkLst>
            <pc:docMk/>
            <pc:sldMk cId="1437897030" sldId="266"/>
            <ac:spMk id="10" creationId="{41F3BB25-7B25-C7C8-9105-98333D0495D5}"/>
          </ac:spMkLst>
        </pc:spChg>
        <pc:picChg chg="add mod">
          <ac:chgData name="Duyên Lương" userId="3a9e482f-ceb4-484a-8eab-f708ff3e9a36" providerId="ADAL" clId="{2A4767EE-3B0F-4FD3-A306-6C4E92035263}" dt="2023-09-11T12:43:24.127" v="924"/>
          <ac:picMkLst>
            <pc:docMk/>
            <pc:sldMk cId="1437897030" sldId="266"/>
            <ac:picMk id="11" creationId="{0AFF52D7-D40D-0B5C-50E2-268E47416CE6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1990658214" sldId="267"/>
        </pc:sldMkLst>
        <pc:spChg chg="del">
          <ac:chgData name="Duyên Lương" userId="3a9e482f-ceb4-484a-8eab-f708ff3e9a36" providerId="ADAL" clId="{2A4767EE-3B0F-4FD3-A306-6C4E92035263}" dt="2023-09-11T12:28:48.131" v="580" actId="478"/>
          <ac:spMkLst>
            <pc:docMk/>
            <pc:sldMk cId="1990658214" sldId="267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1:40.248" v="665" actId="1076"/>
          <ac:spMkLst>
            <pc:docMk/>
            <pc:sldMk cId="1990658214" sldId="267"/>
            <ac:spMk id="6" creationId="{C57A465B-B392-FCE9-6A4B-DF6948BFF089}"/>
          </ac:spMkLst>
        </pc:spChg>
        <pc:spChg chg="add mod">
          <ac:chgData name="Duyên Lương" userId="3a9e482f-ceb4-484a-8eab-f708ff3e9a36" providerId="ADAL" clId="{2A4767EE-3B0F-4FD3-A306-6C4E92035263}" dt="2023-09-11T12:31:29.002" v="660" actId="1076"/>
          <ac:spMkLst>
            <pc:docMk/>
            <pc:sldMk cId="1990658214" sldId="267"/>
            <ac:spMk id="7" creationId="{FE910E18-70C3-E458-4967-C2557EF6215B}"/>
          </ac:spMkLst>
        </pc:spChg>
        <pc:spChg chg="add mod">
          <ac:chgData name="Duyên Lương" userId="3a9e482f-ceb4-484a-8eab-f708ff3e9a36" providerId="ADAL" clId="{2A4767EE-3B0F-4FD3-A306-6C4E92035263}" dt="2023-09-11T12:31:38.089" v="664" actId="1076"/>
          <ac:spMkLst>
            <pc:docMk/>
            <pc:sldMk cId="1990658214" sldId="267"/>
            <ac:spMk id="8" creationId="{F5D9A9E4-29AC-60B4-AB78-7F6BDA30C605}"/>
          </ac:spMkLst>
        </pc:spChg>
        <pc:picChg chg="add mod">
          <ac:chgData name="Duyên Lương" userId="3a9e482f-ceb4-484a-8eab-f708ff3e9a36" providerId="ADAL" clId="{2A4767EE-3B0F-4FD3-A306-6C4E92035263}" dt="2023-09-11T12:31:51.856" v="672" actId="1076"/>
          <ac:picMkLst>
            <pc:docMk/>
            <pc:sldMk cId="1990658214" sldId="267"/>
            <ac:picMk id="9" creationId="{B718D4C2-E6CF-2264-FFF4-7071CD091A31}"/>
          </ac:picMkLst>
        </pc:picChg>
        <pc:picChg chg="add mod">
          <ac:chgData name="Duyên Lương" userId="3a9e482f-ceb4-484a-8eab-f708ff3e9a36" providerId="ADAL" clId="{2A4767EE-3B0F-4FD3-A306-6C4E92035263}" dt="2023-09-11T12:31:20.123" v="657" actId="403"/>
          <ac:picMkLst>
            <pc:docMk/>
            <pc:sldMk cId="1990658214" sldId="267"/>
            <ac:picMk id="10" creationId="{EF501698-CEF9-C6F3-8813-FD9B480BE8D8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857079318" sldId="268"/>
        </pc:sldMkLst>
        <pc:spChg chg="del">
          <ac:chgData name="Duyên Lương" userId="3a9e482f-ceb4-484a-8eab-f708ff3e9a36" providerId="ADAL" clId="{2A4767EE-3B0F-4FD3-A306-6C4E92035263}" dt="2023-09-11T12:28:47.044" v="579" actId="478"/>
          <ac:spMkLst>
            <pc:docMk/>
            <pc:sldMk cId="857079318" sldId="268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0:37.240" v="638" actId="403"/>
          <ac:spMkLst>
            <pc:docMk/>
            <pc:sldMk cId="857079318" sldId="268"/>
            <ac:spMk id="6" creationId="{25F83B45-E83B-9DE8-9486-26B2B1BFB8F1}"/>
          </ac:spMkLst>
        </pc:spChg>
        <pc:spChg chg="add mod">
          <ac:chgData name="Duyên Lương" userId="3a9e482f-ceb4-484a-8eab-f708ff3e9a36" providerId="ADAL" clId="{2A4767EE-3B0F-4FD3-A306-6C4E92035263}" dt="2023-09-11T12:30:57.427" v="646" actId="1076"/>
          <ac:spMkLst>
            <pc:docMk/>
            <pc:sldMk cId="857079318" sldId="268"/>
            <ac:spMk id="7" creationId="{F9A76450-273E-0036-E3F0-E8E63B94F19A}"/>
          </ac:spMkLst>
        </pc:spChg>
        <pc:spChg chg="add mod">
          <ac:chgData name="Duyên Lương" userId="3a9e482f-ceb4-484a-8eab-f708ff3e9a36" providerId="ADAL" clId="{2A4767EE-3B0F-4FD3-A306-6C4E92035263}" dt="2023-09-11T12:30:47.161" v="642" actId="1076"/>
          <ac:spMkLst>
            <pc:docMk/>
            <pc:sldMk cId="857079318" sldId="268"/>
            <ac:spMk id="8" creationId="{A7BDE947-F755-E3E3-E517-40505054F248}"/>
          </ac:spMkLst>
        </pc:spChg>
        <pc:picChg chg="add mod">
          <ac:chgData name="Duyên Lương" userId="3a9e482f-ceb4-484a-8eab-f708ff3e9a36" providerId="ADAL" clId="{2A4767EE-3B0F-4FD3-A306-6C4E92035263}" dt="2023-09-11T12:30:30.256" v="636" actId="1076"/>
          <ac:picMkLst>
            <pc:docMk/>
            <pc:sldMk cId="857079318" sldId="268"/>
            <ac:picMk id="9" creationId="{EC353DF0-692E-1870-93B6-257C57B01F0D}"/>
          </ac:picMkLst>
        </pc:picChg>
        <pc:picChg chg="add mod">
          <ac:chgData name="Duyên Lương" userId="3a9e482f-ceb4-484a-8eab-f708ff3e9a36" providerId="ADAL" clId="{2A4767EE-3B0F-4FD3-A306-6C4E92035263}" dt="2023-09-11T12:29:49.080" v="611" actId="1076"/>
          <ac:picMkLst>
            <pc:docMk/>
            <pc:sldMk cId="857079318" sldId="268"/>
            <ac:picMk id="10" creationId="{57096894-8355-8795-D790-5E77ED0804A9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3022402960" sldId="269"/>
        </pc:sldMkLst>
        <pc:spChg chg="del">
          <ac:chgData name="Duyên Lương" userId="3a9e482f-ceb4-484a-8eab-f708ff3e9a36" providerId="ADAL" clId="{2A4767EE-3B0F-4FD3-A306-6C4E92035263}" dt="2023-09-11T12:28:45.126" v="578" actId="478"/>
          <ac:spMkLst>
            <pc:docMk/>
            <pc:sldMk cId="3022402960" sldId="269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9:17.119" v="599" actId="1076"/>
          <ac:spMkLst>
            <pc:docMk/>
            <pc:sldMk cId="3022402960" sldId="269"/>
            <ac:spMk id="6" creationId="{3756035F-584F-7FDF-1360-2E99A65BFEF2}"/>
          </ac:spMkLst>
        </pc:spChg>
        <pc:spChg chg="add mod">
          <ac:chgData name="Duyên Lương" userId="3a9e482f-ceb4-484a-8eab-f708ff3e9a36" providerId="ADAL" clId="{2A4767EE-3B0F-4FD3-A306-6C4E92035263}" dt="2023-09-11T12:29:11.383" v="596" actId="1076"/>
          <ac:spMkLst>
            <pc:docMk/>
            <pc:sldMk cId="3022402960" sldId="269"/>
            <ac:spMk id="7" creationId="{A3241A88-80C2-2ED6-B5AC-60D2A901E04D}"/>
          </ac:spMkLst>
        </pc:spChg>
        <pc:spChg chg="add mod">
          <ac:chgData name="Duyên Lương" userId="3a9e482f-ceb4-484a-8eab-f708ff3e9a36" providerId="ADAL" clId="{2A4767EE-3B0F-4FD3-A306-6C4E92035263}" dt="2023-09-11T12:29:13.796" v="598" actId="1076"/>
          <ac:spMkLst>
            <pc:docMk/>
            <pc:sldMk cId="3022402960" sldId="269"/>
            <ac:spMk id="8" creationId="{6DD6075D-6CD2-F0EF-E0E1-60C0AE70E892}"/>
          </ac:spMkLst>
        </pc:spChg>
        <pc:picChg chg="add mod">
          <ac:chgData name="Duyên Lương" userId="3a9e482f-ceb4-484a-8eab-f708ff3e9a36" providerId="ADAL" clId="{2A4767EE-3B0F-4FD3-A306-6C4E92035263}" dt="2023-09-11T12:29:26.636" v="603" actId="1076"/>
          <ac:picMkLst>
            <pc:docMk/>
            <pc:sldMk cId="3022402960" sldId="269"/>
            <ac:picMk id="9" creationId="{88E958D3-5F18-67E3-EFC1-8CCB347ACFA9}"/>
          </ac:picMkLst>
        </pc:picChg>
        <pc:picChg chg="add mod">
          <ac:chgData name="Duyên Lương" userId="3a9e482f-ceb4-484a-8eab-f708ff3e9a36" providerId="ADAL" clId="{2A4767EE-3B0F-4FD3-A306-6C4E92035263}" dt="2023-09-11T12:29:03.934" v="593" actId="403"/>
          <ac:picMkLst>
            <pc:docMk/>
            <pc:sldMk cId="3022402960" sldId="269"/>
            <ac:picMk id="10" creationId="{CE802754-E0A4-4350-8C19-6E0474532034}"/>
          </ac:picMkLst>
        </pc:picChg>
      </pc:sldChg>
      <pc:sldChg chg="addSp delSp modSp mod modTransition delAnim">
        <pc:chgData name="Duyên Lương" userId="3a9e482f-ceb4-484a-8eab-f708ff3e9a36" providerId="ADAL" clId="{2A4767EE-3B0F-4FD3-A306-6C4E92035263}" dt="2023-09-11T12:49:29.920" v="1140"/>
        <pc:sldMkLst>
          <pc:docMk/>
          <pc:sldMk cId="3474773633" sldId="270"/>
        </pc:sldMkLst>
        <pc:spChg chg="del">
          <ac:chgData name="Duyên Lương" userId="3a9e482f-ceb4-484a-8eab-f708ff3e9a36" providerId="ADAL" clId="{2A4767EE-3B0F-4FD3-A306-6C4E92035263}" dt="2023-09-11T12:19:53.396" v="313" actId="478"/>
          <ac:spMkLst>
            <pc:docMk/>
            <pc:sldMk cId="3474773633" sldId="270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8:57.112" v="1096" actId="1076"/>
          <ac:spMkLst>
            <pc:docMk/>
            <pc:sldMk cId="3474773633" sldId="270"/>
            <ac:spMk id="6" creationId="{CB5CD508-EC0F-C91A-EE7A-DCFA12B27953}"/>
          </ac:spMkLst>
        </pc:spChg>
        <pc:spChg chg="add mod">
          <ac:chgData name="Duyên Lương" userId="3a9e482f-ceb4-484a-8eab-f708ff3e9a36" providerId="ADAL" clId="{2A4767EE-3B0F-4FD3-A306-6C4E92035263}" dt="2023-09-11T12:49:19.047" v="1139" actId="1076"/>
          <ac:spMkLst>
            <pc:docMk/>
            <pc:sldMk cId="3474773633" sldId="270"/>
            <ac:spMk id="7" creationId="{751F9CAC-A281-BD73-7D0B-C9765DDB712C}"/>
          </ac:spMkLst>
        </pc:spChg>
        <pc:spChg chg="del">
          <ac:chgData name="Duyên Lương" userId="3a9e482f-ceb4-484a-8eab-f708ff3e9a36" providerId="ADAL" clId="{2A4767EE-3B0F-4FD3-A306-6C4E92035263}" dt="2023-09-11T12:19:54.446" v="314" actId="478"/>
          <ac:spMkLst>
            <pc:docMk/>
            <pc:sldMk cId="3474773633" sldId="270"/>
            <ac:spMk id="9" creationId="{6E766C14-24DE-4957-D714-85EBA92907F4}"/>
          </ac:spMkLst>
        </pc:spChg>
        <pc:spChg chg="del">
          <ac:chgData name="Duyên Lương" userId="3a9e482f-ceb4-484a-8eab-f708ff3e9a36" providerId="ADAL" clId="{2A4767EE-3B0F-4FD3-A306-6C4E92035263}" dt="2023-09-11T12:19:56.056" v="316" actId="478"/>
          <ac:spMkLst>
            <pc:docMk/>
            <pc:sldMk cId="3474773633" sldId="270"/>
            <ac:spMk id="10" creationId="{FC6FC9F7-16A8-7250-1CE8-A913EB352AF0}"/>
          </ac:spMkLst>
        </pc:spChg>
        <pc:spChg chg="del">
          <ac:chgData name="Duyên Lương" userId="3a9e482f-ceb4-484a-8eab-f708ff3e9a36" providerId="ADAL" clId="{2A4767EE-3B0F-4FD3-A306-6C4E92035263}" dt="2023-09-11T12:19:55.187" v="315" actId="478"/>
          <ac:spMkLst>
            <pc:docMk/>
            <pc:sldMk cId="3474773633" sldId="270"/>
            <ac:spMk id="11" creationId="{47CDDCD2-E6CC-7F39-5D18-3CA240B776C3}"/>
          </ac:spMkLst>
        </pc:spChg>
        <pc:picChg chg="del">
          <ac:chgData name="Duyên Lương" userId="3a9e482f-ceb4-484a-8eab-f708ff3e9a36" providerId="ADAL" clId="{2A4767EE-3B0F-4FD3-A306-6C4E92035263}" dt="2023-09-11T12:19:57.721" v="317" actId="478"/>
          <ac:picMkLst>
            <pc:docMk/>
            <pc:sldMk cId="3474773633" sldId="270"/>
            <ac:picMk id="12" creationId="{359F31C5-0D5E-9B21-7350-FEB02028D29C}"/>
          </ac:picMkLst>
        </pc:picChg>
        <pc:picChg chg="del">
          <ac:chgData name="Duyên Lương" userId="3a9e482f-ceb4-484a-8eab-f708ff3e9a36" providerId="ADAL" clId="{2A4767EE-3B0F-4FD3-A306-6C4E92035263}" dt="2023-09-11T12:19:58.209" v="318" actId="478"/>
          <ac:picMkLst>
            <pc:docMk/>
            <pc:sldMk cId="3474773633" sldId="270"/>
            <ac:picMk id="13" creationId="{C38A70CD-B0C2-95F0-096E-B22F9326EF69}"/>
          </ac:picMkLst>
        </pc:picChg>
      </pc:sldChg>
      <pc:sldChg chg="addSp delSp modSp mod modTransition delAnim">
        <pc:chgData name="Duyên Lương" userId="3a9e482f-ceb4-484a-8eab-f708ff3e9a36" providerId="ADAL" clId="{2A4767EE-3B0F-4FD3-A306-6C4E92035263}" dt="2023-09-11T12:49:29.920" v="1140"/>
        <pc:sldMkLst>
          <pc:docMk/>
          <pc:sldMk cId="179268536" sldId="271"/>
        </pc:sldMkLst>
        <pc:spChg chg="del">
          <ac:chgData name="Duyên Lương" userId="3a9e482f-ceb4-484a-8eab-f708ff3e9a36" providerId="ADAL" clId="{2A4767EE-3B0F-4FD3-A306-6C4E92035263}" dt="2023-09-11T12:19:36.945" v="311" actId="478"/>
          <ac:spMkLst>
            <pc:docMk/>
            <pc:sldMk cId="179268536" sldId="271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8:07.851" v="1059" actId="1076"/>
          <ac:spMkLst>
            <pc:docMk/>
            <pc:sldMk cId="179268536" sldId="271"/>
            <ac:spMk id="6" creationId="{4B9CE979-CF92-FD8C-AA17-B54AC83F456A}"/>
          </ac:spMkLst>
        </pc:spChg>
        <pc:spChg chg="add mod">
          <ac:chgData name="Duyên Lương" userId="3a9e482f-ceb4-484a-8eab-f708ff3e9a36" providerId="ADAL" clId="{2A4767EE-3B0F-4FD3-A306-6C4E92035263}" dt="2023-09-11T12:48:38.522" v="1079" actId="1076"/>
          <ac:spMkLst>
            <pc:docMk/>
            <pc:sldMk cId="179268536" sldId="271"/>
            <ac:spMk id="7" creationId="{7CE8A06A-7175-30FB-27DE-7E9F57A39462}"/>
          </ac:spMkLst>
        </pc:spChg>
        <pc:spChg chg="del">
          <ac:chgData name="Duyên Lương" userId="3a9e482f-ceb4-484a-8eab-f708ff3e9a36" providerId="ADAL" clId="{2A4767EE-3B0F-4FD3-A306-6C4E92035263}" dt="2023-09-11T12:19:33.608" v="307" actId="478"/>
          <ac:spMkLst>
            <pc:docMk/>
            <pc:sldMk cId="179268536" sldId="271"/>
            <ac:spMk id="9" creationId="{6E766C14-24DE-4957-D714-85EBA92907F4}"/>
          </ac:spMkLst>
        </pc:spChg>
        <pc:spChg chg="del">
          <ac:chgData name="Duyên Lương" userId="3a9e482f-ceb4-484a-8eab-f708ff3e9a36" providerId="ADAL" clId="{2A4767EE-3B0F-4FD3-A306-6C4E92035263}" dt="2023-09-11T12:19:35.258" v="309" actId="478"/>
          <ac:spMkLst>
            <pc:docMk/>
            <pc:sldMk cId="179268536" sldId="271"/>
            <ac:spMk id="10" creationId="{FC6FC9F7-16A8-7250-1CE8-A913EB352AF0}"/>
          </ac:spMkLst>
        </pc:spChg>
        <pc:spChg chg="del">
          <ac:chgData name="Duyên Lương" userId="3a9e482f-ceb4-484a-8eab-f708ff3e9a36" providerId="ADAL" clId="{2A4767EE-3B0F-4FD3-A306-6C4E92035263}" dt="2023-09-11T12:19:34.447" v="308" actId="478"/>
          <ac:spMkLst>
            <pc:docMk/>
            <pc:sldMk cId="179268536" sldId="271"/>
            <ac:spMk id="11" creationId="{47CDDCD2-E6CC-7F39-5D18-3CA240B776C3}"/>
          </ac:spMkLst>
        </pc:spChg>
        <pc:picChg chg="del">
          <ac:chgData name="Duyên Lương" userId="3a9e482f-ceb4-484a-8eab-f708ff3e9a36" providerId="ADAL" clId="{2A4767EE-3B0F-4FD3-A306-6C4E92035263}" dt="2023-09-11T12:19:32.500" v="306" actId="478"/>
          <ac:picMkLst>
            <pc:docMk/>
            <pc:sldMk cId="179268536" sldId="271"/>
            <ac:picMk id="12" creationId="{359F31C5-0D5E-9B21-7350-FEB02028D29C}"/>
          </ac:picMkLst>
        </pc:picChg>
        <pc:picChg chg="del">
          <ac:chgData name="Duyên Lương" userId="3a9e482f-ceb4-484a-8eab-f708ff3e9a36" providerId="ADAL" clId="{2A4767EE-3B0F-4FD3-A306-6C4E92035263}" dt="2023-09-11T12:19:35.760" v="310" actId="478"/>
          <ac:picMkLst>
            <pc:docMk/>
            <pc:sldMk cId="179268536" sldId="271"/>
            <ac:picMk id="13" creationId="{C38A70CD-B0C2-95F0-096E-B22F9326EF69}"/>
          </ac:picMkLst>
        </pc:picChg>
      </pc:sldChg>
      <pc:sldChg chg="addSp delSp modSp mod modTransition delAnim modAnim">
        <pc:chgData name="Duyên Lương" userId="3a9e482f-ceb4-484a-8eab-f708ff3e9a36" providerId="ADAL" clId="{2A4767EE-3B0F-4FD3-A306-6C4E92035263}" dt="2023-09-11T12:49:29.920" v="1140"/>
        <pc:sldMkLst>
          <pc:docMk/>
          <pc:sldMk cId="3750650350" sldId="272"/>
        </pc:sldMkLst>
        <pc:spChg chg="del">
          <ac:chgData name="Duyên Lương" userId="3a9e482f-ceb4-484a-8eab-f708ff3e9a36" providerId="ADAL" clId="{2A4767EE-3B0F-4FD3-A306-6C4E92035263}" dt="2023-09-11T12:24:29.777" v="481" actId="478"/>
          <ac:spMkLst>
            <pc:docMk/>
            <pc:sldMk cId="3750650350" sldId="272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25:14.190" v="492" actId="1076"/>
          <ac:spMkLst>
            <pc:docMk/>
            <pc:sldMk cId="3750650350" sldId="272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4:29.158" v="480" actId="478"/>
          <ac:spMkLst>
            <pc:docMk/>
            <pc:sldMk cId="3750650350" sldId="272"/>
            <ac:spMk id="11" creationId="{4AE0BC03-C6D1-84FC-5D68-2B34EEE03683}"/>
          </ac:spMkLst>
        </pc:spChg>
        <pc:picChg chg="add mod">
          <ac:chgData name="Duyên Lương" userId="3a9e482f-ceb4-484a-8eab-f708ff3e9a36" providerId="ADAL" clId="{2A4767EE-3B0F-4FD3-A306-6C4E92035263}" dt="2023-09-11T12:25:20.025" v="493" actId="14100"/>
          <ac:picMkLst>
            <pc:docMk/>
            <pc:sldMk cId="3750650350" sldId="272"/>
            <ac:picMk id="6" creationId="{DE4F01FE-39E4-36FF-976F-742509033D60}"/>
          </ac:picMkLst>
        </pc:picChg>
      </pc:sldChg>
      <pc:sldChg chg="addSp delSp 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325579139" sldId="273"/>
        </pc:sldMkLst>
        <pc:spChg chg="mod">
          <ac:chgData name="Duyên Lương" userId="3a9e482f-ceb4-484a-8eab-f708ff3e9a36" providerId="ADAL" clId="{2A4767EE-3B0F-4FD3-A306-6C4E92035263}" dt="2023-09-11T12:28:05.800" v="560" actId="1076"/>
          <ac:spMkLst>
            <pc:docMk/>
            <pc:sldMk cId="325579139" sldId="273"/>
            <ac:spMk id="4" creationId="{00000000-0000-0000-0000-000000000000}"/>
          </ac:spMkLst>
        </pc:spChg>
        <pc:spChg chg="add mod ord">
          <ac:chgData name="Duyên Lương" userId="3a9e482f-ceb4-484a-8eab-f708ff3e9a36" providerId="ADAL" clId="{2A4767EE-3B0F-4FD3-A306-6C4E92035263}" dt="2023-09-11T12:28:01.352" v="558" actId="167"/>
          <ac:spMkLst>
            <pc:docMk/>
            <pc:sldMk cId="325579139" sldId="273"/>
            <ac:spMk id="5" creationId="{842D6B39-6274-5769-FB62-C6AC94C9FFD9}"/>
          </ac:spMkLst>
        </pc:spChg>
        <pc:spChg chg="del">
          <ac:chgData name="Duyên Lương" userId="3a9e482f-ceb4-484a-8eab-f708ff3e9a36" providerId="ADAL" clId="{2A4767EE-3B0F-4FD3-A306-6C4E92035263}" dt="2023-09-11T12:27:08.248" v="526" actId="478"/>
          <ac:spMkLst>
            <pc:docMk/>
            <pc:sldMk cId="325579139" sldId="273"/>
            <ac:spMk id="11" creationId="{2251770B-55A8-BFC2-FFD6-FA4EA55A5DDC}"/>
          </ac:spMkLst>
        </pc:spChg>
        <pc:spChg chg="del">
          <ac:chgData name="Duyên Lương" userId="3a9e482f-ceb4-484a-8eab-f708ff3e9a36" providerId="ADAL" clId="{2A4767EE-3B0F-4FD3-A306-6C4E92035263}" dt="2023-09-11T12:27:07.188" v="525" actId="478"/>
          <ac:spMkLst>
            <pc:docMk/>
            <pc:sldMk cId="325579139" sldId="273"/>
            <ac:spMk id="12" creationId="{92ABBA61-A257-10A8-BB3E-746D275EA891}"/>
          </ac:spMkLst>
        </pc:spChg>
        <pc:spChg chg="mod">
          <ac:chgData name="Duyên Lương" userId="3a9e482f-ceb4-484a-8eab-f708ff3e9a36" providerId="ADAL" clId="{2A4767EE-3B0F-4FD3-A306-6C4E92035263}" dt="2023-09-11T12:27:34.643" v="552" actId="1076"/>
          <ac:spMkLst>
            <pc:docMk/>
            <pc:sldMk cId="325579139" sldId="273"/>
            <ac:spMk id="13" creationId="{A3E4C0C0-1A68-DD8D-8FC2-689B1805733D}"/>
          </ac:spMkLst>
        </pc:spChg>
      </pc:sldChg>
      <pc:sldChg chg="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24572141" sldId="274"/>
        </pc:sldMkLst>
        <pc:spChg chg="mod">
          <ac:chgData name="Duyên Lương" userId="3a9e482f-ceb4-484a-8eab-f708ff3e9a36" providerId="ADAL" clId="{2A4767EE-3B0F-4FD3-A306-6C4E92035263}" dt="2023-09-11T12:32:21.152" v="678" actId="1076"/>
          <ac:spMkLst>
            <pc:docMk/>
            <pc:sldMk cId="24572141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32:30.508" v="683" actId="1076"/>
          <ac:spMkLst>
            <pc:docMk/>
            <pc:sldMk cId="24572141" sldId="274"/>
            <ac:spMk id="5" creationId="{842D6B39-6274-5769-FB62-C6AC94C9FFD9}"/>
          </ac:spMkLst>
        </pc:spChg>
        <pc:spChg chg="mod">
          <ac:chgData name="Duyên Lương" userId="3a9e482f-ceb4-484a-8eab-f708ff3e9a36" providerId="ADAL" clId="{2A4767EE-3B0F-4FD3-A306-6C4E92035263}" dt="2023-09-11T12:32:37.137" v="684" actId="1076"/>
          <ac:spMkLst>
            <pc:docMk/>
            <pc:sldMk cId="24572141" sldId="274"/>
            <ac:spMk id="13" creationId="{A3E4C0C0-1A68-DD8D-8FC2-689B1805733D}"/>
          </ac:spMkLst>
        </pc:spChg>
      </pc:sldChg>
      <pc:sldChg chg="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488918292" sldId="275"/>
        </pc:sldMkLst>
        <pc:spChg chg="mod">
          <ac:chgData name="Duyên Lương" userId="3a9e482f-ceb4-484a-8eab-f708ff3e9a36" providerId="ADAL" clId="{2A4767EE-3B0F-4FD3-A306-6C4E92035263}" dt="2023-09-11T12:28:34.604" v="577" actId="20577"/>
          <ac:spMkLst>
            <pc:docMk/>
            <pc:sldMk cId="488918292" sldId="275"/>
            <ac:spMk id="13" creationId="{A3E4C0C0-1A68-DD8D-8FC2-689B1805733D}"/>
          </ac:spMkLst>
        </pc:spChg>
      </pc:sldChg>
      <pc:sldChg chg="addSp delSp modSp mod delAnim modAnim">
        <pc:chgData name="Duyên Lương" userId="3a9e482f-ceb4-484a-8eab-f708ff3e9a36" providerId="ADAL" clId="{2A4767EE-3B0F-4FD3-A306-6C4E92035263}" dt="2023-09-11T12:52:10.439" v="1182"/>
        <pc:sldMkLst>
          <pc:docMk/>
          <pc:sldMk cId="1209402673" sldId="276"/>
        </pc:sldMkLst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4" creationId="{7D6BA553-5F54-BBF1-26B9-F483FA0B5FC2}"/>
          </ac:spMkLst>
        </pc:spChg>
        <pc:spChg chg="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6" creationId="{C57A465B-B392-FCE9-6A4B-DF6948BFF089}"/>
          </ac:spMkLst>
        </pc:spChg>
        <pc:spChg chg="mod">
          <ac:chgData name="Duyên Lương" userId="3a9e482f-ceb4-484a-8eab-f708ff3e9a36" providerId="ADAL" clId="{2A4767EE-3B0F-4FD3-A306-6C4E92035263}" dt="2023-09-11T12:51:52.570" v="1164" actId="1076"/>
          <ac:spMkLst>
            <pc:docMk/>
            <pc:sldMk cId="1209402673" sldId="276"/>
            <ac:spMk id="8" creationId="{F5D9A9E4-29AC-60B4-AB78-7F6BDA30C605}"/>
          </ac:spMkLst>
        </pc:spChg>
        <pc:spChg chg="add mod">
          <ac:chgData name="Duyên Lương" userId="3a9e482f-ceb4-484a-8eab-f708ff3e9a36" providerId="ADAL" clId="{2A4767EE-3B0F-4FD3-A306-6C4E92035263}" dt="2023-09-11T12:51:56.855" v="1165" actId="1076"/>
          <ac:spMkLst>
            <pc:docMk/>
            <pc:sldMk cId="1209402673" sldId="276"/>
            <ac:spMk id="11" creationId="{FB524DE3-7EDC-941D-9AB1-E1CD0ABAB1F4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2" creationId="{F86F7053-694E-0376-D27A-ABC1DCC9FECF}"/>
          </ac:spMkLst>
        </pc:spChg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13" creationId="{32F87573-4FBC-B1FE-227C-972B6ABFABF2}"/>
          </ac:spMkLst>
        </pc:spChg>
        <pc:spChg chg="add mod">
          <ac:chgData name="Duyên Lương" userId="3a9e482f-ceb4-484a-8eab-f708ff3e9a36" providerId="ADAL" clId="{2A4767EE-3B0F-4FD3-A306-6C4E92035263}" dt="2023-09-11T12:51:58.815" v="1166" actId="1076"/>
          <ac:spMkLst>
            <pc:docMk/>
            <pc:sldMk cId="1209402673" sldId="276"/>
            <ac:spMk id="14" creationId="{2D8D1A54-D780-5C50-65BC-FE24767F8F9B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5" creationId="{B07816BF-C228-B504-C307-96BAC15E79BD}"/>
          </ac:spMkLst>
        </pc:spChg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16" creationId="{A2CE42F0-37E6-905A-4659-BF6BD98D1691}"/>
          </ac:spMkLst>
        </pc:spChg>
        <pc:spChg chg="add mod">
          <ac:chgData name="Duyên Lương" userId="3a9e482f-ceb4-484a-8eab-f708ff3e9a36" providerId="ADAL" clId="{2A4767EE-3B0F-4FD3-A306-6C4E92035263}" dt="2023-09-11T12:52:01.494" v="1167" actId="1076"/>
          <ac:spMkLst>
            <pc:docMk/>
            <pc:sldMk cId="1209402673" sldId="276"/>
            <ac:spMk id="17" creationId="{E6112020-21C5-B166-D925-37F6BCAA8799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8" creationId="{BB2EE78B-7E92-0DAF-BF9B-19FE1C668772}"/>
          </ac:spMkLst>
        </pc:spChg>
        <pc:picChg chg="del">
          <ac:chgData name="Duyên Lương" userId="3a9e482f-ceb4-484a-8eab-f708ff3e9a36" providerId="ADAL" clId="{2A4767EE-3B0F-4FD3-A306-6C4E92035263}" dt="2023-09-11T12:50:56.325" v="1148" actId="478"/>
          <ac:picMkLst>
            <pc:docMk/>
            <pc:sldMk cId="1209402673" sldId="276"/>
            <ac:picMk id="9" creationId="{B718D4C2-E6CF-2264-FFF4-7071CD091A31}"/>
          </ac:picMkLst>
        </pc:picChg>
        <pc:picChg chg="del">
          <ac:chgData name="Duyên Lương" userId="3a9e482f-ceb4-484a-8eab-f708ff3e9a36" providerId="ADAL" clId="{2A4767EE-3B0F-4FD3-A306-6C4E92035263}" dt="2023-09-11T12:50:57.506" v="1149" actId="478"/>
          <ac:picMkLst>
            <pc:docMk/>
            <pc:sldMk cId="1209402673" sldId="276"/>
            <ac:picMk id="10" creationId="{EF501698-CEF9-C6F3-8813-FD9B480BE8D8}"/>
          </ac:picMkLst>
        </pc:picChg>
      </pc:sldChg>
      <pc:sldMasterChg chg="setBg modSldLayout">
        <pc:chgData name="Duyên Lương" userId="3a9e482f-ceb4-484a-8eab-f708ff3e9a36" providerId="ADAL" clId="{2A4767EE-3B0F-4FD3-A306-6C4E92035263}" dt="2023-09-11T12:10:01.392" v="3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48049">
            <a:off x="-1111896" y="3531802"/>
            <a:ext cx="6059580" cy="7235319"/>
          </a:xfrm>
          <a:custGeom>
            <a:avLst/>
            <a:gdLst/>
            <a:ahLst/>
            <a:cxnLst/>
            <a:rect l="l" t="t" r="r" b="b"/>
            <a:pathLst>
              <a:path w="6059580" h="7235319">
                <a:moveTo>
                  <a:pt x="0" y="0"/>
                </a:moveTo>
                <a:lnTo>
                  <a:pt x="6059580" y="0"/>
                </a:lnTo>
                <a:lnTo>
                  <a:pt x="6059580" y="7235319"/>
                </a:lnTo>
                <a:lnTo>
                  <a:pt x="0" y="723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2440">
            <a:off x="12913453" y="3131838"/>
            <a:ext cx="7121237" cy="8035246"/>
          </a:xfrm>
          <a:custGeom>
            <a:avLst/>
            <a:gdLst/>
            <a:ahLst/>
            <a:cxnLst/>
            <a:rect l="l" t="t" r="r" b="b"/>
            <a:pathLst>
              <a:path w="7121237" h="8035246">
                <a:moveTo>
                  <a:pt x="0" y="0"/>
                </a:moveTo>
                <a:lnTo>
                  <a:pt x="7121236" y="0"/>
                </a:lnTo>
                <a:lnTo>
                  <a:pt x="7121236" y="8035246"/>
                </a:lnTo>
                <a:lnTo>
                  <a:pt x="0" y="8035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36075" y="778486"/>
            <a:ext cx="10100281" cy="766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2060"/>
                </a:solidFill>
                <a:latin typeface="Bodoni FLF Bold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C57A465B-B392-FCE9-6A4B-DF6948BFF089}"/>
              </a:ext>
            </a:extLst>
          </p:cNvPr>
          <p:cNvSpPr txBox="1">
            <a:spLocks/>
          </p:cNvSpPr>
          <p:nvPr/>
        </p:nvSpPr>
        <p:spPr>
          <a:xfrm>
            <a:off x="381000" y="8495970"/>
            <a:ext cx="67818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</a:rPr>
              <a:t>overshopping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</a:rPr>
              <a:t> (v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10E18-70C3-E458-4967-C2557EF6215B}"/>
              </a:ext>
            </a:extLst>
          </p:cNvPr>
          <p:cNvSpPr/>
          <p:nvPr/>
        </p:nvSpPr>
        <p:spPr>
          <a:xfrm>
            <a:off x="11582400" y="8694951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D9A9E4-29AC-60B4-AB78-7F6BDA30C605}"/>
              </a:ext>
            </a:extLst>
          </p:cNvPr>
          <p:cNvSpPr/>
          <p:nvPr/>
        </p:nvSpPr>
        <p:spPr>
          <a:xfrm>
            <a:off x="7131979" y="8658943"/>
            <a:ext cx="5489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əʊvə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(r) ˈ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ʃɒpɪŋ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7D6BA553-5F54-BBF1-26B9-F483FA0B5FC2}"/>
              </a:ext>
            </a:extLst>
          </p:cNvPr>
          <p:cNvSpPr txBox="1">
            <a:spLocks/>
          </p:cNvSpPr>
          <p:nvPr/>
        </p:nvSpPr>
        <p:spPr>
          <a:xfrm>
            <a:off x="226135" y="643007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shipping (n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24DE3-7EDC-941D-9AB1-E1CD0ABAB1F4}"/>
              </a:ext>
            </a:extLst>
          </p:cNvPr>
          <p:cNvSpPr/>
          <p:nvPr/>
        </p:nvSpPr>
        <p:spPr>
          <a:xfrm>
            <a:off x="11307939" y="643873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r>
              <a:rPr lang="en-US" sz="6000" dirty="0"/>
              <a:t>, </a:t>
            </a:r>
          </a:p>
          <a:p>
            <a:pPr lvl="0" algn="ctr"/>
            <a:r>
              <a:rPr lang="en-US" sz="6000" dirty="0" err="1"/>
              <a:t>giao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endParaRPr lang="en-US" sz="6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6F7053-694E-0376-D27A-ABC1DCC9FECF}"/>
              </a:ext>
            </a:extLst>
          </p:cNvPr>
          <p:cNvSpPr/>
          <p:nvPr/>
        </p:nvSpPr>
        <p:spPr>
          <a:xfrm>
            <a:off x="7884678" y="6544642"/>
            <a:ext cx="2823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ʃɪpɪŋ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3" name="Google Shape;1881;p31">
            <a:extLst>
              <a:ext uri="{FF2B5EF4-FFF2-40B4-BE49-F238E27FC236}">
                <a16:creationId xmlns:a16="http://schemas.microsoft.com/office/drawing/2014/main" id="{32F87573-4FBC-B1FE-227C-972B6ABFABF2}"/>
              </a:ext>
            </a:extLst>
          </p:cNvPr>
          <p:cNvSpPr txBox="1">
            <a:spLocks/>
          </p:cNvSpPr>
          <p:nvPr/>
        </p:nvSpPr>
        <p:spPr>
          <a:xfrm>
            <a:off x="228600" y="448605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purchase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D1A54-D780-5C50-65BC-FE24767F8F9B}"/>
              </a:ext>
            </a:extLst>
          </p:cNvPr>
          <p:cNvSpPr/>
          <p:nvPr/>
        </p:nvSpPr>
        <p:spPr>
          <a:xfrm>
            <a:off x="12916593" y="4471810"/>
            <a:ext cx="48973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mua</a:t>
            </a:r>
            <a:r>
              <a:rPr lang="en-US" sz="6600" dirty="0"/>
              <a:t> </a:t>
            </a:r>
            <a:r>
              <a:rPr lang="en-US" sz="6600" dirty="0" err="1"/>
              <a:t>sắm</a:t>
            </a:r>
            <a:endParaRPr lang="en-US" sz="6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816BF-C228-B504-C307-96BAC15E79BD}"/>
              </a:ext>
            </a:extLst>
          </p:cNvPr>
          <p:cNvSpPr/>
          <p:nvPr/>
        </p:nvSpPr>
        <p:spPr>
          <a:xfrm>
            <a:off x="7561674" y="4570669"/>
            <a:ext cx="3469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pɜːtʃəs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6" name="Google Shape;1881;p31">
            <a:extLst>
              <a:ext uri="{FF2B5EF4-FFF2-40B4-BE49-F238E27FC236}">
                <a16:creationId xmlns:a16="http://schemas.microsoft.com/office/drawing/2014/main" id="{A2CE42F0-37E6-905A-4659-BF6BD98D1691}"/>
              </a:ext>
            </a:extLst>
          </p:cNvPr>
          <p:cNvSpPr txBox="1">
            <a:spLocks/>
          </p:cNvSpPr>
          <p:nvPr/>
        </p:nvSpPr>
        <p:spPr>
          <a:xfrm>
            <a:off x="-228600" y="2542042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access (n)</a:t>
            </a:r>
            <a:endParaRPr lang="en-US" sz="72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12020-21C5-B166-D925-37F6BCAA8799}"/>
              </a:ext>
            </a:extLst>
          </p:cNvPr>
          <p:cNvSpPr/>
          <p:nvPr/>
        </p:nvSpPr>
        <p:spPr>
          <a:xfrm>
            <a:off x="11307939" y="2691187"/>
            <a:ext cx="72070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quyền</a:t>
            </a:r>
            <a:r>
              <a:rPr lang="en-US" sz="6600" dirty="0"/>
              <a:t> </a:t>
            </a:r>
            <a:r>
              <a:rPr lang="en-US" sz="6600" dirty="0" err="1"/>
              <a:t>truy</a:t>
            </a:r>
            <a:r>
              <a:rPr lang="en-US" sz="6600" dirty="0"/>
              <a:t> </a:t>
            </a:r>
            <a:r>
              <a:rPr lang="en-US" sz="6600" dirty="0" err="1"/>
              <a:t>cập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endParaRPr lang="en-US" sz="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2EE78B-7E92-0DAF-BF9B-19FE1C668772}"/>
              </a:ext>
            </a:extLst>
          </p:cNvPr>
          <p:cNvSpPr/>
          <p:nvPr/>
        </p:nvSpPr>
        <p:spPr>
          <a:xfrm>
            <a:off x="7734310" y="2638174"/>
            <a:ext cx="3314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94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 rot="3865325">
            <a:off x="5837031" y="171649"/>
            <a:ext cx="16750639" cy="76133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2923877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6019800" y="5214795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45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482" y="7913988"/>
            <a:ext cx="2045105" cy="2373012"/>
          </a:xfrm>
          <a:custGeom>
            <a:avLst/>
            <a:gdLst/>
            <a:ahLst/>
            <a:cxnLst/>
            <a:rect l="l" t="t" r="r" b="b"/>
            <a:pathLst>
              <a:path w="2045105" h="2373012">
                <a:moveTo>
                  <a:pt x="0" y="0"/>
                </a:moveTo>
                <a:lnTo>
                  <a:pt x="2045105" y="0"/>
                </a:lnTo>
                <a:lnTo>
                  <a:pt x="2045105" y="2373012"/>
                </a:lnTo>
                <a:lnTo>
                  <a:pt x="0" y="2373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7147">
            <a:off x="4518340" y="7744773"/>
            <a:ext cx="2268433" cy="2432043"/>
          </a:xfrm>
          <a:custGeom>
            <a:avLst/>
            <a:gdLst/>
            <a:ahLst/>
            <a:cxnLst/>
            <a:rect l="l" t="t" r="r" b="b"/>
            <a:pathLst>
              <a:path w="2268433" h="2432043">
                <a:moveTo>
                  <a:pt x="0" y="0"/>
                </a:moveTo>
                <a:lnTo>
                  <a:pt x="2268433" y="0"/>
                </a:lnTo>
                <a:lnTo>
                  <a:pt x="2268433" y="2432043"/>
                </a:lnTo>
                <a:lnTo>
                  <a:pt x="0" y="243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936128">
            <a:off x="2161587" y="7854957"/>
            <a:ext cx="2016385" cy="2432043"/>
          </a:xfrm>
          <a:custGeom>
            <a:avLst/>
            <a:gdLst/>
            <a:ahLst/>
            <a:cxnLst/>
            <a:rect l="l" t="t" r="r" b="b"/>
            <a:pathLst>
              <a:path w="2016385" h="2432043">
                <a:moveTo>
                  <a:pt x="0" y="0"/>
                </a:moveTo>
                <a:lnTo>
                  <a:pt x="2016385" y="0"/>
                </a:lnTo>
                <a:lnTo>
                  <a:pt x="2016385" y="2432043"/>
                </a:lnTo>
                <a:lnTo>
                  <a:pt x="0" y="24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165E6E3-23EA-43D7-8C22-D2B0E68FFDCC}"/>
              </a:ext>
            </a:extLst>
          </p:cNvPr>
          <p:cNvSpPr txBox="1">
            <a:spLocks/>
          </p:cNvSpPr>
          <p:nvPr/>
        </p:nvSpPr>
        <p:spPr>
          <a:xfrm>
            <a:off x="575811" y="2361318"/>
            <a:ext cx="9025389" cy="45098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5400" b="1" dirty="0">
                <a:latin typeface="Bodoni FLF Bold" panose="020B0604020202020204"/>
              </a:rPr>
              <a:t>1.  internet access</a:t>
            </a: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5400" b="1" dirty="0">
                <a:latin typeface="Bodoni FLF Bold" panose="020B0604020202020204"/>
              </a:rPr>
              <a:t>2.  travelling 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AutoNum type="arabicPeriod" startAt="3"/>
            </a:pPr>
            <a:r>
              <a:rPr lang="en-US" sz="5400" b="1" dirty="0">
                <a:latin typeface="Bodoni FLF Bold" panose="020B0604020202020204"/>
              </a:rPr>
              <a:t>a smartphone/ laptop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AutoNum type="arabicPeriod" startAt="3"/>
            </a:pPr>
            <a:r>
              <a:rPr lang="en-US" sz="5400" b="1" dirty="0">
                <a:latin typeface="Bodoni FLF Bold" panose="020B0604020202020204"/>
              </a:rPr>
              <a:t>a smartphone/laptop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5F26DF-C4F0-43D5-3525-5AEB9DAD56E8}"/>
              </a:ext>
            </a:extLst>
          </p:cNvPr>
          <p:cNvSpPr txBox="1"/>
          <p:nvPr/>
        </p:nvSpPr>
        <p:spPr>
          <a:xfrm>
            <a:off x="304800" y="254956"/>
            <a:ext cx="179832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1. Work in pairs. Discuss and tick          the things related to online shopping.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AB6B27B2-AB6C-3C4B-1348-24622A3409E3}"/>
              </a:ext>
            </a:extLst>
          </p:cNvPr>
          <p:cNvSpPr/>
          <p:nvPr/>
        </p:nvSpPr>
        <p:spPr>
          <a:xfrm>
            <a:off x="7863280" y="2999377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97B596C1-BAFB-2EF0-AE7F-8A3DC3A66238}"/>
              </a:ext>
            </a:extLst>
          </p:cNvPr>
          <p:cNvSpPr/>
          <p:nvPr/>
        </p:nvSpPr>
        <p:spPr>
          <a:xfrm>
            <a:off x="7949507" y="7185093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65B7F03E-C2D4-956B-6F6A-C3D4E1550ECF}"/>
              </a:ext>
            </a:extLst>
          </p:cNvPr>
          <p:cNvSpPr/>
          <p:nvPr/>
        </p:nvSpPr>
        <p:spPr>
          <a:xfrm>
            <a:off x="7845484" y="4374012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BA83BDFA-4332-DC84-0094-80691038A4B4}"/>
              </a:ext>
            </a:extLst>
          </p:cNvPr>
          <p:cNvSpPr/>
          <p:nvPr/>
        </p:nvSpPr>
        <p:spPr>
          <a:xfrm>
            <a:off x="7893661" y="5746452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7136C8-DDDA-F079-08F3-061A62043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5309" y="162341"/>
            <a:ext cx="1049996" cy="882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F6EC2-B7A1-1401-0B9A-BB7F0A2CC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6210" y="2967242"/>
            <a:ext cx="685944" cy="576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C52BFA-7F85-0A15-B09C-B724E83FD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9507" y="5758789"/>
            <a:ext cx="596976" cy="5019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B3CCF6-AD6E-1818-E7CE-FA8DDB019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00" y="2668622"/>
            <a:ext cx="8870334" cy="66822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218CEB-0D3E-C62D-C827-C0AE7AD8B3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035" y="7189690"/>
            <a:ext cx="596976" cy="501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2DFE8B6-0BB0-5A47-A60A-57C440D640EF}"/>
              </a:ext>
            </a:extLst>
          </p:cNvPr>
          <p:cNvSpPr txBox="1">
            <a:spLocks/>
          </p:cNvSpPr>
          <p:nvPr/>
        </p:nvSpPr>
        <p:spPr>
          <a:xfrm>
            <a:off x="576198" y="2202308"/>
            <a:ext cx="17711802" cy="73607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You can buy a product or ___________ online.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When shopping online, you visit a ___________ website.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Online shopping helps you save time and ___________.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If you return a product, you still must pay for the ______________.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Shopping online can make you become a ________________.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D061B-1442-37F8-DA0E-3AF8F23C0F8E}"/>
              </a:ext>
            </a:extLst>
          </p:cNvPr>
          <p:cNvSpPr txBox="1"/>
          <p:nvPr/>
        </p:nvSpPr>
        <p:spPr>
          <a:xfrm>
            <a:off x="304800" y="272424"/>
            <a:ext cx="179832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2. Listen to a talk about online shopping and fill in each blank with a suitable word.</a:t>
            </a:r>
          </a:p>
        </p:txBody>
      </p:sp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AFFD8FE9-6DE1-0D55-CE9F-5771910F97A8}"/>
              </a:ext>
            </a:extLst>
          </p:cNvPr>
          <p:cNvSpPr txBox="1">
            <a:spLocks/>
          </p:cNvSpPr>
          <p:nvPr/>
        </p:nvSpPr>
        <p:spPr>
          <a:xfrm>
            <a:off x="8767579" y="2247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service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6" name="Google Shape;1881;p31">
            <a:extLst>
              <a:ext uri="{FF2B5EF4-FFF2-40B4-BE49-F238E27FC236}">
                <a16:creationId xmlns:a16="http://schemas.microsoft.com/office/drawing/2014/main" id="{071D2044-F541-3118-65A1-55EBF08B4E4C}"/>
              </a:ext>
            </a:extLst>
          </p:cNvPr>
          <p:cNvSpPr txBox="1">
            <a:spLocks/>
          </p:cNvSpPr>
          <p:nvPr/>
        </p:nvSpPr>
        <p:spPr>
          <a:xfrm>
            <a:off x="11353800" y="3390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seller’s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7" name="Google Shape;1881;p31">
            <a:extLst>
              <a:ext uri="{FF2B5EF4-FFF2-40B4-BE49-F238E27FC236}">
                <a16:creationId xmlns:a16="http://schemas.microsoft.com/office/drawing/2014/main" id="{AE9E705D-D081-2096-B265-8189597DE5A2}"/>
              </a:ext>
            </a:extLst>
          </p:cNvPr>
          <p:cNvSpPr txBox="1">
            <a:spLocks/>
          </p:cNvSpPr>
          <p:nvPr/>
        </p:nvSpPr>
        <p:spPr>
          <a:xfrm>
            <a:off x="13374358" y="4533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money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8" name="Google Shape;1881;p31">
            <a:extLst>
              <a:ext uri="{FF2B5EF4-FFF2-40B4-BE49-F238E27FC236}">
                <a16:creationId xmlns:a16="http://schemas.microsoft.com/office/drawing/2014/main" id="{11F7F2FA-085C-AFCA-F6E5-C898C17D225D}"/>
              </a:ext>
            </a:extLst>
          </p:cNvPr>
          <p:cNvSpPr txBox="1">
            <a:spLocks/>
          </p:cNvSpPr>
          <p:nvPr/>
        </p:nvSpPr>
        <p:spPr>
          <a:xfrm>
            <a:off x="1295400" y="6819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shipping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9" name="Google Shape;1881;p31">
            <a:extLst>
              <a:ext uri="{FF2B5EF4-FFF2-40B4-BE49-F238E27FC236}">
                <a16:creationId xmlns:a16="http://schemas.microsoft.com/office/drawing/2014/main" id="{7A8F3D51-8446-96C6-DA95-762CCF8DF55B}"/>
              </a:ext>
            </a:extLst>
          </p:cNvPr>
          <p:cNvSpPr txBox="1">
            <a:spLocks/>
          </p:cNvSpPr>
          <p:nvPr/>
        </p:nvSpPr>
        <p:spPr>
          <a:xfrm>
            <a:off x="13172487" y="8039100"/>
            <a:ext cx="40868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shopaholic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pic>
        <p:nvPicPr>
          <p:cNvPr id="20" name="052">
            <a:hlinkClick r:id="" action="ppaction://media"/>
            <a:extLst>
              <a:ext uri="{FF2B5EF4-FFF2-40B4-BE49-F238E27FC236}">
                <a16:creationId xmlns:a16="http://schemas.microsoft.com/office/drawing/2014/main" id="{17351DEF-6DAD-D0D8-C969-530C66642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10719" y="1028700"/>
            <a:ext cx="1132887" cy="1132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8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978" y="2871624"/>
            <a:ext cx="1769172" cy="2271876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458689" y="1504600"/>
            <a:ext cx="1769172" cy="1644165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3840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4F048-C6BB-2486-8418-1C8D19949C47}"/>
              </a:ext>
            </a:extLst>
          </p:cNvPr>
          <p:cNvSpPr txBox="1">
            <a:spLocks/>
          </p:cNvSpPr>
          <p:nvPr/>
        </p:nvSpPr>
        <p:spPr>
          <a:xfrm>
            <a:off x="4343400" y="1954647"/>
            <a:ext cx="13944600" cy="70750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1. When you shop online, you can pay______ ways.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Bodoni FLF Bold" panose="020B0604020202020204"/>
              </a:rPr>
              <a:t>	A. one				B. two				C. three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2. The talk does NOT describe online shopping as_______.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800" dirty="0">
                <a:latin typeface="Bodoni FLF Bold" panose="020B0604020202020204"/>
              </a:rPr>
              <a:t>	A. convenient		B. ease			C. interesting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3. The talk is mainly about _______ of online shopping.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Bodoni FLF Bold" panose="020B0604020202020204"/>
              </a:rPr>
              <a:t>	A. always			B. sometimes		C. rarely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4800" b="1" dirty="0">
              <a:latin typeface="Bodoni FLF Bold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26F23-0EA0-F771-6E96-37BB58214285}"/>
              </a:ext>
            </a:extLst>
          </p:cNvPr>
          <p:cNvSpPr txBox="1"/>
          <p:nvPr/>
        </p:nvSpPr>
        <p:spPr>
          <a:xfrm>
            <a:off x="304800" y="333970"/>
            <a:ext cx="175260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3. Listen again and choose the correct answer A, B, or 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1F7474-D88E-98CF-7EE7-881248480615}"/>
              </a:ext>
            </a:extLst>
          </p:cNvPr>
          <p:cNvSpPr/>
          <p:nvPr/>
        </p:nvSpPr>
        <p:spPr>
          <a:xfrm>
            <a:off x="9677400" y="2871624"/>
            <a:ext cx="914400" cy="8240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CCB006-1A89-663B-87BA-B3456B853AAF}"/>
              </a:ext>
            </a:extLst>
          </p:cNvPr>
          <p:cNvSpPr/>
          <p:nvPr/>
        </p:nvSpPr>
        <p:spPr>
          <a:xfrm>
            <a:off x="14325600" y="5143500"/>
            <a:ext cx="838200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F3BB25-7B25-C7C8-9105-98333D0495D5}"/>
              </a:ext>
            </a:extLst>
          </p:cNvPr>
          <p:cNvSpPr/>
          <p:nvPr/>
        </p:nvSpPr>
        <p:spPr>
          <a:xfrm>
            <a:off x="14352522" y="7581900"/>
            <a:ext cx="838200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Track 52">
            <a:hlinkClick r:id="" action="ppaction://media"/>
            <a:extLst>
              <a:ext uri="{FF2B5EF4-FFF2-40B4-BE49-F238E27FC236}">
                <a16:creationId xmlns:a16="http://schemas.microsoft.com/office/drawing/2014/main" id="{0AFF52D7-D40D-0B5C-50E2-268E4741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978" y="1240386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>
            <a:off x="1253425" y="-771039"/>
            <a:ext cx="17055439" cy="38795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5549" y="3004912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2447820" y="1918937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4889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644241"/>
            <a:ext cx="4107983" cy="7642759"/>
          </a:xfrm>
          <a:custGeom>
            <a:avLst/>
            <a:gdLst/>
            <a:ahLst/>
            <a:cxnLst/>
            <a:rect l="l" t="t" r="r" b="b"/>
            <a:pathLst>
              <a:path w="4107983" h="7642759">
                <a:moveTo>
                  <a:pt x="0" y="0"/>
                </a:moveTo>
                <a:lnTo>
                  <a:pt x="4107983" y="0"/>
                </a:lnTo>
                <a:lnTo>
                  <a:pt x="4107983" y="7642759"/>
                </a:lnTo>
                <a:lnTo>
                  <a:pt x="0" y="7642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6000" y="3589713"/>
            <a:ext cx="4385930" cy="4114800"/>
          </a:xfrm>
          <a:custGeom>
            <a:avLst/>
            <a:gdLst/>
            <a:ahLst/>
            <a:cxnLst/>
            <a:rect l="l" t="t" r="r" b="b"/>
            <a:pathLst>
              <a:path w="4385930" h="4114800">
                <a:moveTo>
                  <a:pt x="0" y="0"/>
                </a:moveTo>
                <a:lnTo>
                  <a:pt x="4385931" y="0"/>
                </a:lnTo>
                <a:lnTo>
                  <a:pt x="4385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FF5A1-82E0-3FD4-BD50-E79AAE9877B5}"/>
              </a:ext>
            </a:extLst>
          </p:cNvPr>
          <p:cNvSpPr txBox="1"/>
          <p:nvPr/>
        </p:nvSpPr>
        <p:spPr>
          <a:xfrm>
            <a:off x="190500" y="76236"/>
            <a:ext cx="1790700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4. Work in pairs. Choose a type of shopping from the list. Discuss and take notes of its advantages and disadvantages.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138DBD-9B6E-F4C4-B902-665BC547A4BF}"/>
              </a:ext>
            </a:extLst>
          </p:cNvPr>
          <p:cNvSpPr txBox="1">
            <a:spLocks/>
          </p:cNvSpPr>
          <p:nvPr/>
        </p:nvSpPr>
        <p:spPr>
          <a:xfrm>
            <a:off x="6705181" y="2933593"/>
            <a:ext cx="11620500" cy="57780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1. Shopping online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2. Shopping at a supermarket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3. Shopping at an open-air market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400" y="4229100"/>
            <a:ext cx="11440640" cy="6692775"/>
          </a:xfrm>
          <a:custGeom>
            <a:avLst/>
            <a:gdLst/>
            <a:ahLst/>
            <a:cxnLst/>
            <a:rect l="l" t="t" r="r" b="b"/>
            <a:pathLst>
              <a:path w="11440640" h="6692775">
                <a:moveTo>
                  <a:pt x="0" y="0"/>
                </a:moveTo>
                <a:lnTo>
                  <a:pt x="11440640" y="0"/>
                </a:lnTo>
                <a:lnTo>
                  <a:pt x="11440640" y="6692774"/>
                </a:lnTo>
                <a:lnTo>
                  <a:pt x="0" y="669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B8441-1E06-DCB4-D003-B23A0BAAD9F8}"/>
              </a:ext>
            </a:extLst>
          </p:cNvPr>
          <p:cNvSpPr txBox="1"/>
          <p:nvPr/>
        </p:nvSpPr>
        <p:spPr>
          <a:xfrm>
            <a:off x="232660" y="281304"/>
            <a:ext cx="1790294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5. Write a paragraph (80-100 words) about the advantages or disadvantages of a type of shopping. Use the ideas in 4.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2C869B-0C69-047D-4069-D48D8DC1C131}"/>
              </a:ext>
            </a:extLst>
          </p:cNvPr>
          <p:cNvSpPr txBox="1">
            <a:spLocks/>
          </p:cNvSpPr>
          <p:nvPr/>
        </p:nvSpPr>
        <p:spPr>
          <a:xfrm>
            <a:off x="609600" y="3543264"/>
            <a:ext cx="12115800" cy="52578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070C0"/>
                </a:solidFill>
                <a:latin typeface="Bodoni FLF Bold" panose="020B0604020202020204"/>
              </a:rPr>
              <a:t>You can use the suggestions below:</a:t>
            </a:r>
          </a:p>
          <a:p>
            <a:pPr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Shopping…….. is interesting/ convenient/ safe/ ………</a:t>
            </a:r>
          </a:p>
          <a:p>
            <a:pPr marL="0" indent="0">
              <a:buFont typeface="Arial" pitchFamily="34" charset="0"/>
              <a:buNone/>
            </a:pPr>
            <a:r>
              <a:rPr lang="en-US" sz="5400" dirty="0">
                <a:latin typeface="Bodoni FLF Bold" panose="020B0604020202020204"/>
              </a:rPr>
              <a:t>- Firstly, ……</a:t>
            </a:r>
          </a:p>
          <a:p>
            <a:pPr marL="0" indent="0">
              <a:buFont typeface="Arial" pitchFamily="34" charset="0"/>
              <a:buNone/>
            </a:pPr>
            <a:r>
              <a:rPr lang="en-US" sz="5400" dirty="0">
                <a:latin typeface="Bodoni FLF Bold" panose="020B0604020202020204"/>
              </a:rPr>
              <a:t>- Secondly, 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5627" y="592082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7905" y="2392660"/>
            <a:ext cx="4697015" cy="6870634"/>
          </a:xfrm>
          <a:custGeom>
            <a:avLst/>
            <a:gdLst/>
            <a:ahLst/>
            <a:cxnLst/>
            <a:rect l="l" t="t" r="r" b="b"/>
            <a:pathLst>
              <a:path w="4697015" h="6870634">
                <a:moveTo>
                  <a:pt x="0" y="0"/>
                </a:moveTo>
                <a:lnTo>
                  <a:pt x="4697016" y="0"/>
                </a:lnTo>
                <a:lnTo>
                  <a:pt x="4697016" y="6870633"/>
                </a:lnTo>
                <a:lnTo>
                  <a:pt x="0" y="687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64CDF-5180-BC53-5431-B4CC612B662C}"/>
              </a:ext>
            </a:extLst>
          </p:cNvPr>
          <p:cNvSpPr txBox="1"/>
          <p:nvPr/>
        </p:nvSpPr>
        <p:spPr>
          <a:xfrm>
            <a:off x="2223382" y="592082"/>
            <a:ext cx="9635937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972F4D4-5BE8-2C07-D81A-DF3739D7768C}"/>
              </a:ext>
            </a:extLst>
          </p:cNvPr>
          <p:cNvSpPr txBox="1">
            <a:spLocks/>
          </p:cNvSpPr>
          <p:nvPr/>
        </p:nvSpPr>
        <p:spPr>
          <a:xfrm>
            <a:off x="304799" y="2018560"/>
            <a:ext cx="13473105" cy="729461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000" dirty="0">
                <a:latin typeface="Bodoni FLF Bold" panose="020B0604020202020204"/>
              </a:rPr>
              <a:t>	I often go shopping at the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open-air market </a:t>
            </a:r>
            <a:r>
              <a:rPr lang="en-US" sz="4000" dirty="0">
                <a:latin typeface="Bodoni FLF Bold" panose="020B0604020202020204"/>
              </a:rPr>
              <a:t>near my house. However, there are some things I don’t like about it. First, it is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outdoor</a:t>
            </a:r>
            <a:r>
              <a:rPr lang="en-US" sz="4000" dirty="0">
                <a:latin typeface="Bodoni FLF Bold" panose="020B0604020202020204"/>
              </a:rPr>
              <a:t>. On rainy or hot days, it is uncomfortable to shop. Secondly, the sellers usually ask for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a higher price </a:t>
            </a:r>
            <a:r>
              <a:rPr lang="en-US" sz="4000" dirty="0">
                <a:latin typeface="Bodoni FLF Bold" panose="020B0604020202020204"/>
              </a:rPr>
              <a:t>than the value of the goods and you have to bargain. It’s not easy if you don’t know the actual price of an item. Another disadvantage is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hygiene</a:t>
            </a:r>
            <a:r>
              <a:rPr lang="en-US" sz="4000" dirty="0">
                <a:latin typeface="Bodoni FLF Bold" panose="020B0604020202020204"/>
              </a:rPr>
              <a:t>. Fresh products like vegetables are often not very clean.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6888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CE979-CF92-FD8C-AA17-B54AC83F456A}"/>
              </a:ext>
            </a:extLst>
          </p:cNvPr>
          <p:cNvSpPr txBox="1"/>
          <p:nvPr/>
        </p:nvSpPr>
        <p:spPr>
          <a:xfrm>
            <a:off x="2743200" y="554623"/>
            <a:ext cx="1081531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8A06A-7175-30FB-27DE-7E9F57A39462}"/>
              </a:ext>
            </a:extLst>
          </p:cNvPr>
          <p:cNvSpPr txBox="1"/>
          <p:nvPr/>
        </p:nvSpPr>
        <p:spPr>
          <a:xfrm>
            <a:off x="4724400" y="3009900"/>
            <a:ext cx="14554200" cy="510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odoni FLF Bold" panose="020B0604020202020204"/>
              </a:rPr>
              <a:t>Online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odoni FLF Bold" panose="020B0604020202020204"/>
              </a:rPr>
              <a:t>Advantages or disadvantages of a kind of shopping.</a:t>
            </a:r>
          </a:p>
        </p:txBody>
      </p:sp>
    </p:spTree>
    <p:extLst>
      <p:ext uri="{BB962C8B-B14F-4D97-AF65-F5344CB8AC3E}">
        <p14:creationId xmlns:p14="http://schemas.microsoft.com/office/powerpoint/2010/main" val="1792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541007">
            <a:off x="13882807" y="6474300"/>
            <a:ext cx="4181251" cy="3504692"/>
          </a:xfrm>
          <a:custGeom>
            <a:avLst/>
            <a:gdLst/>
            <a:ahLst/>
            <a:cxnLst/>
            <a:rect l="l" t="t" r="r" b="b"/>
            <a:pathLst>
              <a:path w="6089299" h="7065642">
                <a:moveTo>
                  <a:pt x="0" y="0"/>
                </a:moveTo>
                <a:lnTo>
                  <a:pt x="6089300" y="0"/>
                </a:lnTo>
                <a:lnTo>
                  <a:pt x="6089300" y="7065643"/>
                </a:lnTo>
                <a:lnTo>
                  <a:pt x="0" y="706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14800" y="1523630"/>
            <a:ext cx="8669493" cy="12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8"/>
              </a:lnSpc>
            </a:pPr>
            <a:r>
              <a:rPr lang="en-US" sz="16600" dirty="0">
                <a:solidFill>
                  <a:srgbClr val="002060"/>
                </a:solidFill>
                <a:latin typeface="Bodoni FLF Bold"/>
              </a:rPr>
              <a:t>Chatting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E0BC03-C6D1-84FC-5D68-2B34EEE03683}"/>
              </a:ext>
            </a:extLst>
          </p:cNvPr>
          <p:cNvSpPr txBox="1">
            <a:spLocks/>
          </p:cNvSpPr>
          <p:nvPr/>
        </p:nvSpPr>
        <p:spPr>
          <a:xfrm>
            <a:off x="1905000" y="2622015"/>
            <a:ext cx="15642080" cy="29786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200" dirty="0">
                <a:latin typeface="Bodoni FLF Bold" panose="020B0604020202020204"/>
              </a:rPr>
              <a:t>Have you ever shopped online?</a:t>
            </a:r>
          </a:p>
          <a:p>
            <a:pPr algn="just"/>
            <a:r>
              <a:rPr lang="en-US" sz="7200" dirty="0">
                <a:latin typeface="Bodoni FLF Bold" panose="020B0604020202020204"/>
              </a:rPr>
              <a:t>What do you need to shop online?</a:t>
            </a:r>
          </a:p>
          <a:p>
            <a:pPr algn="just"/>
            <a:r>
              <a:rPr lang="en-US" sz="7200" dirty="0">
                <a:latin typeface="Bodoni FLF Bold" panose="020B0604020202020204"/>
              </a:rPr>
              <a:t>In your opinion, shopping online is safe or unsafe?</a:t>
            </a:r>
            <a:endParaRPr lang="en-US" sz="6000" dirty="0">
              <a:latin typeface="Bodoni FLF Bold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6888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CD508-EC0F-C91A-EE7A-DCFA12B27953}"/>
              </a:ext>
            </a:extLst>
          </p:cNvPr>
          <p:cNvSpPr txBox="1"/>
          <p:nvPr/>
        </p:nvSpPr>
        <p:spPr>
          <a:xfrm>
            <a:off x="5005305" y="405783"/>
            <a:ext cx="10815315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F9CAC-A281-BD73-7D0B-C9765DDB712C}"/>
              </a:ext>
            </a:extLst>
          </p:cNvPr>
          <p:cNvSpPr txBox="1"/>
          <p:nvPr/>
        </p:nvSpPr>
        <p:spPr>
          <a:xfrm>
            <a:off x="5038556" y="2621774"/>
            <a:ext cx="13051324" cy="620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Learn the new words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 Rewrite the paragraph about the advantages or disadvantages of a type of shopping.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Prepare for the next lesson</a:t>
            </a:r>
          </a:p>
        </p:txBody>
      </p:sp>
    </p:spTree>
    <p:extLst>
      <p:ext uri="{BB962C8B-B14F-4D97-AF65-F5344CB8AC3E}">
        <p14:creationId xmlns:p14="http://schemas.microsoft.com/office/powerpoint/2010/main" val="34747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5063" y="4212803"/>
            <a:ext cx="9917056" cy="6074197"/>
          </a:xfrm>
          <a:custGeom>
            <a:avLst/>
            <a:gdLst/>
            <a:ahLst/>
            <a:cxnLst/>
            <a:rect l="l" t="t" r="r" b="b"/>
            <a:pathLst>
              <a:path w="9917056" h="6074197">
                <a:moveTo>
                  <a:pt x="0" y="0"/>
                </a:moveTo>
                <a:lnTo>
                  <a:pt x="9917057" y="0"/>
                </a:lnTo>
                <a:lnTo>
                  <a:pt x="9917057" y="6074197"/>
                </a:lnTo>
                <a:lnTo>
                  <a:pt x="0" y="6074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33254" y="1618880"/>
            <a:ext cx="11268946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C00000"/>
                </a:solidFill>
                <a:latin typeface="Bodoni FLF Bol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4886" y="2705100"/>
            <a:ext cx="959267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Watch about shopping online</a:t>
            </a:r>
          </a:p>
        </p:txBody>
      </p:sp>
      <p:pic>
        <p:nvPicPr>
          <p:cNvPr id="6" name="(78) IELTS Speaking Sample- Shopping Online #ielts #ieltsvietop - YouTube">
            <a:hlinkClick r:id="" action="ppaction://media"/>
            <a:extLst>
              <a:ext uri="{FF2B5EF4-FFF2-40B4-BE49-F238E27FC236}">
                <a16:creationId xmlns:a16="http://schemas.microsoft.com/office/drawing/2014/main" id="{DE4F01FE-39E4-36FF-976F-742509033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36714"/>
            <a:ext cx="7146925" cy="102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0" y="2890647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251770B-55A8-BFC2-FFD6-FA4EA55A5DDC}"/>
              </a:ext>
            </a:extLst>
          </p:cNvPr>
          <p:cNvSpPr txBox="1"/>
          <p:nvPr/>
        </p:nvSpPr>
        <p:spPr>
          <a:xfrm>
            <a:off x="457200" y="3954773"/>
            <a:ext cx="10100281" cy="255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2060"/>
                </a:solidFill>
                <a:latin typeface="Bodoni FLF Bold"/>
              </a:rPr>
              <a:t>SHOPPING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2ABBA61-A257-10A8-BB3E-746D275EA891}"/>
              </a:ext>
            </a:extLst>
          </p:cNvPr>
          <p:cNvSpPr txBox="1"/>
          <p:nvPr/>
        </p:nvSpPr>
        <p:spPr>
          <a:xfrm>
            <a:off x="214428" y="7923590"/>
            <a:ext cx="10100281" cy="733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Bodoni FLF Bold"/>
              </a:rPr>
              <a:t>Lesson 6: Skills 2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-332509" y="2619292"/>
            <a:ext cx="10100281" cy="733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Bodoni FLF Bold"/>
              </a:rPr>
              <a:t>Unit 8: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>
            <a:off x="1253425" y="-771039"/>
            <a:ext cx="17055439" cy="38795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5549" y="3004912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2447820" y="1918937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55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11500" dirty="0">
                <a:solidFill>
                  <a:srgbClr val="002060"/>
                </a:solidFill>
                <a:latin typeface="Bodoni FLF Bold"/>
              </a:rPr>
              <a:t>Vocabulary</a:t>
            </a:r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6E766C14-24DE-4957-D714-85EBA92907F4}"/>
              </a:ext>
            </a:extLst>
          </p:cNvPr>
          <p:cNvSpPr txBox="1">
            <a:spLocks/>
          </p:cNvSpPr>
          <p:nvPr/>
        </p:nvSpPr>
        <p:spPr>
          <a:xfrm>
            <a:off x="-182301" y="8295685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access (n)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FC9F7-16A8-7250-1CE8-A913EB352AF0}"/>
              </a:ext>
            </a:extLst>
          </p:cNvPr>
          <p:cNvSpPr/>
          <p:nvPr/>
        </p:nvSpPr>
        <p:spPr>
          <a:xfrm>
            <a:off x="10591800" y="8542180"/>
            <a:ext cx="72070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quyền</a:t>
            </a:r>
            <a:r>
              <a:rPr lang="en-US" sz="6600" dirty="0"/>
              <a:t> </a:t>
            </a:r>
            <a:r>
              <a:rPr lang="en-US" sz="6600" dirty="0" err="1"/>
              <a:t>truy</a:t>
            </a:r>
            <a:r>
              <a:rPr lang="en-US" sz="6600" dirty="0"/>
              <a:t> </a:t>
            </a:r>
            <a:r>
              <a:rPr lang="en-US" sz="6600" dirty="0" err="1"/>
              <a:t>cập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endParaRPr lang="en-US" sz="6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DDCD2-E6CC-7F39-5D18-3CA240B776C3}"/>
              </a:ext>
            </a:extLst>
          </p:cNvPr>
          <p:cNvSpPr/>
          <p:nvPr/>
        </p:nvSpPr>
        <p:spPr>
          <a:xfrm>
            <a:off x="6172200" y="8542180"/>
            <a:ext cx="3314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F31C5-0D5E-9B21-7350-FEB02028D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163444"/>
            <a:ext cx="10309356" cy="5801032"/>
          </a:xfrm>
          <a:prstGeom prst="rect">
            <a:avLst/>
          </a:prstGeom>
        </p:spPr>
      </p:pic>
      <p:pic>
        <p:nvPicPr>
          <p:cNvPr id="13" name="access">
            <a:hlinkClick r:id="" action="ppaction://media"/>
            <a:extLst>
              <a:ext uri="{FF2B5EF4-FFF2-40B4-BE49-F238E27FC236}">
                <a16:creationId xmlns:a16="http://schemas.microsoft.com/office/drawing/2014/main" id="{C38A70CD-B0C2-95F0-096E-B22F9326E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2794" y="5143500"/>
            <a:ext cx="693868" cy="693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3756035F-584F-7FDF-1360-2E99A65BFEF2}"/>
              </a:ext>
            </a:extLst>
          </p:cNvPr>
          <p:cNvSpPr txBox="1">
            <a:spLocks/>
          </p:cNvSpPr>
          <p:nvPr/>
        </p:nvSpPr>
        <p:spPr>
          <a:xfrm>
            <a:off x="19396" y="827213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purchase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41A88-80C2-2ED6-B5AC-60D2A901E04D}"/>
              </a:ext>
            </a:extLst>
          </p:cNvPr>
          <p:cNvSpPr/>
          <p:nvPr/>
        </p:nvSpPr>
        <p:spPr>
          <a:xfrm>
            <a:off x="12573000" y="8600859"/>
            <a:ext cx="48973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mua</a:t>
            </a:r>
            <a:r>
              <a:rPr lang="en-US" sz="6600" dirty="0"/>
              <a:t> </a:t>
            </a:r>
            <a:r>
              <a:rPr lang="en-US" sz="6600" dirty="0" err="1"/>
              <a:t>sắm</a:t>
            </a:r>
            <a:endParaRPr lang="en-US" sz="6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6075D-6CD2-F0EF-E0E1-60C0AE70E892}"/>
              </a:ext>
            </a:extLst>
          </p:cNvPr>
          <p:cNvSpPr/>
          <p:nvPr/>
        </p:nvSpPr>
        <p:spPr>
          <a:xfrm>
            <a:off x="7777942" y="8600859"/>
            <a:ext cx="3469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pɜːtʃəs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958D3-5F18-67E3-EFC1-8CCB347AC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690" y="1847959"/>
            <a:ext cx="12453721" cy="6486313"/>
          </a:xfrm>
          <a:prstGeom prst="rect">
            <a:avLst/>
          </a:prstGeom>
        </p:spPr>
      </p:pic>
      <p:pic>
        <p:nvPicPr>
          <p:cNvPr id="10" name="purchase">
            <a:hlinkClick r:id="" action="ppaction://media"/>
            <a:extLst>
              <a:ext uri="{FF2B5EF4-FFF2-40B4-BE49-F238E27FC236}">
                <a16:creationId xmlns:a16="http://schemas.microsoft.com/office/drawing/2014/main" id="{CE802754-E0A4-4350-8C19-6E0474532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5524500"/>
            <a:ext cx="684537" cy="6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25F83B45-E83B-9DE8-9486-26B2B1BFB8F1}"/>
              </a:ext>
            </a:extLst>
          </p:cNvPr>
          <p:cNvSpPr txBox="1">
            <a:spLocks/>
          </p:cNvSpPr>
          <p:nvPr/>
        </p:nvSpPr>
        <p:spPr>
          <a:xfrm>
            <a:off x="257870" y="852316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shipping (n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76450-273E-0036-E3F0-E8E63B94F19A}"/>
              </a:ext>
            </a:extLst>
          </p:cNvPr>
          <p:cNvSpPr/>
          <p:nvPr/>
        </p:nvSpPr>
        <p:spPr>
          <a:xfrm>
            <a:off x="9677400" y="8211114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r>
              <a:rPr lang="en-US" sz="6000" dirty="0"/>
              <a:t>, </a:t>
            </a:r>
          </a:p>
          <a:p>
            <a:pPr lvl="0" algn="ctr"/>
            <a:r>
              <a:rPr lang="en-US" sz="6000" dirty="0" err="1"/>
              <a:t>giao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endParaRPr lang="en-US" sz="6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DE947-F755-E3E3-E517-40505054F248}"/>
              </a:ext>
            </a:extLst>
          </p:cNvPr>
          <p:cNvSpPr/>
          <p:nvPr/>
        </p:nvSpPr>
        <p:spPr>
          <a:xfrm>
            <a:off x="6661691" y="8777252"/>
            <a:ext cx="2823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ʃɪpɪŋ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53DF0-692E-1870-93B6-257C57B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500" y1="31750" x2="23667" y2="32250"/>
                        <a14:foregroundMark x1="18167" y1="33250" x2="21167" y2="32750"/>
                        <a14:foregroundMark x1="22333" y1="29500" x2="23833" y2="29500"/>
                        <a14:foregroundMark x1="18833" y1="30000" x2="21000" y2="35000"/>
                        <a14:foregroundMark x1="22667" y1="30250" x2="20667" y2="30000"/>
                        <a14:foregroundMark x1="21333" y1="29250" x2="19333" y2="29250"/>
                        <a14:foregroundMark x1="18500" y1="30000" x2="18500" y2="34000"/>
                        <a14:foregroundMark x1="34833" y1="61000" x2="36833" y2="64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5612" y="777669"/>
            <a:ext cx="12077685" cy="8051790"/>
          </a:xfrm>
          <a:prstGeom prst="rect">
            <a:avLst/>
          </a:prstGeom>
        </p:spPr>
      </p:pic>
      <p:pic>
        <p:nvPicPr>
          <p:cNvPr id="10" name="shipping">
            <a:hlinkClick r:id="" action="ppaction://media"/>
            <a:extLst>
              <a:ext uri="{FF2B5EF4-FFF2-40B4-BE49-F238E27FC236}">
                <a16:creationId xmlns:a16="http://schemas.microsoft.com/office/drawing/2014/main" id="{57096894-8355-8795-D790-5E77ED080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6266" y="5753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C57A465B-B392-FCE9-6A4B-DF6948BFF089}"/>
              </a:ext>
            </a:extLst>
          </p:cNvPr>
          <p:cNvSpPr txBox="1">
            <a:spLocks/>
          </p:cNvSpPr>
          <p:nvPr/>
        </p:nvSpPr>
        <p:spPr>
          <a:xfrm>
            <a:off x="381000" y="8489817"/>
            <a:ext cx="67818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 err="1">
                <a:solidFill>
                  <a:srgbClr val="AD4F0F"/>
                </a:solidFill>
              </a:rPr>
              <a:t>overshopping</a:t>
            </a:r>
            <a:r>
              <a:rPr lang="en-US" sz="7200" b="1" dirty="0">
                <a:solidFill>
                  <a:srgbClr val="AD4F0F"/>
                </a:solidFill>
              </a:rPr>
              <a:t> (v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10E18-70C3-E458-4967-C2557EF6215B}"/>
              </a:ext>
            </a:extLst>
          </p:cNvPr>
          <p:cNvSpPr/>
          <p:nvPr/>
        </p:nvSpPr>
        <p:spPr>
          <a:xfrm>
            <a:off x="11582400" y="8694951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mua</a:t>
            </a:r>
            <a:r>
              <a:rPr lang="en-US" sz="6000" dirty="0"/>
              <a:t> </a:t>
            </a:r>
            <a:r>
              <a:rPr lang="en-US" sz="6000" dirty="0" err="1"/>
              <a:t>sắm</a:t>
            </a:r>
            <a:r>
              <a:rPr lang="en-US" sz="6000" dirty="0"/>
              <a:t> </a:t>
            </a:r>
            <a:r>
              <a:rPr lang="en-US" sz="6000" dirty="0" err="1"/>
              <a:t>quá</a:t>
            </a:r>
            <a:r>
              <a:rPr lang="en-US" sz="6000" dirty="0"/>
              <a:t> </a:t>
            </a:r>
            <a:r>
              <a:rPr lang="en-US" sz="6000" dirty="0" err="1"/>
              <a:t>đà</a:t>
            </a:r>
            <a:r>
              <a:rPr lang="en-US" sz="60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D9A9E4-29AC-60B4-AB78-7F6BDA30C605}"/>
              </a:ext>
            </a:extLst>
          </p:cNvPr>
          <p:cNvSpPr/>
          <p:nvPr/>
        </p:nvSpPr>
        <p:spPr>
          <a:xfrm>
            <a:off x="7285400" y="8658131"/>
            <a:ext cx="5489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əʊvə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ʃɒpɪŋ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8D4C2-E6CF-2264-FFF4-7071CD091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765514"/>
            <a:ext cx="11087100" cy="6929437"/>
          </a:xfrm>
          <a:prstGeom prst="rect">
            <a:avLst/>
          </a:prstGeom>
        </p:spPr>
      </p:pic>
      <p:pic>
        <p:nvPicPr>
          <p:cNvPr id="10" name="overshopping">
            <a:hlinkClick r:id="" action="ppaction://media"/>
            <a:extLst>
              <a:ext uri="{FF2B5EF4-FFF2-40B4-BE49-F238E27FC236}">
                <a16:creationId xmlns:a16="http://schemas.microsoft.com/office/drawing/2014/main" id="{EF501698-CEF9-C6F3-8813-FD9B480BE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5143500"/>
            <a:ext cx="665876" cy="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602</Words>
  <Application>Microsoft Office PowerPoint</Application>
  <PresentationFormat>Custom</PresentationFormat>
  <Paragraphs>86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Bodoni FLF Bold</vt:lpstr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Yellow and Blue Creative Illustrated Online Shopping Presentation</dc:title>
  <cp:lastModifiedBy>Quynh Anh</cp:lastModifiedBy>
  <cp:revision>2</cp:revision>
  <dcterms:created xsi:type="dcterms:W3CDTF">2006-08-16T00:00:00Z</dcterms:created>
  <dcterms:modified xsi:type="dcterms:W3CDTF">2024-04-02T07:24:36Z</dcterms:modified>
  <dc:identifier>DAFuAqI_d18</dc:identifier>
</cp:coreProperties>
</file>