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10/5/2024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1"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2"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30517"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theo</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một</a:t>
            </a:r>
            <a:r>
              <a:rPr lang="en-US" sz="2500" i="1" dirty="0">
                <a:solidFill>
                  <a:srgbClr val="002060"/>
                </a:solidFill>
                <a:latin typeface="Times New Roman" pitchFamily="18" charset="0"/>
                <a:cs typeface="Times New Roman" pitchFamily="18" charset="0"/>
              </a:rPr>
              <a:t> </a:t>
            </a:r>
            <a:r>
              <a:rPr lang="en-US" sz="2500" i="1" dirty="0" smtClean="0">
                <a:solidFill>
                  <a:srgbClr val="002060"/>
                </a:solidFill>
                <a:latin typeface="Times New Roman" pitchFamily="18" charset="0"/>
                <a:cs typeface="Times New Roman" pitchFamily="18" charset="0"/>
              </a:rPr>
              <a:t>chi</a:t>
            </a:r>
            <a:r>
              <a:rPr lang="vi-VN" sz="2500" i="1" dirty="0" smtClean="0">
                <a:solidFill>
                  <a:srgbClr val="002060"/>
                </a:solidFill>
                <a:latin typeface="Times New Roman" pitchFamily="18" charset="0"/>
                <a:cs typeface="Times New Roman" pitchFamily="18" charset="0"/>
              </a:rPr>
              <a:t>ều</a:t>
            </a:r>
            <a:r>
              <a:rPr lang="en-US" sz="2500" i="1" dirty="0" smtClean="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hai</a:t>
            </a:r>
            <a:r>
              <a:rPr lang="en-US" sz="2500" i="1" dirty="0">
                <a:solidFill>
                  <a:srgbClr val="002060"/>
                </a:solidFill>
                <a:latin typeface="Times New Roman" pitchFamily="18" charset="0"/>
                <a:cs typeface="Times New Roman" pitchFamily="18" charset="0"/>
              </a:rPr>
              <a:t> </a:t>
            </a:r>
            <a:r>
              <a:rPr lang="en-US" sz="2500" i="1" dirty="0" smtClean="0">
                <a:solidFill>
                  <a:srgbClr val="002060"/>
                </a:solidFill>
                <a:latin typeface="Times New Roman" pitchFamily="18" charset="0"/>
                <a:cs typeface="Times New Roman" pitchFamily="18" charset="0"/>
              </a:rPr>
              <a:t>chi</a:t>
            </a:r>
            <a:r>
              <a:rPr lang="vi-VN" sz="2500" i="1" dirty="0" smtClean="0">
                <a:solidFill>
                  <a:srgbClr val="002060"/>
                </a:solidFill>
                <a:latin typeface="Times New Roman" pitchFamily="18" charset="0"/>
                <a:cs typeface="Times New Roman" pitchFamily="18" charset="0"/>
              </a:rPr>
              <a:t>ều</a:t>
            </a:r>
            <a:r>
              <a:rPr lang="en-US" sz="2500" i="1" dirty="0" smtClean="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416907967"/>
              </p:ext>
            </p:extLst>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m</a:t>
                      </a:r>
                      <a:r>
                        <a:rPr lang="vi-VN" sz="2300" u="none" strike="noStrike" kern="1200" smtClean="0">
                          <a:solidFill>
                            <a:srgbClr val="FF0000"/>
                          </a:solidFill>
                          <a:effectLst/>
                          <a:latin typeface="Times New Roman" panose="02020603050405020304" pitchFamily="18" charset="0"/>
                          <a:ea typeface="+mn-ea"/>
                          <a:cs typeface="Times New Roman" panose="02020603050405020304" pitchFamily="18" charset="0"/>
                        </a:rPr>
                        <a:t>áy</a:t>
                      </a:r>
                      <a:r>
                        <a:rPr lang="en-US" sz="2300" u="none" strike="noStrike" kern="120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chia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2171</Words>
  <Application>Microsoft Office PowerPoint</Application>
  <PresentationFormat>Custom</PresentationFormat>
  <Paragraphs>297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cp:lastModifiedBy>
  <cp:revision>44</cp:revision>
  <dcterms:created xsi:type="dcterms:W3CDTF">2021-07-10T14:44:17Z</dcterms:created>
  <dcterms:modified xsi:type="dcterms:W3CDTF">2024-10-05T01:54:58Z</dcterms:modified>
</cp:coreProperties>
</file>