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6"/>
  </p:notesMasterIdLst>
  <p:sldIdLst>
    <p:sldId id="603" r:id="rId3"/>
    <p:sldId id="282" r:id="rId4"/>
    <p:sldId id="497" r:id="rId5"/>
    <p:sldId id="456" r:id="rId6"/>
    <p:sldId id="590" r:id="rId7"/>
    <p:sldId id="326" r:id="rId8"/>
    <p:sldId id="574" r:id="rId9"/>
    <p:sldId id="483" r:id="rId10"/>
    <p:sldId id="575" r:id="rId11"/>
    <p:sldId id="593" r:id="rId12"/>
    <p:sldId id="594" r:id="rId13"/>
    <p:sldId id="592" r:id="rId14"/>
    <p:sldId id="595" r:id="rId15"/>
    <p:sldId id="596" r:id="rId16"/>
    <p:sldId id="600" r:id="rId17"/>
    <p:sldId id="597" r:id="rId18"/>
    <p:sldId id="601" r:id="rId19"/>
    <p:sldId id="598" r:id="rId20"/>
    <p:sldId id="599" r:id="rId21"/>
    <p:sldId id="602" r:id="rId22"/>
    <p:sldId id="543" r:id="rId23"/>
    <p:sldId id="579" r:id="rId24"/>
    <p:sldId id="576" r:id="rId2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uan Nguyen Thi My" initials="TNTM" lastIdx="1" clrIdx="0">
    <p:extLst>
      <p:ext uri="{19B8F6BF-5375-455C-9EA6-DF929625EA0E}">
        <p15:presenceInfo xmlns:p15="http://schemas.microsoft.com/office/powerpoint/2012/main" userId="Thuan Nguyen Thi My" providerId="None"/>
      </p:ext>
    </p:extLst>
  </p:cmAuthor>
  <p:cmAuthor id="2" name="ADMIN" initials="A" lastIdx="2" clrIdx="1"/>
  <p:cmAuthor id="3" name="ismail - [2010]" initials="i-[" lastIdx="10" clrIdx="2">
    <p:extLst>
      <p:ext uri="{19B8F6BF-5375-455C-9EA6-DF929625EA0E}">
        <p15:presenceInfo xmlns:p15="http://schemas.microsoft.com/office/powerpoint/2012/main" userId="ismail - [2010]" providerId="None"/>
      </p:ext>
    </p:extLst>
  </p:cmAuthor>
  <p:cmAuthor id="4" name="Huong Chung" initials="HC" lastIdx="7" clrIdx="3">
    <p:extLst>
      <p:ext uri="{19B8F6BF-5375-455C-9EA6-DF929625EA0E}">
        <p15:presenceInfo xmlns:p15="http://schemas.microsoft.com/office/powerpoint/2012/main" userId="Huong Chung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2023C"/>
    <a:srgbClr val="DE4654"/>
    <a:srgbClr val="8BCD43"/>
    <a:srgbClr val="54304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01" autoAdjust="0"/>
    <p:restoredTop sz="94660"/>
  </p:normalViewPr>
  <p:slideViewPr>
    <p:cSldViewPr>
      <p:cViewPr varScale="1">
        <p:scale>
          <a:sx n="119" d="100"/>
          <a:sy n="119" d="100"/>
        </p:scale>
        <p:origin x="108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4" dt="2023-07-16T05:42:40.813" idx="1">
    <p:pos x="5158" y="61"/>
    <p:text>Bỏ phần này đi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1:16.289" idx="1">
    <p:pos x="10" y="10"/>
    <p:text>hiệu ứng câu a chưa đúng thứ tự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3:28.233" idx="3">
    <p:pos x="10" y="10"/>
    <p:text>Nêu rõ hình thức hoạt động nhóm 4 hs</p:text>
    <p:extLst>
      <p:ext uri="{C676402C-5697-4E1C-873F-D02D1690AC5C}">
        <p15:threadingInfo xmlns:p15="http://schemas.microsoft.com/office/powerpoint/2012/main" timeZoneBias="-4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3" dt="2023-07-14T08:04:26.651" idx="4">
    <p:pos x="10" y="10"/>
    <p:text>Nêu ró hình thức hoạt động của HS (như file word)</p:text>
    <p:extLst>
      <p:ext uri="{C676402C-5697-4E1C-873F-D02D1690AC5C}">
        <p15:threadingInfo xmlns:p15="http://schemas.microsoft.com/office/powerpoint/2012/main" timeZoneBias="-42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1A6C867-5640-4890-9BBB-DBBB33C62E0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595FF9-7F13-4589-ADB1-A98CFA417FE8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dirty="0"/>
        </a:p>
      </dgm:t>
    </dgm:pt>
    <dgm:pt modelId="{B327BC0A-A89C-479E-B8CD-C46EF1DB42D9}" type="parTrans" cxnId="{98EF93F6-9645-42BA-9EDE-0684263968A6}">
      <dgm:prSet/>
      <dgm:spPr/>
      <dgm:t>
        <a:bodyPr/>
        <a:lstStyle/>
        <a:p>
          <a:endParaRPr lang="en-US"/>
        </a:p>
      </dgm:t>
    </dgm:pt>
    <dgm:pt modelId="{41D8AE83-6358-42AE-B439-0EFC9D377ED1}" type="sibTrans" cxnId="{98EF93F6-9645-42BA-9EDE-0684263968A6}">
      <dgm:prSet/>
      <dgm:spPr/>
      <dgm:t>
        <a:bodyPr/>
        <a:lstStyle/>
        <a:p>
          <a:endParaRPr lang="en-US"/>
        </a:p>
      </dgm:t>
    </dgm:pt>
    <dgm:pt modelId="{ECA0ABAF-B23C-4736-AEB9-5FAE681D07F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dirty="0">
            <a:solidFill>
              <a:schemeClr val="tx1"/>
            </a:solidFill>
          </a:endParaRPr>
        </a:p>
      </dgm:t>
    </dgm:pt>
    <dgm:pt modelId="{A44464D3-94BC-4791-92AF-D4DDB39C3B1A}" type="parTrans" cxnId="{8424536B-BE7E-4427-8F9D-11FD9E33F2DF}">
      <dgm:prSet/>
      <dgm:spPr/>
      <dgm:t>
        <a:bodyPr/>
        <a:lstStyle/>
        <a:p>
          <a:endParaRPr lang="en-US"/>
        </a:p>
      </dgm:t>
    </dgm:pt>
    <dgm:pt modelId="{C021D020-C3B9-4ABB-A06B-CC452B865337}" type="sibTrans" cxnId="{8424536B-BE7E-4427-8F9D-11FD9E33F2DF}">
      <dgm:prSet/>
      <dgm:spPr/>
      <dgm:t>
        <a:bodyPr/>
        <a:lstStyle/>
        <a:p>
          <a:endParaRPr lang="en-US"/>
        </a:p>
      </dgm:t>
    </dgm:pt>
    <dgm:pt modelId="{3B33AAEF-2BF8-4EBB-A3B1-62835B5C81BF}">
      <dgm:prSet phldrT="[Text]" custT="1"/>
      <dgm:spPr>
        <a:solidFill>
          <a:schemeClr val="accent1">
            <a:lumMod val="60000"/>
            <a:lumOff val="40000"/>
          </a:schemeClr>
        </a:solidFill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dirty="0"/>
        </a:p>
      </dgm:t>
    </dgm:pt>
    <dgm:pt modelId="{887C755C-0A39-4BCA-B05A-04B6066CC9B9}" type="parTrans" cxnId="{114F78D7-52EA-4C98-83EA-2E3113FBAE6C}">
      <dgm:prSet/>
      <dgm:spPr/>
      <dgm:t>
        <a:bodyPr/>
        <a:lstStyle/>
        <a:p>
          <a:endParaRPr lang="en-US"/>
        </a:p>
      </dgm:t>
    </dgm:pt>
    <dgm:pt modelId="{8A81B1FB-67E6-4DD3-8927-4689A7E10F68}" type="sibTrans" cxnId="{114F78D7-52EA-4C98-83EA-2E3113FBAE6C}">
      <dgm:prSet/>
      <dgm:spPr/>
      <dgm:t>
        <a:bodyPr/>
        <a:lstStyle/>
        <a:p>
          <a:endParaRPr lang="en-US"/>
        </a:p>
      </dgm:t>
    </dgm:pt>
    <dgm:pt modelId="{704E6F5A-9DD3-4463-B617-DAC4CB1475BA}">
      <dgm:prSet phldrT="[Text]" custT="1"/>
      <dgm:spPr/>
      <dgm:t>
        <a:bodyPr/>
        <a:lstStyle/>
        <a:p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dirty="0">
            <a:solidFill>
              <a:schemeClr val="tx1"/>
            </a:solidFill>
            <a:latin typeface="+mj-lt"/>
          </a:endParaRPr>
        </a:p>
      </dgm:t>
    </dgm:pt>
    <dgm:pt modelId="{527A9CE6-AF4E-472F-AD59-A231136EB5D9}" type="parTrans" cxnId="{D4D75E30-4B78-4946-8E43-D2A67A5959C0}">
      <dgm:prSet/>
      <dgm:spPr/>
      <dgm:t>
        <a:bodyPr/>
        <a:lstStyle/>
        <a:p>
          <a:endParaRPr lang="en-US"/>
        </a:p>
      </dgm:t>
    </dgm:pt>
    <dgm:pt modelId="{3EE0876E-E618-456F-81E9-FBAA95CF7E2B}" type="sibTrans" cxnId="{D4D75E30-4B78-4946-8E43-D2A67A5959C0}">
      <dgm:prSet/>
      <dgm:spPr/>
      <dgm:t>
        <a:bodyPr/>
        <a:lstStyle/>
        <a:p>
          <a:endParaRPr lang="en-US"/>
        </a:p>
      </dgm:t>
    </dgm:pt>
    <dgm:pt modelId="{EBF0A97A-EDF1-4C47-8ECB-5F5F6A8E456D}" type="pres">
      <dgm:prSet presAssocID="{E1A6C867-5640-4890-9BBB-DBBB33C62E0E}" presName="linear" presStyleCnt="0">
        <dgm:presLayoutVars>
          <dgm:animLvl val="lvl"/>
          <dgm:resizeHandles val="exact"/>
        </dgm:presLayoutVars>
      </dgm:prSet>
      <dgm:spPr/>
    </dgm:pt>
    <dgm:pt modelId="{E5C9E7A5-AF2E-4D50-8726-C7D64A106B64}" type="pres">
      <dgm:prSet presAssocID="{8E595FF9-7F13-4589-ADB1-A98CFA417FE8}" presName="parentText" presStyleLbl="node1" presStyleIdx="0" presStyleCnt="2" custLinFactNeighborY="614">
        <dgm:presLayoutVars>
          <dgm:chMax val="0"/>
          <dgm:bulletEnabled val="1"/>
        </dgm:presLayoutVars>
      </dgm:prSet>
      <dgm:spPr/>
    </dgm:pt>
    <dgm:pt modelId="{0DFB8EA2-E9F4-4E7D-B5BF-ABC527E44C63}" type="pres">
      <dgm:prSet presAssocID="{8E595FF9-7F13-4589-ADB1-A98CFA417FE8}" presName="childText" presStyleLbl="revTx" presStyleIdx="0" presStyleCnt="2">
        <dgm:presLayoutVars>
          <dgm:bulletEnabled val="1"/>
        </dgm:presLayoutVars>
      </dgm:prSet>
      <dgm:spPr/>
    </dgm:pt>
    <dgm:pt modelId="{D2408717-B530-41AC-B5CE-E14FAEC5B062}" type="pres">
      <dgm:prSet presAssocID="{3B33AAEF-2BF8-4EBB-A3B1-62835B5C81BF}" presName="parentText" presStyleLbl="node1" presStyleIdx="1" presStyleCnt="2" custLinFactNeighborY="-10344">
        <dgm:presLayoutVars>
          <dgm:chMax val="0"/>
          <dgm:bulletEnabled val="1"/>
        </dgm:presLayoutVars>
      </dgm:prSet>
      <dgm:spPr/>
    </dgm:pt>
    <dgm:pt modelId="{8F3B6D51-6576-4847-95F8-097004C88A78}" type="pres">
      <dgm:prSet presAssocID="{3B33AAEF-2BF8-4EBB-A3B1-62835B5C81BF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98EF93F6-9645-42BA-9EDE-0684263968A6}" srcId="{E1A6C867-5640-4890-9BBB-DBBB33C62E0E}" destId="{8E595FF9-7F13-4589-ADB1-A98CFA417FE8}" srcOrd="0" destOrd="0" parTransId="{B327BC0A-A89C-479E-B8CD-C46EF1DB42D9}" sibTransId="{41D8AE83-6358-42AE-B439-0EFC9D377ED1}"/>
    <dgm:cxn modelId="{99C0CA34-B0CB-444B-8AAD-810CD5D103FE}" type="presOf" srcId="{ECA0ABAF-B23C-4736-AEB9-5FAE681D07FA}" destId="{0DFB8EA2-E9F4-4E7D-B5BF-ABC527E44C63}" srcOrd="0" destOrd="0" presId="urn:microsoft.com/office/officeart/2005/8/layout/vList2"/>
    <dgm:cxn modelId="{D4D75E30-4B78-4946-8E43-D2A67A5959C0}" srcId="{3B33AAEF-2BF8-4EBB-A3B1-62835B5C81BF}" destId="{704E6F5A-9DD3-4463-B617-DAC4CB1475BA}" srcOrd="0" destOrd="0" parTransId="{527A9CE6-AF4E-472F-AD59-A231136EB5D9}" sibTransId="{3EE0876E-E618-456F-81E9-FBAA95CF7E2B}"/>
    <dgm:cxn modelId="{FD09A55E-6FC0-4B08-8C11-21482B1E3979}" type="presOf" srcId="{3B33AAEF-2BF8-4EBB-A3B1-62835B5C81BF}" destId="{D2408717-B530-41AC-B5CE-E14FAEC5B062}" srcOrd="0" destOrd="0" presId="urn:microsoft.com/office/officeart/2005/8/layout/vList2"/>
    <dgm:cxn modelId="{8424536B-BE7E-4427-8F9D-11FD9E33F2DF}" srcId="{8E595FF9-7F13-4589-ADB1-A98CFA417FE8}" destId="{ECA0ABAF-B23C-4736-AEB9-5FAE681D07FA}" srcOrd="0" destOrd="0" parTransId="{A44464D3-94BC-4791-92AF-D4DDB39C3B1A}" sibTransId="{C021D020-C3B9-4ABB-A06B-CC452B865337}"/>
    <dgm:cxn modelId="{31096CDC-920C-4489-BD01-670DA5CE15D5}" type="presOf" srcId="{704E6F5A-9DD3-4463-B617-DAC4CB1475BA}" destId="{8F3B6D51-6576-4847-95F8-097004C88A78}" srcOrd="0" destOrd="0" presId="urn:microsoft.com/office/officeart/2005/8/layout/vList2"/>
    <dgm:cxn modelId="{3A28E52C-05AC-464F-BC2C-AE5BA1C059F0}" type="presOf" srcId="{E1A6C867-5640-4890-9BBB-DBBB33C62E0E}" destId="{EBF0A97A-EDF1-4C47-8ECB-5F5F6A8E456D}" srcOrd="0" destOrd="0" presId="urn:microsoft.com/office/officeart/2005/8/layout/vList2"/>
    <dgm:cxn modelId="{114F78D7-52EA-4C98-83EA-2E3113FBAE6C}" srcId="{E1A6C867-5640-4890-9BBB-DBBB33C62E0E}" destId="{3B33AAEF-2BF8-4EBB-A3B1-62835B5C81BF}" srcOrd="1" destOrd="0" parTransId="{887C755C-0A39-4BCA-B05A-04B6066CC9B9}" sibTransId="{8A81B1FB-67E6-4DD3-8927-4689A7E10F68}"/>
    <dgm:cxn modelId="{2ACFD60D-ABB2-4145-BA35-09A5FD91CFF0}" type="presOf" srcId="{8E595FF9-7F13-4589-ADB1-A98CFA417FE8}" destId="{E5C9E7A5-AF2E-4D50-8726-C7D64A106B64}" srcOrd="0" destOrd="0" presId="urn:microsoft.com/office/officeart/2005/8/layout/vList2"/>
    <dgm:cxn modelId="{9F1AFFF0-E33D-4DC7-B3E7-D911C79A7F1A}" type="presParOf" srcId="{EBF0A97A-EDF1-4C47-8ECB-5F5F6A8E456D}" destId="{E5C9E7A5-AF2E-4D50-8726-C7D64A106B64}" srcOrd="0" destOrd="0" presId="urn:microsoft.com/office/officeart/2005/8/layout/vList2"/>
    <dgm:cxn modelId="{88644A3A-F668-480A-850D-C179F4F6DD3A}" type="presParOf" srcId="{EBF0A97A-EDF1-4C47-8ECB-5F5F6A8E456D}" destId="{0DFB8EA2-E9F4-4E7D-B5BF-ABC527E44C63}" srcOrd="1" destOrd="0" presId="urn:microsoft.com/office/officeart/2005/8/layout/vList2"/>
    <dgm:cxn modelId="{6C8D77FC-A446-430E-A02D-DAFAB5B7BD9F}" type="presParOf" srcId="{EBF0A97A-EDF1-4C47-8ECB-5F5F6A8E456D}" destId="{D2408717-B530-41AC-B5CE-E14FAEC5B062}" srcOrd="2" destOrd="0" presId="urn:microsoft.com/office/officeart/2005/8/layout/vList2"/>
    <dgm:cxn modelId="{91D390D9-0792-4B7E-8561-3CDA6BC8385E}" type="presParOf" srcId="{EBF0A97A-EDF1-4C47-8ECB-5F5F6A8E456D}" destId="{8F3B6D51-6576-4847-95F8-097004C88A7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9E7A5-AF2E-4D50-8726-C7D64A106B64}">
      <dsp:nvSpPr>
        <dsp:cNvPr id="0" name=""/>
        <dsp:cNvSpPr/>
      </dsp:nvSpPr>
      <dsp:spPr>
        <a:xfrm>
          <a:off x="0" y="25822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1.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Giáo</a:t>
          </a:r>
          <a:r>
            <a:rPr kumimoji="0" lang="en-US" altLang="en-US" sz="2800" b="1" i="0" u="none" strike="noStrike" kern="1200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kumimoji="0" lang="en-US" altLang="en-US" sz="2800" b="1" i="0" u="none" strike="noStrike" kern="1200" cap="none" normalizeH="0" baseline="0" dirty="0" err="1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viên</a:t>
          </a:r>
          <a:endParaRPr lang="en-US" sz="2800" kern="1200" dirty="0"/>
        </a:p>
      </dsp:txBody>
      <dsp:txXfrm>
        <a:off x="55744" y="81566"/>
        <a:ext cx="5984512" cy="1030432"/>
      </dsp:txXfrm>
    </dsp:sp>
    <dsp:sp modelId="{0DFB8EA2-E9F4-4E7D-B5BF-ABC527E44C63}">
      <dsp:nvSpPr>
        <dsp:cNvPr id="0" name=""/>
        <dsp:cNvSpPr/>
      </dsp:nvSpPr>
      <dsp:spPr>
        <a:xfrm>
          <a:off x="0" y="116154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kế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hoạch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dạy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phụ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máy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chiếu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phiếu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. 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0" y="1161540"/>
        <a:ext cx="6096000" cy="1010160"/>
      </dsp:txXfrm>
    </dsp:sp>
    <dsp:sp modelId="{D2408717-B530-41AC-B5CE-E14FAEC5B062}">
      <dsp:nvSpPr>
        <dsp:cNvPr id="0" name=""/>
        <dsp:cNvSpPr/>
      </dsp:nvSpPr>
      <dsp:spPr>
        <a:xfrm>
          <a:off x="0" y="2067209"/>
          <a:ext cx="6096000" cy="1141920"/>
        </a:xfrm>
        <a:prstGeom prst="roundRect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accent1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2.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Học</a:t>
          </a:r>
          <a:r>
            <a:rPr lang="en-US" sz="2800" b="1" kern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en-US" sz="2800" b="1" kern="1200" dirty="0" err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rPr>
            <a:t>sinh</a:t>
          </a:r>
          <a:endParaRPr lang="en-US" sz="500" kern="1200" dirty="0"/>
        </a:p>
      </dsp:txBody>
      <dsp:txXfrm>
        <a:off x="55744" y="2122953"/>
        <a:ext cx="5984512" cy="1030432"/>
      </dsp:txXfrm>
    </dsp:sp>
    <dsp:sp modelId="{8F3B6D51-6576-4847-95F8-097004C88A78}">
      <dsp:nvSpPr>
        <dsp:cNvPr id="0" name=""/>
        <dsp:cNvSpPr/>
      </dsp:nvSpPr>
      <dsp:spPr>
        <a:xfrm>
          <a:off x="0" y="3313620"/>
          <a:ext cx="6096000" cy="10101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SGK,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sách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bài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tập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thước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thẳng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,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bảng</a:t>
          </a:r>
          <a:r>
            <a:rPr lang="en-US" sz="2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 </a:t>
          </a:r>
          <a:r>
            <a:rPr lang="en-US" sz="2800" kern="1200" dirty="0" err="1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nhóm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0" y="3313620"/>
        <a:ext cx="6096000" cy="10101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8A3592-FEF6-4F18-A34B-F0E5D14EE5C6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986841-B6E9-4602-99D2-E5DE711450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4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06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1551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1152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altLang="zh-CN" sz="1200" b="1" i="1" smtClean="0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  <m:d>
                      <m:d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en-US" altLang="zh-CN" sz="1200" b="1" i="1">
                            <a:solidFill>
                              <a:srgbClr val="1C7500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𝟏𝟎</m:t>
                    </m:r>
                    <m:r>
                      <a:rPr lang="en-US" altLang="zh-CN" sz="1200" b="1" i="1">
                        <a:solidFill>
                          <a:srgbClr val="1C7500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en-US" sz="1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3" name="Notes Placeholder 2"/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GV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Đvđ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: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Khi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biến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đổi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baseline="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i="0" smtClean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𝟐𝒙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(𝟑𝒙−𝟓)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thì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ta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đã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phân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tích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đa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thức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altLang="zh-CN" sz="1200" b="1" dirty="0" smtClean="0">
                    <a:solidFill>
                      <a:srgbClr val="1C7500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:r>
                  <a:rPr lang="en-US" altLang="zh-CN" sz="1200" b="1" i="0">
                    <a:solidFill>
                      <a:srgbClr val="1C7500"/>
                    </a:solidFill>
                    <a:latin typeface="Cambria Math" panose="020405030504060302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𝒙^𝟐−𝟏𝟎𝒙</a:t>
                </a:r>
                <a:r>
                  <a:rPr lang="en-US" sz="1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thành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nhân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 </a:t>
                </a:r>
                <a:r>
                  <a:rPr lang="en-US" sz="1200" kern="1200" dirty="0" err="1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tử</a:t>
                </a:r>
                <a:r>
                  <a:rPr lang="en-US" sz="1200" kern="1200" dirty="0" smtClean="0">
                    <a:solidFill>
                      <a:schemeClr val="tx1"/>
                    </a:solidFill>
                    <a:effectLst/>
                    <a:latin typeface="+mn-lt"/>
                    <a:ea typeface="+mn-ea"/>
                    <a:cs typeface="+mn-cs"/>
                  </a:rPr>
                  <a:t>.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986841-B6E9-4602-99D2-E5DE711450F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886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2B979B6-8E7C-4E90-8C9D-F537DFD7086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482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794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974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6BE5A3A-290B-4650-8837-C7DF6B09D7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FAAB943A-05E5-4DBB-9439-4AA9AB58B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37A2A3E-C51E-4812-928F-9F6EDF7D68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4E7793D6-E57D-4A32-9BA2-23F3DF08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58CFE39-66CB-4FC5-B2FF-60BABF3EF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5684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4C8E96-EA78-40BF-BDB6-5AD323A5C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1FAEDDC-B817-4EED-9D53-E7D15904C0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7E5799D-AEA1-46D7-9F99-374B9CA0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E9E9318-9CF6-4ACA-A5CE-866349534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FD000B7-C01C-4DE0-BFB4-7BE0BE314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4538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1D6E89E-E412-49B0-BE62-F2EE4A2B26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681F4A66-C7C1-48F5-AAB5-5A374166AB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DCD16AEB-16D5-42CA-9537-FAD06C886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110061A-2295-4F39-894F-8BF3905A0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4EAFA22-2B3E-47BF-8F5E-F64F86509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026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9761EA5-4D33-4A36-8325-0AFDE8063B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9285093-E273-47EC-8BFD-2D378C93B7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E200BCDF-53F2-4681-B896-B97C759BB4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86C5409-E40F-4002-9C0B-84C74584F1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03742CB6-7BBC-4CCA-A49E-F4B0DB855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A4BB5FB3-9A75-4DFD-82CE-F2954A16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4504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A5CC030-E22D-4C7E-B82F-6C746FBEE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A1C16AB-9FFB-4D1E-9898-18C98397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B848FA3B-CE27-4FB9-967B-9D7414F8D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A3946EAB-6249-4D4C-BE84-13FD263232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0CB35F50-BC3C-4EE3-8A42-9DE4B0D930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054FDB98-3C96-4BC5-8100-EFDBD032C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CE02A3A8-70AB-4CBC-B228-8EE92B606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71F50C4-EB83-47B1-B971-F20016E98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9760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DD26466-4061-4AEE-A69B-CB196B06D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04544B7C-8624-48E3-9CF2-AFFE26A3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C1F059B1-CAD6-423E-A9CD-390BFB122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EA24A03B-D71E-48E8-A1BE-FD13DDD607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40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D6476802-3A7D-45C0-A6D8-6AA8567F3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B13712D-5B04-4E6A-8A0F-5C28924999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CA2E22E9-1CDF-4FDC-AAE0-4533882ED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77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C277932-5BE4-45E5-AC8E-FACA9EA33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E7281689-A220-4734-AC81-35FC709D0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1C09AB8-6206-4767-ADA0-0F5BFE4C75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DF5A107-BA2F-4CEF-9B32-74906C309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C10382E-E862-41C1-A96E-11E22F41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6D0F9C6B-8592-414D-89CA-B1BFD2E63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7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4962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00DA8BF-E5D9-46F3-BF21-BD1845030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43884FC-7CB4-4A84-8786-D3B218280D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292C80B-F672-4040-9ED6-176F3D4277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6776CA2F-89E0-48FF-B7DB-B7435BE2E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580E76E-FA8D-4FBC-BCFF-C35B87976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EBF6CBD-9D8A-44F6-BEBD-EA780CC7C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015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76D26D3B-4D83-4901-B953-D52E007DF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21C6C4-6DBC-4E30-97B6-5A0B683E9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C76BC1D8-FBB1-44B4-AD6C-9A98F65D07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106A809-2D05-4F49-A350-721D1F61D8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ED31A982-DCE9-4452-B352-F525A3C409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913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48643E9C-D4D0-4C27-9B92-8E7B641828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78D2274-438C-4DFA-AB47-D2EC50A5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6C0C3D-3E8C-4FA2-9C4A-FB6A74AB6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2C93262-3164-4660-9FF4-3F62E2AFF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2037D9B-155D-4BA7-B28F-D052B396D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88271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: 圆角 9"/>
          <p:cNvSpPr/>
          <p:nvPr userDrawn="1"/>
        </p:nvSpPr>
        <p:spPr>
          <a:xfrm>
            <a:off x="355607" y="200029"/>
            <a:ext cx="8432786" cy="4743443"/>
          </a:xfrm>
          <a:prstGeom prst="roundRect">
            <a:avLst>
              <a:gd name="adj" fmla="val 3157"/>
            </a:avLst>
          </a:prstGeom>
          <a:solidFill>
            <a:srgbClr val="1EA3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: 圆角 11"/>
          <p:cNvSpPr/>
          <p:nvPr userDrawn="1"/>
        </p:nvSpPr>
        <p:spPr>
          <a:xfrm>
            <a:off x="483433" y="303976"/>
            <a:ext cx="8139659" cy="4499582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60" name="矩形: 圆角 59"/>
          <p:cNvSpPr/>
          <p:nvPr userDrawn="1"/>
        </p:nvSpPr>
        <p:spPr>
          <a:xfrm>
            <a:off x="530276" y="342860"/>
            <a:ext cx="8046000" cy="4428000"/>
          </a:xfrm>
          <a:prstGeom prst="roundRect">
            <a:avLst>
              <a:gd name="adj" fmla="val 3073"/>
            </a:avLst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/>
          </a:p>
        </p:txBody>
      </p:sp>
      <p:sp>
        <p:nvSpPr>
          <p:cNvPr id="13" name="矩形: 一个圆顶角，剪去另一个顶角 12"/>
          <p:cNvSpPr/>
          <p:nvPr userDrawn="1"/>
        </p:nvSpPr>
        <p:spPr>
          <a:xfrm rot="5400000" flipV="1">
            <a:off x="52277" y="64877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718661" y="100489"/>
            <a:ext cx="7612380" cy="461010"/>
            <a:chOff x="1509" y="211"/>
            <a:chExt cx="15984" cy="968"/>
          </a:xfrm>
        </p:grpSpPr>
        <p:sp>
          <p:nvSpPr>
            <p:cNvPr id="42" name="流程图: 接点 41"/>
            <p:cNvSpPr/>
            <p:nvPr/>
          </p:nvSpPr>
          <p:spPr>
            <a:xfrm>
              <a:off x="1509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3" name="空心弧 18"/>
            <p:cNvSpPr/>
            <p:nvPr/>
          </p:nvSpPr>
          <p:spPr>
            <a:xfrm rot="5400000">
              <a:off x="1469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4" name="流程图: 接点 43"/>
            <p:cNvSpPr/>
            <p:nvPr/>
          </p:nvSpPr>
          <p:spPr>
            <a:xfrm>
              <a:off x="3378" y="720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5" name="空心弧 18"/>
            <p:cNvSpPr/>
            <p:nvPr/>
          </p:nvSpPr>
          <p:spPr>
            <a:xfrm rot="5400000">
              <a:off x="3338" y="295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6" name="流程图: 接点 45"/>
            <p:cNvSpPr/>
            <p:nvPr/>
          </p:nvSpPr>
          <p:spPr>
            <a:xfrm>
              <a:off x="5211" y="725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7" name="空心弧 18"/>
            <p:cNvSpPr/>
            <p:nvPr/>
          </p:nvSpPr>
          <p:spPr>
            <a:xfrm rot="5400000">
              <a:off x="5171" y="29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8" name="流程图: 接点 47"/>
            <p:cNvSpPr/>
            <p:nvPr/>
          </p:nvSpPr>
          <p:spPr>
            <a:xfrm>
              <a:off x="7391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49" name="空心弧 18"/>
            <p:cNvSpPr/>
            <p:nvPr/>
          </p:nvSpPr>
          <p:spPr>
            <a:xfrm rot="5400000">
              <a:off x="7351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0" name="流程图: 接点 49"/>
            <p:cNvSpPr/>
            <p:nvPr/>
          </p:nvSpPr>
          <p:spPr>
            <a:xfrm>
              <a:off x="9260" y="718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1" name="空心弧 18"/>
            <p:cNvSpPr/>
            <p:nvPr/>
          </p:nvSpPr>
          <p:spPr>
            <a:xfrm rot="5400000">
              <a:off x="9220" y="292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2" name="流程图: 接点 51"/>
            <p:cNvSpPr/>
            <p:nvPr/>
          </p:nvSpPr>
          <p:spPr>
            <a:xfrm>
              <a:off x="11093" y="722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3" name="空心弧 18"/>
            <p:cNvSpPr/>
            <p:nvPr/>
          </p:nvSpPr>
          <p:spPr>
            <a:xfrm rot="5400000">
              <a:off x="11053" y="297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4" name="流程图: 接点 53"/>
            <p:cNvSpPr/>
            <p:nvPr/>
          </p:nvSpPr>
          <p:spPr>
            <a:xfrm>
              <a:off x="13203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5" name="空心弧 18"/>
            <p:cNvSpPr/>
            <p:nvPr/>
          </p:nvSpPr>
          <p:spPr>
            <a:xfrm rot="5400000">
              <a:off x="13162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6" name="流程图: 接点 55"/>
            <p:cNvSpPr/>
            <p:nvPr/>
          </p:nvSpPr>
          <p:spPr>
            <a:xfrm>
              <a:off x="15071" y="709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7" name="空心弧 18"/>
            <p:cNvSpPr/>
            <p:nvPr/>
          </p:nvSpPr>
          <p:spPr>
            <a:xfrm rot="5400000">
              <a:off x="15031" y="284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8" name="流程图: 接点 57"/>
            <p:cNvSpPr/>
            <p:nvPr/>
          </p:nvSpPr>
          <p:spPr>
            <a:xfrm>
              <a:off x="16905" y="714"/>
              <a:ext cx="454" cy="454"/>
            </a:xfrm>
            <a:prstGeom prst="flowChartConnector">
              <a:avLst/>
            </a:prstGeom>
            <a:solidFill>
              <a:srgbClr val="00924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  <p:sp>
          <p:nvSpPr>
            <p:cNvPr id="59" name="空心弧 18"/>
            <p:cNvSpPr/>
            <p:nvPr/>
          </p:nvSpPr>
          <p:spPr>
            <a:xfrm rot="5400000">
              <a:off x="16864" y="289"/>
              <a:ext cx="703" cy="556"/>
            </a:xfrm>
            <a:custGeom>
              <a:avLst/>
              <a:gdLst>
                <a:gd name="connsiteX0" fmla="*/ 78598 w 503582"/>
                <a:gd name="connsiteY0" fmla="*/ 331635 h 384313"/>
                <a:gd name="connsiteX1" fmla="*/ 98097 w 503582"/>
                <a:gd name="connsiteY1" fmla="*/ 39951 h 384313"/>
                <a:gd name="connsiteX2" fmla="*/ 381725 w 503582"/>
                <a:gd name="connsiteY2" fmla="*/ 27562 h 384313"/>
                <a:gd name="connsiteX3" fmla="*/ 447048 w 503582"/>
                <a:gd name="connsiteY3" fmla="*/ 313482 h 384313"/>
                <a:gd name="connsiteX4" fmla="*/ 355403 w 503582"/>
                <a:gd name="connsiteY4" fmla="*/ 256537 h 384313"/>
                <a:gd name="connsiteX5" fmla="*/ 315646 w 503582"/>
                <a:gd name="connsiteY5" fmla="*/ 111270 h 384313"/>
                <a:gd name="connsiteX6" fmla="*/ 174496 w 503582"/>
                <a:gd name="connsiteY6" fmla="*/ 115611 h 384313"/>
                <a:gd name="connsiteX7" fmla="*/ 162674 w 503582"/>
                <a:gd name="connsiteY7" fmla="*/ 263928 h 384313"/>
                <a:gd name="connsiteX8" fmla="*/ 78598 w 503582"/>
                <a:gd name="connsiteY8" fmla="*/ 331635 h 384313"/>
                <a:gd name="connsiteX0-1" fmla="*/ 78600 w 503614"/>
                <a:gd name="connsiteY0-2" fmla="*/ 331635 h 353527"/>
                <a:gd name="connsiteX1-3" fmla="*/ 98099 w 503614"/>
                <a:gd name="connsiteY1-4" fmla="*/ 39951 h 353527"/>
                <a:gd name="connsiteX2-5" fmla="*/ 381727 w 503614"/>
                <a:gd name="connsiteY2-6" fmla="*/ 27562 h 353527"/>
                <a:gd name="connsiteX3-7" fmla="*/ 447050 w 503614"/>
                <a:gd name="connsiteY3-8" fmla="*/ 313482 h 353527"/>
                <a:gd name="connsiteX4-9" fmla="*/ 355405 w 503614"/>
                <a:gd name="connsiteY4-10" fmla="*/ 256537 h 353527"/>
                <a:gd name="connsiteX5-11" fmla="*/ 315648 w 503614"/>
                <a:gd name="connsiteY5-12" fmla="*/ 111270 h 353527"/>
                <a:gd name="connsiteX6-13" fmla="*/ 174498 w 503614"/>
                <a:gd name="connsiteY6-14" fmla="*/ 115611 h 353527"/>
                <a:gd name="connsiteX7-15" fmla="*/ 162676 w 503614"/>
                <a:gd name="connsiteY7-16" fmla="*/ 263928 h 353527"/>
                <a:gd name="connsiteX8-17" fmla="*/ 156570 w 503614"/>
                <a:gd name="connsiteY8-18" fmla="*/ 351524 h 353527"/>
                <a:gd name="connsiteX9" fmla="*/ 78600 w 503614"/>
                <a:gd name="connsiteY9" fmla="*/ 331635 h 353527"/>
                <a:gd name="connsiteX0-19" fmla="*/ 78600 w 503614"/>
                <a:gd name="connsiteY0-20" fmla="*/ 331635 h 353527"/>
                <a:gd name="connsiteX1-21" fmla="*/ 98099 w 503614"/>
                <a:gd name="connsiteY1-22" fmla="*/ 39951 h 353527"/>
                <a:gd name="connsiteX2-23" fmla="*/ 381727 w 503614"/>
                <a:gd name="connsiteY2-24" fmla="*/ 27562 h 353527"/>
                <a:gd name="connsiteX3-25" fmla="*/ 447050 w 503614"/>
                <a:gd name="connsiteY3-26" fmla="*/ 313482 h 353527"/>
                <a:gd name="connsiteX4-27" fmla="*/ 355405 w 503614"/>
                <a:gd name="connsiteY4-28" fmla="*/ 256537 h 353527"/>
                <a:gd name="connsiteX5-29" fmla="*/ 315648 w 503614"/>
                <a:gd name="connsiteY5-30" fmla="*/ 111270 h 353527"/>
                <a:gd name="connsiteX6-31" fmla="*/ 174498 w 503614"/>
                <a:gd name="connsiteY6-32" fmla="*/ 115611 h 353527"/>
                <a:gd name="connsiteX7-33" fmla="*/ 162676 w 503614"/>
                <a:gd name="connsiteY7-34" fmla="*/ 263928 h 353527"/>
                <a:gd name="connsiteX8-35" fmla="*/ 156570 w 503614"/>
                <a:gd name="connsiteY8-36" fmla="*/ 351524 h 353527"/>
                <a:gd name="connsiteX9-37" fmla="*/ 78600 w 503614"/>
                <a:gd name="connsiteY9-38" fmla="*/ 331635 h 353527"/>
                <a:gd name="connsiteX0-39" fmla="*/ 78600 w 503614"/>
                <a:gd name="connsiteY0-40" fmla="*/ 331635 h 353527"/>
                <a:gd name="connsiteX1-41" fmla="*/ 98099 w 503614"/>
                <a:gd name="connsiteY1-42" fmla="*/ 39951 h 353527"/>
                <a:gd name="connsiteX2-43" fmla="*/ 381727 w 503614"/>
                <a:gd name="connsiteY2-44" fmla="*/ 27562 h 353527"/>
                <a:gd name="connsiteX3-45" fmla="*/ 447050 w 503614"/>
                <a:gd name="connsiteY3-46" fmla="*/ 313482 h 353527"/>
                <a:gd name="connsiteX4-47" fmla="*/ 372777 w 503614"/>
                <a:gd name="connsiteY4-48" fmla="*/ 321056 h 353527"/>
                <a:gd name="connsiteX5-49" fmla="*/ 355405 w 503614"/>
                <a:gd name="connsiteY5-50" fmla="*/ 256537 h 353527"/>
                <a:gd name="connsiteX6-51" fmla="*/ 315648 w 503614"/>
                <a:gd name="connsiteY6-52" fmla="*/ 111270 h 353527"/>
                <a:gd name="connsiteX7-53" fmla="*/ 174498 w 503614"/>
                <a:gd name="connsiteY7-54" fmla="*/ 115611 h 353527"/>
                <a:gd name="connsiteX8-55" fmla="*/ 162676 w 503614"/>
                <a:gd name="connsiteY8-56" fmla="*/ 263928 h 353527"/>
                <a:gd name="connsiteX9-57" fmla="*/ 156570 w 503614"/>
                <a:gd name="connsiteY9-58" fmla="*/ 351524 h 353527"/>
                <a:gd name="connsiteX10" fmla="*/ 78600 w 503614"/>
                <a:gd name="connsiteY10" fmla="*/ 331635 h 353527"/>
                <a:gd name="connsiteX0-59" fmla="*/ 78600 w 465644"/>
                <a:gd name="connsiteY0-60" fmla="*/ 335721 h 367308"/>
                <a:gd name="connsiteX1-61" fmla="*/ 98099 w 465644"/>
                <a:gd name="connsiteY1-62" fmla="*/ 44037 h 367308"/>
                <a:gd name="connsiteX2-63" fmla="*/ 381727 w 465644"/>
                <a:gd name="connsiteY2-64" fmla="*/ 31648 h 367308"/>
                <a:gd name="connsiteX3-65" fmla="*/ 420858 w 465644"/>
                <a:gd name="connsiteY3-66" fmla="*/ 348524 h 367308"/>
                <a:gd name="connsiteX4-67" fmla="*/ 372777 w 465644"/>
                <a:gd name="connsiteY4-68" fmla="*/ 325142 h 367308"/>
                <a:gd name="connsiteX5-69" fmla="*/ 355405 w 465644"/>
                <a:gd name="connsiteY5-70" fmla="*/ 260623 h 367308"/>
                <a:gd name="connsiteX6-71" fmla="*/ 315648 w 465644"/>
                <a:gd name="connsiteY6-72" fmla="*/ 115356 h 367308"/>
                <a:gd name="connsiteX7-73" fmla="*/ 174498 w 465644"/>
                <a:gd name="connsiteY7-74" fmla="*/ 119697 h 367308"/>
                <a:gd name="connsiteX8-75" fmla="*/ 162676 w 465644"/>
                <a:gd name="connsiteY8-76" fmla="*/ 268014 h 367308"/>
                <a:gd name="connsiteX9-77" fmla="*/ 156570 w 465644"/>
                <a:gd name="connsiteY9-78" fmla="*/ 355610 h 367308"/>
                <a:gd name="connsiteX10-79" fmla="*/ 78600 w 465644"/>
                <a:gd name="connsiteY10-80" fmla="*/ 335721 h 367308"/>
                <a:gd name="connsiteX0-81" fmla="*/ 78600 w 482853"/>
                <a:gd name="connsiteY0-82" fmla="*/ 326296 h 357883"/>
                <a:gd name="connsiteX1-83" fmla="*/ 98099 w 482853"/>
                <a:gd name="connsiteY1-84" fmla="*/ 34612 h 357883"/>
                <a:gd name="connsiteX2-85" fmla="*/ 381727 w 482853"/>
                <a:gd name="connsiteY2-86" fmla="*/ 22223 h 357883"/>
                <a:gd name="connsiteX3-87" fmla="*/ 482310 w 482853"/>
                <a:gd name="connsiteY3-88" fmla="*/ 199034 h 357883"/>
                <a:gd name="connsiteX4-89" fmla="*/ 420858 w 482853"/>
                <a:gd name="connsiteY4-90" fmla="*/ 339099 h 357883"/>
                <a:gd name="connsiteX5-91" fmla="*/ 372777 w 482853"/>
                <a:gd name="connsiteY5-92" fmla="*/ 315717 h 357883"/>
                <a:gd name="connsiteX6-93" fmla="*/ 355405 w 482853"/>
                <a:gd name="connsiteY6-94" fmla="*/ 251198 h 357883"/>
                <a:gd name="connsiteX7-95" fmla="*/ 315648 w 482853"/>
                <a:gd name="connsiteY7-96" fmla="*/ 105931 h 357883"/>
                <a:gd name="connsiteX8-97" fmla="*/ 174498 w 482853"/>
                <a:gd name="connsiteY8-98" fmla="*/ 110272 h 357883"/>
                <a:gd name="connsiteX9-99" fmla="*/ 162676 w 482853"/>
                <a:gd name="connsiteY9-100" fmla="*/ 258589 h 357883"/>
                <a:gd name="connsiteX10-101" fmla="*/ 156570 w 482853"/>
                <a:gd name="connsiteY10-102" fmla="*/ 346185 h 357883"/>
                <a:gd name="connsiteX11" fmla="*/ 78600 w 482853"/>
                <a:gd name="connsiteY11" fmla="*/ 326296 h 357883"/>
                <a:gd name="connsiteX0-103" fmla="*/ 78600 w 482853"/>
                <a:gd name="connsiteY0-104" fmla="*/ 326296 h 357883"/>
                <a:gd name="connsiteX1-105" fmla="*/ 98099 w 482853"/>
                <a:gd name="connsiteY1-106" fmla="*/ 34612 h 357883"/>
                <a:gd name="connsiteX2-107" fmla="*/ 381727 w 482853"/>
                <a:gd name="connsiteY2-108" fmla="*/ 22223 h 357883"/>
                <a:gd name="connsiteX3-109" fmla="*/ 482310 w 482853"/>
                <a:gd name="connsiteY3-110" fmla="*/ 199034 h 357883"/>
                <a:gd name="connsiteX4-111" fmla="*/ 420858 w 482853"/>
                <a:gd name="connsiteY4-112" fmla="*/ 339099 h 357883"/>
                <a:gd name="connsiteX5-113" fmla="*/ 372777 w 482853"/>
                <a:gd name="connsiteY5-114" fmla="*/ 315717 h 357883"/>
                <a:gd name="connsiteX6-115" fmla="*/ 355405 w 482853"/>
                <a:gd name="connsiteY6-116" fmla="*/ 251198 h 357883"/>
                <a:gd name="connsiteX7-117" fmla="*/ 315648 w 482853"/>
                <a:gd name="connsiteY7-118" fmla="*/ 105931 h 357883"/>
                <a:gd name="connsiteX8-119" fmla="*/ 174498 w 482853"/>
                <a:gd name="connsiteY8-120" fmla="*/ 110272 h 357883"/>
                <a:gd name="connsiteX9-121" fmla="*/ 162676 w 482853"/>
                <a:gd name="connsiteY9-122" fmla="*/ 258589 h 357883"/>
                <a:gd name="connsiteX10-123" fmla="*/ 156570 w 482853"/>
                <a:gd name="connsiteY10-124" fmla="*/ 346185 h 357883"/>
                <a:gd name="connsiteX11-125" fmla="*/ 78600 w 482853"/>
                <a:gd name="connsiteY11-126" fmla="*/ 326296 h 357883"/>
                <a:gd name="connsiteX0-127" fmla="*/ 78600 w 482853"/>
                <a:gd name="connsiteY0-128" fmla="*/ 326296 h 357883"/>
                <a:gd name="connsiteX1-129" fmla="*/ 98099 w 482853"/>
                <a:gd name="connsiteY1-130" fmla="*/ 34612 h 357883"/>
                <a:gd name="connsiteX2-131" fmla="*/ 381727 w 482853"/>
                <a:gd name="connsiteY2-132" fmla="*/ 22223 h 357883"/>
                <a:gd name="connsiteX3-133" fmla="*/ 482310 w 482853"/>
                <a:gd name="connsiteY3-134" fmla="*/ 199034 h 357883"/>
                <a:gd name="connsiteX4-135" fmla="*/ 420858 w 482853"/>
                <a:gd name="connsiteY4-136" fmla="*/ 339099 h 357883"/>
                <a:gd name="connsiteX5-137" fmla="*/ 372777 w 482853"/>
                <a:gd name="connsiteY5-138" fmla="*/ 315717 h 357883"/>
                <a:gd name="connsiteX6-139" fmla="*/ 350642 w 482853"/>
                <a:gd name="connsiteY6-140" fmla="*/ 253579 h 357883"/>
                <a:gd name="connsiteX7-141" fmla="*/ 315648 w 482853"/>
                <a:gd name="connsiteY7-142" fmla="*/ 105931 h 357883"/>
                <a:gd name="connsiteX8-143" fmla="*/ 174498 w 482853"/>
                <a:gd name="connsiteY8-144" fmla="*/ 110272 h 357883"/>
                <a:gd name="connsiteX9-145" fmla="*/ 162676 w 482853"/>
                <a:gd name="connsiteY9-146" fmla="*/ 258589 h 357883"/>
                <a:gd name="connsiteX10-147" fmla="*/ 156570 w 482853"/>
                <a:gd name="connsiteY10-148" fmla="*/ 346185 h 357883"/>
                <a:gd name="connsiteX11-149" fmla="*/ 78600 w 482853"/>
                <a:gd name="connsiteY11-150" fmla="*/ 326296 h 357883"/>
                <a:gd name="connsiteX0-151" fmla="*/ 78600 w 482853"/>
                <a:gd name="connsiteY0-152" fmla="*/ 326296 h 357883"/>
                <a:gd name="connsiteX1-153" fmla="*/ 98099 w 482853"/>
                <a:gd name="connsiteY1-154" fmla="*/ 34612 h 357883"/>
                <a:gd name="connsiteX2-155" fmla="*/ 381727 w 482853"/>
                <a:gd name="connsiteY2-156" fmla="*/ 22223 h 357883"/>
                <a:gd name="connsiteX3-157" fmla="*/ 482310 w 482853"/>
                <a:gd name="connsiteY3-158" fmla="*/ 199034 h 357883"/>
                <a:gd name="connsiteX4-159" fmla="*/ 420858 w 482853"/>
                <a:gd name="connsiteY4-160" fmla="*/ 339099 h 357883"/>
                <a:gd name="connsiteX5-161" fmla="*/ 372777 w 482853"/>
                <a:gd name="connsiteY5-162" fmla="*/ 315717 h 357883"/>
                <a:gd name="connsiteX6-163" fmla="*/ 350642 w 482853"/>
                <a:gd name="connsiteY6-164" fmla="*/ 253579 h 357883"/>
                <a:gd name="connsiteX7-165" fmla="*/ 315648 w 482853"/>
                <a:gd name="connsiteY7-166" fmla="*/ 105931 h 357883"/>
                <a:gd name="connsiteX8-167" fmla="*/ 174498 w 482853"/>
                <a:gd name="connsiteY8-168" fmla="*/ 110272 h 357883"/>
                <a:gd name="connsiteX9-169" fmla="*/ 172201 w 482853"/>
                <a:gd name="connsiteY9-170" fmla="*/ 260971 h 357883"/>
                <a:gd name="connsiteX10-171" fmla="*/ 156570 w 482853"/>
                <a:gd name="connsiteY10-172" fmla="*/ 346185 h 357883"/>
                <a:gd name="connsiteX11-173" fmla="*/ 78600 w 482853"/>
                <a:gd name="connsiteY11-174" fmla="*/ 326296 h 357883"/>
                <a:gd name="connsiteX0-175" fmla="*/ 86886 w 412558"/>
                <a:gd name="connsiteY0-176" fmla="*/ 360065 h 360696"/>
                <a:gd name="connsiteX1-177" fmla="*/ 27804 w 412558"/>
                <a:gd name="connsiteY1-178" fmla="*/ 37425 h 360696"/>
                <a:gd name="connsiteX2-179" fmla="*/ 311432 w 412558"/>
                <a:gd name="connsiteY2-180" fmla="*/ 25036 h 360696"/>
                <a:gd name="connsiteX3-181" fmla="*/ 412015 w 412558"/>
                <a:gd name="connsiteY3-182" fmla="*/ 201847 h 360696"/>
                <a:gd name="connsiteX4-183" fmla="*/ 350563 w 412558"/>
                <a:gd name="connsiteY4-184" fmla="*/ 341912 h 360696"/>
                <a:gd name="connsiteX5-185" fmla="*/ 302482 w 412558"/>
                <a:gd name="connsiteY5-186" fmla="*/ 318530 h 360696"/>
                <a:gd name="connsiteX6-187" fmla="*/ 280347 w 412558"/>
                <a:gd name="connsiteY6-188" fmla="*/ 256392 h 360696"/>
                <a:gd name="connsiteX7-189" fmla="*/ 245353 w 412558"/>
                <a:gd name="connsiteY7-190" fmla="*/ 108744 h 360696"/>
                <a:gd name="connsiteX8-191" fmla="*/ 104203 w 412558"/>
                <a:gd name="connsiteY8-192" fmla="*/ 113085 h 360696"/>
                <a:gd name="connsiteX9-193" fmla="*/ 101906 w 412558"/>
                <a:gd name="connsiteY9-194" fmla="*/ 263784 h 360696"/>
                <a:gd name="connsiteX10-195" fmla="*/ 86275 w 412558"/>
                <a:gd name="connsiteY10-196" fmla="*/ 348998 h 360696"/>
                <a:gd name="connsiteX11-197" fmla="*/ 86886 w 412558"/>
                <a:gd name="connsiteY11-198" fmla="*/ 360065 h 360696"/>
                <a:gd name="connsiteX0-199" fmla="*/ 125305 w 450977"/>
                <a:gd name="connsiteY0-200" fmla="*/ 353326 h 353957"/>
                <a:gd name="connsiteX1-201" fmla="*/ 2758 w 450977"/>
                <a:gd name="connsiteY1-202" fmla="*/ 240352 h 353957"/>
                <a:gd name="connsiteX2-203" fmla="*/ 66223 w 450977"/>
                <a:gd name="connsiteY2-204" fmla="*/ 30686 h 353957"/>
                <a:gd name="connsiteX3-205" fmla="*/ 349851 w 450977"/>
                <a:gd name="connsiteY3-206" fmla="*/ 18297 h 353957"/>
                <a:gd name="connsiteX4-207" fmla="*/ 450434 w 450977"/>
                <a:gd name="connsiteY4-208" fmla="*/ 195108 h 353957"/>
                <a:gd name="connsiteX5-209" fmla="*/ 388982 w 450977"/>
                <a:gd name="connsiteY5-210" fmla="*/ 335173 h 353957"/>
                <a:gd name="connsiteX6-211" fmla="*/ 340901 w 450977"/>
                <a:gd name="connsiteY6-212" fmla="*/ 311791 h 353957"/>
                <a:gd name="connsiteX7-213" fmla="*/ 318766 w 450977"/>
                <a:gd name="connsiteY7-214" fmla="*/ 249653 h 353957"/>
                <a:gd name="connsiteX8-215" fmla="*/ 283772 w 450977"/>
                <a:gd name="connsiteY8-216" fmla="*/ 102005 h 353957"/>
                <a:gd name="connsiteX9-217" fmla="*/ 142622 w 450977"/>
                <a:gd name="connsiteY9-218" fmla="*/ 106346 h 353957"/>
                <a:gd name="connsiteX10-219" fmla="*/ 140325 w 450977"/>
                <a:gd name="connsiteY10-220" fmla="*/ 257045 h 353957"/>
                <a:gd name="connsiteX11-221" fmla="*/ 124694 w 450977"/>
                <a:gd name="connsiteY11-222" fmla="*/ 342259 h 353957"/>
                <a:gd name="connsiteX12" fmla="*/ 125305 w 450977"/>
                <a:gd name="connsiteY12" fmla="*/ 353326 h 353957"/>
                <a:gd name="connsiteX0-223" fmla="*/ 120942 w 446614"/>
                <a:gd name="connsiteY0-224" fmla="*/ 352687 h 353318"/>
                <a:gd name="connsiteX1-225" fmla="*/ 3157 w 446614"/>
                <a:gd name="connsiteY1-226" fmla="*/ 227807 h 353318"/>
                <a:gd name="connsiteX2-227" fmla="*/ 61860 w 446614"/>
                <a:gd name="connsiteY2-228" fmla="*/ 30047 h 353318"/>
                <a:gd name="connsiteX3-229" fmla="*/ 345488 w 446614"/>
                <a:gd name="connsiteY3-230" fmla="*/ 17658 h 353318"/>
                <a:gd name="connsiteX4-231" fmla="*/ 446071 w 446614"/>
                <a:gd name="connsiteY4-232" fmla="*/ 194469 h 353318"/>
                <a:gd name="connsiteX5-233" fmla="*/ 384619 w 446614"/>
                <a:gd name="connsiteY5-234" fmla="*/ 334534 h 353318"/>
                <a:gd name="connsiteX6-235" fmla="*/ 336538 w 446614"/>
                <a:gd name="connsiteY6-236" fmla="*/ 311152 h 353318"/>
                <a:gd name="connsiteX7-237" fmla="*/ 314403 w 446614"/>
                <a:gd name="connsiteY7-238" fmla="*/ 249014 h 353318"/>
                <a:gd name="connsiteX8-239" fmla="*/ 279409 w 446614"/>
                <a:gd name="connsiteY8-240" fmla="*/ 101366 h 353318"/>
                <a:gd name="connsiteX9-241" fmla="*/ 138259 w 446614"/>
                <a:gd name="connsiteY9-242" fmla="*/ 105707 h 353318"/>
                <a:gd name="connsiteX10-243" fmla="*/ 135962 w 446614"/>
                <a:gd name="connsiteY10-244" fmla="*/ 256406 h 353318"/>
                <a:gd name="connsiteX11-245" fmla="*/ 120331 w 446614"/>
                <a:gd name="connsiteY11-246" fmla="*/ 341620 h 353318"/>
                <a:gd name="connsiteX12-247" fmla="*/ 120942 w 446614"/>
                <a:gd name="connsiteY12-248" fmla="*/ 352687 h 353318"/>
                <a:gd name="connsiteX0-249" fmla="*/ 120942 w 446614"/>
                <a:gd name="connsiteY0-250" fmla="*/ 352687 h 353318"/>
                <a:gd name="connsiteX1-251" fmla="*/ 3157 w 446614"/>
                <a:gd name="connsiteY1-252" fmla="*/ 227807 h 353318"/>
                <a:gd name="connsiteX2-253" fmla="*/ 61860 w 446614"/>
                <a:gd name="connsiteY2-254" fmla="*/ 30047 h 353318"/>
                <a:gd name="connsiteX3-255" fmla="*/ 345488 w 446614"/>
                <a:gd name="connsiteY3-256" fmla="*/ 17658 h 353318"/>
                <a:gd name="connsiteX4-257" fmla="*/ 446071 w 446614"/>
                <a:gd name="connsiteY4-258" fmla="*/ 194469 h 353318"/>
                <a:gd name="connsiteX5-259" fmla="*/ 384619 w 446614"/>
                <a:gd name="connsiteY5-260" fmla="*/ 334534 h 353318"/>
                <a:gd name="connsiteX6-261" fmla="*/ 336538 w 446614"/>
                <a:gd name="connsiteY6-262" fmla="*/ 311152 h 353318"/>
                <a:gd name="connsiteX7-263" fmla="*/ 314403 w 446614"/>
                <a:gd name="connsiteY7-264" fmla="*/ 249014 h 353318"/>
                <a:gd name="connsiteX8-265" fmla="*/ 279409 w 446614"/>
                <a:gd name="connsiteY8-266" fmla="*/ 101366 h 353318"/>
                <a:gd name="connsiteX9-267" fmla="*/ 138259 w 446614"/>
                <a:gd name="connsiteY9-268" fmla="*/ 105707 h 353318"/>
                <a:gd name="connsiteX10-269" fmla="*/ 135962 w 446614"/>
                <a:gd name="connsiteY10-270" fmla="*/ 256406 h 353318"/>
                <a:gd name="connsiteX11-271" fmla="*/ 120331 w 446614"/>
                <a:gd name="connsiteY11-272" fmla="*/ 341620 h 353318"/>
                <a:gd name="connsiteX12-273" fmla="*/ 120942 w 446614"/>
                <a:gd name="connsiteY12-274" fmla="*/ 352687 h 35331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  <a:cxn ang="0">
                  <a:pos x="connsiteX9-37" y="connsiteY9-38"/>
                </a:cxn>
                <a:cxn ang="0">
                  <a:pos x="connsiteX10-79" y="connsiteY10-80"/>
                </a:cxn>
                <a:cxn ang="0">
                  <a:pos x="connsiteX11-125" y="connsiteY11-126"/>
                </a:cxn>
                <a:cxn ang="0">
                  <a:pos x="connsiteX12-247" y="connsiteY12-248"/>
                </a:cxn>
              </a:cxnLst>
              <a:rect l="l" t="t" r="r" b="b"/>
              <a:pathLst>
                <a:path w="446614" h="353318">
                  <a:moveTo>
                    <a:pt x="120942" y="352687"/>
                  </a:moveTo>
                  <a:cubicBezTo>
                    <a:pt x="107366" y="330543"/>
                    <a:pt x="17766" y="269674"/>
                    <a:pt x="3157" y="227807"/>
                  </a:cubicBezTo>
                  <a:cubicBezTo>
                    <a:pt x="-6690" y="174034"/>
                    <a:pt x="4805" y="65072"/>
                    <a:pt x="61860" y="30047"/>
                  </a:cubicBezTo>
                  <a:cubicBezTo>
                    <a:pt x="118915" y="-4978"/>
                    <a:pt x="281453" y="-9746"/>
                    <a:pt x="345488" y="17658"/>
                  </a:cubicBezTo>
                  <a:cubicBezTo>
                    <a:pt x="409523" y="45062"/>
                    <a:pt x="449074" y="144037"/>
                    <a:pt x="446071" y="194469"/>
                  </a:cubicBezTo>
                  <a:cubicBezTo>
                    <a:pt x="452593" y="247282"/>
                    <a:pt x="398509" y="310324"/>
                    <a:pt x="384619" y="334534"/>
                  </a:cubicBezTo>
                  <a:cubicBezTo>
                    <a:pt x="390270" y="384243"/>
                    <a:pt x="351812" y="320643"/>
                    <a:pt x="336538" y="311152"/>
                  </a:cubicBezTo>
                  <a:cubicBezTo>
                    <a:pt x="321264" y="301661"/>
                    <a:pt x="331068" y="284772"/>
                    <a:pt x="314403" y="249014"/>
                  </a:cubicBezTo>
                  <a:cubicBezTo>
                    <a:pt x="389373" y="205557"/>
                    <a:pt x="308766" y="125251"/>
                    <a:pt x="279409" y="101366"/>
                  </a:cubicBezTo>
                  <a:cubicBezTo>
                    <a:pt x="250052" y="77481"/>
                    <a:pt x="181108" y="90123"/>
                    <a:pt x="138259" y="105707"/>
                  </a:cubicBezTo>
                  <a:cubicBezTo>
                    <a:pt x="47749" y="138625"/>
                    <a:pt x="51101" y="218453"/>
                    <a:pt x="135962" y="256406"/>
                  </a:cubicBezTo>
                  <a:cubicBezTo>
                    <a:pt x="120900" y="267369"/>
                    <a:pt x="135393" y="330657"/>
                    <a:pt x="120331" y="341620"/>
                  </a:cubicBezTo>
                  <a:cubicBezTo>
                    <a:pt x="107367" y="353226"/>
                    <a:pt x="133906" y="341081"/>
                    <a:pt x="120942" y="35268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0" dirty="0">
                <a:solidFill>
                  <a:schemeClr val="tx1"/>
                </a:solidFill>
              </a:endParaRPr>
            </a:p>
          </p:txBody>
        </p:sp>
      </p:grpSp>
      <p:sp>
        <p:nvSpPr>
          <p:cNvPr id="65" name="矩形: 一个圆顶角，剪去另一个顶角 64"/>
          <p:cNvSpPr/>
          <p:nvPr userDrawn="1"/>
        </p:nvSpPr>
        <p:spPr>
          <a:xfrm rot="5400000" flipV="1">
            <a:off x="52277" y="136265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6" name="矩形: 一个圆顶角，剪去另一个顶角 65"/>
          <p:cNvSpPr/>
          <p:nvPr userDrawn="1"/>
        </p:nvSpPr>
        <p:spPr>
          <a:xfrm rot="16200000" flipV="1">
            <a:off x="8400350" y="2040258"/>
            <a:ext cx="675000" cy="324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 b="1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7" name="矩形: 一个圆顶角，剪去另一个顶角 66"/>
          <p:cNvSpPr/>
          <p:nvPr userDrawn="1"/>
        </p:nvSpPr>
        <p:spPr>
          <a:xfrm rot="16200000" flipV="1">
            <a:off x="8373350" y="2781143"/>
            <a:ext cx="675000" cy="270000"/>
          </a:xfrm>
          <a:prstGeom prst="snipRound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8" name="矩形: 一个圆顶角，剪去另一个顶角 67"/>
          <p:cNvSpPr/>
          <p:nvPr userDrawn="1"/>
        </p:nvSpPr>
        <p:spPr>
          <a:xfrm rot="16200000" flipV="1">
            <a:off x="8373350" y="3495029"/>
            <a:ext cx="675000" cy="270000"/>
          </a:xfrm>
          <a:prstGeom prst="snipRoundRect">
            <a:avLst/>
          </a:prstGeom>
          <a:solidFill>
            <a:srgbClr val="DA694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  <p:sp>
        <p:nvSpPr>
          <p:cNvPr id="69" name="矩形: 一个圆顶角，剪去另一个顶角 68"/>
          <p:cNvSpPr/>
          <p:nvPr userDrawn="1"/>
        </p:nvSpPr>
        <p:spPr>
          <a:xfrm rot="16200000" flipV="1">
            <a:off x="8373350" y="4208914"/>
            <a:ext cx="675000" cy="270000"/>
          </a:xfrm>
          <a:prstGeom prst="snipRound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500">
              <a:latin typeface="思源黑体 Heavy" panose="020B0A00000000000000" pitchFamily="34" charset="-122"/>
              <a:ea typeface="思源黑体 Heavy" panose="020B0A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806422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131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46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659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723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457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17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509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DDCE-A2E0-4ED5-91D6-A39DA716103D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6E1D2B-0CA4-49DE-8ACE-2DF230ACA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118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2BC07D31-4B56-4456-B116-34D421119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3194F17A-712D-4687-B4B7-996AFB00A4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8CCD1E4-6DA5-4A95-A4B6-EECB6CDD60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9C4D9-BB03-4C0C-9630-F5D180F654E4}" type="datetimeFigureOut">
              <a:rPr lang="en-US" smtClean="0"/>
              <a:t>10/15/2024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B198DB4-ACDF-494E-933C-55FE66AC6A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5F8B1083-D58F-4699-A741-E7EA53845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0C7E6-65DD-4795-8988-78B3EDD8A9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17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5" Type="http://schemas.openxmlformats.org/officeDocument/2006/relationships/comments" Target="../comments/comment3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comments" Target="../comments/commen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10" Type="http://schemas.openxmlformats.org/officeDocument/2006/relationships/image" Target="../media/image53.png"/><Relationship Id="rId4" Type="http://schemas.openxmlformats.org/officeDocument/2006/relationships/image" Target="../media/image47.png"/><Relationship Id="rId9" Type="http://schemas.openxmlformats.org/officeDocument/2006/relationships/image" Target="../media/image5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wisc-online.com/assetrepository/viewasset?id=1508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3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allwhitebackground.com/colorful-background-images.html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4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publicdomainpictures.net/en/view-image.php?image=317882&amp;picture=abstract-background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9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: Shape 6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1ABD889-CCEB-4BFD-B139-AA3762F04A82}"/>
              </a:ext>
            </a:extLst>
          </p:cNvPr>
          <p:cNvSpPr/>
          <p:nvPr/>
        </p:nvSpPr>
        <p:spPr>
          <a:xfrm rot="5400000">
            <a:off x="-118511" y="116225"/>
            <a:ext cx="3086103" cy="285365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E2F2445-9A05-4DE7-9BE5-87A906C6E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783435">
            <a:off x="-335593" y="913118"/>
            <a:ext cx="2914977" cy="596823"/>
          </a:xfrm>
          <a:prstGeom prst="rect">
            <a:avLst/>
          </a:prstGeom>
        </p:spPr>
      </p:pic>
      <p:graphicFrame>
        <p:nvGraphicFramePr>
          <p:cNvPr id="8" name="Diagram 7" descr="OPL20U25GSXzBJYl68kk8uQGfFKzs7yb1M4KJWUiLk6ZEvGF+qCIPSnY57AbBFCvTW2023.15.85+K4lPs7H94VUqPe2XwIsfPRnrXQE//QTEXxb8/8N4CNc6FpgZahzpTjFhMzSA7T/nHJa11DE8Ng2TP3iAmRczFlmslSuUNOgUeb6yRvs0="/>
          <p:cNvGraphicFramePr/>
          <p:nvPr>
            <p:extLst>
              <p:ext uri="{D42A27DB-BD31-4B8C-83A1-F6EECF244321}">
                <p14:modId xmlns:p14="http://schemas.microsoft.com/office/powerpoint/2010/main" val="4166986210"/>
              </p:ext>
            </p:extLst>
          </p:nvPr>
        </p:nvGraphicFramePr>
        <p:xfrm>
          <a:off x="2590800" y="666750"/>
          <a:ext cx="6096000" cy="4343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3381775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34414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Ví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dụ</a:t>
                </a:r>
                <a:r>
                  <a:rPr lang="en-US" sz="3600" b="1" dirty="0">
                    <a:solidFill>
                      <a:srgbClr val="0000FF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1: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Trong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những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sau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đây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nào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sz="36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sz="36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endParaRPr lang="en-US" sz="36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endPara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endParaRPr lang="en-US" altLang="zh-CN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zh-CN" sz="36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  <a:endParaRPr lang="zh-CN" alt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3441455"/>
              </a:xfrm>
              <a:prstGeom prst="rect">
                <a:avLst/>
              </a:prstGeom>
              <a:blipFill>
                <a:blip r:embed="rId2"/>
                <a:stretch>
                  <a:fillRect l="-2152" t="-3014" b="-49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1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713422"/>
                <a:ext cx="8839200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altLang="zh-CN" sz="3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đó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đã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4</m:t>
                    </m:r>
                    <m:sSup>
                      <m:sSupPr>
                        <m:ctrlPr>
                          <a:rPr lang="en-US" altLang="zh-CN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9</m:t>
                    </m:r>
                    <m:sSup>
                      <m:sSupPr>
                        <m:ctrlPr>
                          <a:rPr lang="en-US" altLang="zh-CN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altLang="zh-CN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altLang="zh-CN" sz="30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713422"/>
                <a:ext cx="8839200" cy="1477328"/>
              </a:xfrm>
              <a:prstGeom prst="rect">
                <a:avLst/>
              </a:prstGeom>
              <a:blipFill>
                <a:blip r:embed="rId2"/>
                <a:stretch>
                  <a:fillRect l="-1586" t="-537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2038350"/>
                <a:ext cx="87630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Tương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tự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như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trên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,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endParaRPr lang="en-US" altLang="zh-CN" sz="30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sSup>
                      <m:sSup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phân tích đa thức thành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38350"/>
                <a:ext cx="8763000" cy="1477328"/>
              </a:xfrm>
              <a:prstGeom prst="rect">
                <a:avLst/>
              </a:prstGeom>
              <a:blipFill>
                <a:blip r:embed="rId3"/>
                <a:stretch>
                  <a:fillRect l="-1670" t="-5350" b="-11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3304222"/>
                <a:ext cx="8839200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c) Phép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14:m>
                  <m:oMath xmlns:m="http://schemas.openxmlformats.org/officeDocument/2006/math">
                    <m:r>
                      <a:rPr lang="en-US" altLang="zh-CN" sz="3000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d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0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không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phải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là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tích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nhân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tử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vì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phép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biến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đổi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đó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chỉ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altLang="zh-CN" sz="30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thành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tổng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của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hai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đa</a:t>
                </a:r>
                <a:r>
                  <a:rPr lang="en-US" altLang="zh-CN" sz="30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000" dirty="0" err="1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thức</a:t>
                </a:r>
                <a:endParaRPr lang="en-US" altLang="zh-CN" sz="3000" dirty="0"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304222"/>
                <a:ext cx="8839200" cy="1477328"/>
              </a:xfrm>
              <a:prstGeom prst="rect">
                <a:avLst/>
              </a:prstGeom>
              <a:blipFill>
                <a:blip r:embed="rId4"/>
                <a:stretch>
                  <a:fillRect l="-1586" t="-5372" b="-119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4800" y="285750"/>
            <a:ext cx="891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Giải</a:t>
            </a:r>
            <a:endParaRPr lang="en-US" altLang="zh-CN" sz="3200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87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6200" y="96619"/>
            <a:ext cx="8991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II.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vào phân tích đa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1123950"/>
            <a:ext cx="8763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248585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3170932"/>
                <a:ext cx="8534400" cy="16118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 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3170932"/>
                <a:ext cx="8534400" cy="1611852"/>
              </a:xfrm>
              <a:prstGeom prst="rect">
                <a:avLst/>
              </a:prstGeom>
              <a:blipFill>
                <a:blip r:embed="rId2"/>
                <a:stretch>
                  <a:fillRect l="-1786" t="-5283" b="-8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2" y="34861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2409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  <p:bldP spid="6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zh-CN" altLang="en-US" sz="3600" b="1" dirty="0">
              <a:solidFill>
                <a:srgbClr val="1C7500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133350"/>
            <a:ext cx="8534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1657350"/>
                <a:ext cx="853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 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657350"/>
                <a:ext cx="8534400" cy="584775"/>
              </a:xfrm>
              <a:prstGeom prst="rect">
                <a:avLst/>
              </a:prstGeom>
              <a:blipFill>
                <a:blip r:embed="rId2"/>
                <a:stretch>
                  <a:fillRect l="-571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1037332"/>
            <a:ext cx="8534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2266950"/>
                <a:ext cx="6366423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266950"/>
                <a:ext cx="6366423" cy="584775"/>
              </a:xfrm>
              <a:prstGeom prst="rect">
                <a:avLst/>
              </a:prstGeom>
              <a:blipFill>
                <a:blip r:embed="rId3"/>
                <a:stretch>
                  <a:fillRect l="-2490" t="-14583" r="-153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2812018"/>
                <a:ext cx="633275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2812018"/>
                <a:ext cx="6332759" cy="584775"/>
              </a:xfrm>
              <a:prstGeom prst="rect">
                <a:avLst/>
              </a:prstGeom>
              <a:blipFill>
                <a:blip r:embed="rId4"/>
                <a:stretch>
                  <a:fillRect l="-2505" t="-14583" r="-1541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9962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/>
      <p:bldP spid="7" grpId="0"/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52400" y="-1905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971550"/>
                <a:ext cx="8534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49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81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971550"/>
                <a:ext cx="8534400" cy="584775"/>
              </a:xfrm>
              <a:prstGeom prst="rect">
                <a:avLst/>
              </a:prstGeom>
              <a:blipFill>
                <a:blip r:embed="rId2"/>
                <a:stretch>
                  <a:fillRect l="-178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7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-19050"/>
            <a:ext cx="1219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9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  <a:blipFill>
                <a:blip r:embed="rId2"/>
                <a:stretch>
                  <a:fillRect l="-161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6200" y="3333750"/>
            <a:ext cx="9067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gọi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895350"/>
                <a:ext cx="9296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81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7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895350"/>
                <a:ext cx="9296400" cy="584775"/>
              </a:xfrm>
              <a:prstGeom prst="rect">
                <a:avLst/>
              </a:prstGeom>
              <a:blipFill>
                <a:blip r:embed="rId3"/>
                <a:stretch>
                  <a:fillRect l="-163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1885950"/>
                <a:ext cx="9296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8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1885950"/>
                <a:ext cx="9296400" cy="584775"/>
              </a:xfrm>
              <a:prstGeom prst="rect">
                <a:avLst/>
              </a:prstGeom>
              <a:blipFill>
                <a:blip r:embed="rId4"/>
                <a:stretch>
                  <a:fillRect l="-163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590800" y="1377375"/>
                <a:ext cx="4313745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1377375"/>
                <a:ext cx="4313745" cy="584775"/>
              </a:xfrm>
              <a:prstGeom prst="rect">
                <a:avLst/>
              </a:prstGeom>
              <a:blipFill>
                <a:blip r:embed="rId5"/>
                <a:stretch>
                  <a:fillRect t="-15625" r="-2542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057400" y="2964418"/>
                <a:ext cx="4904228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4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400" y="2964418"/>
                <a:ext cx="4904228" cy="584775"/>
              </a:xfrm>
              <a:prstGeom prst="rect">
                <a:avLst/>
              </a:prstGeom>
              <a:blipFill>
                <a:blip r:embed="rId6"/>
                <a:stretch>
                  <a:fillRect t="-14583" r="-2239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981200" y="2387084"/>
                <a:ext cx="5740161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1200" y="2387084"/>
                <a:ext cx="57401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7429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4" grpId="0"/>
      <p:bldP spid="2" grpId="0"/>
      <p:bldP spid="3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   </a:t>
                </a:r>
              </a:p>
              <a:p>
                <a:pPr>
                  <a:spcAft>
                    <a:spcPts val="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1047750"/>
                <a:ext cx="8534400" cy="1077218"/>
              </a:xfrm>
              <a:prstGeom prst="rect">
                <a:avLst/>
              </a:prstGeom>
              <a:blipFill>
                <a:blip r:embed="rId2"/>
                <a:stretch>
                  <a:fillRect l="-1786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20419"/>
            <a:ext cx="8839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Luyện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25)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272" y="3486150"/>
            <a:ext cx="16002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59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571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361950"/>
                <a:ext cx="9448800" cy="584775"/>
              </a:xfrm>
              <a:prstGeom prst="rect">
                <a:avLst/>
              </a:prstGeom>
              <a:blipFill>
                <a:blip r:embed="rId2"/>
                <a:stretch>
                  <a:fillRect l="-161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03055" y="895350"/>
                <a:ext cx="86885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055" y="895350"/>
                <a:ext cx="8688545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-458946" y="1428750"/>
                <a:ext cx="899334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458946" y="1428750"/>
                <a:ext cx="8993346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57200" y="1885950"/>
                <a:ext cx="65549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885950"/>
                <a:ext cx="6554945" cy="584775"/>
              </a:xfrm>
              <a:prstGeom prst="rect">
                <a:avLst/>
              </a:prstGeom>
              <a:blipFill>
                <a:blip r:embed="rId5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599" y="2369225"/>
                <a:ext cx="8610601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3200">
                        <a:latin typeface="Cambria Math" panose="02040503050406030204" pitchFamily="18" charset="0"/>
                      </a:rPr>
                      <m:t>125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599" y="2369225"/>
                <a:ext cx="8610601" cy="584775"/>
              </a:xfrm>
              <a:prstGeom prst="rect">
                <a:avLst/>
              </a:prstGeom>
              <a:blipFill>
                <a:blip r:embed="rId6"/>
                <a:stretch>
                  <a:fillRect l="-17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960653" y="2825175"/>
                <a:ext cx="922194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0653" y="2825175"/>
                <a:ext cx="9221947" cy="584775"/>
              </a:xfrm>
              <a:prstGeom prst="rect">
                <a:avLst/>
              </a:prstGeom>
              <a:blipFill>
                <a:blip r:embed="rId7"/>
                <a:stretch>
                  <a:fillRect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3434775"/>
                <a:ext cx="89154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434775"/>
                <a:ext cx="8915400" cy="584775"/>
              </a:xfrm>
              <a:prstGeom prst="rect">
                <a:avLst/>
              </a:prstGeom>
              <a:blipFill>
                <a:blip r:embed="rId8"/>
                <a:stretch>
                  <a:fillRect l="-1778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219200" y="3891975"/>
                <a:ext cx="8305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+ 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" y="3891975"/>
                <a:ext cx="8305800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590800" y="4412218"/>
                <a:ext cx="55204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9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3200" b="0" i="1" smtClean="0"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𝑥𝑦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  <m:sup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en-US" sz="3200" dirty="0"/>
              </a:p>
            </p:txBody>
          </p:sp>
        </mc:Choice>
        <mc:Fallback xmlns="">
          <p:sp>
            <p:nvSpPr>
              <p:cNvPr id="11" name="Rectangle 10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0800" y="4412218"/>
                <a:ext cx="5520422" cy="584775"/>
              </a:xfrm>
              <a:prstGeom prst="rect">
                <a:avLst/>
              </a:prstGeom>
              <a:blipFill>
                <a:blip r:embed="rId10"/>
                <a:stretch>
                  <a:fillRect t="-15625" r="-11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7784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2" grpId="0"/>
      <p:bldP spid="3" grpId="0"/>
      <p:bldP spid="4" grpId="0"/>
      <p:bldP spid="5" grpId="0"/>
      <p:bldP spid="8" grpId="0"/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1" y="996042"/>
            <a:ext cx="3249386" cy="3099707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720036" y="1509963"/>
            <a:ext cx="3094827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45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endParaRPr lang="en-US" sz="45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070DB6-3AAA-4E44-BD69-D8EC9843B0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294793"/>
            <a:ext cx="4762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383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76200" y="57150"/>
            <a:ext cx="8915400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52400" y="1669018"/>
            <a:ext cx="50866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1a, b, d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sgk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/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26)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2190750"/>
                <a:ext cx="9120125" cy="107721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190750"/>
                <a:ext cx="9120125" cy="1077218"/>
              </a:xfrm>
              <a:prstGeom prst="rect">
                <a:avLst/>
              </a:prstGeom>
              <a:blipFill>
                <a:blip r:embed="rId2"/>
                <a:stretch>
                  <a:fillRect l="-1738" t="-7910" b="-16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3562350"/>
            <a:ext cx="15240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68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E208DDE-5F53-487A-916C-A3AE276FA6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 l="20349" r="20345" b="-4"/>
          <a:stretch/>
        </p:blipFill>
        <p:spPr>
          <a:xfrm>
            <a:off x="865220" y="2088496"/>
            <a:ext cx="2050385" cy="2327672"/>
          </a:xfrm>
          <a:custGeom>
            <a:avLst/>
            <a:gdLst/>
            <a:ahLst/>
            <a:cxnLst/>
            <a:rect l="l" t="t" r="r" b="b"/>
            <a:pathLst>
              <a:path w="2590737" h="2926956">
                <a:moveTo>
                  <a:pt x="1463478" y="0"/>
                </a:moveTo>
                <a:cubicBezTo>
                  <a:pt x="1867606" y="0"/>
                  <a:pt x="2233476" y="163805"/>
                  <a:pt x="2498313" y="428643"/>
                </a:cubicBezTo>
                <a:lnTo>
                  <a:pt x="2501029" y="431631"/>
                </a:lnTo>
                <a:lnTo>
                  <a:pt x="2445696" y="582811"/>
                </a:lnTo>
                <a:cubicBezTo>
                  <a:pt x="2374039" y="813196"/>
                  <a:pt x="2335437" y="1058145"/>
                  <a:pt x="2335437" y="1312109"/>
                </a:cubicBezTo>
                <a:cubicBezTo>
                  <a:pt x="2335437" y="1650728"/>
                  <a:pt x="2404063" y="1973319"/>
                  <a:pt x="2528166" y="2266732"/>
                </a:cubicBezTo>
                <a:lnTo>
                  <a:pt x="2590737" y="2396622"/>
                </a:lnTo>
                <a:lnTo>
                  <a:pt x="2498313" y="2498313"/>
                </a:lnTo>
                <a:cubicBezTo>
                  <a:pt x="2233476" y="2763151"/>
                  <a:pt x="1867606" y="2926956"/>
                  <a:pt x="1463478" y="2926956"/>
                </a:cubicBezTo>
                <a:cubicBezTo>
                  <a:pt x="655221" y="2926956"/>
                  <a:pt x="0" y="2271735"/>
                  <a:pt x="0" y="1463478"/>
                </a:cubicBezTo>
                <a:cubicBezTo>
                  <a:pt x="0" y="655221"/>
                  <a:pt x="655221" y="0"/>
                  <a:pt x="1463478" y="0"/>
                </a:cubicBezTo>
                <a:close/>
              </a:path>
            </a:pathLst>
          </a:custGeom>
        </p:spPr>
      </p:pic>
      <p:pic>
        <p:nvPicPr>
          <p:cNvPr id="5" name="Pictur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5A14FCB-5569-4268-AF8B-502D9EF6E73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6"/>
              </a:ext>
            </a:extLst>
          </a:blip>
          <a:srcRect l="17382" r="20120" b="2"/>
          <a:stretch/>
        </p:blipFill>
        <p:spPr>
          <a:xfrm>
            <a:off x="2593600" y="1428751"/>
            <a:ext cx="3433139" cy="3433139"/>
          </a:xfrm>
          <a:custGeom>
            <a:avLst/>
            <a:gdLst/>
            <a:ahLst/>
            <a:cxnLst/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EEA75D7F-8BEB-403A-A7C2-DC62D23C83A4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8"/>
              </a:ext>
            </a:extLst>
          </a:blip>
          <a:srcRect l="36012" r="14448" b="2"/>
          <a:stretch/>
        </p:blipFill>
        <p:spPr>
          <a:xfrm>
            <a:off x="5670374" y="1838768"/>
            <a:ext cx="2455455" cy="2798034"/>
          </a:xfrm>
          <a:custGeom>
            <a:avLst/>
            <a:gdLst/>
            <a:ahLst/>
            <a:cxnLst/>
            <a:rect l="l" t="t" r="r" b="b"/>
            <a:pathLst>
              <a:path w="2577829" h="2926956">
                <a:moveTo>
                  <a:pt x="1114351" y="0"/>
                </a:moveTo>
                <a:cubicBezTo>
                  <a:pt x="1922608" y="0"/>
                  <a:pt x="2577829" y="655221"/>
                  <a:pt x="2577829" y="1463478"/>
                </a:cubicBezTo>
                <a:cubicBezTo>
                  <a:pt x="2577829" y="2271735"/>
                  <a:pt x="1922608" y="2926956"/>
                  <a:pt x="1114351" y="2926956"/>
                </a:cubicBezTo>
                <a:cubicBezTo>
                  <a:pt x="710223" y="2926956"/>
                  <a:pt x="344353" y="2763151"/>
                  <a:pt x="79516" y="2498313"/>
                </a:cubicBezTo>
                <a:lnTo>
                  <a:pt x="0" y="2410824"/>
                </a:lnTo>
                <a:lnTo>
                  <a:pt x="69413" y="2266732"/>
                </a:lnTo>
                <a:cubicBezTo>
                  <a:pt x="193516" y="1973319"/>
                  <a:pt x="262142" y="1650728"/>
                  <a:pt x="262142" y="1312109"/>
                </a:cubicBezTo>
                <a:cubicBezTo>
                  <a:pt x="262142" y="1058145"/>
                  <a:pt x="223540" y="813196"/>
                  <a:pt x="151883" y="582811"/>
                </a:cubicBezTo>
                <a:lnTo>
                  <a:pt x="91478" y="417771"/>
                </a:lnTo>
                <a:lnTo>
                  <a:pt x="183443" y="334187"/>
                </a:lnTo>
                <a:cubicBezTo>
                  <a:pt x="436418" y="125413"/>
                  <a:pt x="760739" y="0"/>
                  <a:pt x="1114351" y="0"/>
                </a:cubicBezTo>
                <a:close/>
              </a:path>
            </a:pathLst>
          </a:custGeom>
        </p:spPr>
      </p:pic>
      <p:pic>
        <p:nvPicPr>
          <p:cNvPr id="17" name="Picture 1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494" y="1531858"/>
            <a:ext cx="2327672" cy="2327672"/>
          </a:xfrm>
          <a:prstGeom prst="rect">
            <a:avLst/>
          </a:prstGeom>
        </p:spPr>
      </p:pic>
      <p:pic>
        <p:nvPicPr>
          <p:cNvPr id="13" name="Picture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5600701" y="1981483"/>
            <a:ext cx="2327672" cy="2327672"/>
          </a:xfrm>
          <a:prstGeom prst="rect">
            <a:avLst/>
          </a:prstGeom>
        </p:spPr>
      </p:pic>
      <p:pic>
        <p:nvPicPr>
          <p:cNvPr id="15" name="Picture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5F0387D-CEB3-4D01-B097-E93181CF9E3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70" y="2057401"/>
            <a:ext cx="1561730" cy="1561730"/>
          </a:xfrm>
          <a:prstGeom prst="rect">
            <a:avLst/>
          </a:prstGeom>
        </p:spPr>
      </p:pic>
      <p:sp>
        <p:nvSpPr>
          <p:cNvPr id="12" name="Freeform: Shape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393A647-F1D0-4A88-8DF7-6E5578A89569}"/>
              </a:ext>
            </a:extLst>
          </p:cNvPr>
          <p:cNvSpPr/>
          <p:nvPr/>
        </p:nvSpPr>
        <p:spPr>
          <a:xfrm rot="5400000">
            <a:off x="-140931" y="138645"/>
            <a:ext cx="2327672" cy="2050384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pic>
        <p:nvPicPr>
          <p:cNvPr id="4" name="Picture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B3C0A70-E41F-49EF-8AFE-0ADD98F3B81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8669872">
            <a:off x="-238560" y="568546"/>
            <a:ext cx="2050385" cy="520472"/>
          </a:xfrm>
          <a:prstGeom prst="rect">
            <a:avLst/>
          </a:prstGeom>
        </p:spPr>
      </p:pic>
      <p:pic>
        <p:nvPicPr>
          <p:cNvPr id="6" name="Pictur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51E4DC2-0B49-4FB2-B8C1-231C030CAE4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34363" y="626477"/>
            <a:ext cx="2025572" cy="1385436"/>
          </a:xfrm>
          <a:prstGeom prst="rect">
            <a:avLst/>
          </a:prstGeom>
        </p:spPr>
      </p:pic>
      <p:pic>
        <p:nvPicPr>
          <p:cNvPr id="7" name="Picture 6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5CBC910-51FE-44A7-A09E-097F9F57527C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65973" y="60855"/>
            <a:ext cx="2025572" cy="13854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4DEC2C-107C-4E99-A056-D6622B336243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286500" y="381975"/>
            <a:ext cx="2176461" cy="1385436"/>
          </a:xfrm>
          <a:prstGeom prst="rect">
            <a:avLst/>
          </a:prstGeom>
        </p:spPr>
      </p:pic>
      <p:pic>
        <p:nvPicPr>
          <p:cNvPr id="14" name="Picture 1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7BFEE031-360F-4D5F-904A-32B86E7ACC2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458617"/>
            <a:ext cx="2327672" cy="232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72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17532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1000" y="597277"/>
                <a:ext cx="8473089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Rectangle 9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597277"/>
                <a:ext cx="8473089" cy="584775"/>
              </a:xfrm>
              <a:prstGeom prst="rect">
                <a:avLst/>
              </a:prstGeom>
              <a:blipFill>
                <a:blip r:embed="rId2"/>
                <a:stretch>
                  <a:fillRect l="-1872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036855" y="1150025"/>
                <a:ext cx="6554945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55" y="1150025"/>
                <a:ext cx="6554945" cy="584775"/>
              </a:xfrm>
              <a:prstGeom prst="rect">
                <a:avLst/>
              </a:prstGeom>
              <a:blipFill>
                <a:blip r:embed="rId3"/>
                <a:stretch>
                  <a:fillRect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380999" y="1694587"/>
                <a:ext cx="8473089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6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8</m:t>
                    </m:r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Rectangle 2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694587"/>
                <a:ext cx="8473089" cy="584775"/>
              </a:xfrm>
              <a:prstGeom prst="rect">
                <a:avLst/>
              </a:prstGeom>
              <a:blipFill>
                <a:blip r:embed="rId4"/>
                <a:stretch>
                  <a:fillRect l="-179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752600" y="2161223"/>
                <a:ext cx="7543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;  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2600" y="2161223"/>
                <a:ext cx="7543800" cy="584775"/>
              </a:xfrm>
              <a:prstGeom prst="rect">
                <a:avLst/>
              </a:prstGeom>
              <a:blipFill>
                <a:blip r:embed="rId5"/>
                <a:stretch>
                  <a:fillRect t="-14737" r="-3476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57200" y="2743021"/>
                <a:ext cx="8610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743021"/>
                <a:ext cx="8610600" cy="584775"/>
              </a:xfrm>
              <a:prstGeom prst="rect">
                <a:avLst/>
              </a:prstGeom>
              <a:blipFill>
                <a:blip r:embed="rId6"/>
                <a:stretch>
                  <a:fillRect l="-176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772144" y="3333750"/>
                <a:ext cx="652425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6" name="Rectangle 5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2144" y="3333750"/>
                <a:ext cx="6524256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0" y="3891975"/>
                <a:ext cx="6781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en-US" sz="320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891975"/>
                <a:ext cx="6781800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895600" y="4425375"/>
                <a:ext cx="403482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d>
                      <m:d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3200" dirty="0"/>
              </a:p>
            </p:txBody>
          </p:sp>
        </mc:Choice>
        <mc:Fallback xmlns="">
          <p:sp>
            <p:nvSpPr>
              <p:cNvPr id="8" name="Rectangle 7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5600" y="4425375"/>
                <a:ext cx="4034822" cy="584775"/>
              </a:xfrm>
              <a:prstGeom prst="rect">
                <a:avLst/>
              </a:prstGeom>
              <a:blipFill>
                <a:blip r:embed="rId9"/>
                <a:stretch>
                  <a:fillRect t="-15625" r="-2870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76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4" grpId="0"/>
      <p:bldP spid="5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09600" y="514350"/>
            <a:ext cx="3235960" cy="318516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225" y="2676087"/>
            <a:ext cx="2320220" cy="2234972"/>
          </a:xfrm>
          <a:prstGeom prst="rect">
            <a:avLst/>
          </a:prstGeom>
        </p:spPr>
      </p:pic>
      <p:sp>
        <p:nvSpPr>
          <p:cNvPr id="2" name="TextBox 10" descr="OPL20U25GSXzBJYl68kk8uQGfFKzs7yb1M4KJWUiLk6ZEvGF+qCIPSnY57AbBFCvTW2023.15.85+K4lPs7H94VUqPe2XwIsfPRnrXQE//QTEXxb8/8N4CNc6FpgZahzpTjFhMzSA7T/nHJa11DE8Ng2TP3iAmRczFlmslSuUNOgUeb6yRvs0="/>
          <p:cNvSpPr txBox="1"/>
          <p:nvPr/>
        </p:nvSpPr>
        <p:spPr>
          <a:xfrm>
            <a:off x="4075090" y="1815147"/>
            <a:ext cx="2438400" cy="5835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GB" altLang="en-US" sz="32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VẬN DỤNG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86362" y="133350"/>
            <a:ext cx="72288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mỗi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biểu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228600" y="615375"/>
                <a:ext cx="7495322" cy="115416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𝑥𝑦𝑧</m:t>
                    </m:r>
                    <m:r>
                      <a:rPr lang="en-US" sz="3200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</a:t>
                </a:r>
              </a:p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biết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615375"/>
                <a:ext cx="7495322" cy="1154162"/>
              </a:xfrm>
              <a:prstGeom prst="rect">
                <a:avLst/>
              </a:prstGeom>
              <a:blipFill>
                <a:blip r:embed="rId2"/>
                <a:stretch>
                  <a:fillRect l="-2116" t="-7407" r="-1139" b="-164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03055" y="1733550"/>
            <a:ext cx="9923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560850" y="2331988"/>
                <a:ext cx="8503546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a) Ta có : 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=(</m:t>
                    </m:r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𝑥𝑦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sSup>
                      <m:sSupPr>
                        <m:ctrlP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𝑥𝑦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</m:e>
                      <m:sup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850" y="2331988"/>
                <a:ext cx="8503546" cy="584775"/>
              </a:xfrm>
              <a:prstGeom prst="rect">
                <a:avLst/>
              </a:prstGeom>
              <a:blipFill>
                <a:blip r:embed="rId3"/>
                <a:stretch>
                  <a:fillRect l="-1792" t="-14737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7620000" y="-19050"/>
            <a:ext cx="1524000" cy="1524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533400" y="2844790"/>
                <a:ext cx="82296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𝑥𝑦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vào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2844790"/>
                <a:ext cx="8229600" cy="584775"/>
              </a:xfrm>
              <a:prstGeom prst="rect">
                <a:avLst/>
              </a:prstGeom>
              <a:blipFill>
                <a:blip r:embed="rId5"/>
                <a:stretch>
                  <a:fillRect l="-1926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38530" y="3975110"/>
                <a:ext cx="9220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Thay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=−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vào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dirty="0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B</m:t>
                    </m:r>
                    <m:r>
                      <a:rPr lang="en-US" sz="3200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=−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8.</a:t>
                </a:r>
              </a:p>
            </p:txBody>
          </p:sp>
        </mc:Choice>
        <mc:Fallback xmlns="">
          <p:sp>
            <p:nvSpPr>
              <p:cNvPr id="9" name="Rectangle 8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30" y="3975110"/>
                <a:ext cx="9220200" cy="584775"/>
              </a:xfrm>
              <a:prstGeom prst="rect">
                <a:avLst/>
              </a:prstGeom>
              <a:blipFill>
                <a:blip r:embed="rId6"/>
                <a:stretch>
                  <a:fillRect l="-172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457200" y="3409950"/>
                <a:ext cx="90678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b) Ta </a:t>
                </a:r>
                <a:r>
                  <a:rPr lang="en-US" sz="3200" dirty="0" err="1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có</a:t>
                </a:r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409950"/>
                <a:ext cx="9067800" cy="584775"/>
              </a:xfrm>
              <a:prstGeom prst="rect">
                <a:avLst/>
              </a:prstGeom>
              <a:blipFill>
                <a:blip r:embed="rId7"/>
                <a:stretch>
                  <a:fillRect l="-1680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162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133350"/>
            <a:ext cx="77724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HƯỚNG DẪN VỀ NHÀ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152400" y="742950"/>
            <a:ext cx="8839200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HS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qua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248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Hình ảnh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B31E9C3-2857-4554-9A2F-E296104A5D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4961" y="173437"/>
            <a:ext cx="3177228" cy="3714750"/>
          </a:xfrm>
          <a:prstGeom prst="rect">
            <a:avLst/>
          </a:prstGeom>
          <a:noFill/>
        </p:spPr>
      </p:pic>
      <p:sp>
        <p:nvSpPr>
          <p:cNvPr id="10" name="Hình chữ nhật 9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125E670A-F252-425E-8FBD-2584A901E93B}"/>
              </a:ext>
            </a:extLst>
          </p:cNvPr>
          <p:cNvSpPr/>
          <p:nvPr/>
        </p:nvSpPr>
        <p:spPr>
          <a:xfrm>
            <a:off x="2211497" y="4358151"/>
            <a:ext cx="5012014" cy="90024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CÁC HOẠT ĐỘNG</a:t>
            </a:r>
            <a:endParaRPr lang="vi-VN" sz="5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grpSp>
        <p:nvGrpSpPr>
          <p:cNvPr id="12" name="Nhóm 11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FF13D352-FF12-4774-BF7F-7823AED9D71C}"/>
              </a:ext>
            </a:extLst>
          </p:cNvPr>
          <p:cNvGrpSpPr/>
          <p:nvPr/>
        </p:nvGrpSpPr>
        <p:grpSpPr>
          <a:xfrm>
            <a:off x="1330783" y="1067761"/>
            <a:ext cx="2050090" cy="1061828"/>
            <a:chOff x="1774377" y="1423682"/>
            <a:chExt cx="2733453" cy="1415770"/>
          </a:xfrm>
        </p:grpSpPr>
        <p:sp>
          <p:nvSpPr>
            <p:cNvPr id="26" name="Google Shape;157;p20">
              <a:extLst>
                <a:ext uri="{FF2B5EF4-FFF2-40B4-BE49-F238E27FC236}">
                  <a16:creationId xmlns:a16="http://schemas.microsoft.com/office/drawing/2014/main" id="{E98F7850-E8A1-4D65-AB4B-DB9606909211}"/>
                </a:ext>
              </a:extLst>
            </p:cNvPr>
            <p:cNvSpPr/>
            <p:nvPr/>
          </p:nvSpPr>
          <p:spPr>
            <a:xfrm>
              <a:off x="1774377" y="1423682"/>
              <a:ext cx="2733453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2BFA5FA8-BCB5-4109-A323-D465A630B106}"/>
                </a:ext>
              </a:extLst>
            </p:cNvPr>
            <p:cNvSpPr txBox="1"/>
            <p:nvPr/>
          </p:nvSpPr>
          <p:spPr>
            <a:xfrm>
              <a:off x="2165516" y="2092196"/>
              <a:ext cx="1614117" cy="61555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Mở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đầu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3" name="Nhóm 1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2197C0D-4039-4F65-A23B-3D8031420B89}"/>
              </a:ext>
            </a:extLst>
          </p:cNvPr>
          <p:cNvGrpSpPr/>
          <p:nvPr/>
        </p:nvGrpSpPr>
        <p:grpSpPr>
          <a:xfrm>
            <a:off x="4493575" y="330362"/>
            <a:ext cx="2271617" cy="1061828"/>
            <a:chOff x="5714125" y="780700"/>
            <a:chExt cx="3028822" cy="1415770"/>
          </a:xfrm>
        </p:grpSpPr>
        <p:sp>
          <p:nvSpPr>
            <p:cNvPr id="28" name="Google Shape;157;p20">
              <a:extLst>
                <a:ext uri="{FF2B5EF4-FFF2-40B4-BE49-F238E27FC236}">
                  <a16:creationId xmlns:a16="http://schemas.microsoft.com/office/drawing/2014/main" id="{A125F3E3-B2C7-4AA0-9D9F-E550F085FF67}"/>
                </a:ext>
              </a:extLst>
            </p:cNvPr>
            <p:cNvSpPr/>
            <p:nvPr/>
          </p:nvSpPr>
          <p:spPr>
            <a:xfrm>
              <a:off x="5714125" y="780700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0" name="Hộp Văn bản 29">
              <a:extLst>
                <a:ext uri="{FF2B5EF4-FFF2-40B4-BE49-F238E27FC236}">
                  <a16:creationId xmlns:a16="http://schemas.microsoft.com/office/drawing/2014/main" id="{0C48347C-72DD-4A44-99EC-6A94926D6872}"/>
                </a:ext>
              </a:extLst>
            </p:cNvPr>
            <p:cNvSpPr txBox="1"/>
            <p:nvPr/>
          </p:nvSpPr>
          <p:spPr>
            <a:xfrm>
              <a:off x="6094476" y="1042997"/>
              <a:ext cx="2162013" cy="1107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solidFill>
                    <a:srgbClr val="002060"/>
                  </a:solidFill>
                </a:rPr>
                <a:t>Hình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thành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kiến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thức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5" name="Nhóm 1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743DAFD-E003-42CA-BE1A-E2285E182AD8}"/>
              </a:ext>
            </a:extLst>
          </p:cNvPr>
          <p:cNvGrpSpPr/>
          <p:nvPr/>
        </p:nvGrpSpPr>
        <p:grpSpPr>
          <a:xfrm>
            <a:off x="6476956" y="1123371"/>
            <a:ext cx="2271617" cy="1061828"/>
            <a:chOff x="6997439" y="2348815"/>
            <a:chExt cx="3028822" cy="1415770"/>
          </a:xfrm>
        </p:grpSpPr>
        <p:sp>
          <p:nvSpPr>
            <p:cNvPr id="31" name="Google Shape;157;p20">
              <a:extLst>
                <a:ext uri="{FF2B5EF4-FFF2-40B4-BE49-F238E27FC236}">
                  <a16:creationId xmlns:a16="http://schemas.microsoft.com/office/drawing/2014/main" id="{D2EA517D-9760-4CA9-AF11-05ED30AE9EC4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32" name="Hộp Văn bản 31">
              <a:extLst>
                <a:ext uri="{FF2B5EF4-FFF2-40B4-BE49-F238E27FC236}">
                  <a16:creationId xmlns:a16="http://schemas.microsoft.com/office/drawing/2014/main" id="{74DC3889-63BE-4E10-AD0D-8A371EC699CD}"/>
                </a:ext>
              </a:extLst>
            </p:cNvPr>
            <p:cNvSpPr txBox="1"/>
            <p:nvPr/>
          </p:nvSpPr>
          <p:spPr>
            <a:xfrm>
              <a:off x="7522714" y="2884088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Luyện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tập</a:t>
              </a:r>
              <a:endParaRPr lang="en-US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6" name="Google Shape;162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0ADFAA8-8CC7-4D2F-BE3A-F51CE7B478C5}"/>
              </a:ext>
            </a:extLst>
          </p:cNvPr>
          <p:cNvSpPr/>
          <p:nvPr/>
        </p:nvSpPr>
        <p:spPr>
          <a:xfrm>
            <a:off x="3397892" y="1733550"/>
            <a:ext cx="1707508" cy="903298"/>
          </a:xfrm>
          <a:custGeom>
            <a:avLst/>
            <a:gdLst/>
            <a:ahLst/>
            <a:cxnLst/>
            <a:rect l="l" t="t" r="r" b="b"/>
            <a:pathLst>
              <a:path w="19002" h="10503" extrusionOk="0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Nhóm 1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A49C3E4-32FC-415B-B0A0-356A49F60C39}"/>
              </a:ext>
            </a:extLst>
          </p:cNvPr>
          <p:cNvGrpSpPr/>
          <p:nvPr/>
        </p:nvGrpSpPr>
        <p:grpSpPr>
          <a:xfrm>
            <a:off x="5675243" y="2428277"/>
            <a:ext cx="2271617" cy="1061829"/>
            <a:chOff x="6997439" y="2348815"/>
            <a:chExt cx="3028822" cy="1415770"/>
          </a:xfrm>
        </p:grpSpPr>
        <p:sp>
          <p:nvSpPr>
            <p:cNvPr id="17" name="Google Shape;157;p20">
              <a:extLst>
                <a:ext uri="{FF2B5EF4-FFF2-40B4-BE49-F238E27FC236}">
                  <a16:creationId xmlns:a16="http://schemas.microsoft.com/office/drawing/2014/main" id="{68EA85BB-1601-4E2D-ADD0-C19C55EB126D}"/>
                </a:ext>
              </a:extLst>
            </p:cNvPr>
            <p:cNvSpPr/>
            <p:nvPr/>
          </p:nvSpPr>
          <p:spPr>
            <a:xfrm>
              <a:off x="6997439" y="2348815"/>
              <a:ext cx="3028822" cy="1415770"/>
            </a:xfrm>
            <a:custGeom>
              <a:avLst/>
              <a:gdLst/>
              <a:ahLst/>
              <a:cxnLst/>
              <a:rect l="l" t="t" r="r" b="b"/>
              <a:pathLst>
                <a:path w="19198" h="10845" extrusionOk="0">
                  <a:moveTo>
                    <a:pt x="7572" y="1"/>
                  </a:moveTo>
                  <a:lnTo>
                    <a:pt x="7108" y="25"/>
                  </a:lnTo>
                  <a:lnTo>
                    <a:pt x="6668" y="98"/>
                  </a:lnTo>
                  <a:lnTo>
                    <a:pt x="6229" y="196"/>
                  </a:lnTo>
                  <a:lnTo>
                    <a:pt x="5813" y="343"/>
                  </a:lnTo>
                  <a:lnTo>
                    <a:pt x="5423" y="538"/>
                  </a:lnTo>
                  <a:lnTo>
                    <a:pt x="5056" y="758"/>
                  </a:lnTo>
                  <a:lnTo>
                    <a:pt x="4714" y="1026"/>
                  </a:lnTo>
                  <a:lnTo>
                    <a:pt x="4397" y="1319"/>
                  </a:lnTo>
                  <a:lnTo>
                    <a:pt x="4104" y="1637"/>
                  </a:lnTo>
                  <a:lnTo>
                    <a:pt x="3835" y="1979"/>
                  </a:lnTo>
                  <a:lnTo>
                    <a:pt x="3615" y="2345"/>
                  </a:lnTo>
                  <a:lnTo>
                    <a:pt x="3420" y="2736"/>
                  </a:lnTo>
                  <a:lnTo>
                    <a:pt x="3273" y="3151"/>
                  </a:lnTo>
                  <a:lnTo>
                    <a:pt x="3151" y="3591"/>
                  </a:lnTo>
                  <a:lnTo>
                    <a:pt x="3102" y="4030"/>
                  </a:lnTo>
                  <a:lnTo>
                    <a:pt x="3078" y="4494"/>
                  </a:lnTo>
                  <a:lnTo>
                    <a:pt x="3078" y="4788"/>
                  </a:lnTo>
                  <a:lnTo>
                    <a:pt x="2712" y="4788"/>
                  </a:lnTo>
                  <a:lnTo>
                    <a:pt x="2419" y="4836"/>
                  </a:lnTo>
                  <a:lnTo>
                    <a:pt x="2125" y="4910"/>
                  </a:lnTo>
                  <a:lnTo>
                    <a:pt x="1832" y="5032"/>
                  </a:lnTo>
                  <a:lnTo>
                    <a:pt x="1588" y="5154"/>
                  </a:lnTo>
                  <a:lnTo>
                    <a:pt x="1320" y="5300"/>
                  </a:lnTo>
                  <a:lnTo>
                    <a:pt x="1100" y="5471"/>
                  </a:lnTo>
                  <a:lnTo>
                    <a:pt x="880" y="5667"/>
                  </a:lnTo>
                  <a:lnTo>
                    <a:pt x="685" y="5887"/>
                  </a:lnTo>
                  <a:lnTo>
                    <a:pt x="514" y="6131"/>
                  </a:lnTo>
                  <a:lnTo>
                    <a:pt x="367" y="6375"/>
                  </a:lnTo>
                  <a:lnTo>
                    <a:pt x="220" y="6644"/>
                  </a:lnTo>
                  <a:lnTo>
                    <a:pt x="123" y="6912"/>
                  </a:lnTo>
                  <a:lnTo>
                    <a:pt x="50" y="7205"/>
                  </a:lnTo>
                  <a:lnTo>
                    <a:pt x="1" y="7499"/>
                  </a:lnTo>
                  <a:lnTo>
                    <a:pt x="1" y="7816"/>
                  </a:lnTo>
                  <a:lnTo>
                    <a:pt x="1" y="8134"/>
                  </a:lnTo>
                  <a:lnTo>
                    <a:pt x="50" y="8427"/>
                  </a:lnTo>
                  <a:lnTo>
                    <a:pt x="123" y="8720"/>
                  </a:lnTo>
                  <a:lnTo>
                    <a:pt x="220" y="8988"/>
                  </a:lnTo>
                  <a:lnTo>
                    <a:pt x="367" y="9257"/>
                  </a:lnTo>
                  <a:lnTo>
                    <a:pt x="514" y="9501"/>
                  </a:lnTo>
                  <a:lnTo>
                    <a:pt x="685" y="9745"/>
                  </a:lnTo>
                  <a:lnTo>
                    <a:pt x="880" y="9965"/>
                  </a:lnTo>
                  <a:lnTo>
                    <a:pt x="1100" y="10161"/>
                  </a:lnTo>
                  <a:lnTo>
                    <a:pt x="1320" y="10332"/>
                  </a:lnTo>
                  <a:lnTo>
                    <a:pt x="1588" y="10478"/>
                  </a:lnTo>
                  <a:lnTo>
                    <a:pt x="1832" y="10600"/>
                  </a:lnTo>
                  <a:lnTo>
                    <a:pt x="2125" y="10722"/>
                  </a:lnTo>
                  <a:lnTo>
                    <a:pt x="2419" y="10796"/>
                  </a:lnTo>
                  <a:lnTo>
                    <a:pt x="2712" y="10844"/>
                  </a:lnTo>
                  <a:lnTo>
                    <a:pt x="16486" y="10844"/>
                  </a:lnTo>
                  <a:lnTo>
                    <a:pt x="16779" y="10796"/>
                  </a:lnTo>
                  <a:lnTo>
                    <a:pt x="17072" y="10722"/>
                  </a:lnTo>
                  <a:lnTo>
                    <a:pt x="17365" y="10600"/>
                  </a:lnTo>
                  <a:lnTo>
                    <a:pt x="17610" y="10478"/>
                  </a:lnTo>
                  <a:lnTo>
                    <a:pt x="17878" y="10332"/>
                  </a:lnTo>
                  <a:lnTo>
                    <a:pt x="18098" y="10161"/>
                  </a:lnTo>
                  <a:lnTo>
                    <a:pt x="18318" y="9965"/>
                  </a:lnTo>
                  <a:lnTo>
                    <a:pt x="18513" y="9745"/>
                  </a:lnTo>
                  <a:lnTo>
                    <a:pt x="18684" y="9501"/>
                  </a:lnTo>
                  <a:lnTo>
                    <a:pt x="18831" y="9257"/>
                  </a:lnTo>
                  <a:lnTo>
                    <a:pt x="18977" y="8988"/>
                  </a:lnTo>
                  <a:lnTo>
                    <a:pt x="19075" y="8720"/>
                  </a:lnTo>
                  <a:lnTo>
                    <a:pt x="19148" y="8427"/>
                  </a:lnTo>
                  <a:lnTo>
                    <a:pt x="19197" y="8134"/>
                  </a:lnTo>
                  <a:lnTo>
                    <a:pt x="19197" y="7816"/>
                  </a:lnTo>
                  <a:lnTo>
                    <a:pt x="19197" y="7499"/>
                  </a:lnTo>
                  <a:lnTo>
                    <a:pt x="19148" y="7205"/>
                  </a:lnTo>
                  <a:lnTo>
                    <a:pt x="19075" y="6912"/>
                  </a:lnTo>
                  <a:lnTo>
                    <a:pt x="18977" y="6644"/>
                  </a:lnTo>
                  <a:lnTo>
                    <a:pt x="18831" y="6375"/>
                  </a:lnTo>
                  <a:lnTo>
                    <a:pt x="18684" y="6131"/>
                  </a:lnTo>
                  <a:lnTo>
                    <a:pt x="18513" y="5887"/>
                  </a:lnTo>
                  <a:lnTo>
                    <a:pt x="18318" y="5667"/>
                  </a:lnTo>
                  <a:lnTo>
                    <a:pt x="18098" y="5471"/>
                  </a:lnTo>
                  <a:lnTo>
                    <a:pt x="17878" y="5300"/>
                  </a:lnTo>
                  <a:lnTo>
                    <a:pt x="17610" y="5154"/>
                  </a:lnTo>
                  <a:lnTo>
                    <a:pt x="17365" y="5032"/>
                  </a:lnTo>
                  <a:lnTo>
                    <a:pt x="17072" y="4910"/>
                  </a:lnTo>
                  <a:lnTo>
                    <a:pt x="16779" y="4836"/>
                  </a:lnTo>
                  <a:lnTo>
                    <a:pt x="16486" y="4788"/>
                  </a:lnTo>
                  <a:lnTo>
                    <a:pt x="15412" y="4788"/>
                  </a:lnTo>
                  <a:lnTo>
                    <a:pt x="15436" y="4494"/>
                  </a:lnTo>
                  <a:lnTo>
                    <a:pt x="15412" y="4201"/>
                  </a:lnTo>
                  <a:lnTo>
                    <a:pt x="15387" y="3933"/>
                  </a:lnTo>
                  <a:lnTo>
                    <a:pt x="15314" y="3664"/>
                  </a:lnTo>
                  <a:lnTo>
                    <a:pt x="15216" y="3420"/>
                  </a:lnTo>
                  <a:lnTo>
                    <a:pt x="15094" y="3176"/>
                  </a:lnTo>
                  <a:lnTo>
                    <a:pt x="14972" y="2956"/>
                  </a:lnTo>
                  <a:lnTo>
                    <a:pt x="14801" y="2736"/>
                  </a:lnTo>
                  <a:lnTo>
                    <a:pt x="14630" y="2541"/>
                  </a:lnTo>
                  <a:lnTo>
                    <a:pt x="14435" y="2370"/>
                  </a:lnTo>
                  <a:lnTo>
                    <a:pt x="14215" y="2199"/>
                  </a:lnTo>
                  <a:lnTo>
                    <a:pt x="13995" y="2077"/>
                  </a:lnTo>
                  <a:lnTo>
                    <a:pt x="13751" y="1954"/>
                  </a:lnTo>
                  <a:lnTo>
                    <a:pt x="13507" y="1857"/>
                  </a:lnTo>
                  <a:lnTo>
                    <a:pt x="13238" y="1784"/>
                  </a:lnTo>
                  <a:lnTo>
                    <a:pt x="12969" y="1759"/>
                  </a:lnTo>
                  <a:lnTo>
                    <a:pt x="12676" y="1735"/>
                  </a:lnTo>
                  <a:lnTo>
                    <a:pt x="12334" y="1759"/>
                  </a:lnTo>
                  <a:lnTo>
                    <a:pt x="11992" y="1832"/>
                  </a:lnTo>
                  <a:lnTo>
                    <a:pt x="11650" y="1930"/>
                  </a:lnTo>
                  <a:lnTo>
                    <a:pt x="11357" y="2077"/>
                  </a:lnTo>
                  <a:lnTo>
                    <a:pt x="11186" y="1857"/>
                  </a:lnTo>
                  <a:lnTo>
                    <a:pt x="11015" y="1637"/>
                  </a:lnTo>
                  <a:lnTo>
                    <a:pt x="10844" y="1417"/>
                  </a:lnTo>
                  <a:lnTo>
                    <a:pt x="10649" y="1222"/>
                  </a:lnTo>
                  <a:lnTo>
                    <a:pt x="10454" y="1051"/>
                  </a:lnTo>
                  <a:lnTo>
                    <a:pt x="10234" y="880"/>
                  </a:lnTo>
                  <a:lnTo>
                    <a:pt x="9990" y="709"/>
                  </a:lnTo>
                  <a:lnTo>
                    <a:pt x="9745" y="562"/>
                  </a:lnTo>
                  <a:lnTo>
                    <a:pt x="9501" y="440"/>
                  </a:lnTo>
                  <a:lnTo>
                    <a:pt x="9257" y="318"/>
                  </a:lnTo>
                  <a:lnTo>
                    <a:pt x="8988" y="220"/>
                  </a:lnTo>
                  <a:lnTo>
                    <a:pt x="8720" y="147"/>
                  </a:lnTo>
                  <a:lnTo>
                    <a:pt x="8427" y="74"/>
                  </a:lnTo>
                  <a:lnTo>
                    <a:pt x="8158" y="25"/>
                  </a:lnTo>
                  <a:lnTo>
                    <a:pt x="7865" y="1"/>
                  </a:lnTo>
                  <a:close/>
                </a:path>
              </a:pathLst>
            </a:custGeom>
            <a:solidFill>
              <a:srgbClr val="9BCF63"/>
            </a:solidFill>
            <a:ln>
              <a:noFill/>
            </a:ln>
          </p:spPr>
          <p:txBody>
            <a:bodyPr spcFirstLastPara="1" wrap="square" lIns="68569" tIns="68569" rIns="68569" bIns="68569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endParaRPr sz="1050" dirty="0"/>
            </a:p>
          </p:txBody>
        </p:sp>
        <p:sp>
          <p:nvSpPr>
            <p:cNvPr id="18" name="Hộp Văn bản 17">
              <a:extLst>
                <a:ext uri="{FF2B5EF4-FFF2-40B4-BE49-F238E27FC236}">
                  <a16:creationId xmlns:a16="http://schemas.microsoft.com/office/drawing/2014/main" id="{A9806B95-6633-468E-AD43-6EB5B873C8E4}"/>
                </a:ext>
              </a:extLst>
            </p:cNvPr>
            <p:cNvSpPr txBox="1"/>
            <p:nvPr/>
          </p:nvSpPr>
          <p:spPr>
            <a:xfrm>
              <a:off x="7540034" y="2751137"/>
              <a:ext cx="2162013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err="1">
                  <a:solidFill>
                    <a:srgbClr val="002060"/>
                  </a:solidFill>
                </a:rPr>
                <a:t>Vận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  <a:r>
                <a:rPr lang="en-US" sz="2400" b="1" dirty="0" err="1">
                  <a:solidFill>
                    <a:srgbClr val="002060"/>
                  </a:solidFill>
                </a:rPr>
                <a:t>dụng</a:t>
              </a:r>
              <a:r>
                <a:rPr lang="en-US" sz="2400" b="1" dirty="0">
                  <a:solidFill>
                    <a:srgbClr val="002060"/>
                  </a:solidFill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3335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1428750" y="628650"/>
            <a:ext cx="3143250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4593265" y="1863382"/>
            <a:ext cx="173133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Mở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đầu</a:t>
            </a:r>
            <a:endParaRPr lang="en-US" sz="3600" dirty="0"/>
          </a:p>
        </p:txBody>
      </p:sp>
      <p:pic>
        <p:nvPicPr>
          <p:cNvPr id="6" name="Hình ảnh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C4143E7E-651B-40FB-A4A2-3F088BFE4B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11" t="12222" r="20015" b="20370"/>
          <a:stretch/>
        </p:blipFill>
        <p:spPr>
          <a:xfrm>
            <a:off x="5276850" y="2633787"/>
            <a:ext cx="2305049" cy="223148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6449398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152400" y="285750"/>
                <a:ext cx="8499992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3200" b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Tính</a:t>
                </a:r>
                <a:endParaRPr lang="en-US" sz="32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</a:p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Hãy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dự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đoán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cách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viết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và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11" name="TextBox 10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285750"/>
                <a:ext cx="8499992" cy="1569660"/>
              </a:xfrm>
              <a:prstGeom prst="rect">
                <a:avLst/>
              </a:prstGeom>
              <a:blipFill>
                <a:blip r:embed="rId2"/>
                <a:stretch>
                  <a:fillRect l="-1793" t="-5447" b="-11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/>
              <p:nvPr/>
            </p:nvSpPr>
            <p:spPr>
              <a:xfrm>
                <a:off x="762000" y="2485132"/>
                <a:ext cx="849999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9" name="TextBox 8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B812FD0D-3345-4D97-BED4-5A0590056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2485132"/>
                <a:ext cx="8499992" cy="584775"/>
              </a:xfrm>
              <a:prstGeom prst="rect">
                <a:avLst/>
              </a:prstGeom>
              <a:blipFill>
                <a:blip r:embed="rId3"/>
                <a:stretch>
                  <a:fillRect l="-1793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762000" y="3562350"/>
                <a:ext cx="7696200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3</m:t>
                    </m:r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</m:oMath>
                </a14:m>
                <a:endParaRPr lang="en-US" altLang="zh-CN" sz="3200" dirty="0">
                  <a:solidFill>
                    <a:schemeClr val="tx1"/>
                  </a:solidFill>
                  <a:latin typeface="Times New Roman" panose="02020603050405020304" pitchFamily="18" charset="0"/>
                  <a:ea typeface="字魂59号-创粗黑" panose="00000500000000000000" pitchFamily="2" charset="-122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3562350"/>
                <a:ext cx="7696200" cy="584775"/>
              </a:xfrm>
              <a:prstGeom prst="rect">
                <a:avLst/>
              </a:prstGeom>
              <a:blipFill>
                <a:blip r:embed="rId4"/>
                <a:stretch>
                  <a:fillRect l="-1979" t="-14583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381000" y="1962150"/>
            <a:ext cx="137409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Trả</a:t>
            </a:r>
            <a:r>
              <a:rPr lang="en-US" sz="3200" b="1" dirty="0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lời</a:t>
            </a:r>
            <a:endParaRPr lang="en-US" sz="3200" b="1" dirty="0"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990600" y="3116818"/>
                <a:ext cx="4706994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altLang="zh-CN" sz="3200" dirty="0">
                        <a:latin typeface="Times New Roman" panose="020206030504050203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3116818"/>
                <a:ext cx="4706994" cy="584775"/>
              </a:xfrm>
              <a:prstGeom prst="rect">
                <a:avLst/>
              </a:prstGeom>
              <a:blipFill>
                <a:blip r:embed="rId5"/>
                <a:stretch>
                  <a:fillRect t="-14583" r="-2202" b="-32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1066800" y="4183618"/>
                <a:ext cx="4501810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i="1"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i="1"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6800" y="4183618"/>
                <a:ext cx="4501810" cy="584775"/>
              </a:xfrm>
              <a:prstGeom prst="rect">
                <a:avLst/>
              </a:prstGeom>
              <a:blipFill>
                <a:blip r:embed="rId6"/>
                <a:stretch>
                  <a:fillRect l="-3388" t="-15625" b="-31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66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9" grpId="0"/>
      <p:bldP spid="2" grpId="0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 descr="OPL20U25GSXzBJYl68kk8uQGfFKzs7yb1M4KJWUiLk6ZEvGF+qCIPSnY57AbBFCvTW2023.15.85+K4lPs7H94VUqPe2XwIsfPRnrXQE//QTEXxb8/8N4CNc6FpgZahzpTjFhMzSA7T/nHJa11DE8Ng2TP3iAmRczFlmslSuUNOgUeb6yRvs0="/>
          <p:cNvGrpSpPr/>
          <p:nvPr/>
        </p:nvGrpSpPr>
        <p:grpSpPr>
          <a:xfrm>
            <a:off x="0" y="0"/>
            <a:ext cx="9144000" cy="5143500"/>
            <a:chOff x="0" y="0"/>
            <a:chExt cx="12192000" cy="6858000"/>
          </a:xfrm>
        </p:grpSpPr>
        <p:sp>
          <p:nvSpPr>
            <p:cNvPr id="3" name="Rectangle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9274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6B765C-E492-4D9D-B326-A1DF01AF5D4B}"/>
              </a:ext>
            </a:extLst>
          </p:cNvPr>
          <p:cNvSpPr/>
          <p:nvPr/>
        </p:nvSpPr>
        <p:spPr>
          <a:xfrm>
            <a:off x="1" y="1786216"/>
            <a:ext cx="7494442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5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HẰNG ĐẲNG THỨC VÀO PHÂN TÍCH ĐA THỨC THÀNH NHÂN TỬ </a:t>
            </a:r>
          </a:p>
        </p:txBody>
      </p:sp>
      <p:sp>
        <p:nvSpPr>
          <p:cNvPr id="6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0C864D8-94FF-41B2-991B-05EF775C1920}"/>
              </a:ext>
            </a:extLst>
          </p:cNvPr>
          <p:cNvSpPr/>
          <p:nvPr/>
        </p:nvSpPr>
        <p:spPr>
          <a:xfrm>
            <a:off x="230831" y="1234362"/>
            <a:ext cx="135165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4</a:t>
            </a:r>
          </a:p>
        </p:txBody>
      </p:sp>
      <p:sp>
        <p:nvSpPr>
          <p:cNvPr id="7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2C6D747D-C415-4964-A59E-F785BB764022}"/>
              </a:ext>
            </a:extLst>
          </p:cNvPr>
          <p:cNvSpPr/>
          <p:nvPr/>
        </p:nvSpPr>
        <p:spPr>
          <a:xfrm>
            <a:off x="1262667" y="636342"/>
            <a:ext cx="575106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05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ĐA THỨC NHIỀU BIẾN</a:t>
            </a:r>
          </a:p>
        </p:txBody>
      </p:sp>
      <p:sp>
        <p:nvSpPr>
          <p:cNvPr id="8" name="Rectangle 5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2EA59C7-7EED-485B-A9ED-438A79DA8CB3}"/>
              </a:ext>
            </a:extLst>
          </p:cNvPr>
          <p:cNvSpPr/>
          <p:nvPr/>
        </p:nvSpPr>
        <p:spPr>
          <a:xfrm>
            <a:off x="340638" y="143647"/>
            <a:ext cx="234423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CHƯƠNG I</a:t>
            </a:r>
          </a:p>
        </p:txBody>
      </p:sp>
      <p:sp>
        <p:nvSpPr>
          <p:cNvPr id="9" name="Hình chữ nhật 8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373F0C2-A895-4718-B076-FA6AE686B6F1}"/>
              </a:ext>
            </a:extLst>
          </p:cNvPr>
          <p:cNvSpPr/>
          <p:nvPr/>
        </p:nvSpPr>
        <p:spPr>
          <a:xfrm>
            <a:off x="2033549" y="4277612"/>
            <a:ext cx="1759392" cy="69249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5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5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1)</a:t>
            </a:r>
            <a:endParaRPr lang="vi-VN" sz="405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1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6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9" grpId="0"/>
      <p:bldP spid="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tiêu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3600" dirty="0">
              <a:solidFill>
                <a:prstClr val="black"/>
              </a:solidFill>
            </a:endParaRPr>
          </a:p>
        </p:txBody>
      </p:sp>
      <p:sp>
        <p:nvSpPr>
          <p:cNvPr id="3" name="Rectangle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228600" y="971550"/>
            <a:ext cx="8458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đa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dạng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hằng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đẳng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907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n 2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437E96C-B4D7-4CA6-90EE-43A5C748EF9C}"/>
              </a:ext>
            </a:extLst>
          </p:cNvPr>
          <p:cNvSpPr/>
          <p:nvPr/>
        </p:nvSpPr>
        <p:spPr>
          <a:xfrm>
            <a:off x="726620" y="996043"/>
            <a:ext cx="3237355" cy="3086100"/>
          </a:xfrm>
          <a:prstGeom prst="sun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</a:t>
            </a:r>
          </a:p>
        </p:txBody>
      </p:sp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3963976" y="1802888"/>
            <a:ext cx="4678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3600" dirty="0">
              <a:solidFill>
                <a:prstClr val="black"/>
              </a:solidFill>
            </a:endParaRPr>
          </a:p>
        </p:txBody>
      </p:sp>
      <p:pic>
        <p:nvPicPr>
          <p:cNvPr id="4" name="Hình ảnh 3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87EE42C-D077-4645-BBF8-B59F43E898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073" y="2674299"/>
            <a:ext cx="2186740" cy="2186740"/>
          </a:xfrm>
          <a:prstGeom prst="rect">
            <a:avLst/>
          </a:prstGeom>
        </p:spPr>
      </p:pic>
      <p:sp>
        <p:nvSpPr>
          <p:cNvPr id="6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49CE1D0-6956-4876-8361-E0F1378BD373}"/>
              </a:ext>
            </a:extLst>
          </p:cNvPr>
          <p:cNvSpPr/>
          <p:nvPr/>
        </p:nvSpPr>
        <p:spPr>
          <a:xfrm>
            <a:off x="3963976" y="695755"/>
            <a:ext cx="1063185" cy="600576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7" name="Google Shape;163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9EF570CD-1298-405C-894A-213B5893CEEA}"/>
              </a:ext>
            </a:extLst>
          </p:cNvPr>
          <p:cNvSpPr/>
          <p:nvPr/>
        </p:nvSpPr>
        <p:spPr>
          <a:xfrm>
            <a:off x="4996984" y="454668"/>
            <a:ext cx="522521" cy="295194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  <p:sp>
        <p:nvSpPr>
          <p:cNvPr id="8" name="Google Shape;157;p2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3F07BD9-D0A3-45DF-92E3-95CBDA06D588}"/>
              </a:ext>
            </a:extLst>
          </p:cNvPr>
          <p:cNvSpPr/>
          <p:nvPr/>
        </p:nvSpPr>
        <p:spPr>
          <a:xfrm>
            <a:off x="5661293" y="864603"/>
            <a:ext cx="1283501" cy="685007"/>
          </a:xfrm>
          <a:custGeom>
            <a:avLst/>
            <a:gdLst/>
            <a:ahLst/>
            <a:cxnLst/>
            <a:rect l="l" t="t" r="r" b="b"/>
            <a:pathLst>
              <a:path w="19198" h="10845" extrusionOk="0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9BCF6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14892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B812FD0D-3345-4D97-BED4-5A0590056D2D}"/>
              </a:ext>
            </a:extLst>
          </p:cNvPr>
          <p:cNvSpPr txBox="1"/>
          <p:nvPr/>
        </p:nvSpPr>
        <p:spPr>
          <a:xfrm>
            <a:off x="152400" y="285750"/>
            <a:ext cx="84999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I.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Phân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tích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đa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thức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thành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nhân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</a:rPr>
              <a:t>tử</a:t>
            </a:r>
            <a:endParaRPr lang="zh-CN" altLang="en-US" sz="3600" b="1" dirty="0">
              <a:solidFill>
                <a:srgbClr val="0000FF"/>
              </a:solidFill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1FB394-1E20-15CB-01DE-910584668E3C}"/>
                  </a:ext>
                </a:extLst>
              </p:cNvPr>
              <p:cNvSpPr/>
              <p:nvPr/>
            </p:nvSpPr>
            <p:spPr>
              <a:xfrm>
                <a:off x="415408" y="742950"/>
                <a:ext cx="8499992" cy="10883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2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Hoạt </a:t>
                </a:r>
                <a:r>
                  <a:rPr lang="en-US" sz="3200" b="1" i="1" u="sng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động</a:t>
                </a:r>
                <a:r>
                  <a:rPr lang="en-US" sz="3200" b="1" i="1" u="sng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1: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Viết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i="1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thành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tích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đa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thức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bậc</a:t>
                </a:r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nhất</a:t>
                </a:r>
                <a:endPara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Rectangle 3" descr="OPL20U25GSXzBJYl68kk8uQGfFKzs7yb1M4KJWUiLk6ZEvGF+qCIPSnY57AbBFCvTW2023.15.85+K4lPs7H94VUqPe2XwIsfPRnrXQE//QTEXxb8/8N4CNc6FpgZahzpTjFhMzSA7T/nHJa11DE8Ng2TP3iAmRczFlmslSuUNOgUeb6yRvs0=">
                <a:extLst>
                  <a:ext uri="{FF2B5EF4-FFF2-40B4-BE49-F238E27FC236}">
                    <a16:creationId xmlns:a16="http://schemas.microsoft.com/office/drawing/2014/main" id="{A21FB394-1E20-15CB-01DE-910584668E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408" y="742950"/>
                <a:ext cx="8499992" cy="1088375"/>
              </a:xfrm>
              <a:prstGeom prst="rect">
                <a:avLst/>
              </a:prstGeom>
              <a:blipFill>
                <a:blip r:embed="rId3"/>
                <a:stretch>
                  <a:fillRect l="-1792" t="-7865" b="-162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/>
              <p:nvPr/>
            </p:nvSpPr>
            <p:spPr>
              <a:xfrm>
                <a:off x="609600" y="2343150"/>
                <a:ext cx="4613571" cy="5959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字魂59号-创粗黑" panose="00000500000000000000" pitchFamily="2" charset="-122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10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altLang="zh-CN" sz="32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字魂59号-创粗黑" panose="00000500000000000000" pitchFamily="2" charset="-122"/>
                        <a:cs typeface="Times New Roman" panose="02020603050405020304" pitchFamily="18" charset="0"/>
                      </a:rPr>
                      <m:t>𝑥</m:t>
                    </m:r>
                    <m:d>
                      <m:dPr>
                        <m:ctrlPr>
                          <a:rPr lang="en-US" altLang="zh-CN" sz="3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altLang="zh-CN" sz="32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字魂59号-创粗黑" panose="00000500000000000000" pitchFamily="2" charset="-122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d>
                  </m:oMath>
                </a14:m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Rectangle 1" descr="OPL20U25GSXzBJYl68kk8uQGfFKzs7yb1M4KJWUiLk6ZEvGF+qCIPSnY57AbBFCvTW2023.15.85+K4lPs7H94VUqPe2XwIsfPRnrXQE//QTEXxb8/8N4CNc6FpgZahzpTjFhMzSA7T/nHJa11DE8Ng2TP3iAmRczFlmslSuUNOgUeb6yRvs0=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343150"/>
                <a:ext cx="4613571" cy="595932"/>
              </a:xfrm>
              <a:prstGeom prst="rect">
                <a:avLst/>
              </a:prstGeom>
              <a:blipFill>
                <a:blip r:embed="rId4"/>
                <a:stretch>
                  <a:fillRect l="-3303" t="-15306" b="-28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A21FB394-1E20-15CB-01DE-910584668E3C}"/>
              </a:ext>
            </a:extLst>
          </p:cNvPr>
          <p:cNvSpPr/>
          <p:nvPr/>
        </p:nvSpPr>
        <p:spPr>
          <a:xfrm>
            <a:off x="457200" y="1810184"/>
            <a:ext cx="84999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loud 2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5562600" y="2038350"/>
            <a:ext cx="3772464" cy="2226062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 descr="OPL20U25GSXzBJYl68kk8uQGfFKzs7yb1M4KJWUiLk6ZEvGF+qCIPSnY57AbBFCvTW2023.15.85+K4lPs7H94VUqPe2XwIsfPRnrXQE//QTEXxb8/8N4CNc6FpgZahzpTjFhMzSA7T/nHJa11DE8Ng2TP3iAmRczFlmslSuUNOgUeb6yRvs0="/>
          <p:cNvSpPr/>
          <p:nvPr/>
        </p:nvSpPr>
        <p:spPr>
          <a:xfrm>
            <a:off x="609600" y="3181350"/>
            <a:ext cx="804279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nhân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tử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(hay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thừa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đổi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tích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đa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thức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  <p:pic>
        <p:nvPicPr>
          <p:cNvPr id="8" name="Picture 7" descr="OPL20U25GSXzBJYl68kk8uQGfFKzs7yb1M4KJWUiLk6ZEvGF+qCIPSnY57AbBFCvTW2023.15.85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453B174F-EE32-44C0-AEBD-2414C6D6BB2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8001000" y="4019550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5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4" grpId="0"/>
      <p:bldP spid="2" grpId="0"/>
      <p:bldP spid="5" grpId="0"/>
      <p:bldP spid="3" grpId="0" animBg="1"/>
      <p:bldP spid="3" grpId="1" animBg="1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17794</TotalTime>
  <Words>711</Words>
  <Application>Microsoft Office PowerPoint</Application>
  <PresentationFormat>On-screen Show (16:9)</PresentationFormat>
  <Paragraphs>114</Paragraphs>
  <Slides>23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等线</vt:lpstr>
      <vt:lpstr>Times New Roman</vt:lpstr>
      <vt:lpstr>字魂59号-创粗黑</vt:lpstr>
      <vt:lpstr>思源黑体 Heavy</vt:lpstr>
      <vt:lpstr>Office Theme</vt:lpstr>
      <vt:lpstr>Chủ đề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Thuan Nguyen Thi My</dc:creator>
  <cp:lastModifiedBy>Admin</cp:lastModifiedBy>
  <cp:revision>328</cp:revision>
  <dcterms:created xsi:type="dcterms:W3CDTF">2021-07-22T17:31:00Z</dcterms:created>
  <dcterms:modified xsi:type="dcterms:W3CDTF">2024-10-15T15:29:31Z</dcterms:modified>
</cp:coreProperties>
</file>