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1" d="100"/>
          <a:sy n="61" d="100"/>
        </p:scale>
        <p:origin x="129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6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1.wmf"/><Relationship Id="rId5" Type="http://schemas.openxmlformats.org/officeDocument/2006/relationships/image" Target="../media/image190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18" Type="http://schemas.openxmlformats.org/officeDocument/2006/relationships/image" Target="../media/image12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6.gif"/><Relationship Id="rId17" Type="http://schemas.openxmlformats.org/officeDocument/2006/relationships/image" Target="../media/image11.gif"/><Relationship Id="rId2" Type="http://schemas.openxmlformats.org/officeDocument/2006/relationships/audio" Target="../media/audio1.wav"/><Relationship Id="rId16" Type="http://schemas.openxmlformats.org/officeDocument/2006/relationships/image" Target="../media/image10.gif"/><Relationship Id="rId20" Type="http://schemas.openxmlformats.org/officeDocument/2006/relationships/image" Target="../media/image14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openxmlformats.org/officeDocument/2006/relationships/image" Target="../media/image4.gif"/><Relationship Id="rId19" Type="http://schemas.openxmlformats.org/officeDocument/2006/relationships/image" Target="../media/image13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gif"/><Relationship Id="rId1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2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1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7.wav"/><Relationship Id="rId10" Type="http://schemas.openxmlformats.org/officeDocument/2006/relationships/image" Target="../media/image15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6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6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6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6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audio" Target="../media/audio6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7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2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</a:p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THỪA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CHIA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TRỪ</a:t>
              </a: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latin typeface="Arial" pitchFamily="34" charset="0"/>
                  <a:cs typeface="Arial" pitchFamily="34" charset="0"/>
                </a:rPr>
                <a:t>( )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latin typeface="Arial" pitchFamily="34" charset="0"/>
                  <a:cs typeface="Arial" pitchFamily="34" charset="0"/>
                </a:rPr>
                <a:t>[ ]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latin typeface="Arial" pitchFamily="34" charset="0"/>
                  <a:cs typeface="Arial" pitchFamily="34" charset="0"/>
                </a:rPr>
                <a:t>{ }</a:t>
              </a: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BT4: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/>
              </a:p>
              <a:p>
                <a:r>
                  <a:rPr lang="en-US" sz="3600" b="0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LUẬT CHƠI:</a:t>
            </a:r>
          </a:p>
          <a:p>
            <a:pPr algn="ctr"/>
            <a:r>
              <a:rPr lang="en-US" sz="2000" dirty="0"/>
              <a:t>1 HS SẼ LẦN LƯỢT TRẢ LỜI CÁC CÂU HỎI.</a:t>
            </a:r>
          </a:p>
          <a:p>
            <a:pPr algn="ctr"/>
            <a:r>
              <a:rPr lang="en-US" sz="2000" dirty="0"/>
              <a:t>NẾU TRẢ LỜI SAI SẼ NHƯỜNG QUYỀN TRẢ LỜI CHO BẠN KHÁC.</a:t>
            </a:r>
          </a:p>
          <a:p>
            <a:pPr algn="ctr"/>
            <a:r>
              <a:rPr lang="en-US" sz="2000" dirty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a.100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b.106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c.150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d.37</a:t>
            </a:r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Khi biểu thức chỉ có phép tính cộng và trừ (hoặc chỉ có phép tính nhân và chia) ta thực hiện theo thứ 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Từ trái sang phải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Nhân và chia, rồi đến cộng và trừ sau. 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/>
              <a:t>Tính lũy thừa trước, rồi đến nhân và chia, cuối cùng đến cộng và trừ.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27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6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40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openxmlformats.org/package/2006/metadata/core-properties"/>
    <ds:schemaRef ds:uri="http://purl.org/dc/elements/1.1/"/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716</TotalTime>
  <Words>769</Words>
  <Application>Microsoft Office PowerPoint</Application>
  <PresentationFormat>Widescreen</PresentationFormat>
  <Paragraphs>217</Paragraphs>
  <Slides>21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49</cp:revision>
  <dcterms:created xsi:type="dcterms:W3CDTF">2021-06-07T13:44:30Z</dcterms:created>
  <dcterms:modified xsi:type="dcterms:W3CDTF">2024-10-15T15:17:11Z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