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19.12-->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49" r:id="rId2"/>
    <p:sldMasterId id="2147483650" r:id="rId3"/>
    <p:sldMasterId id="2147483651" r:id="rId4"/>
  </p:sldMasterIdLst>
  <p:notesMasterIdLst>
    <p:notesMasterId r:id="rId5"/>
  </p:notesMasterIdLst>
  <p:sldIdLst>
    <p:sldId id="256" r:id="rId6"/>
    <p:sldId id="288" r:id="rId7"/>
    <p:sldId id="285" r:id="rId8"/>
    <p:sldId id="281" r:id="rId9"/>
    <p:sldId id="307" r:id="rId10"/>
    <p:sldId id="291" r:id="rId11"/>
    <p:sldId id="292" r:id="rId12"/>
    <p:sldId id="297" r:id="rId13"/>
    <p:sldId id="298" r:id="rId14"/>
    <p:sldId id="299" r:id="rId15"/>
    <p:sldId id="327" r:id="rId16"/>
    <p:sldId id="325" r:id="rId17"/>
    <p:sldId id="330" r:id="rId18"/>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Gill Sans MT" pitchFamily="34" charset="0"/>
        <a:ea typeface="+mn-ea"/>
        <a:cs typeface="+mn-cs"/>
      </a:defRPr>
    </a:lvl1pPr>
    <a:lvl2pPr marL="457200" algn="l" rtl="0" fontAlgn="base">
      <a:spcBef>
        <a:spcPct val="0"/>
      </a:spcBef>
      <a:spcAft>
        <a:spcPct val="0"/>
      </a:spcAft>
      <a:defRPr kern="1200">
        <a:solidFill>
          <a:schemeClr val="tx1"/>
        </a:solidFill>
        <a:latin typeface="Gill Sans MT" pitchFamily="34" charset="0"/>
        <a:ea typeface="+mn-ea"/>
        <a:cs typeface="+mn-cs"/>
      </a:defRPr>
    </a:lvl2pPr>
    <a:lvl3pPr marL="914400" algn="l" rtl="0" fontAlgn="base">
      <a:spcBef>
        <a:spcPct val="0"/>
      </a:spcBef>
      <a:spcAft>
        <a:spcPct val="0"/>
      </a:spcAft>
      <a:defRPr kern="1200">
        <a:solidFill>
          <a:schemeClr val="tx1"/>
        </a:solidFill>
        <a:latin typeface="Gill Sans MT" pitchFamily="34" charset="0"/>
        <a:ea typeface="+mn-ea"/>
        <a:cs typeface="+mn-cs"/>
      </a:defRPr>
    </a:lvl3pPr>
    <a:lvl4pPr marL="1371600" algn="l" rtl="0" fontAlgn="base">
      <a:spcBef>
        <a:spcPct val="0"/>
      </a:spcBef>
      <a:spcAft>
        <a:spcPct val="0"/>
      </a:spcAft>
      <a:defRPr kern="1200">
        <a:solidFill>
          <a:schemeClr val="tx1"/>
        </a:solidFill>
        <a:latin typeface="Gill Sans MT" pitchFamily="34" charset="0"/>
        <a:ea typeface="+mn-ea"/>
        <a:cs typeface="+mn-cs"/>
      </a:defRPr>
    </a:lvl4pPr>
    <a:lvl5pPr marL="1828800" algn="l" rtl="0" fontAlgn="base">
      <a:spcBef>
        <a:spcPct val="0"/>
      </a:spcBef>
      <a:spcAft>
        <a:spcPct val="0"/>
      </a:spcAft>
      <a:defRPr kern="1200">
        <a:solidFill>
          <a:schemeClr val="tx1"/>
        </a:solidFill>
        <a:latin typeface="Gill Sans MT" pitchFamily="34" charset="0"/>
        <a:ea typeface="+mn-ea"/>
        <a:cs typeface="+mn-cs"/>
      </a:defRPr>
    </a:lvl5pPr>
    <a:lvl6pPr marL="2286000" algn="l" defTabSz="914400" rtl="0" eaLnBrk="1" latinLnBrk="0" hangingPunct="1">
      <a:defRPr kern="1200">
        <a:solidFill>
          <a:schemeClr val="tx1"/>
        </a:solidFill>
        <a:latin typeface="Gill Sans MT" pitchFamily="34" charset="0"/>
        <a:ea typeface="+mn-ea"/>
        <a:cs typeface="+mn-cs"/>
      </a:defRPr>
    </a:lvl6pPr>
    <a:lvl7pPr marL="2743200" algn="l" defTabSz="914400" rtl="0" eaLnBrk="1" latinLnBrk="0" hangingPunct="1">
      <a:defRPr kern="1200">
        <a:solidFill>
          <a:schemeClr val="tx1"/>
        </a:solidFill>
        <a:latin typeface="Gill Sans MT" pitchFamily="34" charset="0"/>
        <a:ea typeface="+mn-ea"/>
        <a:cs typeface="+mn-cs"/>
      </a:defRPr>
    </a:lvl7pPr>
    <a:lvl8pPr marL="3200400" algn="l" defTabSz="914400" rtl="0" eaLnBrk="1" latinLnBrk="0" hangingPunct="1">
      <a:defRPr kern="1200">
        <a:solidFill>
          <a:schemeClr val="tx1"/>
        </a:solidFill>
        <a:latin typeface="Gill Sans MT" pitchFamily="34" charset="0"/>
        <a:ea typeface="+mn-ea"/>
        <a:cs typeface="+mn-cs"/>
      </a:defRPr>
    </a:lvl8pPr>
    <a:lvl9pPr marL="3657600" algn="l" defTabSz="914400" rtl="0" eaLnBrk="1" latinLnBrk="0" hangingPunct="1">
      <a:defRPr kern="1200">
        <a:solidFill>
          <a:schemeClr val="tx1"/>
        </a:solidFill>
        <a:latin typeface="Gill Sans MT"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7713" autoAdjust="0"/>
  </p:normalViewPr>
  <p:slideViewPr>
    <p:cSldViewPr>
      <p:cViewPr>
        <p:scale>
          <a:sx n="50" d="100"/>
          <a:sy n="50" d="100"/>
        </p:scale>
        <p:origin x="-1956" y="-606"/>
      </p:cViewPr>
      <p:guideLst>
        <p:guide orient="horz" pos="2160"/>
        <p:guide pos="2856"/>
      </p:guideLst>
    </p:cSldViewPr>
  </p:slideViewPr>
  <p:notesTextViewPr>
    <p:cViewPr>
      <p:scale>
        <a:sx n="1" d="1"/>
        <a:sy n="1" d="1"/>
      </p:scale>
      <p:origin x="0" y="0"/>
    </p:cViewPr>
  </p:notesTextViewPr>
  <p:notesViewPr>
    <p:cSldViewPr>
      <p:cViewPr>
        <p:scale>
          <a:sx n="1" d="100"/>
          <a:sy n="1" d="100"/>
        </p:scale>
        <p:origin x="0" y="0"/>
      </p:cViewPr>
    </p:cSldViewPr>
  </p:notesViewPr>
  <p:gridSpacing cx="76198" cy="7619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5.xml" /><Relationship Id="rId11" Type="http://schemas.openxmlformats.org/officeDocument/2006/relationships/slide" Target="slides/slide6.xml" /><Relationship Id="rId12" Type="http://schemas.openxmlformats.org/officeDocument/2006/relationships/slide" Target="slides/slide7.xml" /><Relationship Id="rId13" Type="http://schemas.openxmlformats.org/officeDocument/2006/relationships/slide" Target="slides/slide8.xml" /><Relationship Id="rId14" Type="http://schemas.openxmlformats.org/officeDocument/2006/relationships/slide" Target="slides/slide9.xml" /><Relationship Id="rId15" Type="http://schemas.openxmlformats.org/officeDocument/2006/relationships/slide" Target="slides/slide10.xml" /><Relationship Id="rId16" Type="http://schemas.openxmlformats.org/officeDocument/2006/relationships/slide" Target="slides/slide11.xml" /><Relationship Id="rId17" Type="http://schemas.openxmlformats.org/officeDocument/2006/relationships/slide" Target="slides/slide12.xml" /><Relationship Id="rId18" Type="http://schemas.openxmlformats.org/officeDocument/2006/relationships/slide" Target="slides/slide13.xml" /><Relationship Id="rId19" Type="http://schemas.openxmlformats.org/officeDocument/2006/relationships/tags" Target="tags/tag1.xml" /><Relationship Id="rId2" Type="http://schemas.openxmlformats.org/officeDocument/2006/relationships/slideMaster" Target="slideMasters/slideMaster2.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heme" Target="theme/theme1.xml" /><Relationship Id="rId23" Type="http://schemas.openxmlformats.org/officeDocument/2006/relationships/tableStyles" Target="tableStyles.xml" /><Relationship Id="rId3" Type="http://schemas.openxmlformats.org/officeDocument/2006/relationships/slideMaster" Target="slideMasters/slideMaster3.xml" /><Relationship Id="rId4" Type="http://schemas.openxmlformats.org/officeDocument/2006/relationships/slideMaster" Target="slideMasters/slideMaster4.xml" /><Relationship Id="rId5" Type="http://schemas.openxmlformats.org/officeDocument/2006/relationships/notesMaster" Target="notesMasters/notesMaster1.xml" /><Relationship Id="rId6" Type="http://schemas.openxmlformats.org/officeDocument/2006/relationships/slide" Target="slides/slide1.xml" /><Relationship Id="rId7" Type="http://schemas.openxmlformats.org/officeDocument/2006/relationships/slide" Target="slides/slide2.xml" /><Relationship Id="rId8" Type="http://schemas.openxmlformats.org/officeDocument/2006/relationships/slide" Target="slides/slide3.xml" /><Relationship Id="rId9" Type="http://schemas.openxmlformats.org/officeDocument/2006/relationships/slide" Target="slides/slide4.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lstStyle>
            <a:defPPr/>
            <a:lvl1pPr>
              <a:defRPr sz="1200">
                <a:latin typeface="Gill Sans M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lstStyle>
            <a:defPPr/>
            <a:lvl1pPr algn="r">
              <a:defRPr sz="1200">
                <a:latin typeface="Gill Sans MT"/>
              </a:defRPr>
            </a:lvl1pPr>
          </a:lstStyle>
          <a:p>
            <a:pPr>
              <a:defRPr/>
            </a:pPr>
            <a:fld id="{4AE5134E-1439-4C8D-9947-5358C5EC693C}" type="datetimeFigureOut">
              <a:rPr lang="en-US"/>
              <a:pPr>
                <a:defRPr/>
              </a:pPr>
              <a:t>8/1/2021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def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lstStyle>
            <a:defPPr/>
            <a:lvl1pPr>
              <a:defRPr sz="1200">
                <a:latin typeface="Gill Sans M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defPPr/>
            <a:lvl1pPr algn="r">
              <a:defRPr sz="1200"/>
            </a:lvl1pPr>
          </a:lstStyle>
          <a:p>
            <a:pPr/>
            <a:fld id="{4D2E1EBE-4417-4D1C-AFD5-CAFAC72FD8A3}" type="slidenum">
              <a:rPr lang="en-US" altLang="zh-CN"/>
              <a:pPr/>
              <a:t>‹#›</a:t>
            </a:fld>
            <a:endParaRPr lang="en-US" altLang="zh-CN"/>
          </a:p>
        </p:txBody>
      </p:sp>
    </p:spTree>
    <p:extLst>
      <p:ext uri="{BB962C8B-B14F-4D97-AF65-F5344CB8AC3E}">
        <p14:creationId xmlns:p14="http://schemas.microsoft.com/office/powerpoint/2010/main" val="2872449181"/>
      </p:ext>
    </p:extLst>
  </p:cSld>
  <p:clrMap bg1="lt1" tx1="dk1" bg2="lt2" tx2="dk2" accent1="accent1" accent2="accent2" accent3="accent3" accent4="accent4" accent5="accent5" accent6="accent6" hlink="hlink" folHlink="folHlink"/>
  <p:notesStyle>
    <a:defPPr/>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33793" name="Slide Image Placeholder 1"/>
          <p:cNvSpPr>
            <a:spLocks noChangeArrowheads="1"/>
          </p:cNvSpPr>
          <p:nvPr>
            <p:ph type="sldImg" idx="4294967295"/>
          </p:nvPr>
        </p:nvSpPr>
        <p:spPr bwMode="auto">
          <a:ln>
            <a:solidFill>
              <a:srgbClr val="000000"/>
            </a:solidFill>
            <a:miter lim="800000"/>
          </a:ln>
        </p:spPr>
      </p:sp>
      <p:sp>
        <p:nvSpPr>
          <p:cNvPr id="33794" name="Text Placeholder 2"/>
          <p:cNvSpPr>
            <a:spLocks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defPPr/>
          </a:lstStyle>
          <a:p>
            <a:pPr/>
            <a:endParaRPr lang="en-US" altLang="zh-CN" smtClean="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3.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4.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4" name="Oval 3"/>
          <p:cNvSpPr/>
          <p:nvPr/>
        </p:nvSpPr>
        <p:spPr>
          <a:xfrm>
            <a:off x="921433" y="1413801"/>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lvl1pPr eaLnBrk="0" hangingPunct="0">
              <a:defRPr>
                <a:solidFill>
                  <a:schemeClr val="tx1"/>
                </a:solidFill>
                <a:latin typeface="Gill Sans MT"/>
              </a:defRPr>
            </a:lvl1pPr>
            <a:lvl2pPr marL="742950" indent="-285750" eaLnBrk="0" hangingPunct="0">
              <a:defRPr>
                <a:solidFill>
                  <a:schemeClr val="tx1"/>
                </a:solidFill>
                <a:latin typeface="Gill Sans MT"/>
              </a:defRPr>
            </a:lvl2pPr>
            <a:lvl3pPr marL="1143000" indent="-228600" eaLnBrk="0" hangingPunct="0">
              <a:defRPr>
                <a:solidFill>
                  <a:schemeClr val="tx1"/>
                </a:solidFill>
                <a:latin typeface="Gill Sans MT"/>
              </a:defRPr>
            </a:lvl3pPr>
            <a:lvl4pPr marL="1600200" indent="-228600" eaLnBrk="0" hangingPunct="0">
              <a:defRPr>
                <a:solidFill>
                  <a:schemeClr val="tx1"/>
                </a:solidFill>
                <a:latin typeface="Gill Sans MT"/>
              </a:defRPr>
            </a:lvl4pPr>
            <a:lvl5pPr marL="2057400" indent="-228600" eaLnBrk="0" hangingPunct="0">
              <a:defRPr>
                <a:solidFill>
                  <a:schemeClr val="tx1"/>
                </a:solidFill>
                <a:latin typeface="Gill Sans MT"/>
              </a:defRPr>
            </a:lvl5pPr>
            <a:lvl6pPr marL="2514600" indent="-228600" eaLnBrk="0" fontAlgn="base" hangingPunct="0">
              <a:spcBef>
                <a:spcPct val="0"/>
              </a:spcBef>
              <a:spcAft>
                <a:spcPct val="0"/>
              </a:spcAft>
              <a:defRPr>
                <a:solidFill>
                  <a:schemeClr val="tx1"/>
                </a:solidFill>
                <a:latin typeface="Gill Sans MT"/>
              </a:defRPr>
            </a:lvl6pPr>
            <a:lvl7pPr marL="2971800" indent="-228600" eaLnBrk="0" fontAlgn="base" hangingPunct="0">
              <a:spcBef>
                <a:spcPct val="0"/>
              </a:spcBef>
              <a:spcAft>
                <a:spcPct val="0"/>
              </a:spcAft>
              <a:defRPr>
                <a:solidFill>
                  <a:schemeClr val="tx1"/>
                </a:solidFill>
                <a:latin typeface="Gill Sans MT"/>
              </a:defRPr>
            </a:lvl7pPr>
            <a:lvl8pPr marL="3429000" indent="-228600" eaLnBrk="0" fontAlgn="base" hangingPunct="0">
              <a:spcBef>
                <a:spcPct val="0"/>
              </a:spcBef>
              <a:spcAft>
                <a:spcPct val="0"/>
              </a:spcAft>
              <a:defRPr>
                <a:solidFill>
                  <a:schemeClr val="tx1"/>
                </a:solidFill>
                <a:latin typeface="Gill Sans MT"/>
              </a:defRPr>
            </a:lvl8pPr>
            <a:lvl9pPr marL="3886200" indent="-228600" eaLnBrk="0" fontAlgn="base" hangingPunct="0">
              <a:spcBef>
                <a:spcPct val="0"/>
              </a:spcBef>
              <a:spcAft>
                <a:spcPct val="0"/>
              </a:spcAft>
              <a:defRPr>
                <a:solidFill>
                  <a:schemeClr val="tx1"/>
                </a:solidFill>
                <a:latin typeface="Gill Sans MT"/>
              </a:defRPr>
            </a:lvl9pPr>
          </a:lstStyle>
          <a:p>
            <a:pPr algn="ctr" eaLnBrk="1" hangingPunct="1">
              <a:defRPr/>
            </a:pPr>
            <a:endParaRPr lang="en-US" smtClean="0">
              <a:solidFill>
                <a:srgbClr val="000000"/>
              </a:solidFill>
            </a:endParaRPr>
          </a:p>
        </p:txBody>
      </p:sp>
      <p:sp>
        <p:nvSpPr>
          <p:cNvPr id="5" name="Oval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defPPr/>
          </a:lstStyle>
          <a:p>
            <a:pPr algn="ctr">
              <a:defRPr/>
            </a:pPr>
            <a:endParaRPr lang="en-US">
              <a:solidFill>
                <a:srgbClr val="000000"/>
              </a:solidFill>
            </a:endParaRPr>
          </a:p>
        </p:txBody>
      </p:sp>
      <p:sp>
        <p:nvSpPr>
          <p:cNvPr id="14" name="Title 13"/>
          <p:cNvSpPr>
            <a:spLocks noGrp="1"/>
          </p:cNvSpPr>
          <p:nvPr>
            <p:ph type="ctrTitle"/>
          </p:nvPr>
        </p:nvSpPr>
        <p:spPr>
          <a:xfrm>
            <a:off x="1432560" y="359898"/>
            <a:ext cx="7406640" cy="1472184"/>
          </a:xfrm>
        </p:spPr>
        <p:txBody>
          <a:bodyPr anchor="b"/>
          <a:lstStyle>
            <a:defPPr/>
            <a:lvl1pPr algn="l">
              <a:defRPr/>
            </a:lvl1pPr>
          </a:lstStyle>
          <a:p>
            <a:pPr/>
            <a:r>
              <a:rPr lang="en-US" noProof="1" smtClean="0"/>
              <a:t>Click to edit Master title style</a:t>
            </a:r>
            <a:endParaRPr lang="en-US" noProof="1"/>
          </a:p>
        </p:txBody>
      </p:sp>
      <p:sp>
        <p:nvSpPr>
          <p:cNvPr id="22" name="Subtitle 21"/>
          <p:cNvSpPr>
            <a:spLocks noGrp="1"/>
          </p:cNvSpPr>
          <p:nvPr>
            <p:ph type="subTitle" idx="1"/>
          </p:nvPr>
        </p:nvSpPr>
        <p:spPr>
          <a:xfrm>
            <a:off x="1432560" y="1850064"/>
            <a:ext cx="7406640" cy="1752600"/>
          </a:xfrm>
        </p:spPr>
        <p:txBody>
          <a:bodyPr tIns="0"/>
          <a:lstStyle>
            <a:defPPr/>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a:r>
              <a:rPr lang="en-US" noProof="1" smtClean="0"/>
              <a:t>Click to edit Master subtitle style</a:t>
            </a:r>
            <a:endParaRPr lang="en-US" noProof="1"/>
          </a:p>
        </p:txBody>
      </p:sp>
      <p:sp>
        <p:nvSpPr>
          <p:cNvPr id="6" name="Date Placeholder 6"/>
          <p:cNvSpPr>
            <a:spLocks noGrp="1"/>
          </p:cNvSpPr>
          <p:nvPr>
            <p:ph type="dt" sz="half" idx="10"/>
          </p:nvPr>
        </p:nvSpPr>
        <p:spPr/>
        <p:txBody>
          <a:bodyPr/>
          <a:lstStyle>
            <a:defPPr/>
            <a:lvl1pPr>
              <a:defRPr/>
            </a:lvl1pPr>
          </a:lstStyle>
          <a:p>
            <a:pPr>
              <a:defRPr/>
            </a:pPr>
            <a:fld id="{A782D781-3CAF-4D47-A531-C871198A9AF7}" type="datetimeFigureOut">
              <a:rPr lang="en-US"/>
              <a:pPr>
                <a:defRPr/>
              </a:pPr>
              <a:t>8/1/2021</a:t>
            </a:fld>
            <a:endParaRPr lang="en-US"/>
          </a:p>
        </p:txBody>
      </p:sp>
      <p:sp>
        <p:nvSpPr>
          <p:cNvPr id="7" name="Footer Placeholder 19"/>
          <p:cNvSpPr>
            <a:spLocks noGrp="1"/>
          </p:cNvSpPr>
          <p:nvPr>
            <p:ph type="ftr" sz="quarter" idx="11"/>
          </p:nvPr>
        </p:nvSpPr>
        <p:spPr/>
        <p:txBody>
          <a:bodyPr/>
          <a:lstStyle>
            <a:defPPr/>
            <a:lvl1pPr>
              <a:defRPr/>
            </a:lvl1pPr>
          </a:lstStyle>
          <a:p>
            <a:pPr>
              <a:defRPr/>
            </a:pPr>
            <a:endParaRPr lang="en-US"/>
          </a:p>
        </p:txBody>
      </p:sp>
      <p:sp>
        <p:nvSpPr>
          <p:cNvPr id="8" name="Slide Number Placeholder 9"/>
          <p:cNvSpPr>
            <a:spLocks noGrp="1"/>
          </p:cNvSpPr>
          <p:nvPr>
            <p:ph type="sldNum" sz="quarter" idx="12"/>
          </p:nvPr>
        </p:nvSpPr>
        <p:spPr/>
        <p:txBody>
          <a:bodyPr/>
          <a:lstStyle>
            <a:defPPr/>
            <a:lvl1pPr>
              <a:defRPr/>
            </a:lvl1pPr>
          </a:lstStyle>
          <a:p>
            <a:pPr/>
            <a:fld id="{26BD168B-BE5C-4EB9-8E06-F918AEA1E080}" type="slidenum">
              <a:rPr lang="en-US" altLang="zh-CN"/>
              <a:pPr/>
              <a:t>‹#›</a:t>
            </a:fld>
            <a:endParaRPr lang="en-US" altLang="zh-CN"/>
          </a:p>
        </p:txBody>
      </p:sp>
    </p:spTree>
    <p:extLst>
      <p:ext uri="{BB962C8B-B14F-4D97-AF65-F5344CB8AC3E}">
        <p14:creationId xmlns:p14="http://schemas.microsoft.com/office/powerpoint/2010/main" val="1092704503"/>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defPPr/>
          </a:lstStyle>
          <a:p>
            <a:pPr/>
            <a:r>
              <a:rPr lang="en-US" noProof="1" smtClean="0"/>
              <a:t>Click to edit Master title style</a:t>
            </a:r>
            <a:endParaRPr lang="en-US" noProof="1"/>
          </a:p>
        </p:txBody>
      </p:sp>
      <p:sp>
        <p:nvSpPr>
          <p:cNvPr id="3" name="Content Placeholder 2"/>
          <p:cNvSpPr>
            <a:spLocks noGrp="1"/>
          </p:cNvSpPr>
          <p:nvPr>
            <p:ph idx="1"/>
          </p:nvPr>
        </p:nvSpPr>
        <p:spPr/>
        <p:txBody>
          <a:bodyPr/>
          <a:lstStyle>
            <a:def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noProof="1"/>
          </a:p>
        </p:txBody>
      </p:sp>
      <p:sp>
        <p:nvSpPr>
          <p:cNvPr id="4" name="Date Placeholder 23"/>
          <p:cNvSpPr>
            <a:spLocks noGrp="1"/>
          </p:cNvSpPr>
          <p:nvPr>
            <p:ph type="dt" sz="half" idx="10"/>
          </p:nvPr>
        </p:nvSpPr>
        <p:spPr/>
        <p:txBody>
          <a:bodyPr/>
          <a:lstStyle>
            <a:defPPr/>
            <a:lvl1pPr>
              <a:defRPr/>
            </a:lvl1pPr>
          </a:lstStyle>
          <a:p>
            <a:pPr>
              <a:defRPr/>
            </a:pPr>
            <a:fld id="{99F01D1B-356F-4D28-93AC-D4F10EF9D756}" type="datetimeFigureOut">
              <a:rPr lang="en-US"/>
              <a:pPr>
                <a:defRPr/>
              </a:pPr>
              <a:t>8/1/2021</a:t>
            </a:fld>
            <a:endParaRPr lang="en-US"/>
          </a:p>
        </p:txBody>
      </p:sp>
      <p:sp>
        <p:nvSpPr>
          <p:cNvPr id="5" name="Footer Placeholder 9"/>
          <p:cNvSpPr>
            <a:spLocks noGrp="1"/>
          </p:cNvSpPr>
          <p:nvPr>
            <p:ph type="ftr" sz="quarter" idx="11"/>
          </p:nvPr>
        </p:nvSpPr>
        <p:spPr/>
        <p:txBody>
          <a:bodyPr/>
          <a:lstStyle>
            <a:defPPr/>
            <a:lvl1pPr>
              <a:defRPr/>
            </a:lvl1pPr>
          </a:lstStyle>
          <a:p>
            <a:pPr>
              <a:defRPr/>
            </a:pPr>
            <a:endParaRPr lang="en-US"/>
          </a:p>
        </p:txBody>
      </p:sp>
      <p:sp>
        <p:nvSpPr>
          <p:cNvPr id="6" name="Slide Number Placeholder 21"/>
          <p:cNvSpPr>
            <a:spLocks noGrp="1"/>
          </p:cNvSpPr>
          <p:nvPr>
            <p:ph type="sldNum" sz="quarter" idx="12"/>
          </p:nvPr>
        </p:nvSpPr>
        <p:spPr/>
        <p:txBody>
          <a:bodyPr/>
          <a:lstStyle>
            <a:defPPr/>
            <a:lvl1pPr>
              <a:defRPr/>
            </a:lvl1pPr>
          </a:lstStyle>
          <a:p>
            <a:pPr/>
            <a:fld id="{7368B14B-DAC0-41D0-8AFA-4A5A021FF7F2}" type="slidenum">
              <a:rPr lang="en-US" altLang="zh-CN"/>
              <a:pPr/>
              <a:t>‹#›</a:t>
            </a:fld>
            <a:endParaRPr lang="en-US" altLang="zh-CN"/>
          </a:p>
        </p:txBody>
      </p:sp>
    </p:spTree>
    <p:extLst>
      <p:ext uri="{BB962C8B-B14F-4D97-AF65-F5344CB8AC3E}">
        <p14:creationId xmlns:p14="http://schemas.microsoft.com/office/powerpoint/2010/main" val="3688764727"/>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3" name="Rectangle 2"/>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
        <p:nvSpPr>
          <p:cNvPr id="4" name="Date Placeholder 1"/>
          <p:cNvSpPr>
            <a:spLocks noGrp="1"/>
          </p:cNvSpPr>
          <p:nvPr>
            <p:ph type="dt" sz="half" idx="10"/>
          </p:nvPr>
        </p:nvSpPr>
        <p:spPr/>
        <p:txBody>
          <a:bodyPr/>
          <a:lstStyle>
            <a:defPPr/>
            <a:lvl1pPr>
              <a:defRPr/>
            </a:lvl1pPr>
          </a:lstStyle>
          <a:p>
            <a:pPr>
              <a:defRPr/>
            </a:pPr>
            <a:fld id="{9BD83B04-8003-4A1C-9BDE-932ED2ED5801}" type="datetimeFigureOut">
              <a:rPr lang="en-US"/>
              <a:pPr>
                <a:defRPr/>
              </a:pPr>
              <a:t>8/1/2021</a:t>
            </a:fld>
            <a:endParaRPr lang="en-US"/>
          </a:p>
        </p:txBody>
      </p:sp>
      <p:sp>
        <p:nvSpPr>
          <p:cNvPr id="5" name="Footer Placeholder 2"/>
          <p:cNvSpPr>
            <a:spLocks noGrp="1"/>
          </p:cNvSpPr>
          <p:nvPr>
            <p:ph type="ftr" sz="quarter" idx="11"/>
          </p:nvPr>
        </p:nvSpPr>
        <p:spPr/>
        <p:txBody>
          <a:bodyPr/>
          <a:lstStyle>
            <a:defPPr/>
            <a:lvl1pPr>
              <a:defRPr/>
            </a:lvl1pPr>
          </a:lstStyle>
          <a:p>
            <a:pPr>
              <a:defRPr/>
            </a:pPr>
            <a:endParaRPr lang="en-US"/>
          </a:p>
        </p:txBody>
      </p:sp>
      <p:sp>
        <p:nvSpPr>
          <p:cNvPr id="6" name="Slide Number Placeholder 3"/>
          <p:cNvSpPr>
            <a:spLocks noGrp="1"/>
          </p:cNvSpPr>
          <p:nvPr>
            <p:ph type="sldNum" sz="quarter" idx="12"/>
          </p:nvPr>
        </p:nvSpPr>
        <p:spPr/>
        <p:txBody>
          <a:bodyPr/>
          <a:lstStyle>
            <a:defPPr/>
            <a:lvl1pPr>
              <a:defRPr/>
            </a:lvl1pPr>
          </a:lstStyle>
          <a:p>
            <a:pPr/>
            <a:fld id="{EAE20870-0625-4A2A-877C-73F602D33F8A}" type="slidenum">
              <a:rPr lang="en-US" altLang="zh-CN"/>
              <a:pPr/>
              <a:t>‹#›</a:t>
            </a:fld>
            <a:endParaRPr lang="en-US" altLang="zh-CN"/>
          </a:p>
        </p:txBody>
      </p:sp>
    </p:spTree>
    <p:extLst>
      <p:ext uri="{BB962C8B-B14F-4D97-AF65-F5344CB8AC3E}">
        <p14:creationId xmlns:p14="http://schemas.microsoft.com/office/powerpoint/2010/main" val="221600349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1_Blank">
    <p:spTree>
      <p:nvGrpSpPr>
        <p:cNvPr id="1" name=""/>
        <p:cNvGrpSpPr/>
        <p:nvPr/>
      </p:nvGrpSpPr>
      <p:grpSpPr>
        <a:xfrm>
          <a:off x="0" y="0"/>
          <a:ext cx="0" cy="0"/>
        </a:xfrm>
      </p:grpSpPr>
      <p:sp>
        <p:nvSpPr>
          <p:cNvPr id="2" name="Date Placeholder 23"/>
          <p:cNvSpPr>
            <a:spLocks noGrp="1"/>
          </p:cNvSpPr>
          <p:nvPr>
            <p:ph type="dt" sz="half" idx="10"/>
          </p:nvPr>
        </p:nvSpPr>
        <p:spPr/>
        <p:txBody>
          <a:bodyPr/>
          <a:lstStyle>
            <a:defPPr/>
            <a:lvl1pPr>
              <a:defRPr/>
            </a:lvl1pPr>
          </a:lstStyle>
          <a:p>
            <a:pPr>
              <a:defRPr/>
            </a:pPr>
            <a:fld id="{99F01D1B-356F-4D28-93AC-D4F10EF9D756}" type="datetimeFigureOut">
              <a:rPr lang="en-US"/>
              <a:pPr>
                <a:defRPr/>
              </a:pPr>
              <a:t>8/1/2021</a:t>
            </a:fld>
            <a:endParaRPr lang="en-US"/>
          </a:p>
        </p:txBody>
      </p:sp>
      <p:sp>
        <p:nvSpPr>
          <p:cNvPr id="3" name="Footer Placeholder 9"/>
          <p:cNvSpPr>
            <a:spLocks noGrp="1"/>
          </p:cNvSpPr>
          <p:nvPr>
            <p:ph type="ftr" sz="quarter" idx="11"/>
          </p:nvPr>
        </p:nvSpPr>
        <p:spPr/>
        <p:txBody>
          <a:bodyPr/>
          <a:lstStyle>
            <a:defPPr/>
            <a:lvl1pPr>
              <a:defRPr/>
            </a:lvl1pPr>
          </a:lstStyle>
          <a:p>
            <a:pPr>
              <a:defRPr/>
            </a:pPr>
            <a:endParaRPr lang="en-US"/>
          </a:p>
        </p:txBody>
      </p:sp>
      <p:sp>
        <p:nvSpPr>
          <p:cNvPr id="4" name="Slide Number Placeholder 21"/>
          <p:cNvSpPr>
            <a:spLocks noGrp="1"/>
          </p:cNvSpPr>
          <p:nvPr>
            <p:ph type="sldNum" sz="quarter" idx="12"/>
          </p:nvPr>
        </p:nvSpPr>
        <p:spPr/>
        <p:txBody>
          <a:bodyPr/>
          <a:lstStyle>
            <a:defPPr/>
            <a:lvl1pPr>
              <a:defRPr/>
            </a:lvl1pPr>
          </a:lstStyle>
          <a:p>
            <a:pPr/>
            <a:fld id="{183AC5A0-5391-4FE6-A00E-6F53E23B2AA1}" type="slidenum">
              <a:rPr lang="en-US" altLang="zh-CN"/>
              <a:pPr/>
              <a:t>‹#›</a:t>
            </a:fld>
            <a:endParaRPr lang="en-US" altLang="zh-CN"/>
          </a:p>
        </p:txBody>
      </p:sp>
    </p:spTree>
    <p:extLst>
      <p:ext uri="{BB962C8B-B14F-4D97-AF65-F5344CB8AC3E}">
        <p14:creationId xmlns:p14="http://schemas.microsoft.com/office/powerpoint/2010/main" val="52911844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3" name="Rectangle 2"/>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
        <p:nvSpPr>
          <p:cNvPr id="4" name="Date Placeholder 1"/>
          <p:cNvSpPr>
            <a:spLocks noGrp="1"/>
          </p:cNvSpPr>
          <p:nvPr>
            <p:ph type="dt" sz="half" idx="10"/>
          </p:nvPr>
        </p:nvSpPr>
        <p:spPr/>
        <p:txBody>
          <a:bodyPr/>
          <a:lstStyle>
            <a:defPPr/>
            <a:lvl1pPr>
              <a:defRPr/>
            </a:lvl1pPr>
          </a:lstStyle>
          <a:p>
            <a:pPr>
              <a:defRPr/>
            </a:pPr>
            <a:fld id="{9BD83B04-8003-4A1C-9BDE-932ED2ED5801}" type="datetimeFigureOut">
              <a:rPr lang="en-US"/>
              <a:pPr>
                <a:defRPr/>
              </a:pPr>
              <a:t>8/1/2021</a:t>
            </a:fld>
            <a:endParaRPr lang="en-US"/>
          </a:p>
        </p:txBody>
      </p:sp>
      <p:sp>
        <p:nvSpPr>
          <p:cNvPr id="5" name="Footer Placeholder 2"/>
          <p:cNvSpPr>
            <a:spLocks noGrp="1"/>
          </p:cNvSpPr>
          <p:nvPr>
            <p:ph type="ftr" sz="quarter" idx="11"/>
          </p:nvPr>
        </p:nvSpPr>
        <p:spPr/>
        <p:txBody>
          <a:bodyPr/>
          <a:lstStyle>
            <a:defPPr/>
            <a:lvl1pPr>
              <a:defRPr/>
            </a:lvl1pPr>
          </a:lstStyle>
          <a:p>
            <a:pPr>
              <a:defRPr/>
            </a:pPr>
            <a:endParaRPr lang="en-US"/>
          </a:p>
        </p:txBody>
      </p:sp>
      <p:sp>
        <p:nvSpPr>
          <p:cNvPr id="6" name="Slide Number Placeholder 3"/>
          <p:cNvSpPr>
            <a:spLocks noGrp="1"/>
          </p:cNvSpPr>
          <p:nvPr>
            <p:ph type="sldNum" sz="quarter" idx="12"/>
          </p:nvPr>
        </p:nvSpPr>
        <p:spPr/>
        <p:txBody>
          <a:bodyPr/>
          <a:lstStyle>
            <a:defPPr/>
            <a:lvl1pPr>
              <a:defRPr/>
            </a:lvl1pPr>
          </a:lstStyle>
          <a:p>
            <a:pPr/>
            <a:fld id="{060A8FE5-FA5A-4E64-A5FE-47F7D4093DA8}" type="slidenum">
              <a:rPr lang="en-US" altLang="zh-CN"/>
              <a:pPr/>
              <a:t>‹#›</a:t>
            </a:fld>
            <a:endParaRPr lang="en-US" altLang="zh-CN"/>
          </a:p>
        </p:txBody>
      </p:sp>
    </p:spTree>
    <p:extLst>
      <p:ext uri="{BB962C8B-B14F-4D97-AF65-F5344CB8AC3E}">
        <p14:creationId xmlns:p14="http://schemas.microsoft.com/office/powerpoint/2010/main" val="333553512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1_Blank">
    <p:spTree>
      <p:nvGrpSpPr>
        <p:cNvPr id="1" name=""/>
        <p:cNvGrpSpPr/>
        <p:nvPr/>
      </p:nvGrpSpPr>
      <p:grpSpPr>
        <a:xfrm>
          <a:off x="0" y="0"/>
          <a:ext cx="0" cy="0"/>
        </a:xfrm>
      </p:grpSpPr>
      <p:sp>
        <p:nvSpPr>
          <p:cNvPr id="2" name="Date Placeholder 23"/>
          <p:cNvSpPr>
            <a:spLocks noGrp="1"/>
          </p:cNvSpPr>
          <p:nvPr>
            <p:ph type="dt" sz="half" idx="10"/>
          </p:nvPr>
        </p:nvSpPr>
        <p:spPr/>
        <p:txBody>
          <a:bodyPr/>
          <a:lstStyle>
            <a:defPPr/>
            <a:lvl1pPr>
              <a:defRPr/>
            </a:lvl1pPr>
          </a:lstStyle>
          <a:p>
            <a:pPr>
              <a:defRPr/>
            </a:pPr>
            <a:fld id="{99F01D1B-356F-4D28-93AC-D4F10EF9D756}" type="datetimeFigureOut">
              <a:rPr lang="en-US"/>
              <a:pPr>
                <a:defRPr/>
              </a:pPr>
              <a:t>8/1/2021</a:t>
            </a:fld>
            <a:endParaRPr lang="en-US"/>
          </a:p>
        </p:txBody>
      </p:sp>
      <p:sp>
        <p:nvSpPr>
          <p:cNvPr id="3" name="Footer Placeholder 9"/>
          <p:cNvSpPr>
            <a:spLocks noGrp="1"/>
          </p:cNvSpPr>
          <p:nvPr>
            <p:ph type="ftr" sz="quarter" idx="11"/>
          </p:nvPr>
        </p:nvSpPr>
        <p:spPr/>
        <p:txBody>
          <a:bodyPr/>
          <a:lstStyle>
            <a:defPPr/>
            <a:lvl1pPr>
              <a:defRPr/>
            </a:lvl1pPr>
          </a:lstStyle>
          <a:p>
            <a:pPr>
              <a:defRPr/>
            </a:pPr>
            <a:endParaRPr lang="en-US"/>
          </a:p>
        </p:txBody>
      </p:sp>
      <p:sp>
        <p:nvSpPr>
          <p:cNvPr id="4" name="Slide Number Placeholder 21"/>
          <p:cNvSpPr>
            <a:spLocks noGrp="1"/>
          </p:cNvSpPr>
          <p:nvPr>
            <p:ph type="sldNum" sz="quarter" idx="12"/>
          </p:nvPr>
        </p:nvSpPr>
        <p:spPr/>
        <p:txBody>
          <a:bodyPr/>
          <a:lstStyle>
            <a:defPPr/>
            <a:lvl1pPr>
              <a:defRPr/>
            </a:lvl1pPr>
          </a:lstStyle>
          <a:p>
            <a:pPr/>
            <a:fld id="{19141F4D-1EB4-4F5A-AEE7-A29F7C0317A9}" type="slidenum">
              <a:rPr lang="en-US" altLang="zh-CN"/>
              <a:pPr/>
              <a:t>‹#›</a:t>
            </a:fld>
            <a:endParaRPr lang="en-US" altLang="zh-CN"/>
          </a:p>
        </p:txBody>
      </p:sp>
    </p:spTree>
    <p:extLst>
      <p:ext uri="{BB962C8B-B14F-4D97-AF65-F5344CB8AC3E}">
        <p14:creationId xmlns:p14="http://schemas.microsoft.com/office/powerpoint/2010/main" val="25661295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type="blank" preserve="1">
  <p:cSld name="1_Blank">
    <p:spTree>
      <p:nvGrpSpPr>
        <p:cNvPr id="1" name=""/>
        <p:cNvGrpSpPr/>
        <p:nvPr/>
      </p:nvGrpSpPr>
      <p:grpSpPr>
        <a:xfrm>
          <a:off x="0" y="0"/>
          <a:ext cx="0" cy="0"/>
        </a:xfrm>
      </p:grpSpPr>
      <p:sp>
        <p:nvSpPr>
          <p:cNvPr id="2" name="Date Placeholder 23"/>
          <p:cNvSpPr>
            <a:spLocks noGrp="1"/>
          </p:cNvSpPr>
          <p:nvPr>
            <p:ph type="dt" sz="half" idx="10"/>
          </p:nvPr>
        </p:nvSpPr>
        <p:spPr/>
        <p:txBody>
          <a:bodyPr/>
          <a:lstStyle>
            <a:defPPr/>
            <a:lvl1pPr>
              <a:defRPr/>
            </a:lvl1pPr>
          </a:lstStyle>
          <a:p>
            <a:pPr>
              <a:defRPr/>
            </a:pPr>
            <a:fld id="{99F01D1B-356F-4D28-93AC-D4F10EF9D756}" type="datetimeFigureOut">
              <a:rPr lang="en-US"/>
              <a:pPr>
                <a:defRPr/>
              </a:pPr>
              <a:t>8/1/2021</a:t>
            </a:fld>
            <a:endParaRPr lang="en-US"/>
          </a:p>
        </p:txBody>
      </p:sp>
      <p:sp>
        <p:nvSpPr>
          <p:cNvPr id="3" name="Footer Placeholder 9"/>
          <p:cNvSpPr>
            <a:spLocks noGrp="1"/>
          </p:cNvSpPr>
          <p:nvPr>
            <p:ph type="ftr" sz="quarter" idx="11"/>
          </p:nvPr>
        </p:nvSpPr>
        <p:spPr/>
        <p:txBody>
          <a:bodyPr/>
          <a:lstStyle>
            <a:defPPr/>
            <a:lvl1pPr>
              <a:defRPr/>
            </a:lvl1pPr>
          </a:lstStyle>
          <a:p>
            <a:pPr>
              <a:defRPr/>
            </a:pPr>
            <a:endParaRPr lang="en-US"/>
          </a:p>
        </p:txBody>
      </p:sp>
      <p:sp>
        <p:nvSpPr>
          <p:cNvPr id="4" name="Slide Number Placeholder 21"/>
          <p:cNvSpPr>
            <a:spLocks noGrp="1"/>
          </p:cNvSpPr>
          <p:nvPr>
            <p:ph type="sldNum" sz="quarter" idx="12"/>
          </p:nvPr>
        </p:nvSpPr>
        <p:spPr/>
        <p:txBody>
          <a:bodyPr/>
          <a:lstStyle>
            <a:defPPr/>
            <a:lvl1pPr>
              <a:defRPr/>
            </a:lvl1pPr>
          </a:lstStyle>
          <a:p>
            <a:pPr/>
            <a:fld id="{E5802B71-4571-4790-9A73-51A50BB45A1F}" type="slidenum">
              <a:rPr lang="en-US" altLang="zh-CN"/>
              <a:pPr/>
              <a:t>‹#›</a:t>
            </a:fld>
            <a:endParaRPr lang="en-US" altLang="zh-CN"/>
          </a:p>
        </p:txBody>
      </p:sp>
    </p:spTree>
    <p:extLst>
      <p:ext uri="{BB962C8B-B14F-4D97-AF65-F5344CB8AC3E}">
        <p14:creationId xmlns:p14="http://schemas.microsoft.com/office/powerpoint/2010/main" val="858969"/>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image" Target="../media/image1.jpeg" /><Relationship Id="rId6"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image" Target="../media/image1.jpeg" /><Relationship Id="rId3" Type="http://schemas.openxmlformats.org/officeDocument/2006/relationships/theme" Target="../theme/theme2.xml" /></Relationships>
</file>

<file path=ppt/slideMasters/_rels/slideMaster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1.jpeg" /><Relationship Id="rId3" Type="http://schemas.openxmlformats.org/officeDocument/2006/relationships/theme" Target="../theme/theme3.xml" /></Relationships>
</file>

<file path=ppt/slideMasters/_rels/slideMaster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1.jpeg" /><Relationship Id="rId3" Type="http://schemas.openxmlformats.org/officeDocument/2006/relationships/theme" Target="../theme/theme4.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blipFill dpi="0" rotWithShape="1">
          <a:blip r:embed="rId5">
            <a:lum/>
          </a:blip>
          <a:stretch>
            <a:fillRect/>
          </a:stretch>
        </a:blipFill>
        <a:effectLst/>
      </p:bgPr>
    </p:bg>
    <p:spTree>
      <p:nvGrpSpPr>
        <p:cNvPr id="1" name=""/>
        <p:cNvGrpSpPr/>
        <p:nvPr/>
      </p:nvGrpSpPr>
      <p:grpSpPr>
        <a:xfrm>
          <a:off x="0" y="0"/>
          <a: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fontAlgn="auto">
              <a:spcBef>
                <a:spcPct val="0"/>
              </a:spcBef>
              <a:spcAft>
                <a:spcPct val="0"/>
              </a:spcAft>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lgn="ctr">
            <a:solidFill>
              <a:srgbClr val="FFF6DB"/>
            </a:solidFill>
            <a:round/>
          </a:ln>
          <a:effectLst>
            <a:outerShdw dist="25400" dir="5400000" algn="tl" rotWithShape="0">
              <a:srgbClr val="AFA58D">
                <a:alpha val="84999"/>
              </a:srgbClr>
            </a:outerShdw>
          </a:effectLst>
        </p:spPr>
        <p:txBody>
          <a:bodyPr anchor="ctr"/>
          <a:lstStyle>
            <a:defPPr/>
          </a:lstStyle>
          <a:p>
            <a:pPr algn="ctr">
              <a:defRPr/>
            </a:pPr>
            <a:endParaRPr lang="en-US">
              <a:solidFill>
                <a:srgbClr val="FFFFFF"/>
              </a:solidFill>
              <a:latin typeface="+mn-lt"/>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a:solidFill>
                  <a:schemeClr val="tx1"/>
                </a:solidFill>
                <a:latin typeface="Gill Sans MT"/>
              </a:defRPr>
            </a:lvl1pPr>
            <a:lvl2pPr marL="742950" indent="-285750" eaLnBrk="0" hangingPunct="0">
              <a:defRPr>
                <a:solidFill>
                  <a:schemeClr val="tx1"/>
                </a:solidFill>
                <a:latin typeface="Gill Sans MT"/>
              </a:defRPr>
            </a:lvl2pPr>
            <a:lvl3pPr marL="1143000" indent="-228600" eaLnBrk="0" hangingPunct="0">
              <a:defRPr>
                <a:solidFill>
                  <a:schemeClr val="tx1"/>
                </a:solidFill>
                <a:latin typeface="Gill Sans MT"/>
              </a:defRPr>
            </a:lvl3pPr>
            <a:lvl4pPr marL="1600200" indent="-228600" eaLnBrk="0" hangingPunct="0">
              <a:defRPr>
                <a:solidFill>
                  <a:schemeClr val="tx1"/>
                </a:solidFill>
                <a:latin typeface="Gill Sans MT"/>
              </a:defRPr>
            </a:lvl4pPr>
            <a:lvl5pPr marL="2057400" indent="-228600" eaLnBrk="0" hangingPunct="0">
              <a:defRPr>
                <a:solidFill>
                  <a:schemeClr val="tx1"/>
                </a:solidFill>
                <a:latin typeface="Gill Sans MT"/>
              </a:defRPr>
            </a:lvl5pPr>
            <a:lvl6pPr marL="2514600" indent="-228600" eaLnBrk="0" fontAlgn="base" hangingPunct="0">
              <a:spcBef>
                <a:spcPct val="0"/>
              </a:spcBef>
              <a:spcAft>
                <a:spcPct val="0"/>
              </a:spcAft>
              <a:defRPr>
                <a:solidFill>
                  <a:schemeClr val="tx1"/>
                </a:solidFill>
                <a:latin typeface="Gill Sans MT"/>
              </a:defRPr>
            </a:lvl6pPr>
            <a:lvl7pPr marL="2971800" indent="-228600" eaLnBrk="0" fontAlgn="base" hangingPunct="0">
              <a:spcBef>
                <a:spcPct val="0"/>
              </a:spcBef>
              <a:spcAft>
                <a:spcPct val="0"/>
              </a:spcAft>
              <a:defRPr>
                <a:solidFill>
                  <a:schemeClr val="tx1"/>
                </a:solidFill>
                <a:latin typeface="Gill Sans MT"/>
              </a:defRPr>
            </a:lvl7pPr>
            <a:lvl8pPr marL="3429000" indent="-228600" eaLnBrk="0" fontAlgn="base" hangingPunct="0">
              <a:spcBef>
                <a:spcPct val="0"/>
              </a:spcBef>
              <a:spcAft>
                <a:spcPct val="0"/>
              </a:spcAft>
              <a:defRPr>
                <a:solidFill>
                  <a:schemeClr val="tx1"/>
                </a:solidFill>
                <a:latin typeface="Gill Sans MT"/>
              </a:defRPr>
            </a:lvl8pPr>
            <a:lvl9pPr marL="3886200" indent="-228600" eaLnBrk="0" fontAlgn="base" hangingPunct="0">
              <a:spcBef>
                <a:spcPct val="0"/>
              </a:spcBef>
              <a:spcAft>
                <a:spcPct val="0"/>
              </a:spcAft>
              <a:defRPr>
                <a:solidFill>
                  <a:schemeClr val="tx1"/>
                </a:solidFill>
                <a:latin typeface="Gill Sans MT"/>
              </a:defRPr>
            </a:lvl9pPr>
          </a:lstStyle>
          <a:p>
            <a:pPr algn="ctr" eaLnBrk="1" hangingPunct="1">
              <a:defRPr/>
            </a:pPr>
            <a:endParaRPr lang="en-US" smtClean="0">
              <a:solidFill>
                <a:srgbClr val="FFFFFF"/>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defPPr/>
          </a:lstStyle>
          <a:p>
            <a:r>
              <a:rPr lang="en-US" noProof="1" smtClean="0"/>
              <a:t>Click to edit Master title style</a:t>
            </a:r>
            <a:endParaRPr lang="en-US" noProof="1"/>
          </a:p>
        </p:txBody>
      </p:sp>
      <p:sp>
        <p:nvSpPr>
          <p:cNvPr id="1031" name="Text Placeholder 8"/>
          <p:cNvSpPr>
            <a:spLocks noGrp="1" noChangeArrowheads="1"/>
          </p:cNvSpPr>
          <p:nvPr>
            <p:ph type="body" idx="4294967295"/>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lstStyle>
            <a:defPPr/>
            <a:lvl1pPr algn="r">
              <a:defRPr sz="1200">
                <a:solidFill>
                  <a:srgbClr val="B5A788"/>
                </a:solidFill>
                <a:latin typeface="Gill Sans MT"/>
              </a:defRPr>
            </a:lvl1pPr>
          </a:lstStyle>
          <a:p>
            <a:pPr>
              <a:defRPr/>
            </a:pPr>
            <a:fld id="{99F01D1B-356F-4D28-93AC-D4F10EF9D756}" type="datetimeFigureOut">
              <a:rPr lang="en-US"/>
              <a:pPr>
                <a:defRPr/>
              </a:pPr>
              <a:t>8/1/2021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lstStyle>
            <a:defPPr/>
            <a:lvl1pPr>
              <a:defRPr sz="1200">
                <a:solidFill>
                  <a:srgbClr val="B5A788"/>
                </a:solidFill>
                <a:latin typeface="Gill Sans MT"/>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defPPr/>
            <a:lvl1pPr algn="ctr">
              <a:defRPr sz="1200">
                <a:solidFill>
                  <a:srgbClr val="B5A788"/>
                </a:solidFill>
                <a:ea typeface="SimSun" pitchFamily="2" charset="-122"/>
              </a:defRPr>
            </a:lvl1pPr>
          </a:lstStyle>
          <a:p>
            <a:pPr/>
            <a:fld id="{EB8EB674-A8F0-4953-9146-B80B03F24CDE}" type="slidenum">
              <a:rPr lang="en-US" altLang="zh-CN"/>
              <a:pPr/>
              <a:t>‹#›</a:t>
            </a:fld>
            <a:endParaRPr lang="en-US" altLang="zh-CN"/>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21" r:id="rId1"/>
    <p:sldLayoutId id="2147483702" r:id="rId2"/>
    <p:sldLayoutId id="2147483724" r:id="rId3"/>
    <p:sldLayoutId id="2147483697" r:id="rId4"/>
  </p:sldLayoutIdLst>
  <p:transition/>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p:titleStyle>
    <p:bodyStyle>
      <a:defPPr/>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defPPr/>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fontAlgn="auto">
              <a:spcBef>
                <a:spcPct val="0"/>
              </a:spcBef>
              <a:spcAft>
                <a:spcPct val="0"/>
              </a:spcAft>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lgn="ctr">
            <a:solidFill>
              <a:srgbClr val="FFF6DB"/>
            </a:solidFill>
            <a:round/>
          </a:ln>
          <a:effectLst>
            <a:outerShdw dist="25400" dir="5400000" algn="tl" rotWithShape="0">
              <a:srgbClr val="AFA58D">
                <a:alpha val="84999"/>
              </a:srgbClr>
            </a:outerShdw>
          </a:effectLst>
        </p:spPr>
        <p:txBody>
          <a:bodyPr anchor="ctr"/>
          <a:lstStyle>
            <a:defPPr/>
          </a:lstStyle>
          <a:p>
            <a:pPr algn="ctr">
              <a:defRPr/>
            </a:pPr>
            <a:endParaRPr lang="en-US">
              <a:solidFill>
                <a:srgbClr val="FFFFFF"/>
              </a:solidFill>
              <a:latin typeface="+mn-lt"/>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defPPr/>
            <a:lvl1pPr eaLnBrk="0" hangingPunct="0">
              <a:defRPr>
                <a:solidFill>
                  <a:schemeClr val="tx1"/>
                </a:solidFill>
                <a:latin typeface="Gill Sans MT"/>
              </a:defRPr>
            </a:lvl1pPr>
            <a:lvl2pPr marL="742950" indent="-285750" eaLnBrk="0" hangingPunct="0">
              <a:defRPr>
                <a:solidFill>
                  <a:schemeClr val="tx1"/>
                </a:solidFill>
                <a:latin typeface="Gill Sans MT"/>
              </a:defRPr>
            </a:lvl2pPr>
            <a:lvl3pPr marL="1143000" indent="-228600" eaLnBrk="0" hangingPunct="0">
              <a:defRPr>
                <a:solidFill>
                  <a:schemeClr val="tx1"/>
                </a:solidFill>
                <a:latin typeface="Gill Sans MT"/>
              </a:defRPr>
            </a:lvl3pPr>
            <a:lvl4pPr marL="1600200" indent="-228600" eaLnBrk="0" hangingPunct="0">
              <a:defRPr>
                <a:solidFill>
                  <a:schemeClr val="tx1"/>
                </a:solidFill>
                <a:latin typeface="Gill Sans MT"/>
              </a:defRPr>
            </a:lvl4pPr>
            <a:lvl5pPr marL="2057400" indent="-228600" eaLnBrk="0" hangingPunct="0">
              <a:defRPr>
                <a:solidFill>
                  <a:schemeClr val="tx1"/>
                </a:solidFill>
                <a:latin typeface="Gill Sans MT"/>
              </a:defRPr>
            </a:lvl5pPr>
            <a:lvl6pPr marL="2514600" indent="-228600" eaLnBrk="0" fontAlgn="base" hangingPunct="0">
              <a:spcBef>
                <a:spcPct val="0"/>
              </a:spcBef>
              <a:spcAft>
                <a:spcPct val="0"/>
              </a:spcAft>
              <a:defRPr>
                <a:solidFill>
                  <a:schemeClr val="tx1"/>
                </a:solidFill>
                <a:latin typeface="Gill Sans MT"/>
              </a:defRPr>
            </a:lvl6pPr>
            <a:lvl7pPr marL="2971800" indent="-228600" eaLnBrk="0" fontAlgn="base" hangingPunct="0">
              <a:spcBef>
                <a:spcPct val="0"/>
              </a:spcBef>
              <a:spcAft>
                <a:spcPct val="0"/>
              </a:spcAft>
              <a:defRPr>
                <a:solidFill>
                  <a:schemeClr val="tx1"/>
                </a:solidFill>
                <a:latin typeface="Gill Sans MT"/>
              </a:defRPr>
            </a:lvl7pPr>
            <a:lvl8pPr marL="3429000" indent="-228600" eaLnBrk="0" fontAlgn="base" hangingPunct="0">
              <a:spcBef>
                <a:spcPct val="0"/>
              </a:spcBef>
              <a:spcAft>
                <a:spcPct val="0"/>
              </a:spcAft>
              <a:defRPr>
                <a:solidFill>
                  <a:schemeClr val="tx1"/>
                </a:solidFill>
                <a:latin typeface="Gill Sans MT"/>
              </a:defRPr>
            </a:lvl8pPr>
            <a:lvl9pPr marL="3886200" indent="-228600" eaLnBrk="0" fontAlgn="base" hangingPunct="0">
              <a:spcBef>
                <a:spcPct val="0"/>
              </a:spcBef>
              <a:spcAft>
                <a:spcPct val="0"/>
              </a:spcAft>
              <a:defRPr>
                <a:solidFill>
                  <a:schemeClr val="tx1"/>
                </a:solidFill>
                <a:latin typeface="Gill Sans MT"/>
              </a:defRPr>
            </a:lvl9pPr>
          </a:lstStyle>
          <a:p>
            <a:pPr algn="ctr" eaLnBrk="1" hangingPunct="1">
              <a:defRPr/>
            </a:pPr>
            <a:endParaRPr lang="en-US" smtClean="0">
              <a:solidFill>
                <a:srgbClr val="FFFFFF"/>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defPPr/>
          </a:lstStyle>
          <a:p>
            <a:r>
              <a:rPr lang="en-US" noProof="1" smtClean="0"/>
              <a:t>Click to edit Master title style</a:t>
            </a:r>
            <a:endParaRPr lang="en-US" noProof="1"/>
          </a:p>
        </p:txBody>
      </p:sp>
      <p:sp>
        <p:nvSpPr>
          <p:cNvPr id="2055" name="Text Placeholder 8"/>
          <p:cNvSpPr>
            <a:spLocks noGrp="1" noChangeArrowheads="1"/>
          </p:cNvSpPr>
          <p:nvPr>
            <p:ph type="body" idx="4294967295"/>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lstStyle>
            <a:defPPr/>
            <a:lvl1pPr algn="r">
              <a:defRPr sz="1200">
                <a:solidFill>
                  <a:srgbClr val="B5A788"/>
                </a:solidFill>
                <a:latin typeface="Gill Sans MT"/>
              </a:defRPr>
            </a:lvl1pPr>
          </a:lstStyle>
          <a:p>
            <a:pPr>
              <a:defRPr/>
            </a:pPr>
            <a:fld id="{99F01D1B-356F-4D28-93AC-D4F10EF9D756}" type="datetimeFigureOut">
              <a:rPr lang="en-US"/>
              <a:pPr>
                <a:defRPr/>
              </a:pPr>
              <a:t>8/1/2021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lstStyle>
            <a:defPPr/>
            <a:lvl1pPr>
              <a:defRPr sz="1200">
                <a:solidFill>
                  <a:srgbClr val="B5A788"/>
                </a:solidFill>
                <a:latin typeface="Gill Sans MT"/>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defPPr/>
            <a:lvl1pPr algn="ctr">
              <a:defRPr sz="1200">
                <a:solidFill>
                  <a:srgbClr val="B5A788"/>
                </a:solidFill>
                <a:ea typeface="SimSun" pitchFamily="2" charset="-122"/>
              </a:defRPr>
            </a:lvl1pPr>
          </a:lstStyle>
          <a:p>
            <a:pPr/>
            <a:fld id="{8A979341-035B-47A4-85A0-A3AD497461EB}" type="slidenum">
              <a:rPr lang="en-US" altLang="zh-CN"/>
              <a:pPr/>
              <a:t>‹#›</a:t>
            </a:fld>
            <a:endParaRPr lang="en-US" altLang="zh-CN"/>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30" r:id="rId1"/>
  </p:sldLayoutIdLst>
  <p:transition/>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p:titleStyle>
    <p:bodyStyle>
      <a:defPPr/>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defPPr/>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fontAlgn="auto">
              <a:spcBef>
                <a:spcPct val="0"/>
              </a:spcBef>
              <a:spcAft>
                <a:spcPct val="0"/>
              </a:spcAft>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lgn="ctr">
            <a:solidFill>
              <a:srgbClr val="FFF6DB"/>
            </a:solidFill>
            <a:round/>
          </a:ln>
          <a:effectLst>
            <a:outerShdw dist="25400" dir="5400000" algn="tl" rotWithShape="0">
              <a:srgbClr val="AFA58D">
                <a:alpha val="84999"/>
              </a:srgbClr>
            </a:outerShdw>
          </a:effectLst>
        </p:spPr>
        <p:txBody>
          <a:bodyPr anchor="ctr"/>
          <a:lstStyle>
            <a:defPPr/>
          </a:lstStyle>
          <a:p>
            <a:pPr algn="ctr">
              <a:defRPr/>
            </a:pPr>
            <a:endParaRPr lang="en-US">
              <a:solidFill>
                <a:srgbClr val="FFFFFF"/>
              </a:solidFill>
              <a:latin typeface="+mn-lt"/>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defPPr/>
            <a:lvl1pPr eaLnBrk="0" hangingPunct="0">
              <a:defRPr>
                <a:solidFill>
                  <a:schemeClr val="tx1"/>
                </a:solidFill>
                <a:latin typeface="Gill Sans MT"/>
              </a:defRPr>
            </a:lvl1pPr>
            <a:lvl2pPr marL="742950" indent="-285750" eaLnBrk="0" hangingPunct="0">
              <a:defRPr>
                <a:solidFill>
                  <a:schemeClr val="tx1"/>
                </a:solidFill>
                <a:latin typeface="Gill Sans MT"/>
              </a:defRPr>
            </a:lvl2pPr>
            <a:lvl3pPr marL="1143000" indent="-228600" eaLnBrk="0" hangingPunct="0">
              <a:defRPr>
                <a:solidFill>
                  <a:schemeClr val="tx1"/>
                </a:solidFill>
                <a:latin typeface="Gill Sans MT"/>
              </a:defRPr>
            </a:lvl3pPr>
            <a:lvl4pPr marL="1600200" indent="-228600" eaLnBrk="0" hangingPunct="0">
              <a:defRPr>
                <a:solidFill>
                  <a:schemeClr val="tx1"/>
                </a:solidFill>
                <a:latin typeface="Gill Sans MT"/>
              </a:defRPr>
            </a:lvl4pPr>
            <a:lvl5pPr marL="2057400" indent="-228600" eaLnBrk="0" hangingPunct="0">
              <a:defRPr>
                <a:solidFill>
                  <a:schemeClr val="tx1"/>
                </a:solidFill>
                <a:latin typeface="Gill Sans MT"/>
              </a:defRPr>
            </a:lvl5pPr>
            <a:lvl6pPr marL="2514600" indent="-228600" eaLnBrk="0" fontAlgn="base" hangingPunct="0">
              <a:spcBef>
                <a:spcPct val="0"/>
              </a:spcBef>
              <a:spcAft>
                <a:spcPct val="0"/>
              </a:spcAft>
              <a:defRPr>
                <a:solidFill>
                  <a:schemeClr val="tx1"/>
                </a:solidFill>
                <a:latin typeface="Gill Sans MT"/>
              </a:defRPr>
            </a:lvl6pPr>
            <a:lvl7pPr marL="2971800" indent="-228600" eaLnBrk="0" fontAlgn="base" hangingPunct="0">
              <a:spcBef>
                <a:spcPct val="0"/>
              </a:spcBef>
              <a:spcAft>
                <a:spcPct val="0"/>
              </a:spcAft>
              <a:defRPr>
                <a:solidFill>
                  <a:schemeClr val="tx1"/>
                </a:solidFill>
                <a:latin typeface="Gill Sans MT"/>
              </a:defRPr>
            </a:lvl7pPr>
            <a:lvl8pPr marL="3429000" indent="-228600" eaLnBrk="0" fontAlgn="base" hangingPunct="0">
              <a:spcBef>
                <a:spcPct val="0"/>
              </a:spcBef>
              <a:spcAft>
                <a:spcPct val="0"/>
              </a:spcAft>
              <a:defRPr>
                <a:solidFill>
                  <a:schemeClr val="tx1"/>
                </a:solidFill>
                <a:latin typeface="Gill Sans MT"/>
              </a:defRPr>
            </a:lvl8pPr>
            <a:lvl9pPr marL="3886200" indent="-228600" eaLnBrk="0" fontAlgn="base" hangingPunct="0">
              <a:spcBef>
                <a:spcPct val="0"/>
              </a:spcBef>
              <a:spcAft>
                <a:spcPct val="0"/>
              </a:spcAft>
              <a:defRPr>
                <a:solidFill>
                  <a:schemeClr val="tx1"/>
                </a:solidFill>
                <a:latin typeface="Gill Sans MT"/>
              </a:defRPr>
            </a:lvl9pPr>
          </a:lstStyle>
          <a:p>
            <a:pPr algn="ctr" eaLnBrk="1" hangingPunct="1">
              <a:defRPr/>
            </a:pPr>
            <a:endParaRPr lang="en-US" smtClean="0">
              <a:solidFill>
                <a:srgbClr val="FFFFFF"/>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defPPr/>
          </a:lstStyle>
          <a:p>
            <a:r>
              <a:rPr lang="en-US" noProof="1" smtClean="0"/>
              <a:t>Click to edit Master title style</a:t>
            </a:r>
            <a:endParaRPr lang="en-US" noProof="1"/>
          </a:p>
        </p:txBody>
      </p:sp>
      <p:sp>
        <p:nvSpPr>
          <p:cNvPr id="3079" name="Text Placeholder 8"/>
          <p:cNvSpPr>
            <a:spLocks noGrp="1" noChangeArrowheads="1"/>
          </p:cNvSpPr>
          <p:nvPr>
            <p:ph type="body" idx="4294967295"/>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lstStyle>
            <a:defPPr/>
            <a:lvl1pPr algn="r">
              <a:defRPr sz="1200">
                <a:solidFill>
                  <a:srgbClr val="B5A788"/>
                </a:solidFill>
                <a:latin typeface="Gill Sans MT"/>
              </a:defRPr>
            </a:lvl1pPr>
          </a:lstStyle>
          <a:p>
            <a:pPr>
              <a:defRPr/>
            </a:pPr>
            <a:fld id="{99F01D1B-356F-4D28-93AC-D4F10EF9D756}" type="datetimeFigureOut">
              <a:rPr lang="en-US"/>
              <a:pPr>
                <a:defRPr/>
              </a:pPr>
              <a:t>8/1/2021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lstStyle>
            <a:defPPr/>
            <a:lvl1pPr>
              <a:defRPr sz="1200">
                <a:solidFill>
                  <a:srgbClr val="B5A788"/>
                </a:solidFill>
                <a:latin typeface="Gill Sans MT"/>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defPPr/>
            <a:lvl1pPr algn="ctr">
              <a:defRPr sz="1200">
                <a:solidFill>
                  <a:srgbClr val="B5A788"/>
                </a:solidFill>
                <a:ea typeface="SimSun" pitchFamily="2" charset="-122"/>
              </a:defRPr>
            </a:lvl1pPr>
          </a:lstStyle>
          <a:p>
            <a:pPr/>
            <a:fld id="{042A2F2B-D7B1-421C-8DA3-0B2DCF303FA6}" type="slidenum">
              <a:rPr lang="en-US" altLang="zh-CN"/>
              <a:pPr/>
              <a:t>‹#›</a:t>
            </a:fld>
            <a:endParaRPr lang="en-US" altLang="zh-CN"/>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09" r:id="rId1"/>
  </p:sldLayoutIdLst>
  <p:transition/>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p:titleStyle>
    <p:bodyStyle>
      <a:defPPr/>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defPPr/>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Pr>
        <a:blipFill dpi="0" rotWithShape="1">
          <a:blip r:embed="rId2">
            <a:lum/>
          </a:blip>
          <a:stretch>
            <a:fillRect/>
          </a:stretch>
        </a:blipFill>
        <a:effectLst/>
      </p:bgPr>
    </p:bg>
    <p:spTree>
      <p:nvGrpSpPr>
        <p:cNvPr id="1" name=""/>
        <p:cNvGrpSpPr/>
        <p:nvPr/>
      </p:nvGrpSpPr>
      <p:grpSpPr>
        <a:xfrm>
          <a:off x="0" y="0"/>
          <a: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fontAlgn="auto">
              <a:spcBef>
                <a:spcPct val="0"/>
              </a:spcBef>
              <a:spcAft>
                <a:spcPct val="0"/>
              </a:spcAft>
              <a:defRPr/>
            </a:pPr>
            <a:endParaRPr lang="en-US"/>
          </a:p>
        </p:txBody>
      </p:sp>
      <p:sp>
        <p:nvSpPr>
          <p:cNvPr id="8" name="Oval 7"/>
          <p:cNvSpPr>
            <a:spLocks noChangeArrowheads="1"/>
          </p:cNvSpPr>
          <p:nvPr/>
        </p:nvSpPr>
        <p:spPr bwMode="auto">
          <a:xfrm>
            <a:off x="168275" y="20638"/>
            <a:ext cx="1703388" cy="1703387"/>
          </a:xfrm>
          <a:prstGeom prst="ellipse">
            <a:avLst/>
          </a:prstGeom>
          <a:noFill/>
          <a:ln w="27305" cap="rnd" algn="ctr">
            <a:solidFill>
              <a:srgbClr val="FFF6DB"/>
            </a:solidFill>
            <a:round/>
          </a:ln>
          <a:effectLst>
            <a:outerShdw dist="25400" dir="5400000" algn="tl" rotWithShape="0">
              <a:srgbClr val="AFA58D">
                <a:alpha val="84999"/>
              </a:srgbClr>
            </a:outerShdw>
          </a:effectLst>
        </p:spPr>
        <p:txBody>
          <a:bodyPr anchor="ctr"/>
          <a:lstStyle>
            <a:defPPr/>
          </a:lstStyle>
          <a:p>
            <a:pPr algn="ctr">
              <a:defRPr/>
            </a:pPr>
            <a:endParaRPr lang="en-US">
              <a:solidFill>
                <a:srgbClr val="FFFFFF"/>
              </a:solidFill>
              <a:latin typeface="+mn-lt"/>
            </a:endParaRPr>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defPPr/>
            <a:lvl1pPr eaLnBrk="0" hangingPunct="0">
              <a:defRPr>
                <a:solidFill>
                  <a:schemeClr val="tx1"/>
                </a:solidFill>
                <a:latin typeface="Gill Sans MT"/>
              </a:defRPr>
            </a:lvl1pPr>
            <a:lvl2pPr marL="742950" indent="-285750" eaLnBrk="0" hangingPunct="0">
              <a:defRPr>
                <a:solidFill>
                  <a:schemeClr val="tx1"/>
                </a:solidFill>
                <a:latin typeface="Gill Sans MT"/>
              </a:defRPr>
            </a:lvl2pPr>
            <a:lvl3pPr marL="1143000" indent="-228600" eaLnBrk="0" hangingPunct="0">
              <a:defRPr>
                <a:solidFill>
                  <a:schemeClr val="tx1"/>
                </a:solidFill>
                <a:latin typeface="Gill Sans MT"/>
              </a:defRPr>
            </a:lvl3pPr>
            <a:lvl4pPr marL="1600200" indent="-228600" eaLnBrk="0" hangingPunct="0">
              <a:defRPr>
                <a:solidFill>
                  <a:schemeClr val="tx1"/>
                </a:solidFill>
                <a:latin typeface="Gill Sans MT"/>
              </a:defRPr>
            </a:lvl4pPr>
            <a:lvl5pPr marL="2057400" indent="-228600" eaLnBrk="0" hangingPunct="0">
              <a:defRPr>
                <a:solidFill>
                  <a:schemeClr val="tx1"/>
                </a:solidFill>
                <a:latin typeface="Gill Sans MT"/>
              </a:defRPr>
            </a:lvl5pPr>
            <a:lvl6pPr marL="2514600" indent="-228600" eaLnBrk="0" fontAlgn="base" hangingPunct="0">
              <a:spcBef>
                <a:spcPct val="0"/>
              </a:spcBef>
              <a:spcAft>
                <a:spcPct val="0"/>
              </a:spcAft>
              <a:defRPr>
                <a:solidFill>
                  <a:schemeClr val="tx1"/>
                </a:solidFill>
                <a:latin typeface="Gill Sans MT"/>
              </a:defRPr>
            </a:lvl6pPr>
            <a:lvl7pPr marL="2971800" indent="-228600" eaLnBrk="0" fontAlgn="base" hangingPunct="0">
              <a:spcBef>
                <a:spcPct val="0"/>
              </a:spcBef>
              <a:spcAft>
                <a:spcPct val="0"/>
              </a:spcAft>
              <a:defRPr>
                <a:solidFill>
                  <a:schemeClr val="tx1"/>
                </a:solidFill>
                <a:latin typeface="Gill Sans MT"/>
              </a:defRPr>
            </a:lvl7pPr>
            <a:lvl8pPr marL="3429000" indent="-228600" eaLnBrk="0" fontAlgn="base" hangingPunct="0">
              <a:spcBef>
                <a:spcPct val="0"/>
              </a:spcBef>
              <a:spcAft>
                <a:spcPct val="0"/>
              </a:spcAft>
              <a:defRPr>
                <a:solidFill>
                  <a:schemeClr val="tx1"/>
                </a:solidFill>
                <a:latin typeface="Gill Sans MT"/>
              </a:defRPr>
            </a:lvl8pPr>
            <a:lvl9pPr marL="3886200" indent="-228600" eaLnBrk="0" fontAlgn="base" hangingPunct="0">
              <a:spcBef>
                <a:spcPct val="0"/>
              </a:spcBef>
              <a:spcAft>
                <a:spcPct val="0"/>
              </a:spcAft>
              <a:defRPr>
                <a:solidFill>
                  <a:schemeClr val="tx1"/>
                </a:solidFill>
                <a:latin typeface="Gill Sans MT"/>
              </a:defRPr>
            </a:lvl9pPr>
          </a:lstStyle>
          <a:p>
            <a:pPr algn="ctr" eaLnBrk="1" hangingPunct="1">
              <a:defRPr/>
            </a:pPr>
            <a:endParaRPr lang="en-US" smtClean="0">
              <a:solidFill>
                <a:srgbClr val="FFFFFF"/>
              </a:solidFill>
            </a:endParaRPr>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lstStyle>
          <a:p>
            <a:pPr algn="ctr">
              <a:defRPr/>
            </a:pPr>
            <a:endParaRPr lang="en-US">
              <a:solidFill>
                <a:srgbClr val="FFFFFF"/>
              </a:solidFill>
            </a:endParaRPr>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defPPr/>
          </a:lstStyle>
          <a:p>
            <a:r>
              <a:rPr lang="en-US" noProof="1" smtClean="0"/>
              <a:t>Click to edit Master title style</a:t>
            </a:r>
            <a:endParaRPr lang="en-US" noProof="1"/>
          </a:p>
        </p:txBody>
      </p:sp>
      <p:sp>
        <p:nvSpPr>
          <p:cNvPr id="4103" name="Text Placeholder 8"/>
          <p:cNvSpPr>
            <a:spLocks noGrp="1" noChangeArrowheads="1"/>
          </p:cNvSpPr>
          <p:nvPr>
            <p:ph type="body" idx="4294967295"/>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vert="horz" wrap="square" lIns="91440" tIns="45720" rIns="91440" bIns="45720" numCol="1" anchor="b" anchorCtr="0" compatLnSpc="1"/>
          <a:lstStyle>
            <a:defPPr/>
            <a:lvl1pPr algn="r">
              <a:defRPr sz="1200">
                <a:solidFill>
                  <a:srgbClr val="B5A788"/>
                </a:solidFill>
                <a:latin typeface="Gill Sans MT"/>
              </a:defRPr>
            </a:lvl1pPr>
          </a:lstStyle>
          <a:p>
            <a:pPr>
              <a:defRPr/>
            </a:pPr>
            <a:fld id="{99F01D1B-356F-4D28-93AC-D4F10EF9D756}" type="datetimeFigureOut">
              <a:rPr lang="en-US"/>
              <a:pPr>
                <a:defRPr/>
              </a:pPr>
              <a:t>8/1/2021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vert="horz" wrap="square" lIns="91440" tIns="45720" rIns="91440" bIns="45720" numCol="1" anchor="b" anchorCtr="0" compatLnSpc="1"/>
          <a:lstStyle>
            <a:defPPr/>
            <a:lvl1pPr>
              <a:defRPr sz="1200">
                <a:solidFill>
                  <a:srgbClr val="B5A788"/>
                </a:solidFill>
                <a:latin typeface="Gill Sans MT"/>
              </a:defRPr>
            </a:lvl1pPr>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defPPr/>
            <a:lvl1pPr algn="ctr">
              <a:defRPr sz="1200">
                <a:solidFill>
                  <a:srgbClr val="B5A788"/>
                </a:solidFill>
                <a:ea typeface="SimSun" pitchFamily="2" charset="-122"/>
              </a:defRPr>
            </a:lvl1pPr>
          </a:lstStyle>
          <a:p>
            <a:pPr/>
            <a:fld id="{79EEFAFD-489B-4B2D-A159-07166E0C67D8}" type="slidenum">
              <a:rPr lang="en-US" altLang="zh-CN"/>
              <a:pPr/>
              <a:t>‹#›</a:t>
            </a:fld>
            <a:endParaRPr lang="en-US" altLang="zh-CN"/>
          </a:p>
        </p:txBody>
      </p:sp>
      <p:sp>
        <p:nvSpPr>
          <p:cNvPr id="15" name="Rectangle 14"/>
          <p:cNvSpPr>
            <a:spLocks noChangeArrowheads="1"/>
          </p:cNvSpPr>
          <p:nvPr/>
        </p:nvSpPr>
        <p:spPr bwMode="invGray">
          <a:xfrm>
            <a:off x="1014413" y="0"/>
            <a:ext cx="73025" cy="6858000"/>
          </a:xfrm>
          <a:prstGeom prst="rect">
            <a:avLst/>
          </a:prstGeom>
          <a:solidFill>
            <a:schemeClr val="bg1"/>
          </a:solidFill>
          <a:ln w="25400" cap="rnd" algn="ctr">
            <a:noFill/>
            <a:miter lim="800000"/>
          </a:ln>
          <a:effectLst>
            <a:outerShdw dist="38000" dir="10800000" algn="tl" rotWithShape="0">
              <a:srgbClr val="706B5F">
                <a:alpha val="25000"/>
              </a:srgbClr>
            </a:outerShdw>
          </a:effectLst>
        </p:spPr>
        <p:txBody>
          <a:bodyPr anchor="ctr"/>
          <a:lstStyle>
            <a:defPPr/>
          </a:lstStyle>
          <a:p>
            <a:pPr algn="ctr">
              <a:defRPr/>
            </a:pPr>
            <a:endParaRPr lang="en-US">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15" r:id="rId1"/>
  </p:sldLayoutIdLst>
  <p:transition/>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p:titleStyle>
    <p:bodyStyle>
      <a:defPPr/>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defPPr/>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jpeg" /><Relationship Id="rId3" Type="http://schemas.openxmlformats.org/officeDocument/2006/relationships/image" Target="../media/image4.png" /><Relationship Id="rId4" Type="http://schemas.openxmlformats.org/officeDocument/2006/relationships/image" Target="../media/image5.png" /><Relationship Id="rId5" Type="http://schemas.openxmlformats.org/officeDocument/2006/relationships/image" Target="../media/image6.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xml" /><Relationship Id="rId3" Type="http://schemas.openxmlformats.org/officeDocument/2006/relationships/image" Target="../media/image4.png" /><Relationship Id="rId4" Type="http://schemas.openxmlformats.org/officeDocument/2006/relationships/image" Target="../media/image5.png" /><Relationship Id="rId5" Type="http://schemas.openxmlformats.org/officeDocument/2006/relationships/image" Target="../media/image6.png" /><Relationship Id="rId6" Type="http://schemas.openxmlformats.org/officeDocument/2006/relationships/image" Target="../media/image7.png" /><Relationship Id="rId7" Type="http://schemas.openxmlformats.org/officeDocument/2006/relationships/image" Target="../media/image8.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9.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10.jpeg" /><Relationship Id="rId6" Type="http://schemas.openxmlformats.org/officeDocument/2006/relationships/slide" Target="slide4.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1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4.png" /><Relationship Id="rId3" Type="http://schemas.openxmlformats.org/officeDocument/2006/relationships/image" Target="../media/image5.png" /><Relationship Id="rId4" Type="http://schemas.openxmlformats.org/officeDocument/2006/relationships/image" Target="../media/image6.png" /><Relationship Id="rId5" Type="http://schemas.openxmlformats.org/officeDocument/2006/relationships/image" Target="../media/image12.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8194" name="Picture 2"/>
          <p:cNvPicPr>
            <a:picLocks noChangeAspect="1" noChangeArrowheads="1"/>
          </p:cNvPicPr>
          <p:nvPr/>
        </p:nvPicPr>
        <p:blipFill>
          <a:blip r:embed="rId2">
            <a:duotone>
              <a:schemeClr val="accent1">
                <a:shade val="45000"/>
                <a:satMod val="135000"/>
              </a:schemeClr>
              <a:prstClr val="white"/>
            </a:duotone>
          </a:blip>
          <a:stretch>
            <a:fillRect/>
          </a:stretch>
        </p:blipFill>
        <p:spPr bwMode="auto">
          <a:xfrm>
            <a:off x="0" y="0"/>
            <a:ext cx="9144000" cy="6858000"/>
          </a:xfrm>
          <a:prstGeom prst="rect">
            <a:avLst/>
          </a:prstGeom>
        </p:spPr>
      </p:pic>
      <p:sp>
        <p:nvSpPr>
          <p:cNvPr id="4" name="Rectangle 3"/>
          <p:cNvSpPr/>
          <p:nvPr/>
        </p:nvSpPr>
        <p:spPr>
          <a:xfrm>
            <a:off x="-228599" y="2304871"/>
            <a:ext cx="9677399" cy="119887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spAutoFit/>
          </a:bodyPr>
          <a:lstStyle>
            <a:defPPr/>
          </a:lstStyle>
          <a:p>
            <a:pPr algn="ctr" fontAlgn="auto">
              <a:spcBef>
                <a:spcPct val="0"/>
              </a:spcBef>
              <a:spcAft>
                <a:spcPct val="0"/>
              </a:spcAft>
              <a:defRPr/>
            </a:pPr>
            <a:r>
              <a:rPr lang="en-US" sz="3600" b="1" spc="100">
                <a:ln w="18000">
                  <a:solidFill>
                    <a:schemeClr val="accent1">
                      <a:satMod val="200000"/>
                      <a:tint val="72000"/>
                    </a:schemeClr>
                  </a:solidFill>
                  <a:prstDash val="solid"/>
                </a:ln>
                <a:solidFill>
                  <a:srgbClr val="FF00FF"/>
                </a:solidFill>
                <a:effectLst>
                  <a:outerShdw blurRad="25000" dist="20000" dir="16020000" algn="tl">
                    <a:schemeClr val="accent1">
                      <a:satMod val="200000"/>
                      <a:shade val="1000"/>
                      <a:alpha val="60000"/>
                    </a:schemeClr>
                  </a:outerShdw>
                </a:effectLst>
                <a:latin typeface="Times New Roman" panose="02020603050405020304"/>
              </a:rPr>
              <a:t>KÍNH CHÀO QUÝ THẦY CÔ </a:t>
            </a:r>
            <a:endParaRPr lang="en-US" sz="3600" b="1" spc="100">
              <a:ln w="18000">
                <a:solidFill>
                  <a:schemeClr val="accent1">
                    <a:satMod val="200000"/>
                    <a:tint val="72000"/>
                  </a:schemeClr>
                </a:solidFill>
                <a:prstDash val="solid"/>
              </a:ln>
              <a:solidFill>
                <a:srgbClr val="FF00FF"/>
              </a:solidFill>
              <a:effectLst>
                <a:outerShdw blurRad="25000" dist="20000" dir="16020000" algn="tl">
                  <a:schemeClr val="accent1">
                    <a:satMod val="200000"/>
                    <a:shade val="1000"/>
                    <a:alpha val="60000"/>
                  </a:schemeClr>
                </a:outerShdw>
              </a:effectLst>
              <a:latin typeface="Times New Roman" panose="02020603050405020304"/>
            </a:endParaRPr>
          </a:p>
          <a:p>
            <a:pPr algn="ctr" fontAlgn="auto">
              <a:spcBef>
                <a:spcPct val="0"/>
              </a:spcBef>
              <a:spcAft>
                <a:spcPct val="0"/>
              </a:spcAft>
              <a:defRPr/>
            </a:pPr>
            <a:r>
              <a:rPr lang="en-US" sz="3600" b="1" spc="100">
                <a:ln w="18000">
                  <a:solidFill>
                    <a:schemeClr val="accent1">
                      <a:satMod val="200000"/>
                      <a:tint val="72000"/>
                    </a:schemeClr>
                  </a:solidFill>
                  <a:prstDash val="solid"/>
                </a:ln>
                <a:solidFill>
                  <a:srgbClr val="FF00FF"/>
                </a:solidFill>
                <a:effectLst>
                  <a:outerShdw blurRad="25000" dist="20000" dir="16020000" algn="tl">
                    <a:schemeClr val="accent1">
                      <a:satMod val="200000"/>
                      <a:shade val="1000"/>
                      <a:alpha val="60000"/>
                    </a:schemeClr>
                  </a:outerShdw>
                </a:effectLst>
                <a:latin typeface="Times New Roman" panose="02020603050405020304"/>
              </a:rPr>
              <a:t>VÀ CÁC EM</a:t>
            </a:r>
            <a:r>
              <a:rPr lang="vi-VN" altLang="en-US" sz="3600" b="1" spc="100">
                <a:ln w="18000">
                  <a:solidFill>
                    <a:schemeClr val="accent1">
                      <a:satMod val="200000"/>
                      <a:tint val="72000"/>
                    </a:schemeClr>
                  </a:solidFill>
                  <a:prstDash val="solid"/>
                </a:ln>
                <a:solidFill>
                  <a:srgbClr val="FF00FF"/>
                </a:solidFill>
                <a:effectLst>
                  <a:outerShdw blurRad="25000" dist="20000" dir="16020000" algn="tl">
                    <a:schemeClr val="accent1">
                      <a:satMod val="200000"/>
                      <a:shade val="1000"/>
                      <a:alpha val="60000"/>
                    </a:schemeClr>
                  </a:outerShdw>
                </a:effectLst>
                <a:latin typeface="Times New Roman" panose="02020603050405020304"/>
              </a:rPr>
              <a:t> HỌC SINH</a:t>
            </a:r>
          </a:p>
        </p:txBody>
      </p:sp>
      <p:pic>
        <p:nvPicPr>
          <p:cNvPr id="30723" name="Picture 2" descr="088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4" name="Picture 3" descr="153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4"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rot="5400000">
            <a:off x="106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5"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54102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6"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02895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8" name="Picture 7"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73914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0961"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2"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3"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7" name="Rectangle 10"/>
          <p:cNvSpPr>
            <a:spLocks noChangeArrowheads="1"/>
          </p:cNvSpPr>
          <p:nvPr/>
        </p:nvSpPr>
        <p:spPr bwMode="auto">
          <a:xfrm>
            <a:off x="1374775" y="1833563"/>
            <a:ext cx="7239000" cy="4468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2800" b="1" err="1">
                <a:solidFill>
                  <a:srgbClr val="FF0000"/>
                </a:solidFill>
                <a:latin typeface="Times New Roman" panose="02020603050405020304" pitchFamily="18" charset="0"/>
                <a:ea typeface="SimSun" pitchFamily="2" charset="-122"/>
              </a:rPr>
              <a:t>Câu 1.</a:t>
            </a:r>
            <a:r>
              <a:rPr lang="en-US" altLang="zh-CN" sz="2800">
                <a:solidFill>
                  <a:srgbClr val="0033CC"/>
                </a:solidFill>
                <a:latin typeface="Times New Roman" panose="02020603050405020304" pitchFamily="18" charset="0"/>
                <a:ea typeface="SimSun" pitchFamily="2" charset="-122"/>
              </a:rPr>
              <a:t> Tệp văn bản chứa các bài viết cảm nghĩ của An về trường, lớp, thầy cô và các bạn gồm nhiều trang. An muốn xem lại nội dung bài viết về nhóm bạn thân lớp 6A, nhưng không nhớ rõ ở trang nào. Vì vậy, An thực hiện thao tác tìm kiếm cụm từ “nhóm bạn thân” trong tệp văn bản. An phải thực hiện thao tác gì để xem lần lượt các kết quả tìm thấy?</a:t>
            </a:r>
          </a:p>
          <a:p>
            <a:pPr marL="342900" indent="-342900">
              <a:spcBef>
                <a:spcPct val="20000"/>
              </a:spcBef>
            </a:pPr>
            <a:endParaRPr lang="en-US" altLang="zh-CN" sz="2800">
              <a:solidFill>
                <a:srgbClr val="0033CC"/>
              </a:solidFill>
              <a:latin typeface="Times New Roman" pitchFamily="18" charset="0"/>
              <a:ea typeface="SimSun" pitchFamily="2" charset="-122"/>
            </a:endParaRPr>
          </a:p>
        </p:txBody>
      </p:sp>
      <p:sp>
        <p:nvSpPr>
          <p:cNvPr id="2" name="Rectangle 7"/>
          <p:cNvSpPr txBox="1">
            <a:spLocks noChangeArrowheads="1"/>
          </p:cNvSpPr>
          <p:nvPr/>
        </p:nvSpPr>
        <p:spPr>
          <a:xfrm>
            <a:off x="1685925" y="576263"/>
            <a:ext cx="6858000" cy="609600"/>
          </a:xfrm>
          <a:prstGeom prst="rect">
            <a:avLst/>
          </a:prstGeom>
          <a:noFill/>
          <a:ln w="38100" cap="flat">
            <a:noFill/>
            <a:prstDash val="lgDash"/>
            <a:miter lim="800000"/>
          </a:ln>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r>
              <a:rPr lang="vi-VN" altLang="en-US" sz="3600" b="1">
                <a:solidFill>
                  <a:srgbClr val="FF3300"/>
                </a:solidFill>
                <a:latin typeface="Times New Roman" panose="02020603050405020304" pitchFamily="18" charset="0"/>
              </a:rPr>
              <a:t>Thảo luận nhóm.</a:t>
            </a:r>
          </a:p>
          <a:p>
            <a:pPr>
              <a:defRPr/>
            </a:pPr>
            <a:endParaRPr lang="vi-VN" altLang="en-US" sz="3600" b="1">
              <a:solidFill>
                <a:srgbClr val="FF3300"/>
              </a:solidFill>
              <a:latin typeface="Times New Roman" pitchFamily="18" charset="0"/>
            </a:endParaRPr>
          </a:p>
        </p:txBody>
      </p:sp>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1985"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6"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9"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0"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1" name="Rectangle 10"/>
          <p:cNvSpPr>
            <a:spLocks noChangeArrowheads="1"/>
          </p:cNvSpPr>
          <p:nvPr/>
        </p:nvSpPr>
        <p:spPr bwMode="auto">
          <a:xfrm>
            <a:off x="1374775" y="1530350"/>
            <a:ext cx="6956425" cy="447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2800" b="1" err="1">
                <a:solidFill>
                  <a:srgbClr val="FF0000"/>
                </a:solidFill>
                <a:latin typeface="Times New Roman" panose="02020603050405020304" pitchFamily="18" charset="0"/>
                <a:ea typeface="SimSun" pitchFamily="2" charset="-122"/>
              </a:rPr>
              <a:t>Câu 1:</a:t>
            </a:r>
            <a:r>
              <a:rPr lang="en-US" altLang="zh-CN" sz="2800">
                <a:solidFill>
                  <a:srgbClr val="FF0000"/>
                </a:solidFill>
                <a:latin typeface="Times New Roman" panose="02020603050405020304" pitchFamily="18" charset="0"/>
                <a:ea typeface="SimSun" pitchFamily="2" charset="-122"/>
              </a:rPr>
              <a:t> </a:t>
            </a:r>
            <a:r>
              <a:rPr lang="en-US" altLang="zh-CN" sz="2800" err="1">
                <a:solidFill>
                  <a:srgbClr val="0033CC"/>
                </a:solidFill>
                <a:latin typeface="Times New Roman" panose="02020603050405020304" pitchFamily="18" charset="0"/>
                <a:ea typeface="SimSun" pitchFamily="2" charset="-122"/>
              </a:rPr>
              <a:t>Để xem lần lượt các kết quả tìm thấy, An nháy chuột vào từng liên kết đến cụm từ “ nhóm bạn thân” trong văn bản. Các liên kết này thể hiện ở phần chú thích bên phải (giống như H5.23)</a:t>
            </a:r>
          </a:p>
        </p:txBody>
      </p:sp>
      <p:sp>
        <p:nvSpPr>
          <p:cNvPr id="2" name="Rectangle 7"/>
          <p:cNvSpPr txBox="1">
            <a:spLocks noChangeArrowheads="1"/>
          </p:cNvSpPr>
          <p:nvPr/>
        </p:nvSpPr>
        <p:spPr>
          <a:xfrm>
            <a:off x="1685925" y="576263"/>
            <a:ext cx="6858000" cy="609600"/>
          </a:xfrm>
          <a:prstGeom prst="rect">
            <a:avLst/>
          </a:prstGeom>
          <a:noFill/>
          <a:ln w="38100" cap="flat">
            <a:noFill/>
            <a:prstDash val="lgDash"/>
            <a:miter lim="800000"/>
          </a:ln>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r>
              <a:rPr lang="vi-VN" altLang="en-US" sz="3600" b="1">
                <a:solidFill>
                  <a:srgbClr val="FF3300"/>
                </a:solidFill>
                <a:latin typeface="Times New Roman" panose="02020603050405020304" pitchFamily="18" charset="0"/>
              </a:rPr>
              <a:t>Đáp án!</a:t>
            </a:r>
          </a:p>
        </p:txBody>
      </p:sp>
    </p:spTree>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3009"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0"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1"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2"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5" name="Rectangle 10"/>
          <p:cNvSpPr>
            <a:spLocks noChangeArrowheads="1"/>
          </p:cNvSpPr>
          <p:nvPr/>
        </p:nvSpPr>
        <p:spPr bwMode="auto">
          <a:xfrm>
            <a:off x="1374775" y="850900"/>
            <a:ext cx="7108825" cy="474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2800" b="1" err="1">
                <a:solidFill>
                  <a:srgbClr val="FF0000"/>
                </a:solidFill>
                <a:latin typeface="Times New Roman" panose="02020603050405020304" pitchFamily="18" charset="0"/>
                <a:ea typeface="SimSun" pitchFamily="2" charset="-122"/>
              </a:rPr>
              <a:t>Câu 2.</a:t>
            </a:r>
            <a:r>
              <a:rPr lang="en-US" altLang="zh-CN" sz="2800">
                <a:solidFill>
                  <a:srgbClr val="0033CC"/>
                </a:solidFill>
                <a:latin typeface="Times New Roman" panose="02020603050405020304" pitchFamily="18" charset="0"/>
                <a:ea typeface="SimSun" pitchFamily="2" charset="-122"/>
              </a:rPr>
              <a:t> Em hãy sắp xếp lại các bước sau đây theo thứ tự đúng để thực hiện thao tác thay thế một từ hoặc cụm từ trong phần mềm soạn thảo văn bản.</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a. Gõ từ, cụm từ cần thay thế.</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b. Nháy chuột vào thẻ Home.</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c. Trong nhóm lệnh Editing, chọn Replace.</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d. Gõ từ, cụm từ cần tìm.</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e. Nháy chuột vào nút Replace để thay thế lần lượt từ hoặc cụm từ. </a:t>
            </a:r>
          </a:p>
        </p:txBody>
      </p:sp>
      <p:sp>
        <p:nvSpPr>
          <p:cNvPr id="2" name="Rectangle 10"/>
          <p:cNvSpPr>
            <a:spLocks noChangeArrowheads="1"/>
          </p:cNvSpPr>
          <p:nvPr/>
        </p:nvSpPr>
        <p:spPr bwMode="auto">
          <a:xfrm>
            <a:off x="1501775" y="5678488"/>
            <a:ext cx="5407025"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3200">
                <a:solidFill>
                  <a:srgbClr val="FF0000"/>
                </a:solidFill>
                <a:latin typeface="Times New Roman" panose="02020603050405020304" pitchFamily="18" charset="0"/>
                <a:ea typeface="SimSun" pitchFamily="2" charset="-122"/>
              </a:rPr>
              <a:t> b</a:t>
            </a:r>
            <a:r>
              <a:rPr lang="vi-VN" altLang="en-US" sz="3200">
                <a:solidFill>
                  <a:srgbClr val="FF0000"/>
                </a:solidFill>
                <a:latin typeface="Times New Roman" panose="02020603050405020304" pitchFamily="18" charset="0"/>
              </a:rPr>
              <a:t> --&gt; </a:t>
            </a:r>
            <a:r>
              <a:rPr lang="en-US" altLang="zh-CN" sz="3200">
                <a:solidFill>
                  <a:srgbClr val="FF0000"/>
                </a:solidFill>
                <a:latin typeface="Times New Roman" panose="02020603050405020304" pitchFamily="18" charset="0"/>
                <a:ea typeface="SimSun" pitchFamily="2" charset="-122"/>
              </a:rPr>
              <a:t>c</a:t>
            </a:r>
            <a:r>
              <a:rPr lang="vi-VN" altLang="en-US" sz="3200">
                <a:solidFill>
                  <a:srgbClr val="FF0000"/>
                </a:solidFill>
                <a:latin typeface="Times New Roman" panose="02020603050405020304" pitchFamily="18" charset="0"/>
              </a:rPr>
              <a:t> --&gt; </a:t>
            </a:r>
            <a:r>
              <a:rPr lang="en-US" altLang="zh-CN" sz="3200">
                <a:solidFill>
                  <a:srgbClr val="FF0000"/>
                </a:solidFill>
                <a:latin typeface="Times New Roman" panose="02020603050405020304" pitchFamily="18" charset="0"/>
                <a:ea typeface="SimSun" pitchFamily="2" charset="-122"/>
              </a:rPr>
              <a:t>d</a:t>
            </a:r>
            <a:r>
              <a:rPr lang="vi-VN" altLang="en-US" sz="3200">
                <a:solidFill>
                  <a:srgbClr val="FF0000"/>
                </a:solidFill>
                <a:latin typeface="Times New Roman" panose="02020603050405020304" pitchFamily="18" charset="0"/>
              </a:rPr>
              <a:t> --&gt; </a:t>
            </a:r>
            <a:r>
              <a:rPr lang="en-US" altLang="zh-CN" sz="3200">
                <a:solidFill>
                  <a:srgbClr val="FF0000"/>
                </a:solidFill>
                <a:latin typeface="Times New Roman" panose="02020603050405020304" pitchFamily="18" charset="0"/>
                <a:ea typeface="SimSun" pitchFamily="2" charset="-122"/>
              </a:rPr>
              <a:t>a</a:t>
            </a:r>
            <a:r>
              <a:rPr lang="vi-VN" altLang="en-US" sz="3200">
                <a:solidFill>
                  <a:srgbClr val="FF0000"/>
                </a:solidFill>
                <a:latin typeface="Times New Roman" panose="02020603050405020304" pitchFamily="18" charset="0"/>
              </a:rPr>
              <a:t> --&gt; </a:t>
            </a:r>
            <a:r>
              <a:rPr lang="en-US" altLang="zh-CN" sz="3200">
                <a:solidFill>
                  <a:srgbClr val="FF0000"/>
                </a:solidFill>
                <a:latin typeface="Times New Roman" panose="02020603050405020304" pitchFamily="18" charset="0"/>
                <a:ea typeface="SimSun" pitchFamily="2" charset="-122"/>
              </a:rPr>
              <a:t>e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4033"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4"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5"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8"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1058863"/>
            <a:ext cx="6858000" cy="609600"/>
          </a:xfrm>
          <a:prstGeom prst="rect">
            <a:avLst/>
          </a:prstGeom>
          <a:noFill/>
          <a:ln w="38100" cap="flat">
            <a:noFill/>
            <a:prstDash val="lgDash"/>
            <a:miter lim="800000"/>
          </a:ln>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r>
              <a:rPr lang="vi-VN" altLang="en-US" sz="3600" b="1">
                <a:solidFill>
                  <a:srgbClr val="FF3300"/>
                </a:solidFill>
                <a:latin typeface="Times New Roman" panose="02020603050405020304" pitchFamily="18" charset="0"/>
              </a:rPr>
              <a:t>Vận dụng - Thực hành!</a:t>
            </a:r>
          </a:p>
        </p:txBody>
      </p:sp>
      <p:sp>
        <p:nvSpPr>
          <p:cNvPr id="44040" name="Rectangle 10"/>
          <p:cNvSpPr>
            <a:spLocks noChangeArrowheads="1"/>
          </p:cNvSpPr>
          <p:nvPr/>
        </p:nvSpPr>
        <p:spPr bwMode="auto">
          <a:xfrm>
            <a:off x="1374775" y="2814638"/>
            <a:ext cx="7108825" cy="365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2800">
                <a:solidFill>
                  <a:srgbClr val="0033CC"/>
                </a:solidFill>
                <a:latin typeface="Times New Roman" panose="02020603050405020304" pitchFamily="18" charset="0"/>
                <a:ea typeface="SimSun" pitchFamily="2" charset="-122"/>
              </a:rPr>
              <a:t> Thực hiện trên máy tính nội dung sau: </a:t>
            </a:r>
          </a:p>
          <a:p>
            <a:pPr marL="342900" indent="-342900">
              <a:spcBef>
                <a:spcPct val="20000"/>
              </a:spcBef>
            </a:pPr>
            <a:r>
              <a:rPr lang="en-US" altLang="zh-CN" sz="2800">
                <a:solidFill>
                  <a:srgbClr val="0033CC"/>
                </a:solidFill>
                <a:latin typeface="Times New Roman" panose="02020603050405020304" pitchFamily="18" charset="0"/>
                <a:ea typeface="SimSun" pitchFamily="2" charset="-122"/>
              </a:rPr>
              <a:t> </a:t>
            </a:r>
            <a:r>
              <a:rPr lang="vi-VN" altLang="en-US" sz="2800">
                <a:solidFill>
                  <a:srgbClr val="0033CC"/>
                </a:solidFill>
                <a:latin typeface="Times New Roman" panose="02020603050405020304" pitchFamily="18" charset="0"/>
              </a:rPr>
              <a:t>      </a:t>
            </a:r>
            <a:r>
              <a:rPr lang="en-US" altLang="zh-CN" sz="2800" err="1">
                <a:solidFill>
                  <a:srgbClr val="0033CC"/>
                </a:solidFill>
                <a:latin typeface="Times New Roman" panose="02020603050405020304" pitchFamily="18" charset="0"/>
                <a:ea typeface="SimSun" pitchFamily="2" charset="-122"/>
              </a:rPr>
              <a:t>Trong các bài trước, em đã tạo ra một số tệp văn bản cho cuốn sổ lưu niệm. Em hãy xem lại các tệp văn bản này để rà soát lỗi chính tả. </a:t>
            </a:r>
            <a:r>
              <a:rPr lang="vi-VN" altLang="en-US" sz="2800">
                <a:solidFill>
                  <a:srgbClr val="0033CC"/>
                </a:solidFill>
                <a:latin typeface="Times New Roman" panose="02020603050405020304" pitchFamily="18" charset="0"/>
              </a:rPr>
              <a:t>     </a:t>
            </a:r>
          </a:p>
          <a:p>
            <a:pPr marL="342900" indent="-342900">
              <a:spcBef>
                <a:spcPct val="20000"/>
              </a:spcBef>
            </a:pPr>
            <a:r>
              <a:rPr lang="vi-VN" altLang="en-US" sz="2800">
                <a:solidFill>
                  <a:srgbClr val="0033CC"/>
                </a:solidFill>
                <a:latin typeface="Times New Roman" panose="02020603050405020304" pitchFamily="18" charset="0"/>
              </a:rPr>
              <a:t>       </a:t>
            </a:r>
            <a:r>
              <a:rPr lang="en-US" altLang="zh-CN" sz="2800" err="1">
                <a:solidFill>
                  <a:srgbClr val="0033CC"/>
                </a:solidFill>
                <a:latin typeface="Times New Roman" panose="02020603050405020304" pitchFamily="18" charset="0"/>
                <a:ea typeface="SimSun" pitchFamily="2" charset="-122"/>
              </a:rPr>
              <a:t>Em có thể sử dụng chức năng Tìm kiếm và thay thế để chỉnh sửa các lỗi chính tả, thay thế các từ viết tắt,… để tệp văn bản hoàn chỉnh hơn</a:t>
            </a:r>
            <a:endParaRPr lang="en-US" altLang="zh-CN" sz="2800">
              <a:solidFill>
                <a:srgbClr val="0033CC"/>
              </a:solidFill>
              <a:latin typeface="Times New Roman" panose="02020603050405020304" pitchFamily="18" charset="0"/>
              <a:ea typeface="SimSun" pitchFamily="2" charset="-122"/>
            </a:endParaRPr>
          </a:p>
        </p:txBody>
      </p:sp>
      <p:sp>
        <p:nvSpPr>
          <p:cNvPr id="44041" name="Rectangle 10"/>
          <p:cNvSpPr>
            <a:spLocks noChangeArrowheads="1"/>
          </p:cNvSpPr>
          <p:nvPr/>
        </p:nvSpPr>
        <p:spPr bwMode="auto">
          <a:xfrm>
            <a:off x="1374775" y="1757363"/>
            <a:ext cx="71088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stStyle>
          <a:p>
            <a:pPr marL="342900" indent="-342900">
              <a:spcBef>
                <a:spcPct val="20000"/>
              </a:spcBef>
            </a:pPr>
            <a:r>
              <a:rPr lang="en-US" altLang="zh-CN" sz="2800">
                <a:solidFill>
                  <a:schemeClr val="hlink"/>
                </a:solidFill>
                <a:latin typeface="Times New Roman" panose="02020603050405020304" pitchFamily="18" charset="0"/>
                <a:ea typeface="SimSun" pitchFamily="2" charset="-122"/>
              </a:rPr>
              <a:t> </a:t>
            </a:r>
            <a:r>
              <a:rPr lang="vi-VN" altLang="en-US" sz="2800">
                <a:solidFill>
                  <a:srgbClr val="0033CC"/>
                </a:solidFill>
                <a:latin typeface="Times New Roman" panose="02020603050405020304" pitchFamily="18" charset="0"/>
              </a:rPr>
              <a:t>Sử dụng kiến thức tìm kiếm và thay thế để tìm</a:t>
            </a:r>
            <a:r>
              <a:rPr lang="vi-VN" altLang="en-US" sz="2800">
                <a:solidFill>
                  <a:schemeClr val="hlink"/>
                </a:solidFill>
                <a:latin typeface="Times New Roman" panose="02020603050405020304" pitchFamily="18" charset="0"/>
              </a:rPr>
              <a:t> </a:t>
            </a:r>
            <a:r>
              <a:rPr lang="vi-VN" altLang="en-US" sz="2800">
                <a:solidFill>
                  <a:srgbClr val="0033CC"/>
                </a:solidFill>
                <a:latin typeface="Times New Roman" panose="02020603050405020304" pitchFamily="18" charset="0"/>
              </a:rPr>
              <a:t>từ “</a:t>
            </a:r>
            <a:r>
              <a:rPr lang="vi-VN" altLang="en-US" sz="2800">
                <a:solidFill>
                  <a:srgbClr val="FF0000"/>
                </a:solidFill>
                <a:latin typeface="Times New Roman" panose="02020603050405020304" pitchFamily="18" charset="0"/>
              </a:rPr>
              <a:t>dưa hấu</a:t>
            </a:r>
            <a:r>
              <a:rPr lang="vi-VN" altLang="en-US" sz="2800">
                <a:solidFill>
                  <a:srgbClr val="0033CC"/>
                </a:solidFill>
                <a:latin typeface="Times New Roman" panose="02020603050405020304" pitchFamily="18" charset="0"/>
              </a:rPr>
              <a:t>” và thay thế bằng từ “</a:t>
            </a:r>
            <a:r>
              <a:rPr lang="vi-VN" altLang="en-US" sz="2800">
                <a:solidFill>
                  <a:srgbClr val="FF0000"/>
                </a:solidFill>
                <a:latin typeface="Times New Roman" panose="02020603050405020304" pitchFamily="18" charset="0"/>
              </a:rPr>
              <a:t>xoài</a:t>
            </a:r>
            <a:r>
              <a:rPr lang="vi-VN" altLang="en-US" sz="2800">
                <a:solidFill>
                  <a:srgbClr val="0033CC"/>
                </a:solidFill>
                <a:latin typeface="Times New Roman" panose="02020603050405020304" pitchFamily="18" charset="0"/>
              </a:rPr>
              <a:t>” ?</a:t>
            </a:r>
            <a:r>
              <a:rPr lang="en-US" altLang="zh-CN" sz="2800">
                <a:solidFill>
                  <a:schemeClr val="hlink"/>
                </a:solidFill>
                <a:latin typeface="Times New Roman" panose="02020603050405020304" pitchFamily="18" charset="0"/>
                <a:ea typeface="SimSun" pitchFamily="2" charset="-122"/>
              </a:rPr>
              <a:t> </a:t>
            </a:r>
          </a:p>
          <a:p>
            <a:pPr marL="342900" indent="-342900">
              <a:spcBef>
                <a:spcPct val="20000"/>
              </a:spcBef>
            </a:pPr>
            <a:r>
              <a:rPr lang="en-US" altLang="zh-CN" sz="2800">
                <a:solidFill>
                  <a:schemeClr val="hlink"/>
                </a:solidFill>
                <a:latin typeface="Times New Roman" panose="02020603050405020304" pitchFamily="18" charset="0"/>
                <a:ea typeface="SimSun" pitchFamily="2" charset="-122"/>
              </a:rPr>
              <a:t> </a:t>
            </a:r>
            <a:r>
              <a:rPr lang="vi-VN" altLang="en-US" sz="2800">
                <a:solidFill>
                  <a:schemeClr val="hlink"/>
                </a:solidFill>
                <a:latin typeface="Times New Roman" panose="02020603050405020304" pitchFamily="18" charset="0"/>
              </a:rPr>
              <a:t>     </a:t>
            </a:r>
            <a:endParaRPr lang="en-US" altLang="zh-CN" sz="2800">
              <a:solidFill>
                <a:schemeClr val="hlink"/>
              </a:solidFill>
              <a:latin typeface="Times New Roman" pitchFamily="18" charset="0"/>
              <a:ea typeface="SimSun"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4040"/>
                                        </p:tgtEl>
                                        <p:attrNameLst>
                                          <p:attrName>style.visibility</p:attrName>
                                        </p:attrNameLst>
                                      </p:cBhvr>
                                      <p:to>
                                        <p:strVal val="visible"/>
                                      </p:to>
                                    </p:set>
                                    <p:animEffect transition="in" filter="checkerboard(across)">
                                      <p:cBhvr>
                                        <p:cTn id="7" dur="500"/>
                                        <p:tgtEl>
                                          <p:spTgt spid="44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0" grpId="0"/>
    </p:bldLst>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1745"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6"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7"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4"/>
          <p:cNvSpPr txBox="1">
            <a:spLocks noChangeArrowheads="1"/>
          </p:cNvSpPr>
          <p:nvPr/>
        </p:nvSpPr>
        <p:spPr>
          <a:xfrm>
            <a:off x="1520825" y="457200"/>
            <a:ext cx="6083300" cy="914400"/>
          </a:xfrm>
          <a:prstGeom prst="rect">
            <a:avLst/>
          </a:prstGeom>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lgn="ctr">
              <a:defRPr/>
            </a:pPr>
            <a:r>
              <a:rPr lang="en-US" sz="3600" b="1" err="1" smtClean="0">
                <a:solidFill>
                  <a:srgbClr val="CC0099"/>
                </a:solidFill>
                <a:latin typeface="Times New Roman" panose="02020603050405020304" pitchFamily="18" charset="0"/>
              </a:rPr>
              <a:t>Tì</a:t>
            </a:r>
            <a:r>
              <a:rPr lang="vi-VN" altLang="en-US" sz="3600" b="1" smtClean="0">
                <a:solidFill>
                  <a:srgbClr val="CC0099"/>
                </a:solidFill>
                <a:latin typeface="Times New Roman" panose="02020603050405020304" pitchFamily="18" charset="0"/>
              </a:rPr>
              <a:t>nh h</a:t>
            </a:r>
            <a:r>
              <a:rPr lang="en-US" altLang="en-US" sz="3600" b="1">
                <a:solidFill>
                  <a:srgbClr val="CC0099"/>
                </a:solidFill>
                <a:latin typeface="Times New Roman" panose="02020603050405020304" pitchFamily="18" charset="0"/>
              </a:rPr>
              <a:t>u</a:t>
            </a:r>
            <a:r>
              <a:rPr lang="vi-VN" altLang="en-US" sz="3600" b="1" smtClean="0">
                <a:solidFill>
                  <a:srgbClr val="CC0099"/>
                </a:solidFill>
                <a:latin typeface="Times New Roman" panose="02020603050405020304" pitchFamily="18" charset="0"/>
              </a:rPr>
              <a:t>ống!</a:t>
            </a:r>
            <a:endParaRPr lang="en-US" sz="3600" b="1">
              <a:solidFill>
                <a:srgbClr val="CC0099"/>
              </a:solidFill>
              <a:latin typeface="Times New Roman" pitchFamily="18" charset="0"/>
            </a:endParaRPr>
          </a:p>
        </p:txBody>
      </p:sp>
      <p:cxnSp>
        <p:nvCxnSpPr>
          <p:cNvPr id="4" name="Straight Connector 3"/>
          <p:cNvCxnSpPr/>
          <p:nvPr/>
        </p:nvCxnSpPr>
        <p:spPr>
          <a:xfrm flipH="1">
            <a:off x="4343400" y="1676400"/>
            <a:ext cx="0" cy="4495800"/>
          </a:xfrm>
          <a:prstGeom prst="line">
            <a:avLst/>
          </a:prstGeom>
        </p:spPr>
        <p:style>
          <a:lnRef idx="1">
            <a:schemeClr val="accent1"/>
          </a:lnRef>
          <a:fillRef idx="0">
            <a:schemeClr val="accent1"/>
          </a:fillRef>
          <a:effectRef idx="0">
            <a:schemeClr val="accent1"/>
          </a:effectRef>
          <a:fontRef idx="minor">
            <a:schemeClr val="tx1"/>
          </a:fontRef>
        </p:style>
      </p:cxnSp>
      <p:sp>
        <p:nvSpPr>
          <p:cNvPr id="31753" name="Text Box 1"/>
          <p:cNvSpPr txBox="1">
            <a:spLocks noChangeArrowheads="1"/>
          </p:cNvSpPr>
          <p:nvPr/>
        </p:nvSpPr>
        <p:spPr bwMode="auto">
          <a:xfrm>
            <a:off x="1317625" y="1943100"/>
            <a:ext cx="2873375" cy="3692525"/>
          </a:xfrm>
          <a:prstGeom prst="rect">
            <a:avLst/>
          </a:prstGeom>
          <a:solidFill>
            <a:srgbClr val="FFE39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lgn="just"/>
            <a:r>
              <a:rPr lang="vi-VN" altLang="en-US">
                <a:latin typeface="Times New Roman" panose="02020603050405020304" pitchFamily="18" charset="0"/>
              </a:rPr>
              <a:t>    </a:t>
            </a:r>
            <a:r>
              <a:rPr lang="en-US" altLang="zh-CN">
                <a:latin typeface="Times New Roman" panose="02020603050405020304" pitchFamily="18" charset="0"/>
                <a:ea typeface="SimSun" pitchFamily="2" charset="-122"/>
              </a:rPr>
              <a:t>An đã học được cách làm</a:t>
            </a:r>
            <a:r>
              <a:rPr lang="vi-VN" altLang="en-US">
                <a:latin typeface="Times New Roman" panose="02020603050405020304" pitchFamily="18" charset="0"/>
              </a:rPr>
              <a:t> </a:t>
            </a:r>
            <a:r>
              <a:rPr lang="en-US" altLang="zh-CN">
                <a:latin typeface="Times New Roman" panose="02020603050405020304" pitchFamily="18" charset="0"/>
                <a:ea typeface="SimSun" pitchFamily="2" charset="-122"/>
              </a:rPr>
              <a:t>kem sữa chua dưa hấu rất</a:t>
            </a:r>
            <a:r>
              <a:rPr lang="vi-VN" altLang="en-US">
                <a:latin typeface="Times New Roman" panose="02020603050405020304" pitchFamily="18" charset="0"/>
              </a:rPr>
              <a:t> </a:t>
            </a:r>
            <a:r>
              <a:rPr lang="en-US" altLang="zh-CN">
                <a:latin typeface="Times New Roman" panose="02020603050405020304" pitchFamily="18" charset="0"/>
                <a:ea typeface="SimSun" pitchFamily="2" charset="-122"/>
              </a:rPr>
              <a:t>ngon. An đã làm thành công món kem này để mời hai bạn Khoa, Minh thưởng thức. </a:t>
            </a:r>
          </a:p>
          <a:p>
            <a:pPr algn="just"/>
            <a:r>
              <a:rPr lang="vi-VN" altLang="en-US">
                <a:latin typeface="Times New Roman" panose="02020603050405020304" pitchFamily="18" charset="0"/>
              </a:rPr>
              <a:t>    </a:t>
            </a:r>
            <a:r>
              <a:rPr lang="en-US" altLang="zh-CN">
                <a:latin typeface="Times New Roman" panose="02020603050405020304" pitchFamily="18" charset="0"/>
                <a:ea typeface="SimSun" pitchFamily="2" charset="-122"/>
              </a:rPr>
              <a:t>Minh xin An công thức làm kem nhưng muốn đổi lại thành món kem sữa chua xoài.</a:t>
            </a:r>
          </a:p>
          <a:p>
            <a:pPr algn="just"/>
            <a:r>
              <a:rPr lang="en-US" altLang="zh-CN">
                <a:latin typeface="Times New Roman" panose="02020603050405020304" pitchFamily="18" charset="0"/>
                <a:ea typeface="SimSun" pitchFamily="2" charset="-122"/>
              </a:rPr>
              <a:t> </a:t>
            </a:r>
            <a:r>
              <a:rPr lang="vi-VN" altLang="en-US">
                <a:latin typeface="Times New Roman" panose="02020603050405020304" pitchFamily="18" charset="0"/>
              </a:rPr>
              <a:t>  </a:t>
            </a:r>
            <a:r>
              <a:rPr lang="en-US" altLang="zh-CN">
                <a:latin typeface="Times New Roman" panose="02020603050405020304" pitchFamily="18" charset="0"/>
                <a:ea typeface="SimSun" pitchFamily="2" charset="-122"/>
              </a:rPr>
              <a:t> Em hãy giúp bạn An sửa công thức làm kem sữa chua dưa hấu thành kem sữa chua xoài nhé.</a:t>
            </a:r>
          </a:p>
        </p:txBody>
      </p:sp>
      <p:sp>
        <p:nvSpPr>
          <p:cNvPr id="3" name="Text Box 2"/>
          <p:cNvSpPr txBox="1"/>
          <p:nvPr/>
        </p:nvSpPr>
        <p:spPr>
          <a:xfrm>
            <a:off x="4572000" y="1524000"/>
            <a:ext cx="3847465" cy="4799965"/>
          </a:xfrm>
          <a:prstGeom prst="rect">
            <a:avLst/>
          </a:prstGeom>
          <a:solidFill>
            <a:schemeClr val="tx2">
              <a:lumMod val="20000"/>
              <a:lumOff val="80000"/>
            </a:schemeClr>
          </a:solidFill>
        </p:spPr>
        <p:txBody>
          <a:bodyPr>
            <a:spAutoFit/>
          </a:bodyPr>
          <a:lstStyle>
            <a:defPPr/>
          </a:lstStyle>
          <a:p>
            <a:pPr algn="ctr"/>
            <a:r>
              <a:rPr lang="vi-VN" altLang="en-US" b="1" noProof="1">
                <a:solidFill>
                  <a:srgbClr val="FF0000"/>
                </a:solidFill>
                <a:latin typeface="Times New Roman" panose="02020603050405020304" pitchFamily="18" charset="0"/>
                <a:cs typeface="Times New Roman" panose="02020603050405020304" pitchFamily="18" charset="0"/>
              </a:rPr>
              <a:t>Kem sữa chua dưa hấu</a:t>
            </a:r>
          </a:p>
          <a:p>
            <a:pPr algn="ctr"/>
            <a:r>
              <a:rPr lang="vi-VN" altLang="en-US"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Nguyên Liệu</a:t>
            </a:r>
          </a:p>
          <a:p>
            <a:pPr/>
            <a:r>
              <a:rPr lang="vi-VN" altLang="en-US" noProof="1">
                <a:latin typeface="Times New Roman" panose="02020603050405020304" pitchFamily="18" charset="0"/>
                <a:cs typeface="Times New Roman" panose="02020603050405020304" pitchFamily="18" charset="0"/>
              </a:rPr>
              <a:t>Dưa hấu: 250 g</a:t>
            </a:r>
          </a:p>
          <a:p>
            <a:pPr/>
            <a:r>
              <a:rPr lang="vi-VN" altLang="en-US" noProof="1">
                <a:latin typeface="Times New Roman" panose="02020603050405020304" pitchFamily="18" charset="0"/>
                <a:cs typeface="Times New Roman" panose="02020603050405020304" pitchFamily="18" charset="0"/>
              </a:rPr>
              <a:t>Sữa chua: 100g</a:t>
            </a:r>
          </a:p>
          <a:p>
            <a:pPr/>
            <a:r>
              <a:rPr lang="vi-VN" altLang="en-US" noProof="1">
                <a:latin typeface="Times New Roman" panose="02020603050405020304" pitchFamily="18" charset="0"/>
                <a:cs typeface="Times New Roman" panose="02020603050405020304" pitchFamily="18" charset="0"/>
              </a:rPr>
              <a:t>Mật ong: 1 thìa cà phê</a:t>
            </a:r>
          </a:p>
          <a:p>
            <a:pPr algn="ctr"/>
            <a:r>
              <a:rPr lang="vi-VN" altLang="en-US" b="1" noProof="1">
                <a:solidFill>
                  <a:srgbClr val="00B050"/>
                </a:solidFill>
                <a:latin typeface="Times New Roman" panose="02020603050405020304" pitchFamily="18" charset="0"/>
                <a:cs typeface="Times New Roman" panose="02020603050405020304" pitchFamily="18" charset="0"/>
              </a:rPr>
              <a:t>Dụng cụ</a:t>
            </a:r>
          </a:p>
          <a:p>
            <a:pPr/>
            <a:r>
              <a:rPr lang="vi-VN" altLang="en-US" noProof="1">
                <a:latin typeface="Times New Roman" panose="02020603050405020304" pitchFamily="18" charset="0"/>
                <a:cs typeface="Times New Roman" panose="02020603050405020304" pitchFamily="18" charset="0"/>
              </a:rPr>
              <a:t>1 tô to</a:t>
            </a:r>
          </a:p>
          <a:p>
            <a:pPr/>
            <a:r>
              <a:rPr lang="vi-VN" altLang="en-US" noProof="1">
                <a:latin typeface="Times New Roman" panose="02020603050405020304" pitchFamily="18" charset="0"/>
                <a:cs typeface="Times New Roman" panose="02020603050405020304" pitchFamily="18" charset="0"/>
              </a:rPr>
              <a:t>4 khuôn làm kem</a:t>
            </a:r>
          </a:p>
          <a:p>
            <a:pPr algn="ctr"/>
            <a:r>
              <a:rPr lang="vi-VN" altLang="en-US"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Hướng dẫn</a:t>
            </a:r>
          </a:p>
          <a:p>
            <a:pPr/>
            <a:r>
              <a:rPr lang="vi-VN" altLang="en-US" noProof="1">
                <a:latin typeface="Times New Roman" panose="02020603050405020304" pitchFamily="18" charset="0"/>
                <a:cs typeface="Times New Roman" panose="02020603050405020304" pitchFamily="18" charset="0"/>
              </a:rPr>
              <a:t>1 - Cho dưa hấu vào tô</a:t>
            </a:r>
          </a:p>
          <a:p>
            <a:pPr/>
            <a:r>
              <a:rPr lang="vi-VN" altLang="en-US" noProof="1">
                <a:latin typeface="Times New Roman" panose="02020603050405020304" pitchFamily="18" charset="0"/>
                <a:cs typeface="Times New Roman" panose="02020603050405020304" pitchFamily="18" charset="0"/>
              </a:rPr>
              <a:t>2 - Nghiền nát dưa hấu,</a:t>
            </a:r>
          </a:p>
          <a:p>
            <a:pPr/>
            <a:r>
              <a:rPr lang="vi-VN" altLang="en-US" noProof="1">
                <a:latin typeface="Times New Roman" panose="02020603050405020304" pitchFamily="18" charset="0"/>
                <a:cs typeface="Times New Roman" panose="02020603050405020304" pitchFamily="18" charset="0"/>
              </a:rPr>
              <a:t>3 - Cho sữa chua và mật ong vào tô.</a:t>
            </a:r>
          </a:p>
          <a:p>
            <a:pPr/>
            <a:r>
              <a:rPr lang="vi-VN" altLang="en-US" noProof="1">
                <a:latin typeface="Times New Roman" panose="02020603050405020304" pitchFamily="18" charset="0"/>
                <a:cs typeface="Times New Roman" panose="02020603050405020304" pitchFamily="18" charset="0"/>
              </a:rPr>
              <a:t>4 - Trộn đều hỗn hợp.</a:t>
            </a:r>
          </a:p>
          <a:p>
            <a:pPr/>
            <a:r>
              <a:rPr lang="vi-VN" altLang="en-US" noProof="1">
                <a:latin typeface="Times New Roman" panose="02020603050405020304" pitchFamily="18" charset="0"/>
                <a:cs typeface="Times New Roman" panose="02020603050405020304" pitchFamily="18" charset="0"/>
              </a:rPr>
              <a:t>5 - Cho hỗn hợp vào khuôn làm kem</a:t>
            </a:r>
          </a:p>
          <a:p>
            <a:pPr/>
            <a:r>
              <a:rPr lang="vi-VN" altLang="en-US" noProof="1">
                <a:latin typeface="Times New Roman" panose="02020603050405020304" pitchFamily="18" charset="0"/>
                <a:cs typeface="Times New Roman" panose="02020603050405020304" pitchFamily="18" charset="0"/>
              </a:rPr>
              <a:t>6 - Đặt khuôn kem vào ngăn đá tủ lạnh trong thời gian ít nhất 4 tiếng</a:t>
            </a:r>
          </a:p>
          <a:p>
            <a:pPr/>
            <a:r>
              <a:rPr lang="vi-VN" altLang="en-US" noProof="1">
                <a:latin typeface="Times New Roman" panose="02020603050405020304" pitchFamily="18" charset="0"/>
                <a:cs typeface="Times New Roman" panose="02020603050405020304" pitchFamily="18" charset="0"/>
              </a:rPr>
              <a:t>7 - Lấy kem ra thưởng thức.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2769" name="Picture 2" descr="088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0" name="Picture 3" descr="153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4"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5"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6"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4" name="Picture 7" descr="1520000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5" name="Picture 29" descr="Photobucket"/>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1524000" y="3238500"/>
            <a:ext cx="647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6" name="Picture 29" descr="Photobucket"/>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7696200" y="3200400"/>
            <a:ext cx="6477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7" name="Picture 10" descr="E:\Hinh\lovely\hdauwewiu (6).bmp"/>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7321550" y="5508625"/>
            <a:ext cx="1874838" cy="1331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Grp="1" noChangeArrowheads="1"/>
          </p:cNvSpPr>
          <p:nvPr>
            <p:ph type="title"/>
          </p:nvPr>
        </p:nvSpPr>
        <p:spPr>
          <a:xfrm>
            <a:off x="1371600" y="963613"/>
            <a:ext cx="3201988" cy="4767262"/>
          </a:xfrm>
          <a:solidFill>
            <a:schemeClr val="bg2"/>
          </a:solidFill>
          <a:ln w="38100">
            <a:prstDash val="lgDash"/>
            <a:miter lim="800000"/>
          </a:ln>
        </p:spPr>
        <p:txBody>
          <a:bodyPr vert="horz" wrap="square" lIns="91440" tIns="45720" rIns="91440" bIns="45720" numCol="1" anchorCtr="0" compatLnSpc="1">
            <a:prstTxWarp prst="textNoShape">
              <a:avLst/>
            </a:prstTxWarp>
          </a:bodyPr>
          <a:lstStyle>
            <a:defPPr/>
          </a:lstStyle>
          <a:p>
            <a:pP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H</a:t>
            </a: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oạt động</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 nhóm</a:t>
            </a: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 bàn (2’):</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 </a:t>
            </a: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       </a:t>
            </a:r>
            <a:br>
              <a:rPr lang="vi-VN" altLang="en-US" sz="2000" b="1" smtClean="0">
                <a:solidFill>
                  <a:schemeClr val="tx1"/>
                </a:solidFill>
                <a:effectLst>
                  <a:outerShdw blurRad="38100" dist="38100" dir="2700000" algn="tl">
                    <a:srgbClr val="FFFFFF"/>
                  </a:outerShdw>
                </a:effectLst>
                <a:latin typeface="Times New Roman" panose="02020603050405020304" pitchFamily="18" charset="0"/>
              </a:rPr>
            </a:b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 T</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hảo luận t</a:t>
            </a: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h</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ống nhất kết quả trên phiếu học tập.</a:t>
            </a:r>
            <a:b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b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 Nguyên liệu để làm món kem sữa chua dưa hấu gồm những gì?</a:t>
            </a:r>
            <a:b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br>
            <a:r>
              <a:rPr lang="vi-VN" altLang="en-US" sz="2000" b="1" smtClean="0">
                <a:solidFill>
                  <a:schemeClr val="tx1"/>
                </a:solidFill>
                <a:effectLst>
                  <a:outerShdw blurRad="38100" dist="38100" dir="2700000" algn="tl">
                    <a:srgbClr val="FFFFFF"/>
                  </a:outerShdw>
                </a:effectLst>
                <a:latin typeface="Times New Roman" panose="02020603050405020304" pitchFamily="18" charset="0"/>
              </a:rPr>
              <a:t>-</a:t>
            </a:r>
            <a:r>
              <a:rPr lang="en-US" altLang="zh-CN" sz="2000" b="1" smtClean="0">
                <a:solidFill>
                  <a:schemeClr val="tx1"/>
                </a:solidFill>
                <a:effectLst>
                  <a:outerShdw blurRad="38100" dist="38100" dir="2700000" algn="tl">
                    <a:srgbClr val="FFFFFF"/>
                  </a:outerShdw>
                </a:effectLst>
                <a:latin typeface="Times New Roman" panose="02020603050405020304" pitchFamily="18" charset="0"/>
                <a:ea typeface="SimSun" pitchFamily="2" charset="-122"/>
              </a:rPr>
              <a:t> Làm thế nào để sửa công thức làm kem sữa chua dưa hấu thành công thức làm kem sữa chua xoài?</a:t>
            </a:r>
          </a:p>
        </p:txBody>
      </p:sp>
      <p:sp>
        <p:nvSpPr>
          <p:cNvPr id="3" name="Text Box 2"/>
          <p:cNvSpPr txBox="1"/>
          <p:nvPr/>
        </p:nvSpPr>
        <p:spPr>
          <a:xfrm>
            <a:off x="4874260" y="2204084"/>
            <a:ext cx="3847465" cy="1753235"/>
          </a:xfrm>
          <a:prstGeom prst="rect">
            <a:avLst/>
          </a:prstGeom>
          <a:solidFill>
            <a:schemeClr val="tx2">
              <a:lumMod val="20000"/>
              <a:lumOff val="80000"/>
            </a:schemeClr>
          </a:solidFill>
        </p:spPr>
        <p:txBody>
          <a:bodyPr>
            <a:spAutoFit/>
          </a:bodyPr>
          <a:lstStyle>
            <a:defPPr/>
          </a:lstStyle>
          <a:p>
            <a:pPr algn="ctr"/>
            <a:r>
              <a:rPr lang="vi-VN" altLang="en-US" b="1" noProof="1">
                <a:solidFill>
                  <a:srgbClr val="FF0000"/>
                </a:solidFill>
                <a:latin typeface="Times New Roman" panose="02020603050405020304" pitchFamily="18" charset="0"/>
                <a:cs typeface="Times New Roman" panose="02020603050405020304" pitchFamily="18" charset="0"/>
              </a:rPr>
              <a:t>Kem sữa chua dưa hấu</a:t>
            </a:r>
          </a:p>
          <a:p>
            <a:pPr algn="ctr"/>
            <a:r>
              <a:rPr lang="vi-VN" altLang="en-US"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Nguyên Liệu</a:t>
            </a:r>
          </a:p>
          <a:p>
            <a:pPr/>
            <a:r>
              <a:rPr lang="vi-VN" altLang="en-US" noProof="1">
                <a:latin typeface="Times New Roman" panose="02020603050405020304" pitchFamily="18" charset="0"/>
                <a:cs typeface="Times New Roman" panose="02020603050405020304" pitchFamily="18" charset="0"/>
              </a:rPr>
              <a:t>Dưa hấu: 250 g</a:t>
            </a:r>
          </a:p>
          <a:p>
            <a:pPr/>
            <a:r>
              <a:rPr lang="vi-VN" altLang="en-US" noProof="1">
                <a:latin typeface="Times New Roman" panose="02020603050405020304" pitchFamily="18" charset="0"/>
                <a:cs typeface="Times New Roman" panose="02020603050405020304" pitchFamily="18" charset="0"/>
              </a:rPr>
              <a:t>Sữa chua: 100g</a:t>
            </a:r>
          </a:p>
          <a:p>
            <a:pPr/>
            <a:r>
              <a:rPr lang="vi-VN" altLang="en-US" noProof="1">
                <a:latin typeface="Times New Roman" panose="02020603050405020304" pitchFamily="18" charset="0"/>
                <a:cs typeface="Times New Roman" panose="02020603050405020304" pitchFamily="18" charset="0"/>
              </a:rPr>
              <a:t>Mật ong: 1 thìa cà phê</a:t>
            </a:r>
          </a:p>
          <a:p>
            <a:pPr algn="ctr"/>
            <a:endParaRPr lang="vi-VN" altLang="en-US" noProof="1">
              <a:latin typeface="Times New Roman" pitchFamily="18" charset="0"/>
              <a:cs typeface="Times New Roman" panose="02020603050405020304" pitchFamily="18" charset="0"/>
            </a:endParaRPr>
          </a:p>
        </p:txBody>
      </p:sp>
      <p:cxnSp>
        <p:nvCxnSpPr>
          <p:cNvPr id="4" name="Straight Connector 3"/>
          <p:cNvCxnSpPr/>
          <p:nvPr/>
        </p:nvCxnSpPr>
        <p:spPr>
          <a:xfrm flipH="1">
            <a:off x="4721225" y="1071563"/>
            <a:ext cx="0" cy="449580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 Box 6"/>
          <p:cNvSpPr txBox="1"/>
          <p:nvPr/>
        </p:nvSpPr>
        <p:spPr>
          <a:xfrm>
            <a:off x="4902833" y="991869"/>
            <a:ext cx="3847466" cy="4799965"/>
          </a:xfrm>
          <a:prstGeom prst="rect">
            <a:avLst/>
          </a:prstGeom>
          <a:solidFill>
            <a:schemeClr val="tx2">
              <a:lumMod val="20000"/>
              <a:lumOff val="80000"/>
            </a:schemeClr>
          </a:solidFill>
        </p:spPr>
        <p:txBody>
          <a:bodyPr>
            <a:spAutoFit/>
          </a:bodyPr>
          <a:lstStyle>
            <a:defPPr/>
          </a:lstStyle>
          <a:p>
            <a:pPr algn="ctr"/>
            <a:r>
              <a:rPr lang="vi-VN" altLang="en-US" b="1" noProof="1">
                <a:solidFill>
                  <a:srgbClr val="FF0000"/>
                </a:solidFill>
                <a:latin typeface="Times New Roman" panose="02020603050405020304" pitchFamily="18" charset="0"/>
                <a:cs typeface="Times New Roman" panose="02020603050405020304" pitchFamily="18" charset="0"/>
              </a:rPr>
              <a:t>Kem sữa chua dưa hấu</a:t>
            </a:r>
          </a:p>
          <a:p>
            <a:pPr algn="ctr"/>
            <a:r>
              <a:rPr lang="vi-VN" altLang="en-US"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Nguyên Liệu</a:t>
            </a:r>
          </a:p>
          <a:p>
            <a:pPr/>
            <a:r>
              <a:rPr lang="vi-VN" altLang="en-US" b="1" noProof="1">
                <a:solidFill>
                  <a:schemeClr val="accent3"/>
                </a:solidFill>
                <a:latin typeface="Times New Roman" panose="02020603050405020304" pitchFamily="18" charset="0"/>
                <a:cs typeface="Times New Roman" panose="02020603050405020304" pitchFamily="18" charset="0"/>
              </a:rPr>
              <a:t>Xoài</a:t>
            </a:r>
            <a:r>
              <a:rPr lang="vi-VN" altLang="en-US" noProof="1">
                <a:latin typeface="Times New Roman" panose="02020603050405020304" pitchFamily="18" charset="0"/>
                <a:cs typeface="Times New Roman" panose="02020603050405020304" pitchFamily="18" charset="0"/>
              </a:rPr>
              <a:t>: 250 g</a:t>
            </a:r>
          </a:p>
          <a:p>
            <a:pPr/>
            <a:r>
              <a:rPr lang="vi-VN" altLang="en-US" noProof="1">
                <a:latin typeface="Times New Roman" panose="02020603050405020304" pitchFamily="18" charset="0"/>
                <a:cs typeface="Times New Roman" panose="02020603050405020304" pitchFamily="18" charset="0"/>
              </a:rPr>
              <a:t>Sữa chua: 100g</a:t>
            </a:r>
          </a:p>
          <a:p>
            <a:pPr/>
            <a:r>
              <a:rPr lang="vi-VN" altLang="en-US" noProof="1">
                <a:latin typeface="Times New Roman" panose="02020603050405020304" pitchFamily="18" charset="0"/>
                <a:cs typeface="Times New Roman" panose="02020603050405020304" pitchFamily="18" charset="0"/>
              </a:rPr>
              <a:t>Mật ong: 1 thìa cà phê</a:t>
            </a:r>
          </a:p>
          <a:p>
            <a:pPr algn="ctr"/>
            <a:r>
              <a:rPr lang="vi-VN" altLang="en-US" b="1" noProof="1">
                <a:solidFill>
                  <a:srgbClr val="00B050"/>
                </a:solidFill>
                <a:latin typeface="Times New Roman" panose="02020603050405020304" pitchFamily="18" charset="0"/>
                <a:cs typeface="Times New Roman" panose="02020603050405020304" pitchFamily="18" charset="0"/>
              </a:rPr>
              <a:t>Dụng cụ</a:t>
            </a:r>
          </a:p>
          <a:p>
            <a:pPr/>
            <a:r>
              <a:rPr lang="vi-VN" altLang="en-US" noProof="1">
                <a:latin typeface="Times New Roman" panose="02020603050405020304" pitchFamily="18" charset="0"/>
                <a:cs typeface="Times New Roman" panose="02020603050405020304" pitchFamily="18" charset="0"/>
              </a:rPr>
              <a:t>1 tô to</a:t>
            </a:r>
          </a:p>
          <a:p>
            <a:pPr/>
            <a:r>
              <a:rPr lang="vi-VN" altLang="en-US" noProof="1">
                <a:latin typeface="Times New Roman" panose="02020603050405020304" pitchFamily="18" charset="0"/>
                <a:cs typeface="Times New Roman" panose="02020603050405020304" pitchFamily="18" charset="0"/>
              </a:rPr>
              <a:t>4 khuôn làm kem</a:t>
            </a:r>
          </a:p>
          <a:p>
            <a:pPr algn="ctr"/>
            <a:r>
              <a:rPr lang="vi-VN" altLang="en-US"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Hướng dẫn</a:t>
            </a:r>
          </a:p>
          <a:p>
            <a:pPr/>
            <a:r>
              <a:rPr lang="vi-VN" altLang="en-US" noProof="1">
                <a:latin typeface="Times New Roman" panose="02020603050405020304" pitchFamily="18" charset="0"/>
                <a:cs typeface="Times New Roman" panose="02020603050405020304" pitchFamily="18" charset="0"/>
              </a:rPr>
              <a:t>1 - Cho </a:t>
            </a:r>
            <a:r>
              <a:rPr lang="vi-VN" altLang="en-US" b="1" noProof="1">
                <a:solidFill>
                  <a:schemeClr val="accent3"/>
                </a:solidFill>
                <a:latin typeface="Times New Roman" panose="02020603050405020304" pitchFamily="18" charset="0"/>
                <a:cs typeface="Times New Roman" panose="02020603050405020304" pitchFamily="18" charset="0"/>
                <a:sym typeface="+mn-ea"/>
              </a:rPr>
              <a:t>Xoài</a:t>
            </a:r>
            <a:r>
              <a:rPr lang="vi-VN" altLang="en-US" noProof="1">
                <a:latin typeface="Times New Roman" panose="02020603050405020304" pitchFamily="18" charset="0"/>
                <a:cs typeface="Times New Roman" panose="02020603050405020304" pitchFamily="18" charset="0"/>
              </a:rPr>
              <a:t> vào tô</a:t>
            </a:r>
          </a:p>
          <a:p>
            <a:pPr/>
            <a:r>
              <a:rPr lang="vi-VN" altLang="en-US" noProof="1">
                <a:latin typeface="Times New Roman" panose="02020603050405020304" pitchFamily="18" charset="0"/>
                <a:cs typeface="Times New Roman" panose="02020603050405020304" pitchFamily="18" charset="0"/>
              </a:rPr>
              <a:t>2 - Nghiền nát </a:t>
            </a:r>
            <a:r>
              <a:rPr lang="vi-VN" altLang="en-US" b="1" noProof="1">
                <a:solidFill>
                  <a:schemeClr val="accent3"/>
                </a:solidFill>
                <a:latin typeface="Times New Roman" panose="02020603050405020304" pitchFamily="18" charset="0"/>
                <a:cs typeface="Times New Roman" panose="02020603050405020304" pitchFamily="18" charset="0"/>
                <a:sym typeface="+mn-ea"/>
              </a:rPr>
              <a:t>Xoài</a:t>
            </a:r>
            <a:r>
              <a:rPr lang="vi-VN" altLang="en-US" noProof="1">
                <a:latin typeface="Times New Roman" panose="02020603050405020304" pitchFamily="18" charset="0"/>
                <a:cs typeface="Times New Roman" panose="02020603050405020304" pitchFamily="18" charset="0"/>
              </a:rPr>
              <a:t>.</a:t>
            </a:r>
          </a:p>
          <a:p>
            <a:pPr/>
            <a:r>
              <a:rPr lang="vi-VN" altLang="en-US" noProof="1">
                <a:latin typeface="Times New Roman" panose="02020603050405020304" pitchFamily="18" charset="0"/>
                <a:cs typeface="Times New Roman" panose="02020603050405020304" pitchFamily="18" charset="0"/>
              </a:rPr>
              <a:t>3 - Cho sữa chua và mật ong vào tô.</a:t>
            </a:r>
          </a:p>
          <a:p>
            <a:pPr/>
            <a:r>
              <a:rPr lang="vi-VN" altLang="en-US" noProof="1">
                <a:latin typeface="Times New Roman" panose="02020603050405020304" pitchFamily="18" charset="0"/>
                <a:cs typeface="Times New Roman" panose="02020603050405020304" pitchFamily="18" charset="0"/>
              </a:rPr>
              <a:t>4 - Trộn đều hỗn hợp.</a:t>
            </a:r>
          </a:p>
          <a:p>
            <a:pPr/>
            <a:r>
              <a:rPr lang="vi-VN" altLang="en-US" noProof="1">
                <a:latin typeface="Times New Roman" panose="02020603050405020304" pitchFamily="18" charset="0"/>
                <a:cs typeface="Times New Roman" panose="02020603050405020304" pitchFamily="18" charset="0"/>
              </a:rPr>
              <a:t>5 - Cho hỗn hợp vào khuôn làm kem</a:t>
            </a:r>
          </a:p>
          <a:p>
            <a:pPr/>
            <a:r>
              <a:rPr lang="vi-VN" altLang="en-US" noProof="1">
                <a:latin typeface="Times New Roman" panose="02020603050405020304" pitchFamily="18" charset="0"/>
                <a:cs typeface="Times New Roman" panose="02020603050405020304" pitchFamily="18" charset="0"/>
              </a:rPr>
              <a:t>6 - Đặt khuôn kem vào ngăn đá tủ lạnh trong thời gian ít nhất 4 tiếng</a:t>
            </a:r>
          </a:p>
          <a:p>
            <a:pPr/>
            <a:r>
              <a:rPr lang="vi-VN" altLang="en-US" noProof="1">
                <a:latin typeface="Times New Roman" panose="02020603050405020304" pitchFamily="18" charset="0"/>
                <a:cs typeface="Times New Roman" panose="02020603050405020304" pitchFamily="18" charset="0"/>
              </a:rPr>
              <a:t>7 - Lấy kem ra thưởng thức.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after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1"/>
    </p:bldLst>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4817"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8"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0"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74613"/>
            <a:ext cx="6858000" cy="609601"/>
          </a:xfrm>
          <a:prstGeom prst="rect">
            <a:avLst/>
          </a:prstGeom>
          <a:noFill/>
          <a:ln w="38100" cap="flat">
            <a:noFill/>
            <a:prstDash val="lgDash"/>
            <a:miter lim="800000"/>
          </a:ln>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endParaRPr lang="vi-VN" altLang="en-US" sz="1800" b="1" smtClean="0">
              <a:solidFill>
                <a:srgbClr val="FF3300"/>
              </a:solidFill>
              <a:latin typeface="Times New Roman" pitchFamily="18" charset="0"/>
            </a:endParaRPr>
          </a:p>
          <a:p>
            <a:pPr>
              <a:defRPr/>
            </a:pPr>
            <a:r>
              <a:rPr lang="vi-VN" altLang="en-US" sz="1800" b="1" smtClean="0">
                <a:solidFill>
                  <a:srgbClr val="FF3300"/>
                </a:solidFill>
                <a:latin typeface="Times New Roman" panose="02020603050405020304" pitchFamily="18" charset="0"/>
              </a:rPr>
              <a:t>NHIỆM VỤ 1: </a:t>
            </a:r>
            <a:r>
              <a:rPr lang="en-US" sz="1800" b="1" smtClean="0">
                <a:solidFill>
                  <a:srgbClr val="FF3300"/>
                </a:solidFill>
                <a:latin typeface="Times New Roman" panose="02020603050405020304" pitchFamily="18" charset="0"/>
              </a:rPr>
              <a:t>T</a:t>
            </a:r>
            <a:r>
              <a:rPr lang="vi-VN" altLang="en-US" sz="1800" b="1" smtClean="0">
                <a:solidFill>
                  <a:srgbClr val="FF3300"/>
                </a:solidFill>
                <a:latin typeface="Times New Roman" panose="02020603050405020304" pitchFamily="18" charset="0"/>
              </a:rPr>
              <a:t>HỰC HÀNH</a:t>
            </a:r>
          </a:p>
        </p:txBody>
      </p:sp>
      <p:sp>
        <p:nvSpPr>
          <p:cNvPr id="9" name="Rectangle 2"/>
          <p:cNvSpPr txBox="1">
            <a:spLocks noChangeArrowheads="1"/>
          </p:cNvSpPr>
          <p:nvPr/>
        </p:nvSpPr>
        <p:spPr>
          <a:xfrm>
            <a:off x="1600200" y="544513"/>
            <a:ext cx="7078663" cy="1282700"/>
          </a:xfrm>
          <a:prstGeom prst="rect">
            <a:avLst/>
          </a:prstGeom>
          <a:solidFill>
            <a:schemeClr val="bg2"/>
          </a:solidFill>
        </p:spPr>
        <p:txBody>
          <a:bodyPr/>
          <a:lstStyle>
            <a:defPPr/>
          </a:lstStyle>
          <a:p>
            <a:pPr eaLnBrk="0" hangingPunct="0"/>
            <a:r>
              <a:rPr lang="vi-VN" alt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r>
              <a:rPr 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Mỗi máy tính (1-2HS) khởi động máy tính và phần mềm Word, nhập nội dung công thức làm kem sữa chua dưa hấu</a:t>
            </a:r>
            <a:r>
              <a:rPr lang="vi-VN" alt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endParaRPr lang="en-US" sz="2000">
              <a:solidFill>
                <a:srgbClr val="336699"/>
              </a:solidFill>
              <a:effectLst>
                <a:outerShdw blurRad="38100" dist="38100" dir="2700000" algn="tl">
                  <a:srgbClr val="000000"/>
                </a:outerShdw>
              </a:effectLst>
              <a:latin typeface="Times New Roman" pitchFamily="18" charset="0"/>
              <a:cs typeface="Times New Roman" panose="02020603050405020304" pitchFamily="18" charset="0"/>
            </a:endParaRPr>
          </a:p>
          <a:p>
            <a:pPr eaLnBrk="0" hangingPunct="0"/>
            <a:r>
              <a:rPr lang="vi-VN" alt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r>
              <a:rPr 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Thực hiện các thao tác định dạng để có kết quả như H5.22</a:t>
            </a:r>
          </a:p>
          <a:p>
            <a:pPr eaLnBrk="0" hangingPunct="0"/>
            <a:r>
              <a:rPr lang="vi-VN" alt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a:t>
            </a:r>
            <a:r>
              <a:rPr lang="en-US" sz="20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Lưu lại tệp bằng tên: kemsuachua-duahau.docx</a:t>
            </a:r>
          </a:p>
        </p:txBody>
      </p:sp>
      <p:sp>
        <p:nvSpPr>
          <p:cNvPr id="10" name="Rectangle 6"/>
          <p:cNvSpPr txBox="1">
            <a:spLocks noChangeArrowheads="1"/>
          </p:cNvSpPr>
          <p:nvPr/>
        </p:nvSpPr>
        <p:spPr>
          <a:xfrm>
            <a:off x="1752600" y="4435475"/>
            <a:ext cx="5561013" cy="1417638"/>
          </a:xfrm>
          <a:prstGeom prst="rect">
            <a:avLst/>
          </a:prstGeom>
        </p:spPr>
        <p:txBody>
          <a:bodyPr/>
          <a:lstStyle>
            <a:defPPr/>
            <a:lvl1pPr algn="l" rtl="0" eaLnBrk="0" fontAlgn="base" hangingPunct="0">
              <a:spcBef>
                <a:spcPct val="0"/>
              </a:spcBef>
              <a:spcAft>
                <a:spcPct val="0"/>
              </a:spcAft>
              <a:defRPr sz="3200" b="1" kern="1200">
                <a:solidFill>
                  <a:srgbClr val="336699"/>
                </a:solidFill>
                <a:effectLst>
                  <a:outerShdw blurRad="50000" dist="30000" dir="5400000" algn="tl" rotWithShape="0">
                    <a:srgbClr val="000000">
                      <a:alpha val="30000"/>
                    </a:srgbClr>
                  </a:outerShdw>
                </a:effectLst>
                <a:latin typeface="Times New Roman" panose="02020603050405020304" pitchFamily="18" charset="0"/>
                <a:ea typeface="+mj-ea"/>
                <a:cs typeface="Times New Roman" panose="02020603050405020304" pitchFamily="18" charset="0"/>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r>
              <a:rPr lang="en-US" smtClean="0"/>
              <a:t>     </a:t>
            </a:r>
          </a:p>
        </p:txBody>
      </p:sp>
      <p:sp>
        <p:nvSpPr>
          <p:cNvPr id="3" name="Text Box 2"/>
          <p:cNvSpPr txBox="1"/>
          <p:nvPr/>
        </p:nvSpPr>
        <p:spPr>
          <a:xfrm>
            <a:off x="1049019" y="1826260"/>
            <a:ext cx="8009256" cy="5015865"/>
          </a:xfrm>
          <a:prstGeom prst="rect">
            <a:avLst/>
          </a:prstGeom>
          <a:solidFill>
            <a:schemeClr val="tx2">
              <a:lumMod val="20000"/>
              <a:lumOff val="80000"/>
            </a:schemeClr>
          </a:solidFill>
        </p:spPr>
        <p:txBody>
          <a:bodyPr>
            <a:spAutoFit/>
          </a:bodyPr>
          <a:lstStyle>
            <a:defPPr/>
          </a:lstStyle>
          <a:p>
            <a:pPr algn="ctr"/>
            <a:r>
              <a:rPr lang="vi-VN" altLang="en-US" sz="2000" b="1" noProof="1">
                <a:solidFill>
                  <a:srgbClr val="FF0000"/>
                </a:solidFill>
                <a:latin typeface="Times New Roman" panose="02020603050405020304" pitchFamily="18" charset="0"/>
                <a:cs typeface="Times New Roman" panose="02020603050405020304" pitchFamily="18" charset="0"/>
              </a:rPr>
              <a:t>Kem sữa chua dưa hấu</a:t>
            </a:r>
          </a:p>
          <a:p>
            <a:pPr algn="ctr"/>
            <a:r>
              <a:rPr lang="vi-VN" altLang="en-US" sz="2000"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Nguyên Liệu</a:t>
            </a:r>
          </a:p>
          <a:p>
            <a:pPr/>
            <a:r>
              <a:rPr lang="vi-VN" altLang="en-US" sz="2000" noProof="1">
                <a:latin typeface="Times New Roman" panose="02020603050405020304" pitchFamily="18" charset="0"/>
                <a:cs typeface="Times New Roman" panose="02020603050405020304" pitchFamily="18" charset="0"/>
              </a:rPr>
              <a:t>Dưa hấu: 250 g</a:t>
            </a:r>
          </a:p>
          <a:p>
            <a:pPr/>
            <a:r>
              <a:rPr lang="vi-VN" altLang="en-US" sz="2000" noProof="1">
                <a:latin typeface="Times New Roman" panose="02020603050405020304" pitchFamily="18" charset="0"/>
                <a:cs typeface="Times New Roman" panose="02020603050405020304" pitchFamily="18" charset="0"/>
              </a:rPr>
              <a:t>Sữa chua: 100g</a:t>
            </a:r>
          </a:p>
          <a:p>
            <a:pPr/>
            <a:r>
              <a:rPr lang="vi-VN" altLang="en-US" sz="2000" noProof="1">
                <a:latin typeface="Times New Roman" panose="02020603050405020304" pitchFamily="18" charset="0"/>
                <a:cs typeface="Times New Roman" panose="02020603050405020304" pitchFamily="18" charset="0"/>
              </a:rPr>
              <a:t>Mật ong: 1 thìa cà phê</a:t>
            </a:r>
          </a:p>
          <a:p>
            <a:pPr algn="ctr"/>
            <a:r>
              <a:rPr lang="vi-VN" altLang="en-US" sz="2000" b="1" noProof="1">
                <a:solidFill>
                  <a:srgbClr val="00B050"/>
                </a:solidFill>
                <a:latin typeface="Times New Roman" panose="02020603050405020304" pitchFamily="18" charset="0"/>
                <a:cs typeface="Times New Roman" panose="02020603050405020304" pitchFamily="18" charset="0"/>
              </a:rPr>
              <a:t>Dụng cụ</a:t>
            </a:r>
          </a:p>
          <a:p>
            <a:pPr/>
            <a:r>
              <a:rPr lang="vi-VN" altLang="en-US" sz="2000" noProof="1">
                <a:latin typeface="Times New Roman" panose="02020603050405020304" pitchFamily="18" charset="0"/>
                <a:cs typeface="Times New Roman" panose="02020603050405020304" pitchFamily="18" charset="0"/>
              </a:rPr>
              <a:t>1 tô to</a:t>
            </a:r>
          </a:p>
          <a:p>
            <a:pPr/>
            <a:r>
              <a:rPr lang="vi-VN" altLang="en-US" sz="2000" noProof="1">
                <a:latin typeface="Times New Roman" panose="02020603050405020304" pitchFamily="18" charset="0"/>
                <a:cs typeface="Times New Roman" panose="02020603050405020304" pitchFamily="18" charset="0"/>
              </a:rPr>
              <a:t>4 khuôn làm kem</a:t>
            </a:r>
          </a:p>
          <a:p>
            <a:pPr algn="ctr"/>
            <a:r>
              <a:rPr lang="vi-VN" altLang="en-US" sz="2000" b="1" noProof="1">
                <a:gradFill>
                  <a:gsLst>
                    <a:gs pos="0">
                      <a:srgbClr val="14CD68"/>
                    </a:gs>
                    <a:gs pos="100000">
                      <a:srgbClr val="0B6E38"/>
                    </a:gs>
                  </a:gsLst>
                  <a:lin scaled="0"/>
                </a:gradFill>
                <a:latin typeface="Times New Roman" panose="02020603050405020304" pitchFamily="18" charset="0"/>
                <a:cs typeface="Times New Roman" panose="02020603050405020304" pitchFamily="18" charset="0"/>
              </a:rPr>
              <a:t>Hướng dẫn</a:t>
            </a:r>
          </a:p>
          <a:p>
            <a:pPr/>
            <a:r>
              <a:rPr lang="vi-VN" altLang="en-US" sz="2000" noProof="1">
                <a:latin typeface="Times New Roman" panose="02020603050405020304" pitchFamily="18" charset="0"/>
                <a:cs typeface="Times New Roman" panose="02020603050405020304" pitchFamily="18" charset="0"/>
              </a:rPr>
              <a:t>1 - Cho dưa hấu vào tô</a:t>
            </a:r>
          </a:p>
          <a:p>
            <a:pPr/>
            <a:r>
              <a:rPr lang="vi-VN" altLang="en-US" sz="2000" noProof="1">
                <a:latin typeface="Times New Roman" panose="02020603050405020304" pitchFamily="18" charset="0"/>
                <a:cs typeface="Times New Roman" panose="02020603050405020304" pitchFamily="18" charset="0"/>
              </a:rPr>
              <a:t>2 - Nghiền nát dưa hấu,</a:t>
            </a:r>
          </a:p>
          <a:p>
            <a:pPr/>
            <a:r>
              <a:rPr lang="vi-VN" altLang="en-US" sz="2000" noProof="1">
                <a:latin typeface="Times New Roman" panose="02020603050405020304" pitchFamily="18" charset="0"/>
                <a:cs typeface="Times New Roman" panose="02020603050405020304" pitchFamily="18" charset="0"/>
              </a:rPr>
              <a:t>3 - Cho sữa chua và mật ong vào tô.</a:t>
            </a:r>
          </a:p>
          <a:p>
            <a:pPr/>
            <a:r>
              <a:rPr lang="vi-VN" altLang="en-US" sz="2000" noProof="1">
                <a:latin typeface="Times New Roman" panose="02020603050405020304" pitchFamily="18" charset="0"/>
                <a:cs typeface="Times New Roman" panose="02020603050405020304" pitchFamily="18" charset="0"/>
              </a:rPr>
              <a:t>4 - Trộn đều hỗn hợp.</a:t>
            </a:r>
          </a:p>
          <a:p>
            <a:pPr/>
            <a:r>
              <a:rPr lang="vi-VN" altLang="en-US" sz="2000" noProof="1">
                <a:latin typeface="Times New Roman" panose="02020603050405020304" pitchFamily="18" charset="0"/>
                <a:cs typeface="Times New Roman" panose="02020603050405020304" pitchFamily="18" charset="0"/>
              </a:rPr>
              <a:t>5 - Cho hỗn hợp vào khuôn làm kem</a:t>
            </a:r>
          </a:p>
          <a:p>
            <a:pPr/>
            <a:r>
              <a:rPr lang="vi-VN" altLang="en-US" sz="2000" noProof="1">
                <a:latin typeface="Times New Roman" panose="02020603050405020304" pitchFamily="18" charset="0"/>
                <a:cs typeface="Times New Roman" panose="02020603050405020304" pitchFamily="18" charset="0"/>
              </a:rPr>
              <a:t>6 - Đặt khuôn kem vào ngăn đá tủ lạnh trong thời gian ít nhất 4 tiếng</a:t>
            </a:r>
          </a:p>
          <a:p>
            <a:pPr/>
            <a:r>
              <a:rPr lang="vi-VN" altLang="en-US" sz="2000" noProof="1">
                <a:latin typeface="Times New Roman" panose="02020603050405020304" pitchFamily="18" charset="0"/>
                <a:cs typeface="Times New Roman" panose="02020603050405020304" pitchFamily="18" charset="0"/>
              </a:rPr>
              <a:t>7 - Lấy kem ra thưởng thức.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5841"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2"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3"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149225"/>
            <a:ext cx="6858000" cy="609600"/>
          </a:xfrm>
          <a:prstGeom prst="rect">
            <a:avLst/>
          </a:prstGeom>
          <a:noFill/>
          <a:ln w="38100" cap="flat">
            <a:noFill/>
            <a:prstDash val="lgDash"/>
            <a:miter lim="800000"/>
          </a:ln>
        </p:spPr>
        <p:txBody>
          <a:bodyPr/>
          <a:lstStyle>
            <a:defPPr/>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endParaRPr lang="vi-VN" altLang="en-US" sz="1900" b="1" smtClean="0">
              <a:solidFill>
                <a:srgbClr val="FF3300"/>
              </a:solidFill>
              <a:latin typeface="Times New Roman" pitchFamily="18" charset="0"/>
            </a:endParaRPr>
          </a:p>
          <a:p>
            <a:pPr>
              <a:defRPr/>
            </a:pPr>
            <a:r>
              <a:rPr lang="vi-VN" altLang="en-US" sz="1900" b="1" smtClean="0">
                <a:solidFill>
                  <a:srgbClr val="FF3300"/>
                </a:solidFill>
                <a:latin typeface="Times New Roman" panose="02020603050405020304" pitchFamily="18" charset="0"/>
              </a:rPr>
              <a:t>NHIỆM VỤ 2: </a:t>
            </a:r>
          </a:p>
        </p:txBody>
      </p:sp>
      <p:sp>
        <p:nvSpPr>
          <p:cNvPr id="9" name="Rectangle 2"/>
          <p:cNvSpPr txBox="1">
            <a:spLocks noChangeArrowheads="1"/>
          </p:cNvSpPr>
          <p:nvPr/>
        </p:nvSpPr>
        <p:spPr>
          <a:xfrm>
            <a:off x="390525" y="620713"/>
            <a:ext cx="8756650" cy="1238250"/>
          </a:xfrm>
          <a:prstGeom prst="rect">
            <a:avLst/>
          </a:prstGeom>
          <a:solidFill>
            <a:schemeClr val="bg2"/>
          </a:solidFill>
        </p:spPr>
        <p:txBody>
          <a:bodyPr/>
          <a:lstStyle>
            <a:defPPr/>
          </a:lstStyle>
          <a:p>
            <a:pPr eaLnBrk="0" hangingPunct="0"/>
            <a:r>
              <a:rPr lang="en-US" sz="24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Thảo luận nhóm và đại diện nhóm trả lời, hoàn thành các câu hỏi sau: </a:t>
            </a:r>
          </a:p>
          <a:p>
            <a:pPr eaLnBrk="0" hangingPunct="0"/>
            <a:r>
              <a:rPr lang="en-US" sz="24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Câu 1: Em hãy nêu các bước thực hiện tìm kiếm trong Word? </a:t>
            </a:r>
          </a:p>
          <a:p>
            <a:pPr eaLnBrk="0" hangingPunct="0"/>
            <a:r>
              <a:rPr lang="en-US" sz="2400">
                <a:solidFill>
                  <a:srgbClr val="336699"/>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Câu 2: Em hãy nêu các bước thực hiện thay thế trong Word?</a:t>
            </a:r>
          </a:p>
        </p:txBody>
      </p:sp>
      <p:sp>
        <p:nvSpPr>
          <p:cNvPr id="10" name="Rectangle 6"/>
          <p:cNvSpPr txBox="1">
            <a:spLocks noChangeArrowheads="1"/>
          </p:cNvSpPr>
          <p:nvPr/>
        </p:nvSpPr>
        <p:spPr>
          <a:xfrm>
            <a:off x="1752600" y="4435475"/>
            <a:ext cx="5561013" cy="1417638"/>
          </a:xfrm>
          <a:prstGeom prst="rect">
            <a:avLst/>
          </a:prstGeom>
        </p:spPr>
        <p:txBody>
          <a:bodyPr/>
          <a:lstStyle>
            <a:defPPr/>
            <a:lvl1pPr algn="l" rtl="0" eaLnBrk="0" fontAlgn="base" hangingPunct="0">
              <a:spcBef>
                <a:spcPct val="0"/>
              </a:spcBef>
              <a:spcAft>
                <a:spcPct val="0"/>
              </a:spcAft>
              <a:defRPr sz="3200" b="1" kern="1200">
                <a:solidFill>
                  <a:srgbClr val="336699"/>
                </a:solidFill>
                <a:effectLst>
                  <a:outerShdw blurRad="50000" dist="30000" dir="5400000" algn="tl" rotWithShape="0">
                    <a:srgbClr val="000000">
                      <a:alpha val="30000"/>
                    </a:srgbClr>
                  </a:outerShdw>
                </a:effectLst>
                <a:latin typeface="Times New Roman" panose="02020603050405020304" pitchFamily="18" charset="0"/>
                <a:ea typeface="+mj-ea"/>
                <a:cs typeface="Times New Roman" panose="02020603050405020304" pitchFamily="18" charset="0"/>
              </a:defRPr>
            </a:lvl1pPr>
            <a:lvl2pPr algn="l" rtl="0" eaLnBrk="0" fontAlgn="base" hangingPunct="0">
              <a:spcBef>
                <a:spcPct val="0"/>
              </a:spcBef>
              <a:spcAft>
                <a:spcPct val="0"/>
              </a:spcAft>
              <a:defRPr sz="4300">
                <a:solidFill>
                  <a:srgbClr val="572314"/>
                </a:solidFill>
                <a:latin typeface="Gill Sans MT"/>
              </a:defRPr>
            </a:lvl2pPr>
            <a:lvl3pPr algn="l" rtl="0" eaLnBrk="0" fontAlgn="base" hangingPunct="0">
              <a:spcBef>
                <a:spcPct val="0"/>
              </a:spcBef>
              <a:spcAft>
                <a:spcPct val="0"/>
              </a:spcAft>
              <a:defRPr sz="4300">
                <a:solidFill>
                  <a:srgbClr val="572314"/>
                </a:solidFill>
                <a:latin typeface="Gill Sans MT"/>
              </a:defRPr>
            </a:lvl3pPr>
            <a:lvl4pPr algn="l" rtl="0" eaLnBrk="0" fontAlgn="base" hangingPunct="0">
              <a:spcBef>
                <a:spcPct val="0"/>
              </a:spcBef>
              <a:spcAft>
                <a:spcPct val="0"/>
              </a:spcAft>
              <a:defRPr sz="4300">
                <a:solidFill>
                  <a:srgbClr val="572314"/>
                </a:solidFill>
                <a:latin typeface="Gill Sans MT"/>
              </a:defRPr>
            </a:lvl4pPr>
            <a:lvl5pPr algn="l" rtl="0" eaLnBrk="0" fontAlgn="base" hangingPunct="0">
              <a:spcBef>
                <a:spcPct val="0"/>
              </a:spcBef>
              <a:spcAft>
                <a:spcPct val="0"/>
              </a:spcAft>
              <a:defRPr sz="4300">
                <a:solidFill>
                  <a:srgbClr val="572314"/>
                </a:solidFill>
                <a:latin typeface="Gill Sans MT"/>
              </a:defRPr>
            </a:lvl5pPr>
            <a:lvl6pPr marL="457200" algn="l" rtl="0" fontAlgn="base">
              <a:spcBef>
                <a:spcPct val="0"/>
              </a:spcBef>
              <a:spcAft>
                <a:spcPct val="0"/>
              </a:spcAft>
              <a:defRPr sz="4300">
                <a:solidFill>
                  <a:srgbClr val="572314"/>
                </a:solidFill>
                <a:latin typeface="Gill Sans MT"/>
              </a:defRPr>
            </a:lvl6pPr>
            <a:lvl7pPr marL="914400" algn="l" rtl="0" fontAlgn="base">
              <a:spcBef>
                <a:spcPct val="0"/>
              </a:spcBef>
              <a:spcAft>
                <a:spcPct val="0"/>
              </a:spcAft>
              <a:defRPr sz="4300">
                <a:solidFill>
                  <a:srgbClr val="572314"/>
                </a:solidFill>
                <a:latin typeface="Gill Sans MT"/>
              </a:defRPr>
            </a:lvl7pPr>
            <a:lvl8pPr marL="1371600" algn="l" rtl="0" fontAlgn="base">
              <a:spcBef>
                <a:spcPct val="0"/>
              </a:spcBef>
              <a:spcAft>
                <a:spcPct val="0"/>
              </a:spcAft>
              <a:defRPr sz="4300">
                <a:solidFill>
                  <a:srgbClr val="572314"/>
                </a:solidFill>
                <a:latin typeface="Gill Sans MT"/>
              </a:defRPr>
            </a:lvl8pPr>
            <a:lvl9pPr marL="1828800" algn="l" rtl="0" fontAlgn="base">
              <a:spcBef>
                <a:spcPct val="0"/>
              </a:spcBef>
              <a:spcAft>
                <a:spcPct val="0"/>
              </a:spcAft>
              <a:defRPr sz="4300">
                <a:solidFill>
                  <a:srgbClr val="572314"/>
                </a:solidFill>
                <a:latin typeface="Gill Sans MT"/>
              </a:defRPr>
            </a:lvl9pPr>
          </a:lstStyle>
          <a:p>
            <a:pPr>
              <a:defRPr/>
            </a:pPr>
            <a:r>
              <a:rPr lang="en-US" smtClean="0"/>
              <a:t>     </a:t>
            </a:r>
          </a:p>
        </p:txBody>
      </p:sp>
      <p:sp>
        <p:nvSpPr>
          <p:cNvPr id="19" name="Rectangle 11"/>
          <p:cNvSpPr txBox="1">
            <a:spLocks noChangeArrowheads="1"/>
          </p:cNvSpPr>
          <p:nvPr/>
        </p:nvSpPr>
        <p:spPr bwMode="auto">
          <a:xfrm>
            <a:off x="969963" y="2116138"/>
            <a:ext cx="781685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vl1pPr marL="365125" indent="-282575">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eaLnBrk="0" hangingPunct="0">
              <a:spcBef>
                <a:spcPts val="600"/>
              </a:spcBef>
              <a:buClr>
                <a:schemeClr val="accent1"/>
              </a:buClr>
              <a:buSzPct val="80000"/>
              <a:buFont typeface="Wingdings 2" pitchFamily="18" charset="2"/>
              <a:buChar char=""/>
            </a:pPr>
            <a:r>
              <a:rPr lang="en-US" altLang="zh-CN" sz="2400" b="1">
                <a:solidFill>
                  <a:srgbClr val="FF0000"/>
                </a:solidFill>
                <a:latin typeface="Times New Roman" panose="02020603050405020304" pitchFamily="18" charset="0"/>
                <a:ea typeface="SimSun" pitchFamily="2" charset="-122"/>
              </a:rPr>
              <a:t>a. Tìm kiếm: Gồm có 3 bước.</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B1. N</a:t>
            </a:r>
            <a:r>
              <a:rPr lang="vi-VN" altLang="en-US" sz="2400" b="1">
                <a:solidFill>
                  <a:schemeClr val="tx2"/>
                </a:solidFill>
                <a:latin typeface="Times New Roman" panose="02020603050405020304" pitchFamily="18" charset="0"/>
              </a:rPr>
              <a:t>h</a:t>
            </a:r>
            <a:r>
              <a:rPr lang="en-US" altLang="zh-CN" sz="2400" b="1">
                <a:solidFill>
                  <a:schemeClr val="tx2"/>
                </a:solidFill>
                <a:latin typeface="Times New Roman" panose="02020603050405020304" pitchFamily="18" charset="0"/>
                <a:ea typeface="SimSun" pitchFamily="2" charset="-122"/>
              </a:rPr>
              <a:t>áy chuột vào thẻ Home.</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B2. Trong nhóm lệnh Editing \ Find.</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B3. Gõ từ, cụm từ cần tìm rồi nhấn phím Enter.</a:t>
            </a:r>
          </a:p>
          <a:p>
            <a:pPr eaLnBrk="0" hangingPunct="0">
              <a:spcBef>
                <a:spcPts val="600"/>
              </a:spcBef>
              <a:buClr>
                <a:schemeClr val="accent1"/>
              </a:buClr>
              <a:buSzPct val="80000"/>
              <a:buFont typeface="Wingdings 2" pitchFamily="18" charset="2"/>
              <a:buChar char=""/>
            </a:pPr>
            <a:r>
              <a:rPr lang="en-US" altLang="zh-CN" sz="2400" b="1">
                <a:solidFill>
                  <a:srgbClr val="FF0000"/>
                </a:solidFill>
                <a:latin typeface="Times New Roman" panose="02020603050405020304" pitchFamily="18" charset="0"/>
                <a:ea typeface="SimSun" pitchFamily="2" charset="-122"/>
              </a:rPr>
              <a:t>b. Thay thế: Gồm 4 bước:</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B1. Trong nhóm lệnh Editing \ Replace.</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B2. Gõ từ, cụm từ cần tìm trong ô Find what.</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B3. Gõ từ hoặc cụm từ thay thế trong ô Replace with.</a:t>
            </a:r>
          </a:p>
          <a:p>
            <a:pPr eaLnBrk="0" hangingPunct="0">
              <a:spcBef>
                <a:spcPts val="600"/>
              </a:spcBef>
              <a:buClr>
                <a:schemeClr val="accent1"/>
              </a:buClr>
              <a:buSzPct val="80000"/>
              <a:buFont typeface="Wingdings 2" pitchFamily="18" charset="2"/>
              <a:buChar char=""/>
            </a:pPr>
            <a:r>
              <a:rPr lang="en-US" altLang="zh-CN" sz="2400" b="1">
                <a:solidFill>
                  <a:schemeClr val="tx2"/>
                </a:solidFill>
                <a:latin typeface="Times New Roman" panose="02020603050405020304" pitchFamily="18" charset="0"/>
                <a:ea typeface="SimSun" pitchFamily="2" charset="-122"/>
              </a:rPr>
              <a:t>B4. Nháy chuột vào nút Replace (replace All) để thực hiện thay thế.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heckerboard(across)">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6865"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6"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7"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8"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76200"/>
            <a:ext cx="6858000" cy="609600"/>
          </a:xfrm>
          <a:prstGeom prst="rect">
            <a:avLst/>
          </a:prstGeom>
          <a:noFill/>
          <a:ln w="38100" cap="flat">
            <a:noFill/>
            <a:prstDash val="lgDash"/>
            <a:miter lim="800000"/>
          </a:ln>
        </p:spPr>
        <p:txBody>
          <a:bodyPr/>
          <a:lstStyle>
            <a:defPPr/>
          </a:lstStyle>
          <a:p>
            <a:pPr eaLnBrk="0" hangingPunct="0"/>
            <a:r>
              <a:rPr lang="en-US" altLang="zh-CN" sz="3600" b="1">
                <a:solidFill>
                  <a:srgbClr val="FF3300"/>
                </a:solidFill>
                <a:effectLst>
                  <a:outerShdw blurRad="38100" dist="38100" dir="2700000" algn="tl">
                    <a:srgbClr val="C0C0C0"/>
                  </a:outerShdw>
                </a:effectLst>
                <a:latin typeface="Times New Roman" panose="02020603050405020304" pitchFamily="18" charset="0"/>
                <a:ea typeface="SimSun" pitchFamily="2" charset="-122"/>
              </a:rPr>
              <a:t>TÌM KIẾM VÀ THAY THẾ</a:t>
            </a:r>
          </a:p>
        </p:txBody>
      </p:sp>
      <p:grpSp>
        <p:nvGrpSpPr>
          <p:cNvPr id="2" name="Group 2"/>
          <p:cNvGrpSpPr/>
          <p:nvPr/>
        </p:nvGrpSpPr>
        <p:grpSpPr>
          <a:xfrm>
            <a:off x="2209800" y="990600"/>
            <a:ext cx="4648200" cy="533400"/>
            <a:chOff x="144" y="1152"/>
            <a:chExt cx="4648" cy="293"/>
          </a:xfrm>
        </p:grpSpPr>
        <p:sp>
          <p:nvSpPr>
            <p:cNvPr id="36873" name="AutoShape 3"/>
            <p:cNvSpPr>
              <a:spLocks noChangeArrowheads="1"/>
            </p:cNvSpPr>
            <p:nvPr/>
          </p:nvSpPr>
          <p:spPr bwMode="auto">
            <a:xfrm>
              <a:off x="336" y="1152"/>
              <a:ext cx="4456" cy="293"/>
            </a:xfrm>
            <a:prstGeom prst="roundRect">
              <a:avLst>
                <a:gd name="adj" fmla="val 50000"/>
              </a:avLst>
            </a:prstGeom>
            <a:noFill/>
            <a:ln w="28575">
              <a:solidFill>
                <a:schemeClr val="bg2"/>
              </a:solidFill>
              <a:round/>
            </a:ln>
            <a:extLst>
              <a:ext uri="{909E8E84-426E-40DD-AFC4-6F175D3DCCD1}">
                <a14:hiddenFill xmlns:a14="http://schemas.microsoft.com/office/drawing/2010/main">
                  <a:solidFill>
                    <a:srgbClr val="FFFFFF"/>
                  </a:solidFill>
                </a14:hiddenFill>
              </a:ext>
            </a:extLst>
          </p:spPr>
          <p:txBody>
            <a:bodyPr wrap="none" anchor="ctr"/>
            <a:lstStyle>
              <a:defPPr/>
            </a:lstStyle>
            <a:p>
              <a:pPr algn="ctr"/>
              <a:r>
                <a:rPr lang="vi-VN" altLang="en-US" sz="2800" b="1">
                  <a:solidFill>
                    <a:srgbClr val="660033"/>
                  </a:solidFill>
                  <a:latin typeface="Times New Roman" panose="02020603050405020304" pitchFamily="18" charset="0"/>
                </a:rPr>
                <a:t>1</a:t>
              </a:r>
              <a:r>
                <a:rPr lang="en-US" altLang="zh-CN" sz="2800" b="1">
                  <a:solidFill>
                    <a:srgbClr val="660033"/>
                  </a:solidFill>
                  <a:latin typeface="Times New Roman" panose="02020603050405020304" pitchFamily="18" charset="0"/>
                  <a:ea typeface="SimSun" pitchFamily="2" charset="-122"/>
                </a:rPr>
                <a:t>. Tìm </a:t>
              </a:r>
              <a:r>
                <a:rPr lang="vi-VN" altLang="en-US" sz="2800" b="1">
                  <a:solidFill>
                    <a:srgbClr val="660033"/>
                  </a:solidFill>
                  <a:latin typeface="Times New Roman" panose="02020603050405020304" pitchFamily="18" charset="0"/>
                </a:rPr>
                <a:t>Kiếm</a:t>
              </a:r>
            </a:p>
          </p:txBody>
        </p:sp>
        <p:grpSp>
          <p:nvGrpSpPr>
            <p:cNvPr id="36874" name="Group 4"/>
            <p:cNvGrpSpPr/>
            <p:nvPr/>
          </p:nvGrpSpPr>
          <p:grpSpPr>
            <a:xfrm>
              <a:off x="144" y="1176"/>
              <a:ext cx="240" cy="240"/>
              <a:chOff x="2078" y="1680"/>
              <a:chExt cx="1615" cy="1615"/>
            </a:xfrm>
          </p:grpSpPr>
          <p:sp>
            <p:nvSpPr>
              <p:cNvPr id="36875" name="Oval 5"/>
              <p:cNvSpPr>
                <a:spLocks noChangeArrowheads="1"/>
              </p:cNvSpPr>
              <p:nvPr/>
            </p:nvSpPr>
            <p:spPr bwMode="auto">
              <a:xfrm>
                <a:off x="2078" y="1689"/>
                <a:ext cx="1613" cy="1608"/>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defPPr/>
              </a:lstStyle>
              <a:p>
                <a:pPr/>
                <a:endParaRPr lang="en-US" altLang="zh-CN">
                  <a:ea typeface="SimSun" pitchFamily="2" charset="-122"/>
                </a:endParaRPr>
              </a:p>
            </p:txBody>
          </p:sp>
          <p:sp>
            <p:nvSpPr>
              <p:cNvPr id="36876" name="Oval 6"/>
              <p:cNvSpPr>
                <a:spLocks noChangeArrowheads="1"/>
              </p:cNvSpPr>
              <p:nvPr/>
            </p:nvSpPr>
            <p:spPr bwMode="auto">
              <a:xfrm>
                <a:off x="2174" y="1771"/>
                <a:ext cx="1421" cy="1432"/>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defPPr/>
              </a:lstStyle>
              <a:p>
                <a:pPr/>
                <a:endParaRPr lang="en-US" altLang="zh-CN">
                  <a:ea typeface="SimSun" pitchFamily="2" charset="-122"/>
                </a:endParaRPr>
              </a:p>
            </p:txBody>
          </p:sp>
          <p:sp>
            <p:nvSpPr>
              <p:cNvPr id="15" name="Oval 7"/>
              <p:cNvSpPr>
                <a:spLocks noChangeArrowheads="1"/>
              </p:cNvSpPr>
              <p:nvPr/>
            </p:nvSpPr>
            <p:spPr bwMode="gray">
              <a:xfrm>
                <a:off x="2249" y="1859"/>
                <a:ext cx="1260" cy="126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p:spPr>
            <p:txBody>
              <a:bodyPr wrap="none" anchor="ctr">
                <a:spAutoFit/>
              </a:bodyPr>
              <a:lstStyle>
                <a:defPPr/>
              </a:lstStyle>
              <a:p>
                <a:pPr>
                  <a:defRPr/>
                </a:pPr>
                <a:endParaRPr lang="en-US">
                  <a:latin typeface="Gill Sans MT"/>
                </a:endParaRPr>
              </a:p>
            </p:txBody>
          </p:sp>
          <p:sp>
            <p:nvSpPr>
              <p:cNvPr id="36878" name="Oval 8"/>
              <p:cNvSpPr>
                <a:spLocks noChangeArrowheads="1"/>
              </p:cNvSpPr>
              <p:nvPr/>
            </p:nvSpPr>
            <p:spPr bwMode="auto">
              <a:xfrm>
                <a:off x="2249" y="1859"/>
                <a:ext cx="1260" cy="1262"/>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defPPr/>
              </a:lstStyle>
              <a:p>
                <a:pPr/>
                <a:endParaRPr lang="en-US" altLang="zh-CN">
                  <a:ea typeface="SimSun" pitchFamily="2" charset="-122"/>
                </a:endParaRPr>
              </a:p>
            </p:txBody>
          </p:sp>
          <p:sp>
            <p:nvSpPr>
              <p:cNvPr id="17" name="Oval 9"/>
              <p:cNvSpPr>
                <a:spLocks noChangeArrowheads="1"/>
              </p:cNvSpPr>
              <p:nvPr/>
            </p:nvSpPr>
            <p:spPr bwMode="gray">
              <a:xfrm>
                <a:off x="2334" y="1941"/>
                <a:ext cx="1100" cy="109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p:spPr>
            <p:txBody>
              <a:bodyPr anchor="ctr">
                <a:spAutoFit/>
              </a:bodyPr>
              <a:lstStyle>
                <a:defPPr/>
              </a:lstStyle>
              <a:p>
                <a:pPr>
                  <a:defRPr/>
                </a:pPr>
                <a:endParaRPr lang="en-US">
                  <a:latin typeface="Gill Sans MT"/>
                </a:endParaRPr>
              </a:p>
            </p:txBody>
          </p:sp>
          <p:sp>
            <p:nvSpPr>
              <p:cNvPr id="36880" name="Oval 10"/>
              <p:cNvSpPr>
                <a:spLocks noChangeArrowheads="1"/>
              </p:cNvSpPr>
              <p:nvPr/>
            </p:nvSpPr>
            <p:spPr bwMode="auto">
              <a:xfrm>
                <a:off x="2334" y="1941"/>
                <a:ext cx="1100" cy="109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defPPr/>
              </a:lstStyle>
              <a:p>
                <a:pPr/>
                <a:endParaRPr lang="en-US" altLang="zh-CN">
                  <a:ea typeface="SimSun" pitchFamily="2" charset="-122"/>
                </a:endParaRPr>
              </a:p>
            </p:txBody>
          </p:sp>
        </p:grpSp>
      </p:grpSp>
      <p:sp>
        <p:nvSpPr>
          <p:cNvPr id="19" name="Rectangle 11"/>
          <p:cNvSpPr txBox="1">
            <a:spLocks noChangeArrowheads="1"/>
          </p:cNvSpPr>
          <p:nvPr/>
        </p:nvSpPr>
        <p:spPr bwMode="auto">
          <a:xfrm>
            <a:off x="685800" y="1889125"/>
            <a:ext cx="7696200"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vl1pPr marL="365125" indent="-282575">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eaLnBrk="0" hangingPunct="0">
              <a:spcBef>
                <a:spcPts val="600"/>
              </a:spcBef>
              <a:buClr>
                <a:schemeClr val="accent1"/>
              </a:buClr>
              <a:buSzPct val="80000"/>
              <a:buFont typeface="Wingdings 2" pitchFamily="18" charset="2"/>
              <a:buChar char=""/>
            </a:pPr>
            <a:r>
              <a:rPr lang="en-US" altLang="zh-CN" sz="3200" b="1">
                <a:solidFill>
                  <a:schemeClr val="tx2"/>
                </a:solidFill>
                <a:latin typeface="Times New Roman" panose="02020603050405020304" pitchFamily="18" charset="0"/>
                <a:ea typeface="SimSun" pitchFamily="2" charset="-122"/>
              </a:rPr>
              <a:t>Các bước thực hiện:</a:t>
            </a:r>
            <a:endParaRPr lang="en-US" altLang="zh-CN" sz="3200">
              <a:solidFill>
                <a:schemeClr val="tx2"/>
              </a:solidFill>
              <a:latin typeface="Times New Roman" pitchFamily="18" charset="0"/>
              <a:ea typeface="SimSun" pitchFamily="2" charset="-122"/>
            </a:endParaRPr>
          </a:p>
          <a:p>
            <a:pPr eaLnBrk="0" hangingPunct="0">
              <a:spcBef>
                <a:spcPts val="600"/>
              </a:spcBef>
              <a:buClr>
                <a:schemeClr val="accent1"/>
              </a:buClr>
              <a:buSzPct val="80000"/>
            </a:pPr>
            <a:r>
              <a:rPr lang="en-US" altLang="zh-CN" sz="3200" i="1">
                <a:solidFill>
                  <a:schemeClr val="tx2"/>
                </a:solidFill>
                <a:latin typeface="Times New Roman" panose="02020603050405020304" pitchFamily="18" charset="0"/>
                <a:ea typeface="SimSun" pitchFamily="2" charset="-122"/>
              </a:rPr>
              <a:t>  		</a:t>
            </a:r>
            <a:r>
              <a:rPr lang="en-US" altLang="zh-CN" sz="3200" b="1">
                <a:solidFill>
                  <a:schemeClr val="tx2"/>
                </a:solidFill>
                <a:latin typeface="Times New Roman" panose="02020603050405020304" pitchFamily="18" charset="0"/>
                <a:ea typeface="SimSun" pitchFamily="2" charset="-122"/>
              </a:rPr>
              <a:t>*Bước 1:</a:t>
            </a:r>
          </a:p>
          <a:p>
            <a:pPr eaLnBrk="0" hangingPunct="0">
              <a:spcBef>
                <a:spcPts val="600"/>
              </a:spcBef>
              <a:buClr>
                <a:schemeClr val="accent1"/>
              </a:buClr>
              <a:buSzPct val="80000"/>
            </a:pPr>
            <a:r>
              <a:rPr lang="en-US" altLang="zh-CN" sz="3200" b="1">
                <a:solidFill>
                  <a:schemeClr val="tx2"/>
                </a:solidFill>
                <a:latin typeface="Times New Roman" panose="02020603050405020304" pitchFamily="18" charset="0"/>
                <a:ea typeface="SimSun" pitchFamily="2" charset="-122"/>
              </a:rPr>
              <a:t>			Vào </a:t>
            </a:r>
            <a:r>
              <a:rPr lang="vi-VN" altLang="en-US" sz="3200" b="1">
                <a:solidFill>
                  <a:srgbClr val="FF3300"/>
                </a:solidFill>
                <a:latin typeface="Times New Roman" panose="02020603050405020304" pitchFamily="18" charset="0"/>
              </a:rPr>
              <a:t>Home --&gt;Editing--&gt;Find</a:t>
            </a:r>
            <a:r>
              <a:rPr lang="en-US" altLang="zh-CN" sz="3200" b="1">
                <a:solidFill>
                  <a:srgbClr val="FF3300"/>
                </a:solidFill>
                <a:latin typeface="Times New Roman" panose="02020603050405020304" pitchFamily="18" charset="0"/>
                <a:ea typeface="SimSun" pitchFamily="2" charset="-122"/>
              </a:rPr>
              <a:t> </a:t>
            </a:r>
            <a:r>
              <a:rPr lang="en-US" altLang="zh-CN" sz="3200" b="1">
                <a:solidFill>
                  <a:schemeClr val="tx2"/>
                </a:solidFill>
                <a:latin typeface="Times New Roman" panose="02020603050405020304" pitchFamily="18" charset="0"/>
                <a:ea typeface="SimSun" pitchFamily="2" charset="-122"/>
              </a:rPr>
              <a:t>xuất hiện.</a:t>
            </a:r>
            <a:endParaRPr lang="en-US" altLang="zh-CN" sz="3200" b="1">
              <a:solidFill>
                <a:schemeClr val="tx2"/>
              </a:solidFill>
              <a:ea typeface="SimSun" pitchFamily="2" charset="-122"/>
            </a:endParaRPr>
          </a:p>
        </p:txBody>
      </p:sp>
      <p:pic>
        <p:nvPicPr>
          <p:cNvPr id="20" name="Picture 17"/>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514600" y="4114800"/>
            <a:ext cx="57912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style.visibility</p:attrName>
                                        </p:attrNameLst>
                                      </p:cBhvr>
                                    </p:anim>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fade">
                                      <p:cBhvr>
                                        <p:cTn id="12" dur="500">
                                          <p:stCondLst>
                                            <p:cond delay="0"/>
                                          </p:stCondLst>
                                        </p:cTn>
                                        <p:tgtEl>
                                          <p:spTgt spid="19">
                                            <p:txEl>
                                              <p:pRg st="0" end="0"/>
                                            </p:txEl>
                                          </p:spTgt>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fade">
                                      <p:cBhvr>
                                        <p:cTn id="17" dur="500">
                                          <p:stCondLst>
                                            <p:cond delay="0"/>
                                          </p:stCondLst>
                                        </p:cTn>
                                        <p:tgtEl>
                                          <p:spTgt spid="19">
                                            <p:txEl>
                                              <p:pRg st="1" end="1"/>
                                            </p:txEl>
                                          </p:spTgt>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fade">
                                      <p:cBhvr>
                                        <p:cTn id="22" dur="500">
                                          <p:stCondLst>
                                            <p:cond delay="0"/>
                                          </p:stCondLst>
                                        </p:cTn>
                                        <p:tgtEl>
                                          <p:spTgt spid="19">
                                            <p:txEl>
                                              <p:pRg st="2" end="2"/>
                                            </p:txEl>
                                          </p:spTgt>
                                        </p:tgtEl>
                                      </p:cBhvr>
                                    </p:animEffect>
                                  </p:childTnLst>
                                </p:cTn>
                              </p:par>
                            </p:childTnLst>
                          </p:cTn>
                        </p:par>
                      </p:childTnLst>
                    </p:cTn>
                  </p:par>
                  <p:par>
                    <p:cTn id="23" fill="hold" nodeType="clickPar">
                      <p:stCondLst>
                        <p:cond delay="indefinite"/>
                        <p:cond evt="onBegin" delay="0">
                          <p:tn val="22"/>
                        </p:cond>
                      </p:stCondLst>
                      <p:childTnLst>
                        <p:par>
                          <p:cTn id="24" fill="hold" nodeType="after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ox(in)">
                                      <p:cBhvr>
                                        <p:cTn id="27"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7889"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0"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76200"/>
            <a:ext cx="6858000" cy="609600"/>
          </a:xfrm>
          <a:prstGeom prst="rect">
            <a:avLst/>
          </a:prstGeom>
          <a:noFill/>
          <a:ln w="38100" cap="flat">
            <a:noFill/>
            <a:prstDash val="lgDash"/>
            <a:miter lim="800000"/>
          </a:ln>
        </p:spPr>
        <p:txBody>
          <a:bodyPr/>
          <a:lstStyle>
            <a:defPPr/>
          </a:lstStyle>
          <a:p>
            <a:pPr eaLnBrk="0" hangingPunct="0"/>
            <a:r>
              <a:rPr lang="en-US" altLang="zh-CN" sz="3600" b="1">
                <a:solidFill>
                  <a:srgbClr val="FF3300"/>
                </a:solidFill>
                <a:effectLst>
                  <a:outerShdw blurRad="38100" dist="38100" dir="2700000" algn="tl">
                    <a:srgbClr val="C0C0C0"/>
                  </a:outerShdw>
                </a:effectLst>
                <a:latin typeface="Times New Roman" panose="02020603050405020304" pitchFamily="18" charset="0"/>
                <a:ea typeface="SimSun" pitchFamily="2" charset="-122"/>
              </a:rPr>
              <a:t>TÌM KIẾM VÀ THAY THẾ</a:t>
            </a:r>
          </a:p>
        </p:txBody>
      </p:sp>
      <p:sp>
        <p:nvSpPr>
          <p:cNvPr id="9" name="Rectangle 2"/>
          <p:cNvSpPr txBox="1">
            <a:spLocks noChangeArrowheads="1"/>
          </p:cNvSpPr>
          <p:nvPr/>
        </p:nvSpPr>
        <p:spPr bwMode="auto">
          <a:xfrm>
            <a:off x="533400" y="3810000"/>
            <a:ext cx="86106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defPPr/>
            <a:lvl1pPr marL="365125" indent="-282575">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algn="just" eaLnBrk="0" hangingPunct="0">
              <a:spcBef>
                <a:spcPts val="600"/>
              </a:spcBef>
              <a:buClr>
                <a:schemeClr val="accent1"/>
              </a:buClr>
              <a:buSzPct val="80000"/>
            </a:pPr>
            <a:r>
              <a:rPr lang="en-US" altLang="zh-CN" sz="3200">
                <a:latin typeface="Times New Roman" panose="02020603050405020304" pitchFamily="18" charset="0"/>
                <a:ea typeface="SimSun" pitchFamily="2" charset="-122"/>
              </a:rPr>
              <a:t>	*Bước 2: Gõ nội dung cần tìm vào ô </a:t>
            </a:r>
            <a:r>
              <a:rPr lang="en-US" altLang="zh-CN" sz="3200" b="1" u="sng">
                <a:latin typeface="Times New Roman" panose="02020603050405020304" pitchFamily="18" charset="0"/>
                <a:ea typeface="SimSun" pitchFamily="2" charset="-122"/>
              </a:rPr>
              <a:t>Find what</a:t>
            </a:r>
            <a:r>
              <a:rPr lang="en-US" altLang="zh-CN" sz="3200">
                <a:latin typeface="Times New Roman" panose="02020603050405020304" pitchFamily="18" charset="0"/>
                <a:ea typeface="SimSun" pitchFamily="2" charset="-122"/>
              </a:rPr>
              <a:t>.</a:t>
            </a:r>
          </a:p>
          <a:p>
            <a:pPr algn="just" eaLnBrk="0" hangingPunct="0">
              <a:spcBef>
                <a:spcPts val="600"/>
              </a:spcBef>
              <a:buClr>
                <a:schemeClr val="accent1"/>
              </a:buClr>
              <a:buSzPct val="80000"/>
            </a:pPr>
            <a:r>
              <a:rPr lang="en-US" altLang="zh-CN" sz="3200">
                <a:latin typeface="Times New Roman" panose="02020603050405020304" pitchFamily="18" charset="0"/>
                <a:ea typeface="SimSun" pitchFamily="2" charset="-122"/>
              </a:rPr>
              <a:t>	*Bước 3: Nháy vào </a:t>
            </a:r>
            <a:r>
              <a:rPr lang="en-US" altLang="zh-CN" sz="3200" b="1" u="sng">
                <a:latin typeface="Times New Roman" panose="02020603050405020304" pitchFamily="18" charset="0"/>
                <a:ea typeface="SimSun" pitchFamily="2" charset="-122"/>
              </a:rPr>
              <a:t>Find Next</a:t>
            </a:r>
            <a:r>
              <a:rPr lang="en-US" altLang="zh-CN" sz="3200">
                <a:latin typeface="Times New Roman" panose="02020603050405020304" pitchFamily="18" charset="0"/>
                <a:ea typeface="SimSun" pitchFamily="2" charset="-122"/>
              </a:rPr>
              <a:t> nếu muốn tìm tiếp.</a:t>
            </a:r>
          </a:p>
          <a:p>
            <a:pPr algn="just" eaLnBrk="0" hangingPunct="0">
              <a:spcBef>
                <a:spcPts val="600"/>
              </a:spcBef>
              <a:buClr>
                <a:schemeClr val="accent1"/>
              </a:buClr>
              <a:buSzPct val="80000"/>
            </a:pPr>
            <a:r>
              <a:rPr lang="en-US" altLang="zh-CN" sz="3200">
                <a:latin typeface="Times New Roman" panose="02020603050405020304" pitchFamily="18" charset="0"/>
                <a:ea typeface="SimSun" pitchFamily="2" charset="-122"/>
              </a:rPr>
              <a:t>	</a:t>
            </a:r>
            <a:r>
              <a:rPr lang="vi-VN" altLang="en-US" sz="3200">
                <a:latin typeface="Times New Roman" panose="02020603050405020304" pitchFamily="18" charset="0"/>
              </a:rPr>
              <a:t>   hoặc nhấn </a:t>
            </a:r>
            <a:r>
              <a:rPr lang="en-US" altLang="zh-CN" sz="3200">
                <a:latin typeface="Times New Roman" panose="02020603050405020304" pitchFamily="18" charset="0"/>
                <a:ea typeface="SimSun" pitchFamily="2" charset="-122"/>
              </a:rPr>
              <a:t>vào </a:t>
            </a:r>
            <a:r>
              <a:rPr lang="en-US" altLang="zh-CN" sz="3200" b="1" u="sng">
                <a:latin typeface="Times New Roman" panose="02020603050405020304" pitchFamily="18" charset="0"/>
                <a:ea typeface="SimSun" pitchFamily="2" charset="-122"/>
              </a:rPr>
              <a:t>Cancel</a:t>
            </a:r>
            <a:r>
              <a:rPr lang="en-US" altLang="zh-CN" sz="3200">
                <a:latin typeface="Times New Roman" panose="02020603050405020304" pitchFamily="18" charset="0"/>
                <a:ea typeface="SimSun" pitchFamily="2" charset="-122"/>
              </a:rPr>
              <a:t> nếu muốn kết thúc.</a:t>
            </a:r>
          </a:p>
          <a:p>
            <a:pPr algn="just" eaLnBrk="0" hangingPunct="0">
              <a:spcBef>
                <a:spcPts val="600"/>
              </a:spcBef>
              <a:buClr>
                <a:schemeClr val="accent1"/>
              </a:buClr>
              <a:buSzPct val="80000"/>
            </a:pPr>
            <a:r>
              <a:rPr lang="en-US" altLang="zh-CN" sz="3200">
                <a:latin typeface="Times New Roman" panose="02020603050405020304" pitchFamily="18" charset="0"/>
                <a:ea typeface="SimSun" pitchFamily="2" charset="-122"/>
              </a:rPr>
              <a:t>	*</a:t>
            </a:r>
            <a:r>
              <a:rPr lang="en-US" altLang="zh-CN" sz="3200">
                <a:solidFill>
                  <a:srgbClr val="FF0066"/>
                </a:solidFill>
                <a:latin typeface="Times New Roman" panose="02020603050405020304" pitchFamily="18" charset="0"/>
                <a:ea typeface="SimSun" pitchFamily="2" charset="-122"/>
              </a:rPr>
              <a:t>Lưu ý</a:t>
            </a:r>
            <a:r>
              <a:rPr lang="en-US" altLang="zh-CN" sz="3200">
                <a:latin typeface="Times New Roman" panose="02020603050405020304" pitchFamily="18" charset="0"/>
                <a:ea typeface="SimSun" pitchFamily="2" charset="-122"/>
              </a:rPr>
              <a:t>: Từ (hoặc dãy kí tự) tìm được sẽ được </a:t>
            </a:r>
          </a:p>
          <a:p>
            <a:pPr algn="just" eaLnBrk="0" hangingPunct="0">
              <a:spcBef>
                <a:spcPts val="600"/>
              </a:spcBef>
              <a:buClr>
                <a:schemeClr val="accent1"/>
              </a:buClr>
              <a:buSzPct val="80000"/>
            </a:pPr>
            <a:r>
              <a:rPr lang="en-US" altLang="zh-CN" sz="3200">
                <a:latin typeface="Times New Roman" panose="02020603050405020304" pitchFamily="18" charset="0"/>
                <a:ea typeface="SimSun" pitchFamily="2" charset="-122"/>
              </a:rPr>
              <a:t>			hiển thị dưới dạng “bôi đen”.</a:t>
            </a:r>
          </a:p>
        </p:txBody>
      </p:sp>
      <p:pic>
        <p:nvPicPr>
          <p:cNvPr id="37897" name="Picture 10"/>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895600" y="1371600"/>
            <a:ext cx="4325938"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8" name="AutoShape 11"/>
          <p:cNvSpPr/>
          <p:nvPr/>
        </p:nvSpPr>
        <p:spPr bwMode="auto">
          <a:xfrm>
            <a:off x="1666875" y="942975"/>
            <a:ext cx="2676525" cy="352425"/>
          </a:xfrm>
          <a:prstGeom prst="borderCallout1">
            <a:avLst>
              <a:gd name="adj1" fmla="val 32431"/>
              <a:gd name="adj2" fmla="val 102847"/>
              <a:gd name="adj3" fmla="val 382884"/>
              <a:gd name="adj4" fmla="val 104032"/>
            </a:avLst>
          </a:prstGeom>
          <a:noFill/>
          <a:ln w="9525">
            <a:solidFill>
              <a:srgbClr val="800000"/>
            </a:solidFill>
            <a:miter lim="800000"/>
          </a:ln>
          <a:extLst>
            <a:ext uri="{909E8E84-426E-40DD-AFC4-6F175D3DCCD1}">
              <a14:hiddenFill xmlns:a14="http://schemas.microsoft.com/office/drawing/2010/main">
                <a:solidFill>
                  <a:srgbClr val="FFFFFF"/>
                </a:solidFill>
              </a14:hiddenFill>
            </a:ext>
          </a:extLst>
        </p:spPr>
        <p:txBody>
          <a:bodyPr/>
          <a:lstStyle>
            <a:defPPr/>
          </a:lstStyle>
          <a:p>
            <a:pPr algn="ctr"/>
            <a:r>
              <a:rPr lang="en-US" altLang="zh-CN" sz="2000" b="1">
                <a:solidFill>
                  <a:srgbClr val="000000"/>
                </a:solidFill>
                <a:latin typeface="Times New Roman" panose="02020603050405020304" pitchFamily="18" charset="0"/>
                <a:ea typeface="SimSun" pitchFamily="2" charset="-122"/>
              </a:rPr>
              <a:t>Gõ nội dung cần tìm</a:t>
            </a:r>
          </a:p>
          <a:p>
            <a:pPr/>
            <a:endParaRPr lang="en-US" altLang="zh-CN" sz="2000" b="1">
              <a:solidFill>
                <a:srgbClr val="000000"/>
              </a:solidFill>
              <a:latin typeface="Times New Roman" pitchFamily="18" charset="0"/>
              <a:ea typeface="SimSun" pitchFamily="2" charset="-122"/>
            </a:endParaRPr>
          </a:p>
        </p:txBody>
      </p:sp>
      <p:sp>
        <p:nvSpPr>
          <p:cNvPr id="2" name="Left Arrow 1">
            <a:hlinkClick r:id="rId6" action="ppaction://hlinksldjump"/>
          </p:cNvPr>
          <p:cNvSpPr/>
          <p:nvPr/>
        </p:nvSpPr>
        <p:spPr>
          <a:xfrm>
            <a:off x="8229600" y="6477000"/>
            <a:ext cx="914400" cy="381000"/>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defPPr/>
          </a:lstStyle>
          <a:p>
            <a:pPr algn="ctr">
              <a:defRPr/>
            </a:pP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2000"/>
                                        <p:tgtEl>
                                          <p:spTgt spid="9">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2000"/>
                                        <p:tgtEl>
                                          <p:spTgt spid="9">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2000"/>
                                        <p:tgtEl>
                                          <p:spTgt spid="9">
                                            <p:txEl>
                                              <p:pRg st="3" end="3"/>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2000"/>
                                        <p:tgtEl>
                                          <p:spTgt spid="9">
                                            <p:txEl>
                                              <p:pRg st="4" end="4"/>
                                            </p:txEl>
                                          </p:spTgt>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xEl>
                                              <p:charRg st="140" end="187"/>
                                            </p:txEl>
                                          </p:spTgt>
                                        </p:tgtEl>
                                        <p:attrNameLst>
                                          <p:attrName>style.visibility</p:attrName>
                                        </p:attrNameLst>
                                      </p:cBhvr>
                                      <p:to>
                                        <p:strVal val="visible"/>
                                      </p:to>
                                    </p:set>
                                    <p:animEffect transition="in" filter="blinds(horizontal)">
                                      <p:cBhvr>
                                        <p:cTn id="32" dur="500"/>
                                        <p:tgtEl>
                                          <p:spTgt spid="9">
                                            <p:txEl>
                                              <p:charRg st="140" end="18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9">
                                            <p:txEl>
                                              <p:charRg st="187" end="219"/>
                                            </p:txEl>
                                          </p:spTgt>
                                        </p:tgtEl>
                                        <p:attrNameLst>
                                          <p:attrName>style.visibility</p:attrName>
                                        </p:attrNameLst>
                                      </p:cBhvr>
                                      <p:to>
                                        <p:strVal val="visible"/>
                                      </p:to>
                                    </p:set>
                                    <p:animEffect transition="in" filter="blinds(horizontal)">
                                      <p:cBhvr>
                                        <p:cTn id="35" dur="500"/>
                                        <p:tgtEl>
                                          <p:spTgt spid="9">
                                            <p:txEl>
                                              <p:charRg st="187" end="2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8913"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4"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76200"/>
            <a:ext cx="6858000" cy="609600"/>
          </a:xfrm>
          <a:prstGeom prst="rect">
            <a:avLst/>
          </a:prstGeom>
          <a:noFill/>
          <a:ln w="38100" cap="flat">
            <a:noFill/>
            <a:prstDash val="lgDash"/>
            <a:miter lim="800000"/>
          </a:ln>
        </p:spPr>
        <p:txBody>
          <a:bodyPr/>
          <a:lstStyle>
            <a:defPPr/>
          </a:lstStyle>
          <a:p>
            <a:pPr eaLnBrk="0" hangingPunct="0"/>
            <a:r>
              <a:rPr lang="en-US" altLang="zh-CN" sz="3600" b="1">
                <a:solidFill>
                  <a:srgbClr val="FF3300"/>
                </a:solidFill>
                <a:effectLst>
                  <a:outerShdw blurRad="38100" dist="38100" dir="2700000" algn="tl">
                    <a:srgbClr val="C0C0C0"/>
                  </a:outerShdw>
                </a:effectLst>
                <a:latin typeface="Times New Roman" panose="02020603050405020304" pitchFamily="18" charset="0"/>
                <a:ea typeface="SimSun" pitchFamily="2" charset="-122"/>
              </a:rPr>
              <a:t>TÌM KIẾM VÀ THAY THẾ</a:t>
            </a:r>
          </a:p>
        </p:txBody>
      </p:sp>
      <p:grpSp>
        <p:nvGrpSpPr>
          <p:cNvPr id="2" name="Group 2"/>
          <p:cNvGrpSpPr/>
          <p:nvPr/>
        </p:nvGrpSpPr>
        <p:grpSpPr>
          <a:xfrm>
            <a:off x="2590800" y="838200"/>
            <a:ext cx="4495800" cy="617538"/>
            <a:chOff x="144" y="1152"/>
            <a:chExt cx="4648" cy="293"/>
          </a:xfrm>
        </p:grpSpPr>
        <p:sp>
          <p:nvSpPr>
            <p:cNvPr id="38921" name="AutoShape 3"/>
            <p:cNvSpPr>
              <a:spLocks noChangeArrowheads="1"/>
            </p:cNvSpPr>
            <p:nvPr/>
          </p:nvSpPr>
          <p:spPr bwMode="auto">
            <a:xfrm>
              <a:off x="336" y="1152"/>
              <a:ext cx="4456" cy="293"/>
            </a:xfrm>
            <a:prstGeom prst="roundRect">
              <a:avLst>
                <a:gd name="adj" fmla="val 50000"/>
              </a:avLst>
            </a:prstGeom>
            <a:noFill/>
            <a:ln w="28575">
              <a:solidFill>
                <a:schemeClr val="bg2"/>
              </a:solidFill>
              <a:round/>
            </a:ln>
            <a:extLst>
              <a:ext uri="{909E8E84-426E-40DD-AFC4-6F175D3DCCD1}">
                <a14:hiddenFill xmlns:a14="http://schemas.microsoft.com/office/drawing/2010/main">
                  <a:solidFill>
                    <a:srgbClr val="FFFFFF"/>
                  </a:solidFill>
                </a14:hiddenFill>
              </a:ext>
            </a:extLst>
          </p:spPr>
          <p:txBody>
            <a:bodyPr wrap="none" anchor="ctr"/>
            <a:lstStyle>
              <a:defPPr/>
            </a:lstStyle>
            <a:p>
              <a:pPr algn="ctr"/>
              <a:r>
                <a:rPr lang="en-US" altLang="zh-CN" sz="4000" b="1">
                  <a:solidFill>
                    <a:srgbClr val="660033"/>
                  </a:solidFill>
                  <a:latin typeface="Times New Roman" panose="02020603050405020304" pitchFamily="18" charset="0"/>
                  <a:ea typeface="SimSun" pitchFamily="2" charset="-122"/>
                </a:rPr>
                <a:t>2. Thay thế</a:t>
              </a:r>
            </a:p>
          </p:txBody>
        </p:sp>
        <p:grpSp>
          <p:nvGrpSpPr>
            <p:cNvPr id="38922" name="Group 4"/>
            <p:cNvGrpSpPr/>
            <p:nvPr/>
          </p:nvGrpSpPr>
          <p:grpSpPr>
            <a:xfrm>
              <a:off x="144" y="1176"/>
              <a:ext cx="240" cy="240"/>
              <a:chOff x="2078" y="1680"/>
              <a:chExt cx="1615" cy="1615"/>
            </a:xfrm>
          </p:grpSpPr>
          <p:sp>
            <p:nvSpPr>
              <p:cNvPr id="38923" name="Oval 5"/>
              <p:cNvSpPr>
                <a:spLocks noChangeArrowheads="1"/>
              </p:cNvSpPr>
              <p:nvPr/>
            </p:nvSpPr>
            <p:spPr bwMode="auto">
              <a:xfrm>
                <a:off x="2078" y="1681"/>
                <a:ext cx="1612" cy="1612"/>
              </a:xfrm>
              <a:prstGeom prst="ellipse">
                <a:avLst/>
              </a:prstGeom>
              <a:gradFill rotWithShape="1">
                <a:gsLst>
                  <a:gs pos="0">
                    <a:srgbClr val="767676"/>
                  </a:gs>
                  <a:gs pos="50000">
                    <a:srgbClr val="FFFFFF"/>
                  </a:gs>
                  <a:gs pos="100000">
                    <a:srgbClr val="767676"/>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defPPr/>
              </a:lstStyle>
              <a:p>
                <a:pPr/>
                <a:endParaRPr lang="en-US" altLang="zh-CN">
                  <a:ea typeface="SimSun" pitchFamily="2" charset="-122"/>
                </a:endParaRPr>
              </a:p>
            </p:txBody>
          </p:sp>
          <p:sp>
            <p:nvSpPr>
              <p:cNvPr id="38924" name="Oval 6"/>
              <p:cNvSpPr>
                <a:spLocks noChangeArrowheads="1"/>
              </p:cNvSpPr>
              <p:nvPr/>
            </p:nvSpPr>
            <p:spPr bwMode="auto">
              <a:xfrm>
                <a:off x="2166" y="1772"/>
                <a:ext cx="1436" cy="1424"/>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defPPr/>
              </a:lstStyle>
              <a:p>
                <a:pPr/>
                <a:endParaRPr lang="en-US" altLang="zh-CN">
                  <a:ea typeface="SimSun" pitchFamily="2" charset="-122"/>
                </a:endParaRPr>
              </a:p>
            </p:txBody>
          </p:sp>
          <p:sp>
            <p:nvSpPr>
              <p:cNvPr id="15" name="Oval 7"/>
              <p:cNvSpPr>
                <a:spLocks noChangeArrowheads="1"/>
              </p:cNvSpPr>
              <p:nvPr/>
            </p:nvSpPr>
            <p:spPr bwMode="gray">
              <a:xfrm>
                <a:off x="2255" y="1858"/>
                <a:ext cx="1259" cy="126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p:spPr>
            <p:txBody>
              <a:bodyPr wrap="none" anchor="ctr">
                <a:spAutoFit/>
              </a:bodyPr>
              <a:lstStyle>
                <a:defPPr/>
              </a:lstStyle>
              <a:p>
                <a:pPr>
                  <a:defRPr/>
                </a:pPr>
                <a:endParaRPr lang="en-US">
                  <a:latin typeface="Gill Sans MT"/>
                </a:endParaRPr>
              </a:p>
            </p:txBody>
          </p:sp>
          <p:sp>
            <p:nvSpPr>
              <p:cNvPr id="38926" name="Oval 8"/>
              <p:cNvSpPr>
                <a:spLocks noChangeArrowheads="1"/>
              </p:cNvSpPr>
              <p:nvPr/>
            </p:nvSpPr>
            <p:spPr bwMode="auto">
              <a:xfrm>
                <a:off x="2255" y="1858"/>
                <a:ext cx="1259" cy="1262"/>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spAutoFit/>
              </a:bodyPr>
              <a:lstStyle>
                <a:defPPr/>
              </a:lstStyle>
              <a:p>
                <a:pPr/>
                <a:endParaRPr lang="en-US" altLang="zh-CN">
                  <a:ea typeface="SimSun" pitchFamily="2" charset="-122"/>
                </a:endParaRPr>
              </a:p>
            </p:txBody>
          </p:sp>
          <p:sp>
            <p:nvSpPr>
              <p:cNvPr id="17" name="Oval 9"/>
              <p:cNvSpPr>
                <a:spLocks noChangeArrowheads="1"/>
              </p:cNvSpPr>
              <p:nvPr/>
            </p:nvSpPr>
            <p:spPr bwMode="gray">
              <a:xfrm>
                <a:off x="2332" y="1939"/>
                <a:ext cx="1093" cy="109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p:spPr>
            <p:txBody>
              <a:bodyPr anchor="ctr">
                <a:spAutoFit/>
              </a:bodyPr>
              <a:lstStyle>
                <a:defPPr/>
              </a:lstStyle>
              <a:p>
                <a:pPr>
                  <a:defRPr/>
                </a:pPr>
                <a:endParaRPr lang="en-US">
                  <a:latin typeface="Gill Sans MT"/>
                </a:endParaRPr>
              </a:p>
            </p:txBody>
          </p:sp>
          <p:sp>
            <p:nvSpPr>
              <p:cNvPr id="38928" name="Oval 10"/>
              <p:cNvSpPr>
                <a:spLocks noChangeArrowheads="1"/>
              </p:cNvSpPr>
              <p:nvPr/>
            </p:nvSpPr>
            <p:spPr bwMode="auto">
              <a:xfrm>
                <a:off x="2332" y="1939"/>
                <a:ext cx="1093" cy="1095"/>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nchor="ctr">
                <a:spAutoFit/>
              </a:bodyPr>
              <a:lstStyle>
                <a:defPPr/>
              </a:lstStyle>
              <a:p>
                <a:pPr/>
                <a:endParaRPr lang="en-US" altLang="zh-CN">
                  <a:ea typeface="SimSun" pitchFamily="2" charset="-122"/>
                </a:endParaRPr>
              </a:p>
            </p:txBody>
          </p:sp>
        </p:grpSp>
      </p:grpSp>
      <p:sp>
        <p:nvSpPr>
          <p:cNvPr id="19" name="Rectangle 11"/>
          <p:cNvSpPr txBox="1">
            <a:spLocks noChangeArrowheads="1"/>
          </p:cNvSpPr>
          <p:nvPr/>
        </p:nvSpPr>
        <p:spPr bwMode="auto">
          <a:xfrm>
            <a:off x="685800" y="1905000"/>
            <a:ext cx="7848600" cy="291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lvl1pPr marL="365125" indent="-282575">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eaLnBrk="0" hangingPunct="0">
              <a:spcBef>
                <a:spcPts val="600"/>
              </a:spcBef>
              <a:buClr>
                <a:schemeClr val="accent1"/>
              </a:buClr>
              <a:buSzPct val="80000"/>
              <a:buFont typeface="Wingdings 2" pitchFamily="18" charset="2"/>
              <a:buChar char=""/>
            </a:pPr>
            <a:r>
              <a:rPr lang="en-US" altLang="zh-CN" sz="3200" b="1">
                <a:solidFill>
                  <a:schemeClr val="tx2"/>
                </a:solidFill>
                <a:latin typeface="Times New Roman" panose="02020603050405020304" pitchFamily="18" charset="0"/>
                <a:ea typeface="SimSun" pitchFamily="2" charset="-122"/>
              </a:rPr>
              <a:t>Các bước thực hiện:</a:t>
            </a:r>
            <a:endParaRPr lang="en-US" altLang="zh-CN" sz="3200">
              <a:solidFill>
                <a:schemeClr val="tx2"/>
              </a:solidFill>
              <a:latin typeface="Times New Roman" panose="02020603050405020304" pitchFamily="18" charset="0"/>
              <a:ea typeface="SimSun" pitchFamily="2" charset="-122"/>
            </a:endParaRPr>
          </a:p>
          <a:p>
            <a:pPr eaLnBrk="0" hangingPunct="0">
              <a:spcBef>
                <a:spcPts val="600"/>
              </a:spcBef>
              <a:buClr>
                <a:schemeClr val="accent1"/>
              </a:buClr>
              <a:buSzPct val="80000"/>
            </a:pPr>
            <a:r>
              <a:rPr lang="en-US" altLang="zh-CN" sz="3200" i="1">
                <a:solidFill>
                  <a:schemeClr val="tx2"/>
                </a:solidFill>
                <a:latin typeface="Times New Roman" panose="02020603050405020304" pitchFamily="18" charset="0"/>
                <a:ea typeface="SimSun" pitchFamily="2" charset="-122"/>
              </a:rPr>
              <a:t>  		</a:t>
            </a:r>
            <a:r>
              <a:rPr lang="en-US" altLang="zh-CN" sz="3200" b="1" i="1" u="sng">
                <a:solidFill>
                  <a:schemeClr val="tx2"/>
                </a:solidFill>
                <a:latin typeface="Times New Roman" panose="02020603050405020304" pitchFamily="18" charset="0"/>
                <a:ea typeface="SimSun" pitchFamily="2" charset="-122"/>
              </a:rPr>
              <a:t>*Bước 1:</a:t>
            </a:r>
          </a:p>
          <a:p>
            <a:pPr eaLnBrk="0" hangingPunct="0">
              <a:spcBef>
                <a:spcPts val="600"/>
              </a:spcBef>
              <a:buClr>
                <a:schemeClr val="accent1"/>
              </a:buClr>
              <a:buSzPct val="80000"/>
            </a:pPr>
            <a:r>
              <a:rPr lang="en-US" altLang="zh-CN" sz="3200" b="1">
                <a:solidFill>
                  <a:schemeClr val="tx2"/>
                </a:solidFill>
                <a:latin typeface="Times New Roman" panose="02020603050405020304" pitchFamily="18" charset="0"/>
                <a:ea typeface="SimSun" pitchFamily="2" charset="-122"/>
              </a:rPr>
              <a:t>		</a:t>
            </a:r>
            <a:r>
              <a:rPr lang="en-US" altLang="zh-CN" sz="3200" b="1">
                <a:solidFill>
                  <a:schemeClr val="hlink"/>
                </a:solidFill>
                <a:latin typeface="Times New Roman" panose="02020603050405020304" pitchFamily="18" charset="0"/>
                <a:ea typeface="SimSun" pitchFamily="2" charset="-122"/>
              </a:rPr>
              <a:t>Vào </a:t>
            </a:r>
            <a:r>
              <a:rPr lang="vi-VN" altLang="en-US" sz="3200" b="1">
                <a:solidFill>
                  <a:srgbClr val="FF3300"/>
                </a:solidFill>
                <a:latin typeface="Times New Roman" panose="02020603050405020304" pitchFamily="18" charset="0"/>
              </a:rPr>
              <a:t>Home</a:t>
            </a:r>
            <a:r>
              <a:rPr lang="en-US" altLang="zh-CN" sz="3200" b="1">
                <a:solidFill>
                  <a:srgbClr val="FF3300"/>
                </a:solidFill>
                <a:latin typeface="Times New Roman" panose="02020603050405020304" pitchFamily="18" charset="0"/>
                <a:ea typeface="SimSun" pitchFamily="2" charset="-122"/>
              </a:rPr>
              <a:t> -&gt;</a:t>
            </a:r>
            <a:r>
              <a:rPr lang="vi-VN" altLang="en-US" sz="3200" b="1">
                <a:solidFill>
                  <a:srgbClr val="FF3300"/>
                </a:solidFill>
                <a:latin typeface="Times New Roman" panose="02020603050405020304" pitchFamily="18" charset="0"/>
              </a:rPr>
              <a:t>Editing --&gt;</a:t>
            </a:r>
            <a:r>
              <a:rPr lang="en-US" altLang="zh-CN" sz="3200" b="1">
                <a:solidFill>
                  <a:srgbClr val="FF3300"/>
                </a:solidFill>
                <a:latin typeface="Times New Roman" panose="02020603050405020304" pitchFamily="18" charset="0"/>
                <a:ea typeface="SimSun" pitchFamily="2" charset="-122"/>
              </a:rPr>
              <a:t>Replace</a:t>
            </a:r>
          </a:p>
          <a:p>
            <a:pPr eaLnBrk="0" hangingPunct="0">
              <a:spcBef>
                <a:spcPts val="600"/>
              </a:spcBef>
              <a:buClr>
                <a:schemeClr val="accent1"/>
              </a:buClr>
              <a:buSzPct val="80000"/>
            </a:pPr>
            <a:r>
              <a:rPr lang="en-US" altLang="zh-CN" sz="3200" b="1">
                <a:solidFill>
                  <a:schemeClr val="hlink"/>
                </a:solidFill>
                <a:latin typeface="Times New Roman" panose="02020603050405020304" pitchFamily="18" charset="0"/>
                <a:ea typeface="SimSun" pitchFamily="2" charset="-122"/>
              </a:rPr>
              <a:t>		Hộp hoại </a:t>
            </a:r>
            <a:r>
              <a:rPr lang="en-US" altLang="zh-CN" sz="3200" b="1">
                <a:solidFill>
                  <a:srgbClr val="FF3300"/>
                </a:solidFill>
                <a:latin typeface="Times New Roman" panose="02020603050405020304" pitchFamily="18" charset="0"/>
                <a:ea typeface="SimSun" pitchFamily="2" charset="-122"/>
              </a:rPr>
              <a:t>Find and Replace </a:t>
            </a:r>
            <a:r>
              <a:rPr lang="en-US" altLang="zh-CN" sz="3200" b="1">
                <a:solidFill>
                  <a:schemeClr val="hlink"/>
                </a:solidFill>
                <a:latin typeface="Times New Roman" panose="02020603050405020304" pitchFamily="18" charset="0"/>
                <a:ea typeface="SimSun" pitchFamily="2" charset="-122"/>
              </a:rPr>
              <a:t>xuất hiện.</a:t>
            </a:r>
          </a:p>
        </p:txBody>
      </p:sp>
      <p:pic>
        <p:nvPicPr>
          <p:cNvPr id="20" name="Picture 14"/>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2667000" y="4359275"/>
            <a:ext cx="5118100"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style.visibility</p:attrName>
                                        </p:attrNameLst>
                                      </p:cBhvr>
                                    </p:anim>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fade">
                                      <p:cBhvr>
                                        <p:cTn id="12" dur="500">
                                          <p:stCondLst>
                                            <p:cond delay="0"/>
                                          </p:stCondLst>
                                        </p:cTn>
                                        <p:tgtEl>
                                          <p:spTgt spid="19">
                                            <p:txEl>
                                              <p:pRg st="0" end="0"/>
                                            </p:txEl>
                                          </p:spTgt>
                                        </p:tgtEl>
                                      </p:cBhvr>
                                    </p:animEffect>
                                  </p:childTnLst>
                                </p:cTn>
                              </p:par>
                            </p:childTnLst>
                          </p:cTn>
                        </p:par>
                      </p:childTnLst>
                    </p:cTn>
                  </p:par>
                  <p:par>
                    <p:cTn id="13" fill="hold" nodeType="clickPar">
                      <p:stCondLst>
                        <p:cond delay="indefinite"/>
                        <p:cond evt="onBegin" delay="0">
                          <p:tn val="12"/>
                        </p:cond>
                      </p:stCondLst>
                      <p:childTnLst>
                        <p:par>
                          <p:cTn id="14" fill="hold" nodeType="after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fade">
                                      <p:cBhvr>
                                        <p:cTn id="17" dur="500">
                                          <p:stCondLst>
                                            <p:cond delay="0"/>
                                          </p:stCondLst>
                                        </p:cTn>
                                        <p:tgtEl>
                                          <p:spTgt spid="19">
                                            <p:txEl>
                                              <p:pRg st="1" end="1"/>
                                            </p:txEl>
                                          </p:spTgt>
                                        </p:tgtEl>
                                      </p:cBhvr>
                                    </p:animEffect>
                                  </p:childTnLst>
                                </p:cTn>
                              </p:par>
                            </p:childTnLst>
                          </p:cTn>
                        </p:par>
                      </p:childTnLst>
                    </p:cTn>
                  </p:par>
                  <p:par>
                    <p:cTn id="18" fill="hold" nodeType="clickPar">
                      <p:stCondLst>
                        <p:cond delay="indefinite"/>
                        <p:cond evt="onBegin" delay="0">
                          <p:tn val="17"/>
                        </p:cond>
                      </p:stCondLst>
                      <p:childTnLst>
                        <p:par>
                          <p:cTn id="19" fill="hold" nodeType="afterGroup">
                            <p:stCondLst>
                              <p:cond delay="0"/>
                            </p:stCondLst>
                            <p:childTnLst>
                              <p:par>
                                <p:cTn id="20" presetID="10" presetClass="entr" presetSubtype="0" fill="hold" grpId="0" nodeType="clickEffect">
                                  <p:stCondLst>
                                    <p:cond delay="0"/>
                                  </p:stCondLst>
                                  <p:iterate type="lt">
                                    <p:tmPct val="10000"/>
                                  </p:iterate>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fade">
                                      <p:cBhvr>
                                        <p:cTn id="22" dur="500">
                                          <p:stCondLst>
                                            <p:cond delay="0"/>
                                          </p:stCondLst>
                                        </p:cTn>
                                        <p:tgtEl>
                                          <p:spTgt spid="19">
                                            <p:txEl>
                                              <p:pRg st="2" end="2"/>
                                            </p:txEl>
                                          </p:spTgt>
                                        </p:tgtEl>
                                      </p:cBhvr>
                                    </p:animEffect>
                                  </p:childTnLst>
                                </p:cTn>
                              </p:par>
                            </p:childTnLst>
                          </p:cTn>
                        </p:par>
                      </p:childTnLst>
                    </p:cTn>
                  </p:par>
                  <p:par>
                    <p:cTn id="23" fill="hold" nodeType="clickPar">
                      <p:stCondLst>
                        <p:cond delay="indefinite"/>
                        <p:cond evt="onBegin" delay="0">
                          <p:tn val="22"/>
                        </p:cond>
                      </p:stCondLst>
                      <p:childTnLst>
                        <p:par>
                          <p:cTn id="24" fill="hold" nodeType="afterGroup">
                            <p:stCondLst>
                              <p:cond delay="0"/>
                            </p:stCondLst>
                            <p:childTnLst>
                              <p:par>
                                <p:cTn id="25" presetID="10" presetClass="entr" presetSubtype="0" fill="hold" grpId="0" nodeType="clickEffect">
                                  <p:stCondLst>
                                    <p:cond delay="0"/>
                                  </p:stCondLst>
                                  <p:iterate type="lt">
                                    <p:tmPct val="10000"/>
                                  </p:iterate>
                                  <p:childTnLst>
                                    <p:set>
                                      <p:cBhvr>
                                        <p:cTn id="26" dur="1" fill="hold">
                                          <p:stCondLst>
                                            <p:cond delay="0"/>
                                          </p:stCondLst>
                                        </p:cTn>
                                        <p:tgtEl>
                                          <p:spTgt spid="19">
                                            <p:txEl>
                                              <p:pRg st="3" end="3"/>
                                            </p:txEl>
                                          </p:spTgt>
                                        </p:tgtEl>
                                        <p:attrNameLst>
                                          <p:attrName>style.visibility</p:attrName>
                                        </p:attrNameLst>
                                      </p:cBhvr>
                                      <p:to>
                                        <p:strVal val="visible"/>
                                      </p:to>
                                    </p:set>
                                    <p:animEffect transition="in" filter="fade">
                                      <p:cBhvr>
                                        <p:cTn id="27" dur="500">
                                          <p:stCondLst>
                                            <p:cond delay="0"/>
                                          </p:stCondLst>
                                        </p:cTn>
                                        <p:tgtEl>
                                          <p:spTgt spid="19">
                                            <p:txEl>
                                              <p:pRg st="3" end="3"/>
                                            </p:txEl>
                                          </p:spTgt>
                                        </p:tgtEl>
                                      </p:cBhvr>
                                    </p:animEffect>
                                  </p:childTnLst>
                                </p:cTn>
                              </p:par>
                              <p:par>
                                <p:cTn id="28" presetID="4" presetClass="entr" presetSubtype="16" fill="hold"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box(in)">
                                      <p:cBhvr>
                                        <p:cTn id="30"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39937" name="Picture 2" descr="0880000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62800" y="-381000"/>
            <a:ext cx="1962150"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8" name="Picture 3" descr="15300000"/>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0" y="0"/>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39" name="Picture 4"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04800" y="61722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5"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4876800" y="638175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1" name="Picture 6"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3200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7" descr="15200000"/>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58200" y="34290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txBox="1">
            <a:spLocks noChangeArrowheads="1"/>
          </p:cNvSpPr>
          <p:nvPr/>
        </p:nvSpPr>
        <p:spPr>
          <a:xfrm>
            <a:off x="1676400" y="76200"/>
            <a:ext cx="6858000" cy="609600"/>
          </a:xfrm>
          <a:prstGeom prst="rect">
            <a:avLst/>
          </a:prstGeom>
          <a:noFill/>
          <a:ln w="38100" cap="flat">
            <a:noFill/>
            <a:prstDash val="lgDash"/>
            <a:miter lim="800000"/>
          </a:ln>
        </p:spPr>
        <p:txBody>
          <a:bodyPr/>
          <a:lstStyle>
            <a:defPPr/>
          </a:lstStyle>
          <a:p>
            <a:pPr eaLnBrk="0" hangingPunct="0"/>
            <a:r>
              <a:rPr lang="en-US" altLang="zh-CN" sz="3600" b="1">
                <a:solidFill>
                  <a:srgbClr val="FF3300"/>
                </a:solidFill>
                <a:effectLst>
                  <a:outerShdw blurRad="38100" dist="38100" dir="2700000" algn="tl">
                    <a:srgbClr val="C0C0C0"/>
                  </a:outerShdw>
                </a:effectLst>
                <a:latin typeface="Times New Roman" panose="02020603050405020304" pitchFamily="18" charset="0"/>
                <a:ea typeface="SimSun" pitchFamily="2" charset="-122"/>
              </a:rPr>
              <a:t>TÌM KIẾM VÀ THAY THẾ</a:t>
            </a:r>
          </a:p>
        </p:txBody>
      </p:sp>
      <p:pic>
        <p:nvPicPr>
          <p:cNvPr id="39944" name="Picture 4"/>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752600" y="3175"/>
            <a:ext cx="5643563" cy="202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Text Box 5"/>
          <p:cNvSpPr txBox="1">
            <a:spLocks noChangeArrowheads="1"/>
          </p:cNvSpPr>
          <p:nvPr/>
        </p:nvSpPr>
        <p:spPr bwMode="auto">
          <a:xfrm>
            <a:off x="1295400" y="2511425"/>
            <a:ext cx="7620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r>
              <a:rPr lang="en-US" altLang="zh-CN" sz="2400">
                <a:solidFill>
                  <a:schemeClr val="tx2"/>
                </a:solidFill>
                <a:latin typeface="Times New Roman" panose="02020603050405020304" pitchFamily="18" charset="0"/>
                <a:ea typeface="SimSun" pitchFamily="2" charset="-122"/>
              </a:rPr>
              <a:t>Bước2:</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Gõ nội dung cần thay thế vào ô </a:t>
            </a:r>
            <a:r>
              <a:rPr lang="en-US" altLang="zh-CN" sz="2400">
                <a:solidFill>
                  <a:srgbClr val="FF3300"/>
                </a:solidFill>
                <a:latin typeface="Times New Roman" panose="02020603050405020304" pitchFamily="18" charset="0"/>
                <a:ea typeface="SimSun" pitchFamily="2" charset="-122"/>
              </a:rPr>
              <a:t>Find what</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Nội dung thay thế vào Replace with</a:t>
            </a:r>
            <a:endParaRPr lang="en-US" altLang="zh-CN" sz="2400" b="1">
              <a:solidFill>
                <a:srgbClr val="0033CC"/>
              </a:solidFill>
              <a:latin typeface="Times New Roman" pitchFamily="18" charset="0"/>
              <a:ea typeface="SimSun" pitchFamily="2" charset="-122"/>
            </a:endParaRPr>
          </a:p>
          <a:p>
            <a:pPr algn="r"/>
            <a:endParaRPr lang="en-US" altLang="zh-CN" sz="2400">
              <a:latin typeface="Times New Roman" pitchFamily="18" charset="0"/>
              <a:ea typeface="SimSun" pitchFamily="2" charset="-122"/>
            </a:endParaRPr>
          </a:p>
        </p:txBody>
      </p:sp>
      <p:sp>
        <p:nvSpPr>
          <p:cNvPr id="39946" name="Text Box 7"/>
          <p:cNvSpPr txBox="1">
            <a:spLocks noChangeArrowheads="1"/>
          </p:cNvSpPr>
          <p:nvPr/>
        </p:nvSpPr>
        <p:spPr bwMode="auto">
          <a:xfrm>
            <a:off x="1219200" y="3578225"/>
            <a:ext cx="7620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r>
              <a:rPr lang="en-US" altLang="zh-CN" sz="2400">
                <a:solidFill>
                  <a:schemeClr val="tx2"/>
                </a:solidFill>
                <a:latin typeface="Times New Roman" panose="02020603050405020304" pitchFamily="18" charset="0"/>
                <a:ea typeface="SimSun" pitchFamily="2" charset="-122"/>
              </a:rPr>
              <a:t>Bước3</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Nháy nút </a:t>
            </a:r>
            <a:r>
              <a:rPr lang="en-US" altLang="zh-CN" sz="2400">
                <a:solidFill>
                  <a:srgbClr val="FF3300"/>
                </a:solidFill>
                <a:latin typeface="Times New Roman" panose="02020603050405020304" pitchFamily="18" charset="0"/>
                <a:ea typeface="SimSun" pitchFamily="2" charset="-122"/>
              </a:rPr>
              <a:t>Find Next </a:t>
            </a:r>
            <a:r>
              <a:rPr lang="en-US" altLang="zh-CN" sz="2400" err="1">
                <a:solidFill>
                  <a:srgbClr val="0033CC"/>
                </a:solidFill>
                <a:latin typeface="Times New Roman" panose="02020603050405020304" pitchFamily="18" charset="0"/>
                <a:ea typeface="SimSun" pitchFamily="2" charset="-122"/>
              </a:rPr>
              <a:t>để tìm.</a:t>
            </a:r>
            <a:endParaRPr lang="en-US" altLang="zh-CN" sz="2400" b="1">
              <a:solidFill>
                <a:srgbClr val="0033CC"/>
              </a:solidFill>
              <a:latin typeface="Times New Roman" panose="02020603050405020304" pitchFamily="18" charset="0"/>
              <a:ea typeface="SimSun" pitchFamily="2" charset="-122"/>
            </a:endParaRPr>
          </a:p>
          <a:p>
            <a:pPr algn="r"/>
            <a:endParaRPr lang="en-US" altLang="zh-CN" sz="2400">
              <a:solidFill>
                <a:schemeClr val="hlink"/>
              </a:solidFill>
              <a:latin typeface="Times New Roman" pitchFamily="18" charset="0"/>
              <a:ea typeface="SimSun" pitchFamily="2" charset="-122"/>
            </a:endParaRPr>
          </a:p>
        </p:txBody>
      </p:sp>
      <p:sp>
        <p:nvSpPr>
          <p:cNvPr id="39947" name="Text Box 8"/>
          <p:cNvSpPr txBox="1">
            <a:spLocks noChangeArrowheads="1"/>
          </p:cNvSpPr>
          <p:nvPr/>
        </p:nvSpPr>
        <p:spPr bwMode="auto">
          <a:xfrm>
            <a:off x="1295400" y="4265613"/>
            <a:ext cx="7620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r>
              <a:rPr lang="en-US" altLang="zh-CN" sz="2400">
                <a:solidFill>
                  <a:schemeClr val="tx2"/>
                </a:solidFill>
                <a:latin typeface="Times New Roman" panose="02020603050405020304" pitchFamily="18" charset="0"/>
                <a:ea typeface="SimSun" pitchFamily="2" charset="-122"/>
              </a:rPr>
              <a:t>Bước4</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Nháy nút </a:t>
            </a:r>
            <a:r>
              <a:rPr lang="en-US" altLang="zh-CN" sz="2400">
                <a:solidFill>
                  <a:srgbClr val="FF3300"/>
                </a:solidFill>
                <a:latin typeface="Times New Roman" panose="02020603050405020304" pitchFamily="18" charset="0"/>
                <a:ea typeface="SimSun" pitchFamily="2" charset="-122"/>
              </a:rPr>
              <a:t>Replace</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để thay thế.</a:t>
            </a:r>
            <a:endParaRPr lang="en-US" altLang="zh-CN" sz="2400" b="1">
              <a:solidFill>
                <a:srgbClr val="0033CC"/>
              </a:solidFill>
              <a:latin typeface="Times New Roman" panose="02020603050405020304" pitchFamily="18" charset="0"/>
              <a:ea typeface="SimSun" pitchFamily="2" charset="-122"/>
            </a:endParaRPr>
          </a:p>
          <a:p>
            <a:pPr algn="r"/>
            <a:endParaRPr lang="en-US" altLang="zh-CN" sz="2400">
              <a:latin typeface="Times New Roman" panose="02020603050405020304" pitchFamily="18" charset="0"/>
              <a:ea typeface="SimSun" pitchFamily="2" charset="-122"/>
            </a:endParaRPr>
          </a:p>
        </p:txBody>
      </p:sp>
      <p:sp>
        <p:nvSpPr>
          <p:cNvPr id="39948" name="Text Box 9"/>
          <p:cNvSpPr txBox="1">
            <a:spLocks noChangeArrowheads="1"/>
          </p:cNvSpPr>
          <p:nvPr/>
        </p:nvSpPr>
        <p:spPr bwMode="auto">
          <a:xfrm>
            <a:off x="1219200" y="4800600"/>
            <a:ext cx="76200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r>
              <a:rPr lang="en-US" altLang="zh-CN" sz="2400">
                <a:solidFill>
                  <a:schemeClr val="tx2"/>
                </a:solidFill>
                <a:latin typeface="Times New Roman" panose="02020603050405020304" pitchFamily="18" charset="0"/>
                <a:ea typeface="SimSun" pitchFamily="2" charset="-122"/>
              </a:rPr>
              <a:t>Bước5</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Nháy nút </a:t>
            </a:r>
            <a:r>
              <a:rPr lang="en-US" altLang="zh-CN" sz="2400">
                <a:solidFill>
                  <a:srgbClr val="FF3300"/>
                </a:solidFill>
                <a:latin typeface="Times New Roman" panose="02020603050405020304" pitchFamily="18" charset="0"/>
                <a:ea typeface="SimSun" pitchFamily="2" charset="-122"/>
              </a:rPr>
              <a:t>Cancel</a:t>
            </a:r>
            <a:r>
              <a:rPr lang="en-US" altLang="zh-CN" sz="2400">
                <a:solidFill>
                  <a:schemeClr val="hlink"/>
                </a:solidFill>
                <a:latin typeface="Times New Roman" panose="02020603050405020304" pitchFamily="18" charset="0"/>
                <a:ea typeface="SimSun" pitchFamily="2" charset="-122"/>
              </a:rPr>
              <a:t> </a:t>
            </a:r>
            <a:r>
              <a:rPr lang="en-US" altLang="zh-CN" sz="2400" err="1">
                <a:solidFill>
                  <a:srgbClr val="0033CC"/>
                </a:solidFill>
                <a:latin typeface="Times New Roman" panose="02020603050405020304" pitchFamily="18" charset="0"/>
                <a:ea typeface="SimSun" pitchFamily="2" charset="-122"/>
              </a:rPr>
              <a:t>để kết thúc.</a:t>
            </a:r>
            <a:endParaRPr lang="en-US" altLang="zh-CN" sz="2400" b="1">
              <a:solidFill>
                <a:srgbClr val="0033CC"/>
              </a:solidFill>
              <a:latin typeface="Times New Roman" panose="02020603050405020304" pitchFamily="18" charset="0"/>
              <a:ea typeface="SimSun" pitchFamily="2" charset="-122"/>
            </a:endParaRPr>
          </a:p>
          <a:p>
            <a:pPr algn="r"/>
            <a:endParaRPr lang="en-US" altLang="zh-CN">
              <a:solidFill>
                <a:schemeClr val="hlink"/>
              </a:solidFill>
              <a:latin typeface="Times New Roman" pitchFamily="18" charset="0"/>
              <a:ea typeface="SimSun" pitchFamily="2" charset="-122"/>
            </a:endParaRPr>
          </a:p>
        </p:txBody>
      </p:sp>
      <p:sp>
        <p:nvSpPr>
          <p:cNvPr id="39949" name="Text Box 10"/>
          <p:cNvSpPr txBox="1">
            <a:spLocks noChangeArrowheads="1"/>
          </p:cNvSpPr>
          <p:nvPr/>
        </p:nvSpPr>
        <p:spPr bwMode="auto">
          <a:xfrm>
            <a:off x="2209800" y="5410200"/>
            <a:ext cx="62484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stStyle>
          <a:p>
            <a:pPr>
              <a:spcBef>
                <a:spcPct val="50000"/>
              </a:spcBef>
            </a:pPr>
            <a:r>
              <a:rPr lang="en-US" altLang="zh-CN" sz="2400" b="1" i="1" u="sng">
                <a:solidFill>
                  <a:schemeClr val="tx2"/>
                </a:solidFill>
                <a:latin typeface="Times New Roman" panose="02020603050405020304" pitchFamily="18" charset="0"/>
                <a:ea typeface="SimSun" pitchFamily="2" charset="-122"/>
              </a:rPr>
              <a:t>Chú ý</a:t>
            </a:r>
            <a:r>
              <a:rPr lang="en-US" altLang="zh-CN" sz="2400">
                <a:latin typeface="Times New Roman" panose="02020603050405020304" pitchFamily="18" charset="0"/>
                <a:ea typeface="SimSun" pitchFamily="2" charset="-122"/>
              </a:rPr>
              <a:t>: </a:t>
            </a:r>
            <a:r>
              <a:rPr lang="en-US" altLang="zh-CN" sz="2400">
                <a:solidFill>
                  <a:schemeClr val="tx2"/>
                </a:solidFill>
                <a:latin typeface="Times New Roman" panose="02020603050405020304" pitchFamily="18" charset="0"/>
                <a:ea typeface="SimSun" pitchFamily="2" charset="-122"/>
              </a:rPr>
              <a:t>Nếu chắc chắn, em có thể nháy nút </a:t>
            </a:r>
            <a:r>
              <a:rPr lang="en-US" altLang="zh-CN" sz="2400">
                <a:solidFill>
                  <a:srgbClr val="FF3300"/>
                </a:solidFill>
                <a:latin typeface="Times New Roman" panose="02020603050405020304" pitchFamily="18" charset="0"/>
                <a:ea typeface="SimSun" pitchFamily="2" charset="-122"/>
              </a:rPr>
              <a:t>Replace All </a:t>
            </a:r>
            <a:r>
              <a:rPr lang="en-US" altLang="zh-CN" sz="2400">
                <a:solidFill>
                  <a:schemeClr val="tx2"/>
                </a:solidFill>
                <a:latin typeface="Times New Roman" panose="02020603050405020304" pitchFamily="18" charset="0"/>
                <a:ea typeface="SimSun" pitchFamily="2" charset="-122"/>
              </a:rPr>
              <a:t>để thay thế tất cả các cụm từ tìm được bằng cụm từ thay thế.</a:t>
            </a:r>
          </a:p>
        </p:txBody>
      </p:sp>
      <p:sp>
        <p:nvSpPr>
          <p:cNvPr id="39950" name="Text Box 19"/>
          <p:cNvSpPr txBox="1">
            <a:spLocks noChangeArrowheads="1"/>
          </p:cNvSpPr>
          <p:nvPr/>
        </p:nvSpPr>
        <p:spPr bwMode="auto">
          <a:xfrm>
            <a:off x="3429000" y="304800"/>
            <a:ext cx="1905000" cy="274638"/>
          </a:xfrm>
          <a:prstGeom prst="rect">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vl1pPr marL="342900" indent="-342900">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a:spcBef>
                <a:spcPct val="50000"/>
              </a:spcBef>
            </a:pPr>
            <a:r>
              <a:rPr lang="en-US" altLang="zh-CN" sz="1200" b="1">
                <a:latin typeface="Times New Roman" panose="02020603050405020304" pitchFamily="18" charset="0"/>
                <a:ea typeface="SimSun" pitchFamily="2" charset="-122"/>
              </a:rPr>
              <a:t>Gõ nội dung cần thay thế.</a:t>
            </a:r>
          </a:p>
        </p:txBody>
      </p:sp>
      <p:sp>
        <p:nvSpPr>
          <p:cNvPr id="39951" name="Text Box 21"/>
          <p:cNvSpPr txBox="1">
            <a:spLocks noChangeArrowheads="1"/>
          </p:cNvSpPr>
          <p:nvPr/>
        </p:nvSpPr>
        <p:spPr bwMode="auto">
          <a:xfrm>
            <a:off x="3810000" y="868363"/>
            <a:ext cx="1676400" cy="274637"/>
          </a:xfrm>
          <a:prstGeom prst="rect">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defPPr/>
            <a:lvl1pPr marL="342900" indent="-342900">
              <a:defRPr>
                <a:solidFill>
                  <a:schemeClr val="tx1"/>
                </a:solidFill>
                <a:latin typeface="Gill Sans MT" pitchFamily="34" charset="0"/>
              </a:defRPr>
            </a:lvl1pPr>
            <a:lvl2pPr>
              <a:defRPr>
                <a:solidFill>
                  <a:schemeClr val="tx1"/>
                </a:solidFill>
                <a:latin typeface="Gill Sans MT" pitchFamily="34" charset="0"/>
              </a:defRPr>
            </a:lvl2pPr>
            <a:lvl3pPr>
              <a:defRPr>
                <a:solidFill>
                  <a:schemeClr val="tx1"/>
                </a:solidFill>
                <a:latin typeface="Gill Sans MT" pitchFamily="34" charset="0"/>
              </a:defRPr>
            </a:lvl3pPr>
            <a:lvl4pPr>
              <a:defRPr>
                <a:solidFill>
                  <a:schemeClr val="tx1"/>
                </a:solidFill>
                <a:latin typeface="Gill Sans MT" pitchFamily="34" charset="0"/>
              </a:defRPr>
            </a:lvl4pPr>
            <a:lvl5pPr>
              <a:defRPr>
                <a:solidFill>
                  <a:schemeClr val="tx1"/>
                </a:solidFill>
                <a:latin typeface="Gill Sans MT" pitchFamily="34" charset="0"/>
              </a:defRPr>
            </a:lvl5pPr>
            <a:lvl6pPr fontAlgn="base">
              <a:spcBef>
                <a:spcPct val="0"/>
              </a:spcBef>
              <a:spcAft>
                <a:spcPct val="0"/>
              </a:spcAft>
              <a:defRPr>
                <a:solidFill>
                  <a:schemeClr val="tx1"/>
                </a:solidFill>
                <a:latin typeface="Gill Sans MT" pitchFamily="34" charset="0"/>
              </a:defRPr>
            </a:lvl6pPr>
            <a:lvl7pPr fontAlgn="base">
              <a:spcBef>
                <a:spcPct val="0"/>
              </a:spcBef>
              <a:spcAft>
                <a:spcPct val="0"/>
              </a:spcAft>
              <a:defRPr>
                <a:solidFill>
                  <a:schemeClr val="tx1"/>
                </a:solidFill>
                <a:latin typeface="Gill Sans MT" pitchFamily="34" charset="0"/>
              </a:defRPr>
            </a:lvl7pPr>
            <a:lvl8pPr fontAlgn="base">
              <a:spcBef>
                <a:spcPct val="0"/>
              </a:spcBef>
              <a:spcAft>
                <a:spcPct val="0"/>
              </a:spcAft>
              <a:defRPr>
                <a:solidFill>
                  <a:schemeClr val="tx1"/>
                </a:solidFill>
                <a:latin typeface="Gill Sans MT" pitchFamily="34" charset="0"/>
              </a:defRPr>
            </a:lvl8pPr>
            <a:lvl9pPr fontAlgn="base">
              <a:spcBef>
                <a:spcPct val="0"/>
              </a:spcBef>
              <a:spcAft>
                <a:spcPct val="0"/>
              </a:spcAft>
              <a:defRPr>
                <a:solidFill>
                  <a:schemeClr val="tx1"/>
                </a:solidFill>
                <a:latin typeface="Gill Sans MT" pitchFamily="34" charset="0"/>
              </a:defRPr>
            </a:lvl9pPr>
          </a:lstStyle>
          <a:p>
            <a:pPr>
              <a:spcBef>
                <a:spcPct val="50000"/>
              </a:spcBef>
            </a:pPr>
            <a:r>
              <a:rPr lang="en-US" altLang="zh-CN" sz="1200" b="1">
                <a:latin typeface="Times New Roman" panose="02020603050405020304" pitchFamily="18" charset="0"/>
                <a:ea typeface="SimSun" pitchFamily="2" charset="-122"/>
              </a:rPr>
              <a:t>Gõ nội dung  thay thế.</a:t>
            </a:r>
          </a:p>
        </p:txBody>
      </p:sp>
      <p:sp>
        <p:nvSpPr>
          <p:cNvPr id="39952" name="Line 20"/>
          <p:cNvSpPr>
            <a:spLocks noChangeShapeType="1"/>
          </p:cNvSpPr>
          <p:nvPr/>
        </p:nvSpPr>
        <p:spPr bwMode="auto">
          <a:xfrm flipH="1">
            <a:off x="3581400" y="609600"/>
            <a:ext cx="0" cy="228600"/>
          </a:xfrm>
          <a:prstGeom prst="line">
            <a:avLst/>
          </a:prstGeom>
          <a:noFill/>
          <a:ln w="28575">
            <a:solidFill>
              <a:srgbClr val="800080"/>
            </a:solidFill>
            <a:round/>
          </a:ln>
          <a:extLst>
            <a:ext uri="{909E8E84-426E-40DD-AFC4-6F175D3DCCD1}">
              <a14:hiddenFill xmlns:a14="http://schemas.microsoft.com/office/drawing/2010/main">
                <a:noFill/>
              </a14:hiddenFill>
            </a:ext>
          </a:extLst>
        </p:spPr>
        <p:txBody>
          <a:bodyPr/>
          <a:lstStyle>
            <a:defPPr/>
          </a:lstStyle>
          <a:p>
            <a:pPr/>
            <a:endParaRPr lang="en-US"/>
          </a:p>
        </p:txBody>
      </p:sp>
      <p:sp>
        <p:nvSpPr>
          <p:cNvPr id="39953" name="Line 22"/>
          <p:cNvSpPr>
            <a:spLocks noChangeShapeType="1"/>
          </p:cNvSpPr>
          <p:nvPr/>
        </p:nvSpPr>
        <p:spPr bwMode="auto">
          <a:xfrm flipH="1">
            <a:off x="3886200" y="1143000"/>
            <a:ext cx="0" cy="228600"/>
          </a:xfrm>
          <a:prstGeom prst="line">
            <a:avLst/>
          </a:prstGeom>
          <a:noFill/>
          <a:ln w="28575">
            <a:solidFill>
              <a:srgbClr val="800080"/>
            </a:solidFill>
            <a:round/>
          </a:ln>
          <a:extLst>
            <a:ext uri="{909E8E84-426E-40DD-AFC4-6F175D3DCCD1}">
              <a14:hiddenFill xmlns:a14="http://schemas.microsoft.com/office/drawing/2010/main">
                <a:noFill/>
              </a14:hiddenFill>
            </a:ext>
          </a:extLst>
        </p:spPr>
        <p:txBody>
          <a:bodyPr/>
          <a:lstStyle>
            <a:defPPr/>
          </a:lstStyle>
          <a:p>
            <a:pPr/>
            <a:endParaRPr lang="en-US"/>
          </a:p>
        </p:txBody>
      </p:sp>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12.14"/>
  <p:tag name="AS_TITLE" val="Aspose.Slides for .NET 4.0 Client Profile"/>
  <p:tag name="AS_VERSION" val="19.12"/>
</p:tagLst>
</file>

<file path=ppt/theme/_rels/theme1.xml.rels>&#65279;<?xml version="1.0" encoding="utf-8" standalone="yes"?><Relationships xmlns="http://schemas.openxmlformats.org/package/2006/relationships"><Relationship Id="rId1" Type="http://schemas.openxmlformats.org/officeDocument/2006/relationships/image" Target="../media/image2.jpeg" /></Relationships>
</file>

<file path=ppt/theme/_rels/theme2.xml.rels>&#65279;<?xml version="1.0" encoding="utf-8" standalone="yes"?><Relationships xmlns="http://schemas.openxmlformats.org/package/2006/relationships"><Relationship Id="rId1" Type="http://schemas.openxmlformats.org/officeDocument/2006/relationships/image" Target="../media/image2.jpeg" /></Relationships>
</file>

<file path=ppt/theme/_rels/theme3.xml.rels>&#65279;<?xml version="1.0" encoding="utf-8" standalone="yes"?><Relationships xmlns="http://schemas.openxmlformats.org/package/2006/relationships"><Relationship Id="rId1" Type="http://schemas.openxmlformats.org/officeDocument/2006/relationships/image" Target="../media/image2.jpeg" /></Relationships>
</file>

<file path=ppt/theme/_rels/theme4.xml.rels>&#65279;<?xml version="1.0" encoding="utf-8" standalone="yes"?><Relationships xmlns="http://schemas.openxmlformats.org/package/2006/relationships"><Relationship Id="rId1" Type="http://schemas.openxmlformats.org/officeDocument/2006/relationships/image" Target="../media/image2.jpeg" /></Relationships>
</file>

<file path=ppt/theme/theme1.xml><?xml version="1.0" encoding="utf-8"?>
<a:theme xmlns:r="http://schemas.openxmlformats.org/officeDocument/2006/relationships"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Arial"/>
        <a:cs typeface="Arial"/>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Arial"/>
        <a:cs typeface="Arial"/>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2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Arial"/>
        <a:cs typeface="Arial"/>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3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Arial"/>
        <a:cs typeface="Arial"/>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Arial"/>
        <a:cs typeface="Arial"/>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Template>Solstice</Template>
  <Company/>
  <PresentationFormat>On-screen Show (4:3)</PresentationFormat>
  <Paragraphs>122</Paragraphs>
  <Slides>13</Slides>
  <Notes>1</Notes>
  <TotalTime>7</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13</vt:i4>
      </vt:variant>
    </vt:vector>
  </HeadingPairs>
  <TitlesOfParts>
    <vt:vector baseType="lpstr" size="21">
      <vt:lpstr>Arial</vt:lpstr>
      <vt:lpstr>Gill Sans MT</vt:lpstr>
      <vt:lpstr>SimSun</vt:lpstr>
      <vt:lpstr>Wingdings 2</vt:lpstr>
      <vt:lpstr>Verdana</vt:lpstr>
      <vt:lpstr>Calibri</vt:lpstr>
      <vt:lpstr>Times New Roman</vt:lpstr>
      <vt:lpstr>Solstice</vt:lpstr>
      <vt:lpstr>PowerPoint Presentation</vt:lpstr>
      <vt:lpstr>PowerPoint Presentation</vt:lpstr>
      <vt:lpstr>Hoạt động nhóm bàn (2’):         Thảo luận thống nhất kết quả trên phiếu học tập.- Nguyên liệu để làm món kem sữa chua dưa hấu gồm những gì?- Làm thế nào để sửa công thức làm kem sữa chua dưa hấu thành công thức làm kem sữa chua xoài?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19.1200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 Presentation</dc:title>
  <dc:creator>Tran Duy Linh</dc:creator>
  <cp:lastModifiedBy>Admin</cp:lastModifiedBy>
  <cp:revision>83</cp:revision>
  <dcterms:created xsi:type="dcterms:W3CDTF">2010-03-07T00:57:02Z</dcterms:created>
  <dcterms:modified xsi:type="dcterms:W3CDTF">2024-03-13T00:46:02Z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KSOProductBuildVer">
    <vt:lpwstr>1033-11.2.0.10223</vt:lpwstr>
  </property>
</Properties>
</file>