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70" r:id="rId8"/>
    <p:sldId id="369" r:id="rId9"/>
    <p:sldId id="371" r:id="rId10"/>
    <p:sldId id="356" r:id="rId11"/>
    <p:sldId id="372" r:id="rId12"/>
    <p:sldId id="373" r:id="rId13"/>
    <p:sldId id="33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a:t>
            </a:r>
            <a:r>
              <a:rPr lang="en-US" sz="2400" b="1" smtClean="0">
                <a:solidFill>
                  <a:srgbClr val="FF0000"/>
                </a:solidFill>
                <a:latin typeface="Times New Roman" panose="02020603050405020304" pitchFamily="18" charset="0"/>
                <a:cs typeface="Times New Roman" panose="02020603050405020304" pitchFamily="18" charset="0"/>
              </a:rPr>
              <a:t>.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a:t>
            </a:r>
            <a:r>
              <a:rPr lang="nl-NL" sz="2800" b="1">
                <a:latin typeface="Times New Roman" panose="02020603050405020304" pitchFamily="18" charset="0"/>
                <a:cs typeface="Times New Roman" panose="02020603050405020304" pitchFamily="18" charset="0"/>
              </a:rPr>
              <a:t>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a:t>
            </a:r>
            <a:r>
              <a:rPr lang="en-US" sz="2800">
                <a:solidFill>
                  <a:srgbClr val="FF0000"/>
                </a:solidFill>
                <a:latin typeface="Times New Roman" panose="02020603050405020304" pitchFamily="18" charset="0"/>
                <a:cs typeface="Times New Roman" panose="02020603050405020304" pitchFamily="18" charset="0"/>
              </a:rPr>
              <a:t>nguồn </a:t>
            </a:r>
            <a:r>
              <a:rPr lang="en-US" sz="2800" smtClean="0">
                <a:solidFill>
                  <a:srgbClr val="FF0000"/>
                </a:solidFill>
                <a:latin typeface="Times New Roman" panose="02020603050405020304" pitchFamily="18" charset="0"/>
                <a:cs typeface="Times New Roman" panose="02020603050405020304" pitchFamily="18" charset="0"/>
              </a:rPr>
              <a:t>điện,</a:t>
            </a:r>
            <a:r>
              <a:rPr lang="en-US" smtClean="0"/>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a:t>
            </a:r>
            <a:r>
              <a:rPr lang="en-US" sz="2800">
                <a:solidFill>
                  <a:srgbClr val="FF0000"/>
                </a:solidFill>
                <a:latin typeface="Times New Roman" panose="02020603050405020304" pitchFamily="18" charset="0"/>
                <a:cs typeface="Times New Roman" panose="02020603050405020304" pitchFamily="18" charset="0"/>
              </a:rPr>
              <a:t>điện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bước sơ cứu nạn nhân tại chỗ</a:t>
            </a:r>
          </a:p>
          <a:p>
            <a:r>
              <a:rPr lang="en-US" sz="2800">
                <a:latin typeface="Times New Roman" panose="02020603050405020304" pitchFamily="18" charset="0"/>
                <a:cs typeface="Times New Roman" panose="02020603050405020304" pitchFamily="18" charset="0"/>
              </a:rPr>
              <a:t>Bước 1. Kiểm tra tình trạng nạn nhân</a:t>
            </a:r>
          </a:p>
          <a:p>
            <a:r>
              <a:rPr lang="en-US" sz="2800">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800">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800">
                <a:latin typeface="Times New Roman" panose="02020603050405020304" pitchFamily="18" charset="0"/>
                <a:cs typeface="Times New Roman" panose="02020603050405020304" pitchFamily="18" charset="0"/>
              </a:rPr>
              <a:t>Bước 2. Thực hiện hô hấp </a:t>
            </a:r>
            <a:r>
              <a:rPr lang="en-US" sz="2800">
                <a:latin typeface="Times New Roman" panose="02020603050405020304" pitchFamily="18" charset="0"/>
                <a:cs typeface="Times New Roman" panose="02020603050405020304" pitchFamily="18" charset="0"/>
              </a:rPr>
              <a:t>nhân </a:t>
            </a:r>
            <a:r>
              <a:rPr lang="en-US" sz="2800" smtClean="0">
                <a:latin typeface="Times New Roman" panose="02020603050405020304" pitchFamily="18" charset="0"/>
                <a:cs typeface="Times New Roman" panose="02020603050405020304" pitchFamily="18" charset="0"/>
              </a:rPr>
              <a:t>tạo</a:t>
            </a:r>
          </a:p>
          <a:p>
            <a:r>
              <a:rPr lang="en-US" sz="2800">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800">
                <a:latin typeface="Times New Roman" panose="02020603050405020304" pitchFamily="18" charset="0"/>
                <a:cs typeface="Times New Roman" panose="02020603050405020304" pitchFamily="18" charset="0"/>
              </a:rPr>
              <a:t>- Thực hiện ngay việc xoa bóp tim ngoài lồng ngực</a:t>
            </a:r>
          </a:p>
          <a:p>
            <a:r>
              <a:rPr lang="en-US" sz="2800">
                <a:latin typeface="Times New Roman" panose="02020603050405020304" pitchFamily="18" charset="0"/>
                <a:cs typeface="Times New Roman" panose="02020603050405020304" pitchFamily="18" charset="0"/>
              </a:rPr>
              <a:t>- Thực hiện hà hơi thổi ngạt.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866</TotalTime>
  <Words>833</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105</cp:revision>
  <dcterms:created xsi:type="dcterms:W3CDTF">2023-06-21T22:05:51Z</dcterms:created>
  <dcterms:modified xsi:type="dcterms:W3CDTF">2023-06-30T06:51:10Z</dcterms:modified>
</cp:coreProperties>
</file>