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9" r:id="rId3"/>
    <p:sldId id="259" r:id="rId4"/>
    <p:sldId id="260" r:id="rId5"/>
    <p:sldId id="270" r:id="rId6"/>
    <p:sldId id="271" r:id="rId7"/>
    <p:sldId id="262" r:id="rId8"/>
    <p:sldId id="261" r:id="rId9"/>
    <p:sldId id="273" r:id="rId10"/>
    <p:sldId id="272" r:id="rId11"/>
    <p:sldId id="263" r:id="rId12"/>
    <p:sldId id="274" r:id="rId13"/>
    <p:sldId id="264" r:id="rId14"/>
    <p:sldId id="265" r:id="rId15"/>
    <p:sldId id="266" r:id="rId16"/>
    <p:sldId id="277" r:id="rId17"/>
    <p:sldId id="276" r:id="rId18"/>
    <p:sldId id="278" r:id="rId19"/>
    <p:sldId id="275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CHYEN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CFF"/>
    <a:srgbClr val="AFEAFF"/>
    <a:srgbClr val="CDFFCD"/>
    <a:srgbClr val="9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85F91-0DEA-4CA1-9570-279C48F963C2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878D2-3D89-4A47-8135-D72F64A8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60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8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195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6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F346-6418-43DF-B522-24BA58CA7531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D5CC6A-5D62-4393-AFCF-187922992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7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3.gif"/><Relationship Id="rId2" Type="http://schemas.openxmlformats.org/officeDocument/2006/relationships/image" Target="../media/image80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76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3.gif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image" Target="../media/image115.pn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6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19" Type="http://schemas.openxmlformats.org/officeDocument/2006/relationships/image" Target="../media/image3.gif"/><Relationship Id="rId4" Type="http://schemas.openxmlformats.org/officeDocument/2006/relationships/image" Target="../media/image117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3.gif"/><Relationship Id="rId2" Type="http://schemas.openxmlformats.org/officeDocument/2006/relationships/image" Target="../media/image131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6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4" Type="http://schemas.openxmlformats.org/officeDocument/2006/relationships/image" Target="../media/image133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gif"/><Relationship Id="rId3" Type="http://schemas.openxmlformats.org/officeDocument/2006/relationships/image" Target="../media/image150.wmf"/><Relationship Id="rId7" Type="http://schemas.openxmlformats.org/officeDocument/2006/relationships/image" Target="../media/image154.gif"/><Relationship Id="rId2" Type="http://schemas.openxmlformats.org/officeDocument/2006/relationships/image" Target="../media/image14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3.gif"/><Relationship Id="rId5" Type="http://schemas.openxmlformats.org/officeDocument/2006/relationships/image" Target="../media/image152.gif"/><Relationship Id="rId10" Type="http://schemas.openxmlformats.org/officeDocument/2006/relationships/image" Target="../media/image157.gif"/><Relationship Id="rId4" Type="http://schemas.openxmlformats.org/officeDocument/2006/relationships/image" Target="../media/image151.gif"/><Relationship Id="rId9" Type="http://schemas.openxmlformats.org/officeDocument/2006/relationships/image" Target="../media/image15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.gif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.gi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3.gif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3.gif"/><Relationship Id="rId10" Type="http://schemas.openxmlformats.org/officeDocument/2006/relationships/image" Target="../media/image71.png"/><Relationship Id="rId4" Type="http://schemas.openxmlformats.org/officeDocument/2006/relationships/image" Target="../media/image42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540384" y="1562515"/>
            <a:ext cx="3193667" cy="7702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LUYỆN TẬP</a:t>
            </a:r>
          </a:p>
        </p:txBody>
      </p:sp>
      <p:pic>
        <p:nvPicPr>
          <p:cNvPr id="22" name="Picture 4" descr="04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773" y="5034244"/>
            <a:ext cx="1087821" cy="1634565"/>
          </a:xfrm>
          <a:prstGeom prst="rect">
            <a:avLst/>
          </a:prstGeom>
          <a:noFill/>
        </p:spPr>
      </p:pic>
      <p:pic>
        <p:nvPicPr>
          <p:cNvPr id="23" name="Picture 4" descr="04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3760" y="5034245"/>
            <a:ext cx="1087821" cy="1634565"/>
          </a:xfrm>
          <a:prstGeom prst="rect">
            <a:avLst/>
          </a:prstGeom>
          <a:noFill/>
        </p:spPr>
      </p:pic>
      <p:pic>
        <p:nvPicPr>
          <p:cNvPr id="25" name="Picture 3" descr="978110qblx53mn6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145" y="304797"/>
            <a:ext cx="1147763" cy="3921125"/>
          </a:xfrm>
          <a:prstGeom prst="rect">
            <a:avLst/>
          </a:prstGeom>
          <a:noFill/>
        </p:spPr>
      </p:pic>
      <p:pic>
        <p:nvPicPr>
          <p:cNvPr id="26" name="Picture 3" descr="978110qblx53mn6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6589" y="315292"/>
            <a:ext cx="1147763" cy="3921125"/>
          </a:xfrm>
          <a:prstGeom prst="rect">
            <a:avLst/>
          </a:prstGeom>
          <a:noFill/>
        </p:spPr>
      </p:pic>
      <p:pic>
        <p:nvPicPr>
          <p:cNvPr id="27" name="Picture 3" descr="000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533400" y="33337"/>
            <a:ext cx="11062625" cy="381000"/>
          </a:xfrm>
          <a:prstGeom prst="rect">
            <a:avLst/>
          </a:prstGeom>
          <a:noFill/>
        </p:spPr>
      </p:pic>
      <p:pic>
        <p:nvPicPr>
          <p:cNvPr id="28" name="Picture 3" descr="000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533400" y="6472221"/>
            <a:ext cx="11201400" cy="385779"/>
          </a:xfrm>
          <a:prstGeom prst="rect">
            <a:avLst/>
          </a:prstGeom>
          <a:noFill/>
        </p:spPr>
      </p:pic>
      <p:pic>
        <p:nvPicPr>
          <p:cNvPr id="29" name="Picture 15" descr="MA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7852" y="4735735"/>
            <a:ext cx="2060142" cy="1491647"/>
          </a:xfrm>
          <a:prstGeom prst="rect">
            <a:avLst/>
          </a:prstGeom>
          <a:solidFill>
            <a:srgbClr val="9BFFFF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895600" y="2743201"/>
            <a:ext cx="6434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GIẢI BÀI TOÁN BẰNG CÁCH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LẬP PHƯƠNG TRÌNH</a:t>
            </a:r>
          </a:p>
        </p:txBody>
      </p:sp>
      <p:pic>
        <p:nvPicPr>
          <p:cNvPr id="30" name="Picture 3" descr="000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8304139" y="3283024"/>
            <a:ext cx="6858000" cy="301477"/>
          </a:xfrm>
          <a:prstGeom prst="rect">
            <a:avLst/>
          </a:prstGeom>
          <a:noFill/>
        </p:spPr>
      </p:pic>
      <p:pic>
        <p:nvPicPr>
          <p:cNvPr id="31" name="Picture 3" descr="000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-3049661" y="3278262"/>
            <a:ext cx="6858000" cy="301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9837980"/>
      </p:ext>
    </p:extLst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1" y="152401"/>
            <a:ext cx="733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1" y="2895601"/>
            <a:ext cx="904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959" y="457201"/>
            <a:ext cx="81819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895600"/>
            <a:ext cx="5276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0" y="4140558"/>
          <a:ext cx="7620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4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CHUYỂN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ĐỘNG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Quãng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đường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S (km)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Vận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tốc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v (km/h)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Thời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gian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t (h)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Xe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đạp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Xe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Ôtô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202">
                <a:tc gridSpan="4"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D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6934" y="5986462"/>
            <a:ext cx="232626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92959" y="546171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(2/3x 60) = 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487680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60 – 40 = 20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8896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1" y="543488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x + 48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7722" y="4876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20/x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5800" y="546064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40/(x + 48)</a:t>
            </a:r>
            <a:endParaRPr lang="en-US" dirty="0">
              <a:latin typeface="+mj-lt"/>
            </a:endParaRPr>
          </a:p>
        </p:txBody>
      </p:sp>
      <p:pic>
        <p:nvPicPr>
          <p:cNvPr id="15" name="Picture 3" descr="000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16" name="Picture 3" descr="000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6" y="3429000"/>
            <a:ext cx="6162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726" y="3952876"/>
            <a:ext cx="456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600200"/>
            <a:ext cx="373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1" y="2057400"/>
            <a:ext cx="5648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438400"/>
            <a:ext cx="6457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3057526"/>
            <a:ext cx="8534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600039"/>
            <a:ext cx="5067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5114926"/>
            <a:ext cx="1695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1" y="5229762"/>
            <a:ext cx="2981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7600" y="5216884"/>
            <a:ext cx="2190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14626" y="5753100"/>
            <a:ext cx="7572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43200" y="6200776"/>
            <a:ext cx="3752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00" y="533400"/>
            <a:ext cx="5276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04976" y="161926"/>
            <a:ext cx="733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67401" y="219076"/>
            <a:ext cx="904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000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20" name="Picture 3" descr="000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1" y="1295401"/>
            <a:ext cx="904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1"/>
            <a:ext cx="8763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1" y="178158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1" y="1600201"/>
            <a:ext cx="5762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514600"/>
            <a:ext cx="542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2057400"/>
            <a:ext cx="5067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3124201"/>
            <a:ext cx="531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1" y="3505200"/>
            <a:ext cx="5629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30321" y="4025721"/>
            <a:ext cx="7067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0" y="4648201"/>
            <a:ext cx="4933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43200" y="5105400"/>
            <a:ext cx="6305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43200" y="5562601"/>
            <a:ext cx="5314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09800" y="4191001"/>
          <a:ext cx="7620000" cy="240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05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CHUYỂN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ĐỘNG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Quãng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đường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S (km)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Vận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tốc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v (km/h)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Thời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gian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t (h)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Xuôi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dòng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Ngược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dòng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63">
                <a:tc gridSpan="4"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D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969358"/>
            <a:ext cx="1924050" cy="61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01484" y="4953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48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2558" y="54476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48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1" y="4953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x + 4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1" y="5486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x - 4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0" y="49530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48/(x + 4)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0" y="5486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48/(x – 4)</a:t>
            </a:r>
          </a:p>
        </p:txBody>
      </p:sp>
      <p:pic>
        <p:nvPicPr>
          <p:cNvPr id="22" name="Picture 3" descr="000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23" name="Picture 3" descr="000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0147" y="1555393"/>
            <a:ext cx="904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1" y="447675"/>
            <a:ext cx="8429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6426" y="472359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819275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276475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2733675"/>
            <a:ext cx="466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3190876"/>
            <a:ext cx="5524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1" y="3724275"/>
            <a:ext cx="5381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4419601"/>
            <a:ext cx="3142969" cy="3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71801" y="4895850"/>
            <a:ext cx="6296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71800" y="5400676"/>
            <a:ext cx="4152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0" y="4239544"/>
          <a:ext cx="7620000" cy="238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4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CHUYỂN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ĐỘNG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Quãng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đường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S (km)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Vận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tốc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v (km/h)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Thời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gian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t (h)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Dự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định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Thực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tế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lúc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sau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59">
                <a:tc gridSpan="4"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D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14611" y="6060718"/>
            <a:ext cx="2181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780726" y="4953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953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180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95764" y="499163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180/x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554349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180 - 2x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3201" y="5562600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x + 20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229600" y="5397321"/>
            <a:ext cx="1293944" cy="707886"/>
            <a:chOff x="6705600" y="5397321"/>
            <a:chExt cx="1293944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6705600" y="5397321"/>
              <a:ext cx="12939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(180 - 2x)</a:t>
              </a:r>
            </a:p>
            <a:p>
              <a:r>
                <a:rPr lang="en-US" sz="2000" b="1" dirty="0">
                  <a:latin typeface="+mj-lt"/>
                </a:rPr>
                <a:t>  (x + 20)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819363" y="5753637"/>
              <a:ext cx="1066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 descr="000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25" name="Picture 3" descr="000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6" y="76201"/>
            <a:ext cx="8848725" cy="1800225"/>
          </a:xfrm>
          <a:prstGeom prst="rect">
            <a:avLst/>
          </a:prstGeom>
          <a:solidFill>
            <a:srgbClr val="D9EC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526" y="101958"/>
            <a:ext cx="704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6" y="2117905"/>
            <a:ext cx="54768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1" y="1876426"/>
            <a:ext cx="904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473146"/>
            <a:ext cx="426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8350" y="2816584"/>
            <a:ext cx="5581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1" y="3184704"/>
            <a:ext cx="482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44522" y="3489505"/>
            <a:ext cx="4524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4522" y="3806110"/>
            <a:ext cx="5248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5885" y="4146193"/>
            <a:ext cx="5210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44522" y="4835347"/>
            <a:ext cx="7553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4047" y="5178784"/>
            <a:ext cx="4943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5534026"/>
            <a:ext cx="478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38350" y="5864584"/>
            <a:ext cx="6191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1" y="6283147"/>
            <a:ext cx="7267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53376" y="2209801"/>
            <a:ext cx="17240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133600" y="4462498"/>
          <a:ext cx="7620000" cy="2243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05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CHUYỂN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ĐỘNG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Quãng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đường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S (km)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Vận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tốc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v (km/h)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Thời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gian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t (h)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Tàu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cá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Tàu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du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lịch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341">
                <a:tc gridSpan="4"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D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819363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34400" y="51558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0" y="5181600"/>
            <a:ext cx="55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2x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1" y="5688168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1(x + 12)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7001" y="5715000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x + 12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34400" y="57010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23574" y="6197959"/>
            <a:ext cx="48096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 descr="000t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27" name="Picture 3" descr="000t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5517" y="159108"/>
            <a:ext cx="88677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238" y="164205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6" y="3594279"/>
            <a:ext cx="7381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1" y="1613080"/>
            <a:ext cx="904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4080" y="1892121"/>
            <a:ext cx="4676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1" y="2279829"/>
            <a:ext cx="3743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1642" y="2547603"/>
            <a:ext cx="548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5500" y="3091735"/>
            <a:ext cx="5448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4114801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90106" y="4572000"/>
            <a:ext cx="1521852" cy="58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2400" y="4685763"/>
            <a:ext cx="3200400" cy="3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99079" y="5155939"/>
            <a:ext cx="3124200" cy="3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86601" y="5142964"/>
            <a:ext cx="2124075" cy="2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62201" y="5610226"/>
            <a:ext cx="5838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0" y="6067426"/>
            <a:ext cx="809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86000" y="4356280"/>
          <a:ext cx="7620000" cy="234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05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CHUYỂN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ĐỘNG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Quãng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đường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S (km)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Vận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tốc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v (km/h)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Thời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gian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t (h)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Xe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Xe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 Ô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tô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559">
                <a:tc gridSpan="4"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D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28316" y="50667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90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1511" y="504207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34400" y="5079642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90/x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7242" y="559393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90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53201" y="5582127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x + 15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29600" y="5606811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90/(x + 15)</a:t>
            </a: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6081179"/>
            <a:ext cx="1676400" cy="58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 descr="000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28" name="Picture 3" descr="000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923926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18"/>
          <p:cNvSpPr>
            <a:spLocks noChangeArrowheads="1" noChangeShapeType="1" noTextEdit="1"/>
          </p:cNvSpPr>
          <p:nvPr/>
        </p:nvSpPr>
        <p:spPr bwMode="auto">
          <a:xfrm>
            <a:off x="3962401" y="92352"/>
            <a:ext cx="3845257" cy="8220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52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* </a:t>
            </a:r>
            <a:r>
              <a:rPr lang="en-US" sz="3600" b="1" i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Bài</a:t>
            </a:r>
            <a:r>
              <a:rPr lang="en-US" sz="3600" b="1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 TẬP VỀ NHÀ</a:t>
            </a:r>
          </a:p>
        </p:txBody>
      </p:sp>
      <p:pic>
        <p:nvPicPr>
          <p:cNvPr id="5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6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66814"/>
            <a:ext cx="91440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18"/>
          <p:cNvSpPr>
            <a:spLocks noChangeArrowheads="1" noChangeShapeType="1" noTextEdit="1"/>
          </p:cNvSpPr>
          <p:nvPr/>
        </p:nvSpPr>
        <p:spPr bwMode="auto">
          <a:xfrm>
            <a:off x="3962401" y="371394"/>
            <a:ext cx="3845257" cy="8220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52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* </a:t>
            </a:r>
            <a:r>
              <a:rPr lang="en-US" sz="3600" b="1" i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Bài</a:t>
            </a:r>
            <a:r>
              <a:rPr lang="en-US" sz="3600" b="1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 TẬP VỀ NHÀ</a:t>
            </a:r>
          </a:p>
        </p:txBody>
      </p:sp>
      <p:pic>
        <p:nvPicPr>
          <p:cNvPr id="4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6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519114"/>
            <a:ext cx="9144000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5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  <p:pic>
        <p:nvPicPr>
          <p:cNvPr id="6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524000" y="-1"/>
            <a:ext cx="9144000" cy="314922"/>
          </a:xfrm>
          <a:prstGeom prst="rect">
            <a:avLst/>
          </a:prstGeom>
          <a:noFill/>
        </p:spPr>
      </p:pic>
      <p:pic>
        <p:nvPicPr>
          <p:cNvPr id="7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524000" y="6543078"/>
            <a:ext cx="9144000" cy="314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64" y="1295401"/>
            <a:ext cx="62388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4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  <p:pic>
        <p:nvPicPr>
          <p:cNvPr id="5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524000" y="-1"/>
            <a:ext cx="9144000" cy="314922"/>
          </a:xfrm>
          <a:prstGeom prst="rect">
            <a:avLst/>
          </a:prstGeom>
          <a:noFill/>
        </p:spPr>
      </p:pic>
      <p:pic>
        <p:nvPicPr>
          <p:cNvPr id="6" name="Picture 3" descr="0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524000" y="6543078"/>
            <a:ext cx="9144000" cy="314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1978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CÁC BƯỚC GIẢI BÀI TOÁN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BẰNG CÁCH LẬP PHƯƠNG TRÌNH: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7928" y="1838980"/>
            <a:ext cx="598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+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Bước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1: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Đặt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ẩn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đơn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vị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điều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kiện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600980"/>
            <a:ext cx="692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+mj-lt"/>
              </a:rPr>
              <a:t>+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Bước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2: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Lập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biểu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thức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theo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ẩn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đơn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vị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1" y="3362981"/>
            <a:ext cx="4884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+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Bước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3: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Lập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5554" y="4124980"/>
            <a:ext cx="4923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latin typeface="+mj-lt"/>
              </a:rPr>
              <a:t>Bước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 4: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+mj-lt"/>
              </a:rPr>
              <a:t>Giải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+mj-lt"/>
              </a:rPr>
              <a:t>phương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+mj-lt"/>
              </a:rPr>
              <a:t>trình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908" y="4886980"/>
            <a:ext cx="660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5: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Kiểm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pic>
        <p:nvPicPr>
          <p:cNvPr id="9" name="Picture 3" descr="000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10" name="Picture 3" descr="000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  <p:pic>
        <p:nvPicPr>
          <p:cNvPr id="11" name="Picture 3" descr="000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524000" y="-1"/>
            <a:ext cx="9144000" cy="314922"/>
          </a:xfrm>
          <a:prstGeom prst="rect">
            <a:avLst/>
          </a:prstGeom>
          <a:noFill/>
        </p:spPr>
      </p:pic>
      <p:pic>
        <p:nvPicPr>
          <p:cNvPr id="12" name="Picture 3" descr="000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524000" y="6543078"/>
            <a:ext cx="9144000" cy="314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9" name="Picture 10" descr="HMEDE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4" y="0"/>
            <a:ext cx="9144001" cy="6834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1270" name="Picture 20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90488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1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4563" y="952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2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763" y="952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3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0963" y="952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0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2838" y="8890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1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952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2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9238" y="952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3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438" y="952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3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13" y="90488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0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288" y="6415088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1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1863" y="64198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2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64198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23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8263" y="64198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0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641350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1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925" y="64198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2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5" y="64198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3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641985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3" descr="BSHAP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6415088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12" descr="000z054LBp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9118" y="366713"/>
            <a:ext cx="36496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7" descr="H:\bear6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8090" y="4148138"/>
            <a:ext cx="14573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6" descr="H:\bear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6850" y="4216400"/>
            <a:ext cx="1809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13" descr="H:\taochu_glitter_69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92477" y="4286253"/>
            <a:ext cx="17113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8" descr="H:\bear7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0400" y="4352925"/>
            <a:ext cx="1524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14" descr="H:\cartoon_155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30789" y="3794125"/>
            <a:ext cx="1985962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6" descr="H:\bear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0" y="4230688"/>
            <a:ext cx="1809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WordArt 18"/>
          <p:cNvSpPr>
            <a:spLocks noChangeArrowheads="1" noChangeShapeType="1" noTextEdit="1"/>
          </p:cNvSpPr>
          <p:nvPr/>
        </p:nvSpPr>
        <p:spPr bwMode="auto">
          <a:xfrm>
            <a:off x="6136943" y="1105471"/>
            <a:ext cx="3319478" cy="2459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lgerian" pitchFamily="82" charset="0"/>
              </a:rPr>
              <a:t>* CHÀO CÁC EM</a:t>
            </a:r>
          </a:p>
          <a:p>
            <a:pPr algn="ctr">
              <a:defRPr/>
            </a:pPr>
            <a:r>
              <a:rPr lang="en-US" sz="3600" b="1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lgerian" pitchFamily="82" charset="0"/>
              </a:rPr>
              <a:t>HẸN GẶP LẠI</a:t>
            </a:r>
          </a:p>
          <a:p>
            <a:pPr algn="ctr">
              <a:defRPr/>
            </a:pPr>
            <a:r>
              <a:rPr lang="en-US" sz="3600" b="1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lgerian" pitchFamily="82" charset="0"/>
              </a:rPr>
              <a:t>HỌC TỐT NHÉ!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543050" y="0"/>
            <a:ext cx="9144000" cy="6878638"/>
            <a:chOff x="0" y="0"/>
            <a:chExt cx="5760" cy="4333"/>
          </a:xfrm>
        </p:grpSpPr>
        <p:pic>
          <p:nvPicPr>
            <p:cNvPr id="11297" name="Picture 11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8" name="Picture 12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9" name="Picture 13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0" name="Picture 14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71500"/>
            <a:ext cx="7086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1" y="1028701"/>
            <a:ext cx="904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1" y="1409700"/>
            <a:ext cx="5172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790700"/>
            <a:ext cx="6496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209801"/>
            <a:ext cx="1794164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1" y="2628900"/>
            <a:ext cx="2466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67637" y="3035658"/>
            <a:ext cx="2014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41879" y="3469918"/>
            <a:ext cx="192930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80517" y="3936642"/>
            <a:ext cx="390797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5201" y="43434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5201" y="4838700"/>
            <a:ext cx="3343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4762500"/>
            <a:ext cx="1428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79009" y="5372101"/>
            <a:ext cx="1571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58200" y="4848226"/>
            <a:ext cx="1885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603892" y="5492571"/>
            <a:ext cx="514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29001" y="5829300"/>
            <a:ext cx="3076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95801" y="114301"/>
            <a:ext cx="3209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05000" y="571501"/>
            <a:ext cx="762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 descr="000t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22" name="Picture 3" descr="000t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304801"/>
            <a:ext cx="771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1" y="1447801"/>
            <a:ext cx="904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04801"/>
            <a:ext cx="7505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7976" y="1828800"/>
            <a:ext cx="4962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7975" y="2286001"/>
            <a:ext cx="3771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7976" y="2286001"/>
            <a:ext cx="2333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7976" y="2667001"/>
            <a:ext cx="265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1" y="3200401"/>
            <a:ext cx="7038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29800" y="3137080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1" y="3581401"/>
            <a:ext cx="2219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62600" y="4343400"/>
            <a:ext cx="1333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19401" y="3886200"/>
            <a:ext cx="522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95600" y="4495801"/>
            <a:ext cx="259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1" y="5181601"/>
            <a:ext cx="1933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95600" y="5791201"/>
            <a:ext cx="2876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218296" y="3850944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PHÂN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Tử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Mẫu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Phân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Lúc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đầu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Lúc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sau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 gridSpan="4"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D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3" descr="000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19" name="Picture 3" descr="000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373504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1105" y="52032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x - 7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1" y="51816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x + 15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5728648"/>
            <a:ext cx="1333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7622272" y="4618924"/>
            <a:ext cx="81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x + 11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002976" y="4495801"/>
            <a:ext cx="947760" cy="646331"/>
            <a:chOff x="7315200" y="4495800"/>
            <a:chExt cx="947760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7315200" y="4495800"/>
              <a:ext cx="9477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     x</a:t>
              </a:r>
            </a:p>
            <a:p>
              <a:r>
                <a:rPr lang="en-US" b="1" dirty="0">
                  <a:latin typeface="+mj-lt"/>
                </a:rPr>
                <a:t>  x + 11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494896" y="4812660"/>
              <a:ext cx="658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149922" y="5091753"/>
            <a:ext cx="832279" cy="646331"/>
            <a:chOff x="7639336" y="5091752"/>
            <a:chExt cx="832279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7639336" y="5091752"/>
              <a:ext cx="832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 x - 7</a:t>
              </a:r>
            </a:p>
            <a:p>
              <a:r>
                <a:rPr lang="en-US" b="1" dirty="0">
                  <a:latin typeface="+mj-lt"/>
                </a:rPr>
                <a:t>x + 15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688240" y="5388592"/>
              <a:ext cx="658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3" grpId="0"/>
      <p:bldP spid="23" grpId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1" y="904876"/>
            <a:ext cx="2314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2176" y="1447801"/>
            <a:ext cx="6448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4550" y="2362201"/>
            <a:ext cx="8401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555643"/>
            <a:ext cx="6762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895601"/>
            <a:ext cx="8286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000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8" name="Picture 3" descr="000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  <p:pic>
        <p:nvPicPr>
          <p:cNvPr id="9" name="Picture 3" descr="000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1524000" y="-1"/>
            <a:ext cx="9144000" cy="314922"/>
          </a:xfrm>
          <a:prstGeom prst="rect">
            <a:avLst/>
          </a:prstGeom>
          <a:noFill/>
        </p:spPr>
      </p:pic>
      <p:pic>
        <p:nvPicPr>
          <p:cNvPr id="10" name="Picture 3" descr="000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1524000" y="6543078"/>
            <a:ext cx="9144000" cy="314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3476" y="381001"/>
            <a:ext cx="3000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6075" y="962026"/>
            <a:ext cx="413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2275" y="2133601"/>
            <a:ext cx="685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8475" y="2743200"/>
            <a:ext cx="53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7050" y="3505201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29076" y="2133601"/>
            <a:ext cx="4048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9076" y="2819400"/>
            <a:ext cx="3895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29075" y="3581401"/>
            <a:ext cx="3867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90975" y="1504950"/>
            <a:ext cx="4305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38475" y="4343401"/>
            <a:ext cx="5543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38476" y="5029201"/>
            <a:ext cx="6105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101" y="400051"/>
            <a:ext cx="3000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981076"/>
            <a:ext cx="413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1524000"/>
            <a:ext cx="4305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000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18" name="Picture 3" descr="000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  <p:pic>
        <p:nvPicPr>
          <p:cNvPr id="19" name="Picture 3" descr="000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V="1">
            <a:off x="1524000" y="-1"/>
            <a:ext cx="9144000" cy="314922"/>
          </a:xfrm>
          <a:prstGeom prst="rect">
            <a:avLst/>
          </a:prstGeom>
          <a:noFill/>
        </p:spPr>
      </p:pic>
      <p:pic>
        <p:nvPicPr>
          <p:cNvPr id="20" name="Picture 3" descr="000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V="1">
            <a:off x="1524000" y="6543078"/>
            <a:ext cx="9144000" cy="314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0" y="4114801"/>
          <a:ext cx="7620000" cy="238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4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CHUYỂN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ĐỘNG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Quãng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đường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S (km)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Vận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tốc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v (km/h)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Thời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gian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t (h)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59">
                <a:tc gridSpan="4"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D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828800" y="533400"/>
            <a:ext cx="8686800" cy="1447800"/>
          </a:xfrm>
          <a:prstGeom prst="rect">
            <a:avLst/>
          </a:prstGeom>
          <a:solidFill>
            <a:srgbClr val="AFEA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28800" y="2057400"/>
            <a:ext cx="8686800" cy="1905000"/>
          </a:xfrm>
          <a:prstGeom prst="rect">
            <a:avLst/>
          </a:prstGeom>
          <a:solidFill>
            <a:srgbClr val="AFEA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57414"/>
            <a:ext cx="8324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3184" y="2606496"/>
            <a:ext cx="3819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6" y="2619376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7426" y="3076576"/>
            <a:ext cx="4791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7426" y="3533776"/>
            <a:ext cx="3609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5026" y="3457576"/>
            <a:ext cx="2276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83159" y="666751"/>
            <a:ext cx="7172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11759" y="1099267"/>
            <a:ext cx="3857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11759" y="1504950"/>
            <a:ext cx="797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 descr="000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26" name="Picture 3" descr="000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  <p:pic>
        <p:nvPicPr>
          <p:cNvPr id="27" name="Picture 3" descr="000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V="1">
            <a:off x="1524000" y="-1"/>
            <a:ext cx="9144000" cy="314922"/>
          </a:xfrm>
          <a:prstGeom prst="rect">
            <a:avLst/>
          </a:prstGeom>
          <a:noFill/>
        </p:spPr>
      </p:pic>
      <p:pic>
        <p:nvPicPr>
          <p:cNvPr id="28" name="Picture 3" descr="000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V="1">
            <a:off x="1524000" y="6543078"/>
            <a:ext cx="9144000" cy="314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1" y="295276"/>
            <a:ext cx="3000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1066800"/>
            <a:ext cx="8877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1" y="685801"/>
            <a:ext cx="5991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524001"/>
            <a:ext cx="74485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0" y="4356280"/>
          <a:ext cx="7620000" cy="2243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05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CHUYỂN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ĐỘNG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Quãng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đường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S (km)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Vận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tốc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v (km/h)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Thời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gian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t (h)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4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4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341">
                <a:tc gridSpan="4"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D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3" descr="000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9" name="Picture 3" descr="000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  <p:pic>
        <p:nvPicPr>
          <p:cNvPr id="10" name="Picture 3" descr="000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1524000" y="-1"/>
            <a:ext cx="9144000" cy="314922"/>
          </a:xfrm>
          <a:prstGeom prst="rect">
            <a:avLst/>
          </a:prstGeom>
          <a:noFill/>
        </p:spPr>
      </p:pic>
      <p:pic>
        <p:nvPicPr>
          <p:cNvPr id="11" name="Picture 3" descr="000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1524000" y="6543078"/>
            <a:ext cx="9144000" cy="314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19100"/>
            <a:ext cx="762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1" y="1905001"/>
            <a:ext cx="904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1" y="85726"/>
            <a:ext cx="3000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9300" y="762001"/>
            <a:ext cx="8648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1" y="2209801"/>
            <a:ext cx="7058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2590801"/>
            <a:ext cx="6419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2729" y="3137080"/>
            <a:ext cx="6457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54121" y="3518080"/>
            <a:ext cx="6534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1" y="4038601"/>
            <a:ext cx="4867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90800" y="4419600"/>
            <a:ext cx="3771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6558" y="5029201"/>
            <a:ext cx="5391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90800" y="5943601"/>
            <a:ext cx="6534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0" y="4140558"/>
          <a:ext cx="7620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4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CHUYỂN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ĐỘNG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Quãng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đường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S (km)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Vận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tốc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v (km/h)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j-lt"/>
                        </a:rPr>
                        <a:t>Thời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gian</a:t>
                      </a:r>
                      <a:endParaRPr lang="en-US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t(h)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A-&gt;B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B-&gt;A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F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202">
                <a:tc gridSpan="4"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r>
                        <a:rPr lang="en-US" b="1" i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D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19600" y="5981164"/>
            <a:ext cx="1861748" cy="67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000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6200000" flipV="1">
            <a:off x="7208441" y="3278263"/>
            <a:ext cx="6858000" cy="301477"/>
          </a:xfrm>
          <a:prstGeom prst="rect">
            <a:avLst/>
          </a:prstGeom>
          <a:noFill/>
        </p:spPr>
      </p:pic>
      <p:pic>
        <p:nvPicPr>
          <p:cNvPr id="18" name="Picture 3" descr="000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6200000" flipV="1">
            <a:off x="-1860682" y="3278263"/>
            <a:ext cx="6858000" cy="30147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811422" y="4876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3000" y="48768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36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34400" y="4822209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36</a:t>
            </a:r>
            <a:r>
              <a:rPr lang="en-US" sz="2400" b="1" dirty="0">
                <a:latin typeface="+mj-lt"/>
              </a:rPr>
              <a:t>/</a:t>
            </a:r>
            <a:r>
              <a:rPr lang="en-US" b="1" dirty="0">
                <a:latin typeface="+mj-lt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8602" y="5421868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x + 3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3000" y="542186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36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56896" y="5394573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36</a:t>
            </a:r>
            <a:r>
              <a:rPr lang="en-US" sz="2400" b="1" dirty="0">
                <a:latin typeface="+mj-lt"/>
              </a:rPr>
              <a:t>/(</a:t>
            </a:r>
            <a:r>
              <a:rPr lang="en-US" b="1" dirty="0">
                <a:latin typeface="+mj-lt"/>
              </a:rPr>
              <a:t>X + </a:t>
            </a:r>
            <a:r>
              <a:rPr lang="en-US" sz="2200" b="1" dirty="0">
                <a:latin typeface="+mj-lt"/>
              </a:rPr>
              <a:t>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891</TotalTime>
  <Words>464</Words>
  <Application>Microsoft Office PowerPoint</Application>
  <PresentationFormat>Widescreen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BACHYEN</dc:creator>
  <cp:lastModifiedBy>HDTC</cp:lastModifiedBy>
  <cp:revision>12</cp:revision>
  <dcterms:created xsi:type="dcterms:W3CDTF">2020-04-10T10:52:42Z</dcterms:created>
  <dcterms:modified xsi:type="dcterms:W3CDTF">2024-01-20T03:41:55Z</dcterms:modified>
</cp:coreProperties>
</file>