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63" r:id="rId3"/>
    <p:sldId id="261" r:id="rId4"/>
    <p:sldId id="269" r:id="rId5"/>
    <p:sldId id="283" r:id="rId6"/>
    <p:sldId id="259" r:id="rId7"/>
    <p:sldId id="282" r:id="rId8"/>
    <p:sldId id="279" r:id="rId9"/>
    <p:sldId id="280" r:id="rId10"/>
    <p:sldId id="281" r:id="rId11"/>
    <p:sldId id="257" r:id="rId12"/>
    <p:sldId id="264" r:id="rId13"/>
    <p:sldId id="274" r:id="rId14"/>
    <p:sldId id="284" r:id="rId15"/>
    <p:sldId id="265" r:id="rId16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8"/>
    </p:embeddedFont>
    <p:embeddedFont>
      <p:font typeface="Anaheim" panose="020B0604020202020204" charset="0"/>
      <p:regular r:id="rId19"/>
    </p:embeddedFont>
    <p:embeddedFont>
      <p:font typeface="Archivo Black" panose="020B0604020202020204" charset="0"/>
      <p:regular r:id="rId20"/>
    </p:embeddedFont>
    <p:embeddedFont>
      <p:font typeface="Bahnschrift Condensed" panose="020B0502040204020203" pitchFamily="34" charset="0"/>
      <p:regular r:id="rId21"/>
      <p:bold r:id="rId22"/>
    </p:embeddedFont>
    <p:embeddedFont>
      <p:font typeface="Bebas Neue" panose="020B0606020202050201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Jost" panose="020B0604020202020204" charset="0"/>
      <p:regular r:id="rId28"/>
      <p:bold r:id="rId29"/>
      <p:italic r:id="rId30"/>
      <p:boldItalic r:id="rId31"/>
    </p:embeddedFont>
    <p:embeddedFont>
      <p:font typeface="Nunito Light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7ADECF-7CC9-4C9A-8677-875B194D21EB}">
  <a:tblStyle styleId="{E07ADECF-7CC9-4C9A-8677-875B194D21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EC02A0-B431-4704-810B-06B5609458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0194fb7f99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20194fb7f99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07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20194fb7f99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20194fb7f99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8680c384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18680c3840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8680c384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18680c3840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59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8680c3840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18680c3840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8680c3840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18680c3840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70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0194fb7f99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20194fb7f99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0194fb7f99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20194fb7f99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36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0194fb7f99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20194fb7f99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95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0194fb7f99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20194fb7f99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01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3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rot="9422058">
            <a:off x="782725" y="145860"/>
            <a:ext cx="899313" cy="2002301"/>
            <a:chOff x="1092600" y="942825"/>
            <a:chExt cx="966650" cy="2152225"/>
          </a:xfrm>
        </p:grpSpPr>
        <p:sp>
          <p:nvSpPr>
            <p:cNvPr id="11" name="Google Shape;11;p2"/>
            <p:cNvSpPr/>
            <p:nvPr/>
          </p:nvSpPr>
          <p:spPr>
            <a:xfrm>
              <a:off x="1092600" y="942825"/>
              <a:ext cx="966650" cy="2152225"/>
            </a:xfrm>
            <a:custGeom>
              <a:avLst/>
              <a:gdLst/>
              <a:ahLst/>
              <a:cxnLst/>
              <a:rect l="l" t="t" r="r" b="b"/>
              <a:pathLst>
                <a:path w="38666" h="86089" extrusionOk="0">
                  <a:moveTo>
                    <a:pt x="17309" y="328"/>
                  </a:moveTo>
                  <a:cubicBezTo>
                    <a:pt x="17754" y="770"/>
                    <a:pt x="17604" y="1315"/>
                    <a:pt x="17703" y="1808"/>
                  </a:cubicBezTo>
                  <a:cubicBezTo>
                    <a:pt x="17999" y="3090"/>
                    <a:pt x="18196" y="4420"/>
                    <a:pt x="18346" y="5753"/>
                  </a:cubicBezTo>
                  <a:cubicBezTo>
                    <a:pt x="18492" y="6787"/>
                    <a:pt x="18543" y="7872"/>
                    <a:pt x="18394" y="8909"/>
                  </a:cubicBezTo>
                  <a:cubicBezTo>
                    <a:pt x="18196" y="10831"/>
                    <a:pt x="17802" y="12705"/>
                    <a:pt x="17458" y="14579"/>
                  </a:cubicBezTo>
                  <a:cubicBezTo>
                    <a:pt x="17458" y="14532"/>
                    <a:pt x="17407" y="14532"/>
                    <a:pt x="17360" y="14532"/>
                  </a:cubicBezTo>
                  <a:cubicBezTo>
                    <a:pt x="17064" y="12460"/>
                    <a:pt x="16669" y="10436"/>
                    <a:pt x="16373" y="8365"/>
                  </a:cubicBezTo>
                  <a:cubicBezTo>
                    <a:pt x="16026" y="6195"/>
                    <a:pt x="15829" y="4025"/>
                    <a:pt x="16421" y="1855"/>
                  </a:cubicBezTo>
                  <a:cubicBezTo>
                    <a:pt x="16618" y="1315"/>
                    <a:pt x="16717" y="723"/>
                    <a:pt x="17309" y="328"/>
                  </a:cubicBezTo>
                  <a:close/>
                  <a:moveTo>
                    <a:pt x="26040" y="6246"/>
                  </a:moveTo>
                  <a:cubicBezTo>
                    <a:pt x="26434" y="6392"/>
                    <a:pt x="26383" y="6688"/>
                    <a:pt x="26434" y="6984"/>
                  </a:cubicBezTo>
                  <a:cubicBezTo>
                    <a:pt x="26482" y="7872"/>
                    <a:pt x="26237" y="8661"/>
                    <a:pt x="25941" y="9450"/>
                  </a:cubicBezTo>
                  <a:cubicBezTo>
                    <a:pt x="25101" y="11474"/>
                    <a:pt x="24213" y="13545"/>
                    <a:pt x="23325" y="15565"/>
                  </a:cubicBezTo>
                  <a:cubicBezTo>
                    <a:pt x="23128" y="16058"/>
                    <a:pt x="22785" y="16504"/>
                    <a:pt x="22438" y="16899"/>
                  </a:cubicBezTo>
                  <a:cubicBezTo>
                    <a:pt x="21747" y="17688"/>
                    <a:pt x="21009" y="18378"/>
                    <a:pt x="20220" y="19069"/>
                  </a:cubicBezTo>
                  <a:cubicBezTo>
                    <a:pt x="20662" y="17787"/>
                    <a:pt x="21155" y="16504"/>
                    <a:pt x="21601" y="15222"/>
                  </a:cubicBezTo>
                  <a:cubicBezTo>
                    <a:pt x="22292" y="13447"/>
                    <a:pt x="22931" y="11620"/>
                    <a:pt x="23672" y="9844"/>
                  </a:cubicBezTo>
                  <a:cubicBezTo>
                    <a:pt x="23968" y="9008"/>
                    <a:pt x="24410" y="8120"/>
                    <a:pt x="24805" y="7331"/>
                  </a:cubicBezTo>
                  <a:cubicBezTo>
                    <a:pt x="25152" y="6688"/>
                    <a:pt x="25448" y="6491"/>
                    <a:pt x="26040" y="6246"/>
                  </a:cubicBezTo>
                  <a:close/>
                  <a:moveTo>
                    <a:pt x="8877" y="6739"/>
                  </a:moveTo>
                  <a:cubicBezTo>
                    <a:pt x="9122" y="7035"/>
                    <a:pt x="9370" y="7233"/>
                    <a:pt x="9469" y="7430"/>
                  </a:cubicBezTo>
                  <a:cubicBezTo>
                    <a:pt x="10503" y="9549"/>
                    <a:pt x="11738" y="11573"/>
                    <a:pt x="12180" y="13940"/>
                  </a:cubicBezTo>
                  <a:cubicBezTo>
                    <a:pt x="12428" y="15222"/>
                    <a:pt x="12574" y="16504"/>
                    <a:pt x="12673" y="17787"/>
                  </a:cubicBezTo>
                  <a:cubicBezTo>
                    <a:pt x="12870" y="20398"/>
                    <a:pt x="13067" y="23014"/>
                    <a:pt x="14204" y="25429"/>
                  </a:cubicBezTo>
                  <a:cubicBezTo>
                    <a:pt x="14251" y="25480"/>
                    <a:pt x="14251" y="25579"/>
                    <a:pt x="14251" y="25725"/>
                  </a:cubicBezTo>
                  <a:cubicBezTo>
                    <a:pt x="14204" y="25677"/>
                    <a:pt x="14152" y="25677"/>
                    <a:pt x="14105" y="25677"/>
                  </a:cubicBezTo>
                  <a:cubicBezTo>
                    <a:pt x="12969" y="24146"/>
                    <a:pt x="11836" y="22667"/>
                    <a:pt x="10751" y="21140"/>
                  </a:cubicBezTo>
                  <a:cubicBezTo>
                    <a:pt x="9615" y="19609"/>
                    <a:pt x="9122" y="17787"/>
                    <a:pt x="8779" y="15960"/>
                  </a:cubicBezTo>
                  <a:cubicBezTo>
                    <a:pt x="8384" y="13644"/>
                    <a:pt x="8234" y="11324"/>
                    <a:pt x="8333" y="9008"/>
                  </a:cubicBezTo>
                  <a:cubicBezTo>
                    <a:pt x="8384" y="8464"/>
                    <a:pt x="8431" y="7970"/>
                    <a:pt x="8530" y="7477"/>
                  </a:cubicBezTo>
                  <a:cubicBezTo>
                    <a:pt x="8581" y="7280"/>
                    <a:pt x="8727" y="7083"/>
                    <a:pt x="8877" y="6739"/>
                  </a:cubicBezTo>
                  <a:close/>
                  <a:moveTo>
                    <a:pt x="27267" y="18822"/>
                  </a:moveTo>
                  <a:cubicBezTo>
                    <a:pt x="27392" y="18822"/>
                    <a:pt x="27513" y="18865"/>
                    <a:pt x="27618" y="18970"/>
                  </a:cubicBezTo>
                  <a:cubicBezTo>
                    <a:pt x="27815" y="19167"/>
                    <a:pt x="27914" y="19511"/>
                    <a:pt x="27914" y="19807"/>
                  </a:cubicBezTo>
                  <a:cubicBezTo>
                    <a:pt x="27914" y="20300"/>
                    <a:pt x="27764" y="20746"/>
                    <a:pt x="27618" y="21187"/>
                  </a:cubicBezTo>
                  <a:cubicBezTo>
                    <a:pt x="27322" y="22028"/>
                    <a:pt x="26975" y="22817"/>
                    <a:pt x="26632" y="23606"/>
                  </a:cubicBezTo>
                  <a:cubicBezTo>
                    <a:pt x="25842" y="25330"/>
                    <a:pt x="25002" y="27007"/>
                    <a:pt x="24264" y="28735"/>
                  </a:cubicBezTo>
                  <a:cubicBezTo>
                    <a:pt x="23475" y="30609"/>
                    <a:pt x="22339" y="32234"/>
                    <a:pt x="20812" y="33568"/>
                  </a:cubicBezTo>
                  <a:cubicBezTo>
                    <a:pt x="20220" y="34109"/>
                    <a:pt x="19628" y="34653"/>
                    <a:pt x="18985" y="35194"/>
                  </a:cubicBezTo>
                  <a:lnTo>
                    <a:pt x="18839" y="35048"/>
                  </a:lnTo>
                  <a:cubicBezTo>
                    <a:pt x="19281" y="34010"/>
                    <a:pt x="19628" y="32976"/>
                    <a:pt x="20122" y="31990"/>
                  </a:cubicBezTo>
                  <a:cubicBezTo>
                    <a:pt x="21155" y="29721"/>
                    <a:pt x="22142" y="27401"/>
                    <a:pt x="22931" y="24987"/>
                  </a:cubicBezTo>
                  <a:cubicBezTo>
                    <a:pt x="23523" y="23259"/>
                    <a:pt x="24410" y="21633"/>
                    <a:pt x="25547" y="20154"/>
                  </a:cubicBezTo>
                  <a:cubicBezTo>
                    <a:pt x="25890" y="19708"/>
                    <a:pt x="26336" y="19365"/>
                    <a:pt x="26778" y="19017"/>
                  </a:cubicBezTo>
                  <a:cubicBezTo>
                    <a:pt x="26921" y="18903"/>
                    <a:pt x="27097" y="18822"/>
                    <a:pt x="27267" y="18822"/>
                  </a:cubicBezTo>
                  <a:close/>
                  <a:moveTo>
                    <a:pt x="7544" y="22667"/>
                  </a:moveTo>
                  <a:cubicBezTo>
                    <a:pt x="7792" y="22916"/>
                    <a:pt x="7990" y="23061"/>
                    <a:pt x="8187" y="23259"/>
                  </a:cubicBezTo>
                  <a:cubicBezTo>
                    <a:pt x="9023" y="24395"/>
                    <a:pt x="9568" y="25677"/>
                    <a:pt x="9962" y="27007"/>
                  </a:cubicBezTo>
                  <a:cubicBezTo>
                    <a:pt x="10601" y="29327"/>
                    <a:pt x="11193" y="31643"/>
                    <a:pt x="11836" y="33963"/>
                  </a:cubicBezTo>
                  <a:cubicBezTo>
                    <a:pt x="12180" y="35245"/>
                    <a:pt x="12574" y="36527"/>
                    <a:pt x="12921" y="37809"/>
                  </a:cubicBezTo>
                  <a:cubicBezTo>
                    <a:pt x="11935" y="36724"/>
                    <a:pt x="11047" y="35541"/>
                    <a:pt x="10357" y="34207"/>
                  </a:cubicBezTo>
                  <a:cubicBezTo>
                    <a:pt x="9714" y="32925"/>
                    <a:pt x="9370" y="31497"/>
                    <a:pt x="9023" y="30065"/>
                  </a:cubicBezTo>
                  <a:cubicBezTo>
                    <a:pt x="8530" y="28045"/>
                    <a:pt x="7938" y="26021"/>
                    <a:pt x="7445" y="24000"/>
                  </a:cubicBezTo>
                  <a:cubicBezTo>
                    <a:pt x="7299" y="23606"/>
                    <a:pt x="7248" y="23160"/>
                    <a:pt x="7544" y="22667"/>
                  </a:cubicBezTo>
                  <a:close/>
                  <a:moveTo>
                    <a:pt x="29243" y="30313"/>
                  </a:moveTo>
                  <a:cubicBezTo>
                    <a:pt x="29737" y="31051"/>
                    <a:pt x="29689" y="31741"/>
                    <a:pt x="29492" y="32384"/>
                  </a:cubicBezTo>
                  <a:cubicBezTo>
                    <a:pt x="28750" y="35146"/>
                    <a:pt x="27519" y="37612"/>
                    <a:pt x="25645" y="39731"/>
                  </a:cubicBezTo>
                  <a:cubicBezTo>
                    <a:pt x="24410" y="41163"/>
                    <a:pt x="23081" y="42445"/>
                    <a:pt x="21798" y="43826"/>
                  </a:cubicBezTo>
                  <a:cubicBezTo>
                    <a:pt x="21009" y="44662"/>
                    <a:pt x="20169" y="45503"/>
                    <a:pt x="19380" y="46391"/>
                  </a:cubicBezTo>
                  <a:lnTo>
                    <a:pt x="19380" y="46391"/>
                  </a:lnTo>
                  <a:cubicBezTo>
                    <a:pt x="19826" y="44615"/>
                    <a:pt x="20220" y="42887"/>
                    <a:pt x="20662" y="41163"/>
                  </a:cubicBezTo>
                  <a:cubicBezTo>
                    <a:pt x="21404" y="38302"/>
                    <a:pt x="22931" y="35884"/>
                    <a:pt x="24903" y="33714"/>
                  </a:cubicBezTo>
                  <a:cubicBezTo>
                    <a:pt x="25495" y="33024"/>
                    <a:pt x="26138" y="32333"/>
                    <a:pt x="26829" y="31694"/>
                  </a:cubicBezTo>
                  <a:cubicBezTo>
                    <a:pt x="27223" y="31248"/>
                    <a:pt x="27717" y="30905"/>
                    <a:pt x="28257" y="30609"/>
                  </a:cubicBezTo>
                  <a:cubicBezTo>
                    <a:pt x="28553" y="30459"/>
                    <a:pt x="28900" y="30412"/>
                    <a:pt x="29243" y="30313"/>
                  </a:cubicBezTo>
                  <a:close/>
                  <a:moveTo>
                    <a:pt x="737" y="33549"/>
                  </a:moveTo>
                  <a:cubicBezTo>
                    <a:pt x="1237" y="33549"/>
                    <a:pt x="1573" y="33805"/>
                    <a:pt x="1874" y="34061"/>
                  </a:cubicBezTo>
                  <a:cubicBezTo>
                    <a:pt x="2908" y="34949"/>
                    <a:pt x="3894" y="35837"/>
                    <a:pt x="4833" y="36823"/>
                  </a:cubicBezTo>
                  <a:cubicBezTo>
                    <a:pt x="6806" y="39040"/>
                    <a:pt x="8483" y="41506"/>
                    <a:pt x="9962" y="44122"/>
                  </a:cubicBezTo>
                  <a:cubicBezTo>
                    <a:pt x="11095" y="46095"/>
                    <a:pt x="12132" y="48115"/>
                    <a:pt x="13217" y="50139"/>
                  </a:cubicBezTo>
                  <a:lnTo>
                    <a:pt x="14697" y="52948"/>
                  </a:lnTo>
                  <a:cubicBezTo>
                    <a:pt x="12231" y="51125"/>
                    <a:pt x="9714" y="49448"/>
                    <a:pt x="7792" y="47030"/>
                  </a:cubicBezTo>
                  <a:cubicBezTo>
                    <a:pt x="5571" y="44221"/>
                    <a:pt x="3598" y="41262"/>
                    <a:pt x="1921" y="38054"/>
                  </a:cubicBezTo>
                  <a:cubicBezTo>
                    <a:pt x="1282" y="36823"/>
                    <a:pt x="789" y="35541"/>
                    <a:pt x="493" y="34160"/>
                  </a:cubicBezTo>
                  <a:lnTo>
                    <a:pt x="493" y="33568"/>
                  </a:lnTo>
                  <a:cubicBezTo>
                    <a:pt x="579" y="33555"/>
                    <a:pt x="660" y="33549"/>
                    <a:pt x="737" y="33549"/>
                  </a:cubicBezTo>
                  <a:close/>
                  <a:moveTo>
                    <a:pt x="33879" y="36969"/>
                  </a:moveTo>
                  <a:cubicBezTo>
                    <a:pt x="34570" y="37513"/>
                    <a:pt x="34570" y="38204"/>
                    <a:pt x="34424" y="38843"/>
                  </a:cubicBezTo>
                  <a:cubicBezTo>
                    <a:pt x="33931" y="40966"/>
                    <a:pt x="33141" y="42986"/>
                    <a:pt x="32202" y="44911"/>
                  </a:cubicBezTo>
                  <a:cubicBezTo>
                    <a:pt x="30873" y="47819"/>
                    <a:pt x="28703" y="49989"/>
                    <a:pt x="26138" y="51815"/>
                  </a:cubicBezTo>
                  <a:cubicBezTo>
                    <a:pt x="24757" y="52750"/>
                    <a:pt x="23424" y="53737"/>
                    <a:pt x="22094" y="54723"/>
                  </a:cubicBezTo>
                  <a:lnTo>
                    <a:pt x="21944" y="54723"/>
                  </a:lnTo>
                  <a:cubicBezTo>
                    <a:pt x="21944" y="54676"/>
                    <a:pt x="21897" y="54577"/>
                    <a:pt x="21944" y="54526"/>
                  </a:cubicBezTo>
                  <a:cubicBezTo>
                    <a:pt x="22832" y="52013"/>
                    <a:pt x="23917" y="49645"/>
                    <a:pt x="25397" y="47476"/>
                  </a:cubicBezTo>
                  <a:cubicBezTo>
                    <a:pt x="26778" y="45503"/>
                    <a:pt x="28111" y="43530"/>
                    <a:pt x="29492" y="41605"/>
                  </a:cubicBezTo>
                  <a:cubicBezTo>
                    <a:pt x="30328" y="40323"/>
                    <a:pt x="31117" y="39040"/>
                    <a:pt x="32254" y="38007"/>
                  </a:cubicBezTo>
                  <a:cubicBezTo>
                    <a:pt x="32498" y="37758"/>
                    <a:pt x="32794" y="37513"/>
                    <a:pt x="33141" y="37265"/>
                  </a:cubicBezTo>
                  <a:cubicBezTo>
                    <a:pt x="33339" y="37119"/>
                    <a:pt x="33635" y="37068"/>
                    <a:pt x="33879" y="36969"/>
                  </a:cubicBezTo>
                  <a:close/>
                  <a:moveTo>
                    <a:pt x="1973" y="51914"/>
                  </a:moveTo>
                  <a:lnTo>
                    <a:pt x="1973" y="51914"/>
                  </a:lnTo>
                  <a:cubicBezTo>
                    <a:pt x="2170" y="51961"/>
                    <a:pt x="2466" y="51914"/>
                    <a:pt x="2663" y="52013"/>
                  </a:cubicBezTo>
                  <a:cubicBezTo>
                    <a:pt x="3156" y="52159"/>
                    <a:pt x="3650" y="52309"/>
                    <a:pt x="4091" y="52553"/>
                  </a:cubicBezTo>
                  <a:cubicBezTo>
                    <a:pt x="7496" y="54526"/>
                    <a:pt x="10653" y="56747"/>
                    <a:pt x="13217" y="59754"/>
                  </a:cubicBezTo>
                  <a:cubicBezTo>
                    <a:pt x="14941" y="61726"/>
                    <a:pt x="16472" y="63849"/>
                    <a:pt x="17853" y="66066"/>
                  </a:cubicBezTo>
                  <a:cubicBezTo>
                    <a:pt x="18492" y="67104"/>
                    <a:pt x="19084" y="68137"/>
                    <a:pt x="19676" y="69175"/>
                  </a:cubicBezTo>
                  <a:cubicBezTo>
                    <a:pt x="19826" y="69420"/>
                    <a:pt x="19924" y="69617"/>
                    <a:pt x="20023" y="69866"/>
                  </a:cubicBezTo>
                  <a:lnTo>
                    <a:pt x="19972" y="69913"/>
                  </a:lnTo>
                  <a:cubicBezTo>
                    <a:pt x="19873" y="69866"/>
                    <a:pt x="19774" y="69814"/>
                    <a:pt x="19676" y="69716"/>
                  </a:cubicBezTo>
                  <a:cubicBezTo>
                    <a:pt x="17999" y="68287"/>
                    <a:pt x="16224" y="67052"/>
                    <a:pt x="14350" y="65920"/>
                  </a:cubicBezTo>
                  <a:cubicBezTo>
                    <a:pt x="11836" y="64342"/>
                    <a:pt x="9765" y="62369"/>
                    <a:pt x="7938" y="60049"/>
                  </a:cubicBezTo>
                  <a:cubicBezTo>
                    <a:pt x="6360" y="58128"/>
                    <a:pt x="4735" y="56301"/>
                    <a:pt x="3156" y="54380"/>
                  </a:cubicBezTo>
                  <a:cubicBezTo>
                    <a:pt x="2711" y="53934"/>
                    <a:pt x="2367" y="53394"/>
                    <a:pt x="2071" y="52849"/>
                  </a:cubicBezTo>
                  <a:cubicBezTo>
                    <a:pt x="1874" y="52605"/>
                    <a:pt x="1724" y="52309"/>
                    <a:pt x="1973" y="51914"/>
                  </a:cubicBezTo>
                  <a:close/>
                  <a:moveTo>
                    <a:pt x="37825" y="44761"/>
                  </a:moveTo>
                  <a:cubicBezTo>
                    <a:pt x="38219" y="45057"/>
                    <a:pt x="38219" y="45353"/>
                    <a:pt x="38271" y="45700"/>
                  </a:cubicBezTo>
                  <a:cubicBezTo>
                    <a:pt x="38318" y="46982"/>
                    <a:pt x="38073" y="48213"/>
                    <a:pt x="37726" y="49448"/>
                  </a:cubicBezTo>
                  <a:cubicBezTo>
                    <a:pt x="36396" y="53788"/>
                    <a:pt x="34325" y="57733"/>
                    <a:pt x="31709" y="61430"/>
                  </a:cubicBezTo>
                  <a:cubicBezTo>
                    <a:pt x="29887" y="63995"/>
                    <a:pt x="28308" y="66709"/>
                    <a:pt x="27369" y="69767"/>
                  </a:cubicBezTo>
                  <a:lnTo>
                    <a:pt x="27172" y="70161"/>
                  </a:lnTo>
                  <a:cubicBezTo>
                    <a:pt x="27125" y="69913"/>
                    <a:pt x="27073" y="69767"/>
                    <a:pt x="27125" y="69617"/>
                  </a:cubicBezTo>
                  <a:cubicBezTo>
                    <a:pt x="27519" y="66954"/>
                    <a:pt x="27717" y="64243"/>
                    <a:pt x="28506" y="61628"/>
                  </a:cubicBezTo>
                  <a:cubicBezTo>
                    <a:pt x="28948" y="60101"/>
                    <a:pt x="29492" y="58523"/>
                    <a:pt x="30182" y="57090"/>
                  </a:cubicBezTo>
                  <a:cubicBezTo>
                    <a:pt x="31859" y="53638"/>
                    <a:pt x="33733" y="50336"/>
                    <a:pt x="35753" y="47180"/>
                  </a:cubicBezTo>
                  <a:cubicBezTo>
                    <a:pt x="36148" y="46537"/>
                    <a:pt x="36594" y="45996"/>
                    <a:pt x="37087" y="45452"/>
                  </a:cubicBezTo>
                  <a:cubicBezTo>
                    <a:pt x="37284" y="45207"/>
                    <a:pt x="37529" y="45010"/>
                    <a:pt x="37825" y="44761"/>
                  </a:cubicBezTo>
                  <a:close/>
                  <a:moveTo>
                    <a:pt x="21254" y="66066"/>
                  </a:moveTo>
                  <a:cubicBezTo>
                    <a:pt x="22292" y="69866"/>
                    <a:pt x="23523" y="73562"/>
                    <a:pt x="25251" y="77015"/>
                  </a:cubicBezTo>
                  <a:cubicBezTo>
                    <a:pt x="26383" y="79185"/>
                    <a:pt x="27717" y="81256"/>
                    <a:pt x="29295" y="83181"/>
                  </a:cubicBezTo>
                  <a:cubicBezTo>
                    <a:pt x="29243" y="83576"/>
                    <a:pt x="29243" y="83919"/>
                    <a:pt x="29196" y="84365"/>
                  </a:cubicBezTo>
                  <a:cubicBezTo>
                    <a:pt x="27322" y="82096"/>
                    <a:pt x="25890" y="79630"/>
                    <a:pt x="24706" y="77015"/>
                  </a:cubicBezTo>
                  <a:lnTo>
                    <a:pt x="24114" y="75634"/>
                  </a:lnTo>
                  <a:cubicBezTo>
                    <a:pt x="22832" y="72529"/>
                    <a:pt x="21798" y="69372"/>
                    <a:pt x="21254" y="66066"/>
                  </a:cubicBezTo>
                  <a:close/>
                  <a:moveTo>
                    <a:pt x="29539" y="83674"/>
                  </a:moveTo>
                  <a:cubicBezTo>
                    <a:pt x="30577" y="84463"/>
                    <a:pt x="30873" y="85154"/>
                    <a:pt x="30380" y="85746"/>
                  </a:cubicBezTo>
                  <a:cubicBezTo>
                    <a:pt x="30131" y="85055"/>
                    <a:pt x="29591" y="84511"/>
                    <a:pt x="29539" y="83674"/>
                  </a:cubicBezTo>
                  <a:close/>
                  <a:moveTo>
                    <a:pt x="17288" y="0"/>
                  </a:moveTo>
                  <a:cubicBezTo>
                    <a:pt x="17009" y="0"/>
                    <a:pt x="16825" y="162"/>
                    <a:pt x="16717" y="376"/>
                  </a:cubicBezTo>
                  <a:cubicBezTo>
                    <a:pt x="16519" y="723"/>
                    <a:pt x="16322" y="1117"/>
                    <a:pt x="16176" y="1512"/>
                  </a:cubicBezTo>
                  <a:cubicBezTo>
                    <a:pt x="15584" y="3189"/>
                    <a:pt x="15584" y="4964"/>
                    <a:pt x="15782" y="6688"/>
                  </a:cubicBezTo>
                  <a:cubicBezTo>
                    <a:pt x="16026" y="8957"/>
                    <a:pt x="16519" y="11127"/>
                    <a:pt x="16815" y="13348"/>
                  </a:cubicBezTo>
                  <a:cubicBezTo>
                    <a:pt x="17013" y="14630"/>
                    <a:pt x="17163" y="15912"/>
                    <a:pt x="17111" y="17143"/>
                  </a:cubicBezTo>
                  <a:cubicBezTo>
                    <a:pt x="17111" y="18919"/>
                    <a:pt x="16867" y="20694"/>
                    <a:pt x="16768" y="22470"/>
                  </a:cubicBezTo>
                  <a:cubicBezTo>
                    <a:pt x="16669" y="24442"/>
                    <a:pt x="16571" y="26466"/>
                    <a:pt x="16421" y="28439"/>
                  </a:cubicBezTo>
                  <a:cubicBezTo>
                    <a:pt x="16421" y="29129"/>
                    <a:pt x="16322" y="29769"/>
                    <a:pt x="16224" y="30558"/>
                  </a:cubicBezTo>
                  <a:cubicBezTo>
                    <a:pt x="16125" y="30262"/>
                    <a:pt x="16078" y="30065"/>
                    <a:pt x="15979" y="29867"/>
                  </a:cubicBezTo>
                  <a:cubicBezTo>
                    <a:pt x="15387" y="27993"/>
                    <a:pt x="14744" y="26119"/>
                    <a:pt x="14152" y="24245"/>
                  </a:cubicBezTo>
                  <a:cubicBezTo>
                    <a:pt x="13908" y="23310"/>
                    <a:pt x="13560" y="22371"/>
                    <a:pt x="13414" y="21436"/>
                  </a:cubicBezTo>
                  <a:cubicBezTo>
                    <a:pt x="13166" y="19511"/>
                    <a:pt x="13020" y="17589"/>
                    <a:pt x="12823" y="15617"/>
                  </a:cubicBezTo>
                  <a:cubicBezTo>
                    <a:pt x="12673" y="14086"/>
                    <a:pt x="12377" y="12559"/>
                    <a:pt x="11686" y="11127"/>
                  </a:cubicBezTo>
                  <a:cubicBezTo>
                    <a:pt x="11146" y="9994"/>
                    <a:pt x="10653" y="8909"/>
                    <a:pt x="10108" y="7824"/>
                  </a:cubicBezTo>
                  <a:cubicBezTo>
                    <a:pt x="9911" y="7430"/>
                    <a:pt x="9666" y="7134"/>
                    <a:pt x="9469" y="6787"/>
                  </a:cubicBezTo>
                  <a:cubicBezTo>
                    <a:pt x="9342" y="6596"/>
                    <a:pt x="9173" y="6487"/>
                    <a:pt x="8950" y="6487"/>
                  </a:cubicBezTo>
                  <a:cubicBezTo>
                    <a:pt x="8827" y="6487"/>
                    <a:pt x="8688" y="6520"/>
                    <a:pt x="8530" y="6590"/>
                  </a:cubicBezTo>
                  <a:cubicBezTo>
                    <a:pt x="8431" y="6739"/>
                    <a:pt x="8285" y="6984"/>
                    <a:pt x="8234" y="7280"/>
                  </a:cubicBezTo>
                  <a:cubicBezTo>
                    <a:pt x="8088" y="7923"/>
                    <a:pt x="7990" y="8613"/>
                    <a:pt x="7938" y="9253"/>
                  </a:cubicBezTo>
                  <a:cubicBezTo>
                    <a:pt x="7840" y="11474"/>
                    <a:pt x="7990" y="13742"/>
                    <a:pt x="8384" y="15912"/>
                  </a:cubicBezTo>
                  <a:cubicBezTo>
                    <a:pt x="8779" y="18228"/>
                    <a:pt x="9568" y="20398"/>
                    <a:pt x="10996" y="22225"/>
                  </a:cubicBezTo>
                  <a:cubicBezTo>
                    <a:pt x="11785" y="23211"/>
                    <a:pt x="12527" y="24146"/>
                    <a:pt x="13265" y="25133"/>
                  </a:cubicBezTo>
                  <a:cubicBezTo>
                    <a:pt x="15190" y="27599"/>
                    <a:pt x="16176" y="30412"/>
                    <a:pt x="16176" y="33568"/>
                  </a:cubicBezTo>
                  <a:cubicBezTo>
                    <a:pt x="16125" y="34503"/>
                    <a:pt x="16026" y="35442"/>
                    <a:pt x="16026" y="36377"/>
                  </a:cubicBezTo>
                  <a:lnTo>
                    <a:pt x="16026" y="41755"/>
                  </a:lnTo>
                  <a:cubicBezTo>
                    <a:pt x="16026" y="41952"/>
                    <a:pt x="15979" y="42149"/>
                    <a:pt x="15979" y="42492"/>
                  </a:cubicBezTo>
                  <a:cubicBezTo>
                    <a:pt x="15584" y="41853"/>
                    <a:pt x="15289" y="41360"/>
                    <a:pt x="14993" y="40914"/>
                  </a:cubicBezTo>
                  <a:cubicBezTo>
                    <a:pt x="14302" y="39881"/>
                    <a:pt x="13809" y="38744"/>
                    <a:pt x="13363" y="37612"/>
                  </a:cubicBezTo>
                  <a:cubicBezTo>
                    <a:pt x="12475" y="35292"/>
                    <a:pt x="11982" y="32878"/>
                    <a:pt x="11390" y="30510"/>
                  </a:cubicBezTo>
                  <a:cubicBezTo>
                    <a:pt x="10897" y="28538"/>
                    <a:pt x="10357" y="26612"/>
                    <a:pt x="9516" y="24837"/>
                  </a:cubicBezTo>
                  <a:cubicBezTo>
                    <a:pt x="9173" y="24099"/>
                    <a:pt x="8727" y="23456"/>
                    <a:pt x="8285" y="22817"/>
                  </a:cubicBezTo>
                  <a:cubicBezTo>
                    <a:pt x="8137" y="22555"/>
                    <a:pt x="7903" y="22352"/>
                    <a:pt x="7608" y="22352"/>
                  </a:cubicBezTo>
                  <a:cubicBezTo>
                    <a:pt x="7511" y="22352"/>
                    <a:pt x="7408" y="22374"/>
                    <a:pt x="7299" y="22422"/>
                  </a:cubicBezTo>
                  <a:cubicBezTo>
                    <a:pt x="6952" y="22766"/>
                    <a:pt x="6905" y="23160"/>
                    <a:pt x="6952" y="23606"/>
                  </a:cubicBezTo>
                  <a:cubicBezTo>
                    <a:pt x="7003" y="23949"/>
                    <a:pt x="7102" y="24245"/>
                    <a:pt x="7149" y="24592"/>
                  </a:cubicBezTo>
                  <a:cubicBezTo>
                    <a:pt x="7642" y="26415"/>
                    <a:pt x="8234" y="28242"/>
                    <a:pt x="8629" y="30065"/>
                  </a:cubicBezTo>
                  <a:cubicBezTo>
                    <a:pt x="9220" y="33024"/>
                    <a:pt x="10503" y="35588"/>
                    <a:pt x="12377" y="37908"/>
                  </a:cubicBezTo>
                  <a:cubicBezTo>
                    <a:pt x="13316" y="39092"/>
                    <a:pt x="14152" y="40374"/>
                    <a:pt x="14993" y="41605"/>
                  </a:cubicBezTo>
                  <a:cubicBezTo>
                    <a:pt x="15486" y="42347"/>
                    <a:pt x="15880" y="43183"/>
                    <a:pt x="16026" y="44071"/>
                  </a:cubicBezTo>
                  <a:cubicBezTo>
                    <a:pt x="16078" y="44714"/>
                    <a:pt x="16125" y="45404"/>
                    <a:pt x="16176" y="46095"/>
                  </a:cubicBezTo>
                  <a:cubicBezTo>
                    <a:pt x="16224" y="47870"/>
                    <a:pt x="16571" y="49594"/>
                    <a:pt x="16965" y="51322"/>
                  </a:cubicBezTo>
                  <a:cubicBezTo>
                    <a:pt x="17407" y="53046"/>
                    <a:pt x="17900" y="54774"/>
                    <a:pt x="18394" y="56499"/>
                  </a:cubicBezTo>
                  <a:cubicBezTo>
                    <a:pt x="18445" y="56649"/>
                    <a:pt x="18394" y="56747"/>
                    <a:pt x="18445" y="56992"/>
                  </a:cubicBezTo>
                  <a:cubicBezTo>
                    <a:pt x="17802" y="56155"/>
                    <a:pt x="17261" y="55414"/>
                    <a:pt x="16669" y="54723"/>
                  </a:cubicBezTo>
                  <a:cubicBezTo>
                    <a:pt x="15289" y="53295"/>
                    <a:pt x="14350" y="51618"/>
                    <a:pt x="13513" y="49843"/>
                  </a:cubicBezTo>
                  <a:cubicBezTo>
                    <a:pt x="11785" y="46142"/>
                    <a:pt x="9714" y="42690"/>
                    <a:pt x="7346" y="39387"/>
                  </a:cubicBezTo>
                  <a:cubicBezTo>
                    <a:pt x="5966" y="37462"/>
                    <a:pt x="4486" y="35639"/>
                    <a:pt x="2612" y="34109"/>
                  </a:cubicBezTo>
                  <a:cubicBezTo>
                    <a:pt x="2269" y="33813"/>
                    <a:pt x="1823" y="33568"/>
                    <a:pt x="1428" y="33319"/>
                  </a:cubicBezTo>
                  <a:cubicBezTo>
                    <a:pt x="1236" y="33209"/>
                    <a:pt x="1028" y="33146"/>
                    <a:pt x="813" y="33146"/>
                  </a:cubicBezTo>
                  <a:cubicBezTo>
                    <a:pt x="644" y="33146"/>
                    <a:pt x="470" y="33185"/>
                    <a:pt x="296" y="33272"/>
                  </a:cubicBezTo>
                  <a:cubicBezTo>
                    <a:pt x="0" y="33714"/>
                    <a:pt x="146" y="34160"/>
                    <a:pt x="245" y="34653"/>
                  </a:cubicBezTo>
                  <a:cubicBezTo>
                    <a:pt x="592" y="36133"/>
                    <a:pt x="1132" y="37612"/>
                    <a:pt x="1921" y="38993"/>
                  </a:cubicBezTo>
                  <a:cubicBezTo>
                    <a:pt x="2959" y="40670"/>
                    <a:pt x="3993" y="42347"/>
                    <a:pt x="5078" y="43972"/>
                  </a:cubicBezTo>
                  <a:cubicBezTo>
                    <a:pt x="6952" y="46931"/>
                    <a:pt x="9272" y="49496"/>
                    <a:pt x="12081" y="51567"/>
                  </a:cubicBezTo>
                  <a:cubicBezTo>
                    <a:pt x="13809" y="52849"/>
                    <a:pt x="15486" y="54183"/>
                    <a:pt x="16914" y="55761"/>
                  </a:cubicBezTo>
                  <a:cubicBezTo>
                    <a:pt x="18050" y="57043"/>
                    <a:pt x="18938" y="58424"/>
                    <a:pt x="19333" y="60049"/>
                  </a:cubicBezTo>
                  <a:cubicBezTo>
                    <a:pt x="19530" y="60890"/>
                    <a:pt x="19727" y="61679"/>
                    <a:pt x="19924" y="62515"/>
                  </a:cubicBezTo>
                  <a:cubicBezTo>
                    <a:pt x="20812" y="65869"/>
                    <a:pt x="21404" y="69321"/>
                    <a:pt x="22635" y="72627"/>
                  </a:cubicBezTo>
                  <a:cubicBezTo>
                    <a:pt x="22635" y="72726"/>
                    <a:pt x="22635" y="72825"/>
                    <a:pt x="22588" y="72872"/>
                  </a:cubicBezTo>
                  <a:cubicBezTo>
                    <a:pt x="21798" y="71886"/>
                    <a:pt x="21108" y="70852"/>
                    <a:pt x="20465" y="69814"/>
                  </a:cubicBezTo>
                  <a:cubicBezTo>
                    <a:pt x="19234" y="67842"/>
                    <a:pt x="18098" y="65869"/>
                    <a:pt x="16867" y="63896"/>
                  </a:cubicBezTo>
                  <a:cubicBezTo>
                    <a:pt x="13955" y="59312"/>
                    <a:pt x="10159" y="55710"/>
                    <a:pt x="5524" y="52900"/>
                  </a:cubicBezTo>
                  <a:cubicBezTo>
                    <a:pt x="4585" y="52356"/>
                    <a:pt x="3650" y="51815"/>
                    <a:pt x="2565" y="51567"/>
                  </a:cubicBezTo>
                  <a:cubicBezTo>
                    <a:pt x="2437" y="51531"/>
                    <a:pt x="2304" y="51508"/>
                    <a:pt x="2174" y="51508"/>
                  </a:cubicBezTo>
                  <a:cubicBezTo>
                    <a:pt x="1949" y="51508"/>
                    <a:pt x="1733" y="51577"/>
                    <a:pt x="1578" y="51764"/>
                  </a:cubicBezTo>
                  <a:cubicBezTo>
                    <a:pt x="1330" y="52060"/>
                    <a:pt x="1428" y="52407"/>
                    <a:pt x="1578" y="52703"/>
                  </a:cubicBezTo>
                  <a:cubicBezTo>
                    <a:pt x="1973" y="53394"/>
                    <a:pt x="2367" y="54084"/>
                    <a:pt x="2860" y="54625"/>
                  </a:cubicBezTo>
                  <a:cubicBezTo>
                    <a:pt x="4782" y="56944"/>
                    <a:pt x="6755" y="59213"/>
                    <a:pt x="8680" y="61529"/>
                  </a:cubicBezTo>
                  <a:cubicBezTo>
                    <a:pt x="9962" y="63060"/>
                    <a:pt x="11442" y="64389"/>
                    <a:pt x="13119" y="65526"/>
                  </a:cubicBezTo>
                  <a:cubicBezTo>
                    <a:pt x="14401" y="66362"/>
                    <a:pt x="15683" y="67250"/>
                    <a:pt x="16965" y="68137"/>
                  </a:cubicBezTo>
                  <a:cubicBezTo>
                    <a:pt x="20319" y="70406"/>
                    <a:pt x="22785" y="73318"/>
                    <a:pt x="24363" y="77015"/>
                  </a:cubicBezTo>
                  <a:cubicBezTo>
                    <a:pt x="24410" y="77066"/>
                    <a:pt x="24462" y="77165"/>
                    <a:pt x="24462" y="77263"/>
                  </a:cubicBezTo>
                  <a:cubicBezTo>
                    <a:pt x="25645" y="80025"/>
                    <a:pt x="27271" y="82589"/>
                    <a:pt x="29196" y="84957"/>
                  </a:cubicBezTo>
                  <a:cubicBezTo>
                    <a:pt x="29539" y="85450"/>
                    <a:pt x="29985" y="85892"/>
                    <a:pt x="30577" y="86089"/>
                  </a:cubicBezTo>
                  <a:cubicBezTo>
                    <a:pt x="30971" y="85892"/>
                    <a:pt x="31019" y="85647"/>
                    <a:pt x="30971" y="85300"/>
                  </a:cubicBezTo>
                  <a:cubicBezTo>
                    <a:pt x="30873" y="84562"/>
                    <a:pt x="30676" y="83872"/>
                    <a:pt x="30032" y="83378"/>
                  </a:cubicBezTo>
                  <a:cubicBezTo>
                    <a:pt x="29887" y="83229"/>
                    <a:pt x="29737" y="83083"/>
                    <a:pt x="29591" y="82885"/>
                  </a:cubicBezTo>
                  <a:cubicBezTo>
                    <a:pt x="28849" y="81899"/>
                    <a:pt x="28111" y="80814"/>
                    <a:pt x="27322" y="79828"/>
                  </a:cubicBezTo>
                  <a:cubicBezTo>
                    <a:pt x="26679" y="78940"/>
                    <a:pt x="26434" y="78001"/>
                    <a:pt x="26434" y="77015"/>
                  </a:cubicBezTo>
                  <a:cubicBezTo>
                    <a:pt x="26383" y="76719"/>
                    <a:pt x="26383" y="76474"/>
                    <a:pt x="26434" y="76178"/>
                  </a:cubicBezTo>
                  <a:cubicBezTo>
                    <a:pt x="26482" y="75093"/>
                    <a:pt x="26679" y="74008"/>
                    <a:pt x="26876" y="72923"/>
                  </a:cubicBezTo>
                  <a:cubicBezTo>
                    <a:pt x="27665" y="69222"/>
                    <a:pt x="29145" y="65822"/>
                    <a:pt x="31315" y="62713"/>
                  </a:cubicBezTo>
                  <a:cubicBezTo>
                    <a:pt x="32451" y="61087"/>
                    <a:pt x="33536" y="59458"/>
                    <a:pt x="34522" y="57781"/>
                  </a:cubicBezTo>
                  <a:cubicBezTo>
                    <a:pt x="36396" y="54479"/>
                    <a:pt x="37923" y="51026"/>
                    <a:pt x="38566" y="47227"/>
                  </a:cubicBezTo>
                  <a:cubicBezTo>
                    <a:pt x="38665" y="46537"/>
                    <a:pt x="38614" y="45747"/>
                    <a:pt x="38468" y="45010"/>
                  </a:cubicBezTo>
                  <a:cubicBezTo>
                    <a:pt x="38408" y="44619"/>
                    <a:pt x="38202" y="44429"/>
                    <a:pt x="37927" y="44429"/>
                  </a:cubicBezTo>
                  <a:cubicBezTo>
                    <a:pt x="37750" y="44429"/>
                    <a:pt x="37545" y="44508"/>
                    <a:pt x="37331" y="44662"/>
                  </a:cubicBezTo>
                  <a:cubicBezTo>
                    <a:pt x="37087" y="44812"/>
                    <a:pt x="36838" y="45057"/>
                    <a:pt x="36641" y="45353"/>
                  </a:cubicBezTo>
                  <a:cubicBezTo>
                    <a:pt x="36101" y="45996"/>
                    <a:pt x="35556" y="46686"/>
                    <a:pt x="35114" y="47424"/>
                  </a:cubicBezTo>
                  <a:cubicBezTo>
                    <a:pt x="33682" y="49843"/>
                    <a:pt x="32352" y="52257"/>
                    <a:pt x="30920" y="54676"/>
                  </a:cubicBezTo>
                  <a:cubicBezTo>
                    <a:pt x="28257" y="59260"/>
                    <a:pt x="27223" y="64291"/>
                    <a:pt x="26829" y="69518"/>
                  </a:cubicBezTo>
                  <a:cubicBezTo>
                    <a:pt x="26778" y="70406"/>
                    <a:pt x="26730" y="71246"/>
                    <a:pt x="26632" y="72083"/>
                  </a:cubicBezTo>
                  <a:cubicBezTo>
                    <a:pt x="26383" y="73712"/>
                    <a:pt x="26040" y="75338"/>
                    <a:pt x="26087" y="77015"/>
                  </a:cubicBezTo>
                  <a:lnTo>
                    <a:pt x="26087" y="77263"/>
                  </a:lnTo>
                  <a:cubicBezTo>
                    <a:pt x="26087" y="77310"/>
                    <a:pt x="26040" y="77362"/>
                    <a:pt x="25988" y="77460"/>
                  </a:cubicBezTo>
                  <a:cubicBezTo>
                    <a:pt x="25941" y="77310"/>
                    <a:pt x="25842" y="77212"/>
                    <a:pt x="25791" y="77113"/>
                  </a:cubicBezTo>
                  <a:cubicBezTo>
                    <a:pt x="25791" y="77066"/>
                    <a:pt x="25744" y="77015"/>
                    <a:pt x="25744" y="77015"/>
                  </a:cubicBezTo>
                  <a:cubicBezTo>
                    <a:pt x="24659" y="74896"/>
                    <a:pt x="23720" y="72773"/>
                    <a:pt x="23081" y="70505"/>
                  </a:cubicBezTo>
                  <a:cubicBezTo>
                    <a:pt x="21996" y="66757"/>
                    <a:pt x="20958" y="62961"/>
                    <a:pt x="19873" y="59162"/>
                  </a:cubicBezTo>
                  <a:cubicBezTo>
                    <a:pt x="19774" y="58720"/>
                    <a:pt x="19873" y="58373"/>
                    <a:pt x="20070" y="58029"/>
                  </a:cubicBezTo>
                  <a:cubicBezTo>
                    <a:pt x="21108" y="56254"/>
                    <a:pt x="22390" y="54774"/>
                    <a:pt x="24067" y="53638"/>
                  </a:cubicBezTo>
                  <a:cubicBezTo>
                    <a:pt x="24805" y="53145"/>
                    <a:pt x="25495" y="52703"/>
                    <a:pt x="26186" y="52210"/>
                  </a:cubicBezTo>
                  <a:cubicBezTo>
                    <a:pt x="27764" y="51125"/>
                    <a:pt x="29295" y="49989"/>
                    <a:pt x="30526" y="48462"/>
                  </a:cubicBezTo>
                  <a:cubicBezTo>
                    <a:pt x="32648" y="45700"/>
                    <a:pt x="33832" y="42591"/>
                    <a:pt x="34720" y="39289"/>
                  </a:cubicBezTo>
                  <a:cubicBezTo>
                    <a:pt x="34917" y="38697"/>
                    <a:pt x="34964" y="38054"/>
                    <a:pt x="34720" y="37462"/>
                  </a:cubicBezTo>
                  <a:cubicBezTo>
                    <a:pt x="34518" y="36924"/>
                    <a:pt x="34200" y="36615"/>
                    <a:pt x="33784" y="36615"/>
                  </a:cubicBezTo>
                  <a:cubicBezTo>
                    <a:pt x="33590" y="36615"/>
                    <a:pt x="33376" y="36681"/>
                    <a:pt x="33141" y="36823"/>
                  </a:cubicBezTo>
                  <a:cubicBezTo>
                    <a:pt x="32648" y="37068"/>
                    <a:pt x="32202" y="37462"/>
                    <a:pt x="31808" y="37857"/>
                  </a:cubicBezTo>
                  <a:cubicBezTo>
                    <a:pt x="31070" y="38697"/>
                    <a:pt x="30328" y="39585"/>
                    <a:pt x="29689" y="40520"/>
                  </a:cubicBezTo>
                  <a:cubicBezTo>
                    <a:pt x="28257" y="42544"/>
                    <a:pt x="26876" y="44662"/>
                    <a:pt x="25448" y="46686"/>
                  </a:cubicBezTo>
                  <a:cubicBezTo>
                    <a:pt x="24114" y="48560"/>
                    <a:pt x="23029" y="50482"/>
                    <a:pt x="22240" y="52605"/>
                  </a:cubicBezTo>
                  <a:cubicBezTo>
                    <a:pt x="21747" y="53985"/>
                    <a:pt x="21254" y="55315"/>
                    <a:pt x="20516" y="56597"/>
                  </a:cubicBezTo>
                  <a:cubicBezTo>
                    <a:pt x="20268" y="57043"/>
                    <a:pt x="19972" y="57536"/>
                    <a:pt x="19676" y="58029"/>
                  </a:cubicBezTo>
                  <a:cubicBezTo>
                    <a:pt x="19628" y="57931"/>
                    <a:pt x="19530" y="57879"/>
                    <a:pt x="19530" y="57781"/>
                  </a:cubicBezTo>
                  <a:cubicBezTo>
                    <a:pt x="18938" y="55808"/>
                    <a:pt x="18346" y="53788"/>
                    <a:pt x="17802" y="51815"/>
                  </a:cubicBezTo>
                  <a:cubicBezTo>
                    <a:pt x="17703" y="51468"/>
                    <a:pt x="17703" y="51026"/>
                    <a:pt x="17802" y="50679"/>
                  </a:cubicBezTo>
                  <a:cubicBezTo>
                    <a:pt x="18149" y="49496"/>
                    <a:pt x="18543" y="48363"/>
                    <a:pt x="19281" y="47377"/>
                  </a:cubicBezTo>
                  <a:cubicBezTo>
                    <a:pt x="20023" y="46391"/>
                    <a:pt x="20812" y="45452"/>
                    <a:pt x="21649" y="44516"/>
                  </a:cubicBezTo>
                  <a:cubicBezTo>
                    <a:pt x="22832" y="43234"/>
                    <a:pt x="24114" y="42051"/>
                    <a:pt x="25298" y="40816"/>
                  </a:cubicBezTo>
                  <a:cubicBezTo>
                    <a:pt x="27271" y="38697"/>
                    <a:pt x="28703" y="36231"/>
                    <a:pt x="29591" y="33469"/>
                  </a:cubicBezTo>
                  <a:cubicBezTo>
                    <a:pt x="29887" y="32680"/>
                    <a:pt x="30084" y="31891"/>
                    <a:pt x="29985" y="31051"/>
                  </a:cubicBezTo>
                  <a:cubicBezTo>
                    <a:pt x="29945" y="30360"/>
                    <a:pt x="29609" y="29967"/>
                    <a:pt x="29042" y="29967"/>
                  </a:cubicBezTo>
                  <a:cubicBezTo>
                    <a:pt x="28881" y="29967"/>
                    <a:pt x="28702" y="29999"/>
                    <a:pt x="28506" y="30065"/>
                  </a:cubicBezTo>
                  <a:cubicBezTo>
                    <a:pt x="28012" y="30262"/>
                    <a:pt x="27468" y="30558"/>
                    <a:pt x="27026" y="30952"/>
                  </a:cubicBezTo>
                  <a:cubicBezTo>
                    <a:pt x="26336" y="31544"/>
                    <a:pt x="25693" y="32187"/>
                    <a:pt x="25101" y="32878"/>
                  </a:cubicBezTo>
                  <a:cubicBezTo>
                    <a:pt x="23574" y="34602"/>
                    <a:pt x="21996" y="36377"/>
                    <a:pt x="21155" y="38598"/>
                  </a:cubicBezTo>
                  <a:cubicBezTo>
                    <a:pt x="20713" y="39881"/>
                    <a:pt x="20220" y="41163"/>
                    <a:pt x="19924" y="42492"/>
                  </a:cubicBezTo>
                  <a:cubicBezTo>
                    <a:pt x="19380" y="45156"/>
                    <a:pt x="18591" y="47720"/>
                    <a:pt x="17506" y="50237"/>
                  </a:cubicBezTo>
                  <a:cubicBezTo>
                    <a:pt x="17407" y="50186"/>
                    <a:pt x="17360" y="50087"/>
                    <a:pt x="17309" y="50040"/>
                  </a:cubicBezTo>
                  <a:cubicBezTo>
                    <a:pt x="17064" y="48462"/>
                    <a:pt x="16768" y="46931"/>
                    <a:pt x="16571" y="45353"/>
                  </a:cubicBezTo>
                  <a:cubicBezTo>
                    <a:pt x="16421" y="44169"/>
                    <a:pt x="16373" y="42986"/>
                    <a:pt x="16322" y="41802"/>
                  </a:cubicBezTo>
                  <a:cubicBezTo>
                    <a:pt x="16322" y="41064"/>
                    <a:pt x="16322" y="40323"/>
                    <a:pt x="16373" y="39585"/>
                  </a:cubicBezTo>
                  <a:cubicBezTo>
                    <a:pt x="16519" y="38401"/>
                    <a:pt x="17163" y="37513"/>
                    <a:pt x="17999" y="36724"/>
                  </a:cubicBezTo>
                  <a:cubicBezTo>
                    <a:pt x="18887" y="35837"/>
                    <a:pt x="19774" y="34996"/>
                    <a:pt x="20713" y="34207"/>
                  </a:cubicBezTo>
                  <a:cubicBezTo>
                    <a:pt x="22489" y="32728"/>
                    <a:pt x="23771" y="30905"/>
                    <a:pt x="24659" y="28735"/>
                  </a:cubicBezTo>
                  <a:cubicBezTo>
                    <a:pt x="25349" y="27157"/>
                    <a:pt x="26138" y="25626"/>
                    <a:pt x="26829" y="24099"/>
                  </a:cubicBezTo>
                  <a:cubicBezTo>
                    <a:pt x="27223" y="23259"/>
                    <a:pt x="27618" y="22422"/>
                    <a:pt x="27914" y="21582"/>
                  </a:cubicBezTo>
                  <a:cubicBezTo>
                    <a:pt x="28111" y="20943"/>
                    <a:pt x="28210" y="20201"/>
                    <a:pt x="28257" y="19562"/>
                  </a:cubicBezTo>
                  <a:cubicBezTo>
                    <a:pt x="28257" y="18871"/>
                    <a:pt x="27869" y="18478"/>
                    <a:pt x="27301" y="18478"/>
                  </a:cubicBezTo>
                  <a:cubicBezTo>
                    <a:pt x="27140" y="18478"/>
                    <a:pt x="26963" y="18510"/>
                    <a:pt x="26778" y="18576"/>
                  </a:cubicBezTo>
                  <a:cubicBezTo>
                    <a:pt x="26138" y="18871"/>
                    <a:pt x="25645" y="19313"/>
                    <a:pt x="25251" y="19858"/>
                  </a:cubicBezTo>
                  <a:cubicBezTo>
                    <a:pt x="24166" y="21337"/>
                    <a:pt x="23278" y="22864"/>
                    <a:pt x="22635" y="24592"/>
                  </a:cubicBezTo>
                  <a:cubicBezTo>
                    <a:pt x="21798" y="26762"/>
                    <a:pt x="20911" y="28980"/>
                    <a:pt x="20070" y="31150"/>
                  </a:cubicBezTo>
                  <a:cubicBezTo>
                    <a:pt x="19628" y="32187"/>
                    <a:pt x="19183" y="33173"/>
                    <a:pt x="18788" y="34207"/>
                  </a:cubicBezTo>
                  <a:cubicBezTo>
                    <a:pt x="18295" y="35687"/>
                    <a:pt x="17360" y="36870"/>
                    <a:pt x="16373" y="38204"/>
                  </a:cubicBezTo>
                  <a:lnTo>
                    <a:pt x="16373" y="37758"/>
                  </a:lnTo>
                  <a:cubicBezTo>
                    <a:pt x="16421" y="35983"/>
                    <a:pt x="16519" y="34258"/>
                    <a:pt x="16571" y="32483"/>
                  </a:cubicBezTo>
                  <a:lnTo>
                    <a:pt x="16717" y="28486"/>
                  </a:lnTo>
                  <a:cubicBezTo>
                    <a:pt x="16768" y="27697"/>
                    <a:pt x="16867" y="26908"/>
                    <a:pt x="17013" y="26119"/>
                  </a:cubicBezTo>
                  <a:cubicBezTo>
                    <a:pt x="17458" y="23606"/>
                    <a:pt x="18445" y="21385"/>
                    <a:pt x="20319" y="19661"/>
                  </a:cubicBezTo>
                  <a:cubicBezTo>
                    <a:pt x="21009" y="19017"/>
                    <a:pt x="21649" y="18280"/>
                    <a:pt x="22292" y="17637"/>
                  </a:cubicBezTo>
                  <a:cubicBezTo>
                    <a:pt x="23029" y="16899"/>
                    <a:pt x="23523" y="16058"/>
                    <a:pt x="23917" y="15123"/>
                  </a:cubicBezTo>
                  <a:cubicBezTo>
                    <a:pt x="24462" y="13790"/>
                    <a:pt x="25101" y="12460"/>
                    <a:pt x="25645" y="11127"/>
                  </a:cubicBezTo>
                  <a:cubicBezTo>
                    <a:pt x="25988" y="10239"/>
                    <a:pt x="26336" y="9351"/>
                    <a:pt x="26580" y="8416"/>
                  </a:cubicBezTo>
                  <a:cubicBezTo>
                    <a:pt x="26730" y="7872"/>
                    <a:pt x="26778" y="7233"/>
                    <a:pt x="26730" y="6641"/>
                  </a:cubicBezTo>
                  <a:cubicBezTo>
                    <a:pt x="26639" y="6127"/>
                    <a:pt x="26382" y="5854"/>
                    <a:pt x="26050" y="5854"/>
                  </a:cubicBezTo>
                  <a:cubicBezTo>
                    <a:pt x="25839" y="5854"/>
                    <a:pt x="25598" y="5965"/>
                    <a:pt x="25349" y="6195"/>
                  </a:cubicBezTo>
                  <a:cubicBezTo>
                    <a:pt x="24955" y="6542"/>
                    <a:pt x="24560" y="6984"/>
                    <a:pt x="24312" y="7529"/>
                  </a:cubicBezTo>
                  <a:cubicBezTo>
                    <a:pt x="23771" y="8562"/>
                    <a:pt x="23325" y="9698"/>
                    <a:pt x="22883" y="10831"/>
                  </a:cubicBezTo>
                  <a:cubicBezTo>
                    <a:pt x="21996" y="13198"/>
                    <a:pt x="21108" y="15617"/>
                    <a:pt x="20220" y="18031"/>
                  </a:cubicBezTo>
                  <a:cubicBezTo>
                    <a:pt x="20070" y="18477"/>
                    <a:pt x="19826" y="18871"/>
                    <a:pt x="19628" y="19266"/>
                  </a:cubicBezTo>
                  <a:cubicBezTo>
                    <a:pt x="18788" y="20844"/>
                    <a:pt x="17703" y="22272"/>
                    <a:pt x="17210" y="24000"/>
                  </a:cubicBezTo>
                  <a:cubicBezTo>
                    <a:pt x="17163" y="24048"/>
                    <a:pt x="17111" y="24099"/>
                    <a:pt x="17013" y="24245"/>
                  </a:cubicBezTo>
                  <a:lnTo>
                    <a:pt x="17013" y="23409"/>
                  </a:lnTo>
                  <a:cubicBezTo>
                    <a:pt x="17163" y="21483"/>
                    <a:pt x="17261" y="19609"/>
                    <a:pt x="17407" y="17688"/>
                  </a:cubicBezTo>
                  <a:cubicBezTo>
                    <a:pt x="17506" y="16603"/>
                    <a:pt x="17656" y="15467"/>
                    <a:pt x="17802" y="14382"/>
                  </a:cubicBezTo>
                  <a:cubicBezTo>
                    <a:pt x="18098" y="12606"/>
                    <a:pt x="18642" y="10831"/>
                    <a:pt x="18788" y="9008"/>
                  </a:cubicBezTo>
                  <a:cubicBezTo>
                    <a:pt x="18887" y="7674"/>
                    <a:pt x="18887" y="6345"/>
                    <a:pt x="18642" y="5011"/>
                  </a:cubicBezTo>
                  <a:cubicBezTo>
                    <a:pt x="18394" y="3729"/>
                    <a:pt x="18196" y="2400"/>
                    <a:pt x="17999" y="1117"/>
                  </a:cubicBezTo>
                  <a:cubicBezTo>
                    <a:pt x="17900" y="723"/>
                    <a:pt x="17754" y="376"/>
                    <a:pt x="17656" y="80"/>
                  </a:cubicBezTo>
                  <a:cubicBezTo>
                    <a:pt x="17518" y="25"/>
                    <a:pt x="17396" y="0"/>
                    <a:pt x="17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72600" y="2377475"/>
              <a:ext cx="348900" cy="352650"/>
            </a:xfrm>
            <a:custGeom>
              <a:avLst/>
              <a:gdLst/>
              <a:ahLst/>
              <a:cxnLst/>
              <a:rect l="l" t="t" r="r" b="b"/>
              <a:pathLst>
                <a:path w="13956" h="14106" extrusionOk="0">
                  <a:moveTo>
                    <a:pt x="0" y="0"/>
                  </a:moveTo>
                  <a:lnTo>
                    <a:pt x="0" y="0"/>
                  </a:lnTo>
                  <a:cubicBezTo>
                    <a:pt x="4735" y="4589"/>
                    <a:pt x="9615" y="9075"/>
                    <a:pt x="13955" y="14105"/>
                  </a:cubicBezTo>
                  <a:cubicBezTo>
                    <a:pt x="13364" y="12428"/>
                    <a:pt x="2514" y="148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63300" y="2276375"/>
              <a:ext cx="189900" cy="461125"/>
            </a:xfrm>
            <a:custGeom>
              <a:avLst/>
              <a:gdLst/>
              <a:ahLst/>
              <a:cxnLst/>
              <a:rect l="l" t="t" r="r" b="b"/>
              <a:pathLst>
                <a:path w="7596" h="18445" extrusionOk="0">
                  <a:moveTo>
                    <a:pt x="7596" y="0"/>
                  </a:moveTo>
                  <a:cubicBezTo>
                    <a:pt x="7398" y="198"/>
                    <a:pt x="7249" y="395"/>
                    <a:pt x="7103" y="643"/>
                  </a:cubicBezTo>
                  <a:cubicBezTo>
                    <a:pt x="5327" y="3898"/>
                    <a:pt x="3895" y="7299"/>
                    <a:pt x="2415" y="10653"/>
                  </a:cubicBezTo>
                  <a:cubicBezTo>
                    <a:pt x="1480" y="12874"/>
                    <a:pt x="541" y="15091"/>
                    <a:pt x="99" y="17459"/>
                  </a:cubicBezTo>
                  <a:cubicBezTo>
                    <a:pt x="48" y="17755"/>
                    <a:pt x="48" y="18102"/>
                    <a:pt x="1" y="18398"/>
                  </a:cubicBezTo>
                  <a:cubicBezTo>
                    <a:pt x="99" y="18398"/>
                    <a:pt x="147" y="18398"/>
                    <a:pt x="198" y="18445"/>
                  </a:cubicBezTo>
                  <a:cubicBezTo>
                    <a:pt x="395" y="16965"/>
                    <a:pt x="837" y="15585"/>
                    <a:pt x="1382" y="14204"/>
                  </a:cubicBezTo>
                  <a:cubicBezTo>
                    <a:pt x="3157" y="9520"/>
                    <a:pt x="5228" y="4983"/>
                    <a:pt x="7398" y="446"/>
                  </a:cubicBezTo>
                  <a:cubicBezTo>
                    <a:pt x="7446" y="296"/>
                    <a:pt x="7544" y="150"/>
                    <a:pt x="7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04725" y="1916350"/>
              <a:ext cx="279975" cy="379775"/>
            </a:xfrm>
            <a:custGeom>
              <a:avLst/>
              <a:gdLst/>
              <a:ahLst/>
              <a:cxnLst/>
              <a:rect l="l" t="t" r="r" b="b"/>
              <a:pathLst>
                <a:path w="11199" h="15191" extrusionOk="0">
                  <a:moveTo>
                    <a:pt x="100" y="1"/>
                  </a:moveTo>
                  <a:cubicBezTo>
                    <a:pt x="52" y="52"/>
                    <a:pt x="52" y="99"/>
                    <a:pt x="1" y="99"/>
                  </a:cubicBezTo>
                  <a:cubicBezTo>
                    <a:pt x="100" y="297"/>
                    <a:pt x="198" y="494"/>
                    <a:pt x="297" y="644"/>
                  </a:cubicBezTo>
                  <a:cubicBezTo>
                    <a:pt x="2420" y="3847"/>
                    <a:pt x="4440" y="7004"/>
                    <a:pt x="6562" y="10160"/>
                  </a:cubicBezTo>
                  <a:cubicBezTo>
                    <a:pt x="7746" y="11888"/>
                    <a:pt x="9075" y="13466"/>
                    <a:pt x="10606" y="14847"/>
                  </a:cubicBezTo>
                  <a:cubicBezTo>
                    <a:pt x="10752" y="14993"/>
                    <a:pt x="10949" y="15044"/>
                    <a:pt x="11099" y="15190"/>
                  </a:cubicBezTo>
                  <a:cubicBezTo>
                    <a:pt x="11099" y="15143"/>
                    <a:pt x="11147" y="15092"/>
                    <a:pt x="11198" y="15044"/>
                  </a:cubicBezTo>
                  <a:cubicBezTo>
                    <a:pt x="11001" y="14847"/>
                    <a:pt x="10851" y="14650"/>
                    <a:pt x="10654" y="14453"/>
                  </a:cubicBezTo>
                  <a:cubicBezTo>
                    <a:pt x="9719" y="13415"/>
                    <a:pt x="8634" y="12381"/>
                    <a:pt x="7793" y="11245"/>
                  </a:cubicBezTo>
                  <a:cubicBezTo>
                    <a:pt x="5872" y="8535"/>
                    <a:pt x="3998" y="5773"/>
                    <a:pt x="2124" y="3011"/>
                  </a:cubicBezTo>
                  <a:cubicBezTo>
                    <a:pt x="1433" y="2025"/>
                    <a:pt x="790" y="987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23925" y="1997725"/>
              <a:ext cx="252850" cy="336675"/>
            </a:xfrm>
            <a:custGeom>
              <a:avLst/>
              <a:gdLst/>
              <a:ahLst/>
              <a:cxnLst/>
              <a:rect l="l" t="t" r="r" b="b"/>
              <a:pathLst>
                <a:path w="10114" h="13467" extrusionOk="0">
                  <a:moveTo>
                    <a:pt x="10113" y="1"/>
                  </a:moveTo>
                  <a:lnTo>
                    <a:pt x="10113" y="1"/>
                  </a:lnTo>
                  <a:cubicBezTo>
                    <a:pt x="9963" y="151"/>
                    <a:pt x="9864" y="348"/>
                    <a:pt x="9766" y="494"/>
                  </a:cubicBezTo>
                  <a:cubicBezTo>
                    <a:pt x="8732" y="2123"/>
                    <a:pt x="7695" y="3800"/>
                    <a:pt x="6610" y="5425"/>
                  </a:cubicBezTo>
                  <a:cubicBezTo>
                    <a:pt x="4834" y="8140"/>
                    <a:pt x="2664" y="10554"/>
                    <a:pt x="396" y="12874"/>
                  </a:cubicBezTo>
                  <a:cubicBezTo>
                    <a:pt x="250" y="13020"/>
                    <a:pt x="151" y="13218"/>
                    <a:pt x="1" y="13368"/>
                  </a:cubicBezTo>
                  <a:cubicBezTo>
                    <a:pt x="52" y="13415"/>
                    <a:pt x="100" y="13466"/>
                    <a:pt x="151" y="13466"/>
                  </a:cubicBezTo>
                  <a:cubicBezTo>
                    <a:pt x="4341" y="9619"/>
                    <a:pt x="7596" y="5082"/>
                    <a:pt x="10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4250" y="1230850"/>
              <a:ext cx="136825" cy="400775"/>
            </a:xfrm>
            <a:custGeom>
              <a:avLst/>
              <a:gdLst/>
              <a:ahLst/>
              <a:cxnLst/>
              <a:rect l="l" t="t" r="r" b="b"/>
              <a:pathLst>
                <a:path w="5473" h="16031" extrusionOk="0">
                  <a:moveTo>
                    <a:pt x="0" y="0"/>
                  </a:moveTo>
                  <a:cubicBezTo>
                    <a:pt x="592" y="5721"/>
                    <a:pt x="2368" y="11047"/>
                    <a:pt x="5275" y="16030"/>
                  </a:cubicBezTo>
                  <a:cubicBezTo>
                    <a:pt x="5327" y="15979"/>
                    <a:pt x="5374" y="15932"/>
                    <a:pt x="5473" y="15932"/>
                  </a:cubicBezTo>
                  <a:cubicBezTo>
                    <a:pt x="4833" y="14649"/>
                    <a:pt x="4190" y="13415"/>
                    <a:pt x="3599" y="12132"/>
                  </a:cubicBezTo>
                  <a:cubicBezTo>
                    <a:pt x="3058" y="10850"/>
                    <a:pt x="2514" y="9520"/>
                    <a:pt x="2072" y="8187"/>
                  </a:cubicBezTo>
                  <a:cubicBezTo>
                    <a:pt x="1578" y="6806"/>
                    <a:pt x="1231" y="5425"/>
                    <a:pt x="888" y="4044"/>
                  </a:cubicBezTo>
                  <a:cubicBezTo>
                    <a:pt x="541" y="2715"/>
                    <a:pt x="296" y="13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62300" y="1812775"/>
              <a:ext cx="201025" cy="315675"/>
            </a:xfrm>
            <a:custGeom>
              <a:avLst/>
              <a:gdLst/>
              <a:ahLst/>
              <a:cxnLst/>
              <a:rect l="l" t="t" r="r" b="b"/>
              <a:pathLst>
                <a:path w="8041" h="12627" extrusionOk="0">
                  <a:moveTo>
                    <a:pt x="8041" y="1"/>
                  </a:moveTo>
                  <a:lnTo>
                    <a:pt x="8041" y="1"/>
                  </a:lnTo>
                  <a:cubicBezTo>
                    <a:pt x="5425" y="4242"/>
                    <a:pt x="3156" y="8732"/>
                    <a:pt x="0" y="12626"/>
                  </a:cubicBezTo>
                  <a:cubicBezTo>
                    <a:pt x="742" y="12232"/>
                    <a:pt x="1235" y="11593"/>
                    <a:pt x="1677" y="10902"/>
                  </a:cubicBezTo>
                  <a:cubicBezTo>
                    <a:pt x="3701" y="7990"/>
                    <a:pt x="5524" y="4933"/>
                    <a:pt x="7153" y="1776"/>
                  </a:cubicBezTo>
                  <a:cubicBezTo>
                    <a:pt x="7496" y="1185"/>
                    <a:pt x="7745" y="593"/>
                    <a:pt x="8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36450" y="1529225"/>
              <a:ext cx="184975" cy="325500"/>
            </a:xfrm>
            <a:custGeom>
              <a:avLst/>
              <a:gdLst/>
              <a:ahLst/>
              <a:cxnLst/>
              <a:rect l="l" t="t" r="r" b="b"/>
              <a:pathLst>
                <a:path w="7399" h="13020" extrusionOk="0">
                  <a:moveTo>
                    <a:pt x="7398" y="0"/>
                  </a:moveTo>
                  <a:lnTo>
                    <a:pt x="7398" y="0"/>
                  </a:lnTo>
                  <a:cubicBezTo>
                    <a:pt x="7051" y="789"/>
                    <a:pt x="6708" y="1531"/>
                    <a:pt x="6360" y="2269"/>
                  </a:cubicBezTo>
                  <a:cubicBezTo>
                    <a:pt x="5966" y="3010"/>
                    <a:pt x="5623" y="3799"/>
                    <a:pt x="5275" y="4537"/>
                  </a:cubicBezTo>
                  <a:cubicBezTo>
                    <a:pt x="4932" y="5279"/>
                    <a:pt x="4538" y="6017"/>
                    <a:pt x="4190" y="6707"/>
                  </a:cubicBezTo>
                  <a:cubicBezTo>
                    <a:pt x="3796" y="7449"/>
                    <a:pt x="3354" y="8187"/>
                    <a:pt x="2908" y="8928"/>
                  </a:cubicBezTo>
                  <a:cubicBezTo>
                    <a:pt x="2466" y="9619"/>
                    <a:pt x="2020" y="10309"/>
                    <a:pt x="1527" y="11000"/>
                  </a:cubicBezTo>
                  <a:cubicBezTo>
                    <a:pt x="1034" y="11639"/>
                    <a:pt x="494" y="12231"/>
                    <a:pt x="0" y="12874"/>
                  </a:cubicBezTo>
                  <a:lnTo>
                    <a:pt x="146" y="13020"/>
                  </a:lnTo>
                  <a:cubicBezTo>
                    <a:pt x="3749" y="9323"/>
                    <a:pt x="5524" y="4636"/>
                    <a:pt x="7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17900" y="1052125"/>
              <a:ext cx="16100" cy="289700"/>
            </a:xfrm>
            <a:custGeom>
              <a:avLst/>
              <a:gdLst/>
              <a:ahLst/>
              <a:cxnLst/>
              <a:rect l="l" t="t" r="r" b="b"/>
              <a:pathLst>
                <a:path w="644" h="11588" extrusionOk="0">
                  <a:moveTo>
                    <a:pt x="1" y="0"/>
                  </a:moveTo>
                  <a:cubicBezTo>
                    <a:pt x="52" y="888"/>
                    <a:pt x="151" y="1823"/>
                    <a:pt x="151" y="2711"/>
                  </a:cubicBezTo>
                  <a:cubicBezTo>
                    <a:pt x="198" y="5425"/>
                    <a:pt x="249" y="8187"/>
                    <a:pt x="297" y="10897"/>
                  </a:cubicBezTo>
                  <a:cubicBezTo>
                    <a:pt x="297" y="11095"/>
                    <a:pt x="348" y="11292"/>
                    <a:pt x="348" y="11588"/>
                  </a:cubicBezTo>
                  <a:cubicBezTo>
                    <a:pt x="446" y="11442"/>
                    <a:pt x="545" y="11391"/>
                    <a:pt x="545" y="11343"/>
                  </a:cubicBezTo>
                  <a:cubicBezTo>
                    <a:pt x="644" y="7544"/>
                    <a:pt x="494" y="374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31775" y="1685850"/>
              <a:ext cx="107250" cy="245325"/>
            </a:xfrm>
            <a:custGeom>
              <a:avLst/>
              <a:gdLst/>
              <a:ahLst/>
              <a:cxnLst/>
              <a:rect l="l" t="t" r="r" b="b"/>
              <a:pathLst>
                <a:path w="4290" h="9813" extrusionOk="0">
                  <a:moveTo>
                    <a:pt x="1" y="0"/>
                  </a:moveTo>
                  <a:cubicBezTo>
                    <a:pt x="1" y="146"/>
                    <a:pt x="1" y="245"/>
                    <a:pt x="48" y="395"/>
                  </a:cubicBezTo>
                  <a:cubicBezTo>
                    <a:pt x="395" y="1480"/>
                    <a:pt x="738" y="2565"/>
                    <a:pt x="1133" y="3650"/>
                  </a:cubicBezTo>
                  <a:cubicBezTo>
                    <a:pt x="1776" y="5524"/>
                    <a:pt x="2514" y="7347"/>
                    <a:pt x="3552" y="9023"/>
                  </a:cubicBezTo>
                  <a:cubicBezTo>
                    <a:pt x="3698" y="9272"/>
                    <a:pt x="3895" y="9568"/>
                    <a:pt x="4092" y="9812"/>
                  </a:cubicBezTo>
                  <a:cubicBezTo>
                    <a:pt x="4143" y="9765"/>
                    <a:pt x="4242" y="9714"/>
                    <a:pt x="4289" y="9666"/>
                  </a:cubicBezTo>
                  <a:cubicBezTo>
                    <a:pt x="2317" y="6656"/>
                    <a:pt x="1232" y="330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2900" y="1188925"/>
              <a:ext cx="98650" cy="221950"/>
            </a:xfrm>
            <a:custGeom>
              <a:avLst/>
              <a:gdLst/>
              <a:ahLst/>
              <a:cxnLst/>
              <a:rect l="l" t="t" r="r" b="b"/>
              <a:pathLst>
                <a:path w="3946" h="8878" extrusionOk="0">
                  <a:moveTo>
                    <a:pt x="3945" y="0"/>
                  </a:moveTo>
                  <a:lnTo>
                    <a:pt x="3945" y="0"/>
                  </a:lnTo>
                  <a:cubicBezTo>
                    <a:pt x="3500" y="987"/>
                    <a:pt x="3105" y="2072"/>
                    <a:pt x="2711" y="3109"/>
                  </a:cubicBezTo>
                  <a:cubicBezTo>
                    <a:pt x="2020" y="5031"/>
                    <a:pt x="1381" y="6956"/>
                    <a:pt x="99" y="8633"/>
                  </a:cubicBezTo>
                  <a:cubicBezTo>
                    <a:pt x="47" y="8680"/>
                    <a:pt x="0" y="8779"/>
                    <a:pt x="0" y="8878"/>
                  </a:cubicBezTo>
                  <a:cubicBezTo>
                    <a:pt x="837" y="8187"/>
                    <a:pt x="1428" y="7299"/>
                    <a:pt x="1823" y="6266"/>
                  </a:cubicBezTo>
                  <a:cubicBezTo>
                    <a:pt x="2415" y="4688"/>
                    <a:pt x="3006" y="3058"/>
                    <a:pt x="3551" y="1480"/>
                  </a:cubicBezTo>
                  <a:cubicBezTo>
                    <a:pt x="3697" y="987"/>
                    <a:pt x="3847" y="494"/>
                    <a:pt x="3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86293" y="3893620"/>
            <a:ext cx="953219" cy="1288918"/>
            <a:chOff x="3964050" y="1010200"/>
            <a:chExt cx="1718750" cy="2324050"/>
          </a:xfrm>
        </p:grpSpPr>
        <p:sp>
          <p:nvSpPr>
            <p:cNvPr id="23" name="Google Shape;23;p2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 rot="-1556360">
            <a:off x="7282958" y="3731950"/>
            <a:ext cx="1138046" cy="1128740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155998" y="-35775"/>
            <a:ext cx="2010543" cy="1580372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-4" y="4455159"/>
            <a:ext cx="3264808" cy="688330"/>
          </a:xfrm>
          <a:custGeom>
            <a:avLst/>
            <a:gdLst/>
            <a:ahLst/>
            <a:cxnLst/>
            <a:rect l="l" t="t" r="r" b="b"/>
            <a:pathLst>
              <a:path w="129197" h="27239" extrusionOk="0">
                <a:moveTo>
                  <a:pt x="120801" y="0"/>
                </a:moveTo>
                <a:cubicBezTo>
                  <a:pt x="119505" y="0"/>
                  <a:pt x="118206" y="72"/>
                  <a:pt x="116901" y="218"/>
                </a:cubicBezTo>
                <a:cubicBezTo>
                  <a:pt x="111745" y="864"/>
                  <a:pt x="107034" y="2550"/>
                  <a:pt x="102921" y="5723"/>
                </a:cubicBezTo>
                <a:cubicBezTo>
                  <a:pt x="100640" y="7508"/>
                  <a:pt x="98407" y="9392"/>
                  <a:pt x="96226" y="11323"/>
                </a:cubicBezTo>
                <a:cubicBezTo>
                  <a:pt x="91485" y="15455"/>
                  <a:pt x="85987" y="17542"/>
                  <a:pt x="79814" y="17542"/>
                </a:cubicBezTo>
                <a:cubicBezTo>
                  <a:pt x="79470" y="17542"/>
                  <a:pt x="79124" y="17535"/>
                  <a:pt x="78775" y="17522"/>
                </a:cubicBezTo>
                <a:cubicBezTo>
                  <a:pt x="74365" y="17423"/>
                  <a:pt x="70101" y="16578"/>
                  <a:pt x="65885" y="15242"/>
                </a:cubicBezTo>
                <a:cubicBezTo>
                  <a:pt x="61423" y="13802"/>
                  <a:pt x="56962" y="12267"/>
                  <a:pt x="52500" y="10780"/>
                </a:cubicBezTo>
                <a:cubicBezTo>
                  <a:pt x="47392" y="9134"/>
                  <a:pt x="42235" y="8182"/>
                  <a:pt x="36977" y="8182"/>
                </a:cubicBezTo>
                <a:cubicBezTo>
                  <a:pt x="34784" y="8182"/>
                  <a:pt x="32573" y="8347"/>
                  <a:pt x="30341" y="8698"/>
                </a:cubicBezTo>
                <a:cubicBezTo>
                  <a:pt x="22508" y="9935"/>
                  <a:pt x="15369" y="12909"/>
                  <a:pt x="9023" y="17720"/>
                </a:cubicBezTo>
                <a:cubicBezTo>
                  <a:pt x="5501" y="20397"/>
                  <a:pt x="2626" y="23717"/>
                  <a:pt x="0" y="27239"/>
                </a:cubicBezTo>
                <a:lnTo>
                  <a:pt x="129196" y="27239"/>
                </a:lnTo>
                <a:lnTo>
                  <a:pt x="129196" y="912"/>
                </a:lnTo>
                <a:cubicBezTo>
                  <a:pt x="129045" y="912"/>
                  <a:pt x="128847" y="912"/>
                  <a:pt x="128700" y="864"/>
                </a:cubicBezTo>
                <a:cubicBezTo>
                  <a:pt x="126071" y="298"/>
                  <a:pt x="123444" y="0"/>
                  <a:pt x="1208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" y="10"/>
            <a:ext cx="1768316" cy="1706939"/>
          </a:xfrm>
          <a:custGeom>
            <a:avLst/>
            <a:gdLst/>
            <a:ahLst/>
            <a:cxnLst/>
            <a:rect l="l" t="t" r="r" b="b"/>
            <a:pathLst>
              <a:path w="102422" h="98867" extrusionOk="0">
                <a:moveTo>
                  <a:pt x="0" y="0"/>
                </a:moveTo>
                <a:lnTo>
                  <a:pt x="0" y="1164"/>
                </a:lnTo>
                <a:lnTo>
                  <a:pt x="0" y="47137"/>
                </a:lnTo>
                <a:lnTo>
                  <a:pt x="0" y="57755"/>
                </a:lnTo>
                <a:cubicBezTo>
                  <a:pt x="0" y="58143"/>
                  <a:pt x="0" y="58434"/>
                  <a:pt x="485" y="58628"/>
                </a:cubicBezTo>
                <a:cubicBezTo>
                  <a:pt x="3833" y="59986"/>
                  <a:pt x="6402" y="62364"/>
                  <a:pt x="8632" y="65127"/>
                </a:cubicBezTo>
                <a:cubicBezTo>
                  <a:pt x="11542" y="68812"/>
                  <a:pt x="13482" y="73033"/>
                  <a:pt x="15375" y="77250"/>
                </a:cubicBezTo>
                <a:cubicBezTo>
                  <a:pt x="17070" y="81130"/>
                  <a:pt x="18770" y="85009"/>
                  <a:pt x="21194" y="88501"/>
                </a:cubicBezTo>
                <a:cubicBezTo>
                  <a:pt x="25789" y="95155"/>
                  <a:pt x="32937" y="98866"/>
                  <a:pt x="40687" y="98866"/>
                </a:cubicBezTo>
                <a:cubicBezTo>
                  <a:pt x="42426" y="98866"/>
                  <a:pt x="44196" y="98679"/>
                  <a:pt x="45973" y="98297"/>
                </a:cubicBezTo>
                <a:cubicBezTo>
                  <a:pt x="49224" y="97571"/>
                  <a:pt x="52278" y="96311"/>
                  <a:pt x="54702" y="93932"/>
                </a:cubicBezTo>
                <a:cubicBezTo>
                  <a:pt x="56254" y="92381"/>
                  <a:pt x="57030" y="90441"/>
                  <a:pt x="56499" y="88260"/>
                </a:cubicBezTo>
                <a:cubicBezTo>
                  <a:pt x="56111" y="86612"/>
                  <a:pt x="55381" y="85009"/>
                  <a:pt x="54702" y="83508"/>
                </a:cubicBezTo>
                <a:cubicBezTo>
                  <a:pt x="53829" y="81712"/>
                  <a:pt x="52716" y="80016"/>
                  <a:pt x="51940" y="78220"/>
                </a:cubicBezTo>
                <a:cubicBezTo>
                  <a:pt x="50000" y="73906"/>
                  <a:pt x="50920" y="69976"/>
                  <a:pt x="54508" y="66872"/>
                </a:cubicBezTo>
                <a:cubicBezTo>
                  <a:pt x="57321" y="64448"/>
                  <a:pt x="60619" y="63187"/>
                  <a:pt x="64304" y="62946"/>
                </a:cubicBezTo>
                <a:cubicBezTo>
                  <a:pt x="64917" y="62908"/>
                  <a:pt x="65527" y="62891"/>
                  <a:pt x="66135" y="62891"/>
                </a:cubicBezTo>
                <a:cubicBezTo>
                  <a:pt x="70149" y="62891"/>
                  <a:pt x="74078" y="63645"/>
                  <a:pt x="78077" y="64110"/>
                </a:cubicBezTo>
                <a:cubicBezTo>
                  <a:pt x="79490" y="64275"/>
                  <a:pt x="80903" y="64370"/>
                  <a:pt x="82313" y="64370"/>
                </a:cubicBezTo>
                <a:cubicBezTo>
                  <a:pt x="84630" y="64370"/>
                  <a:pt x="86939" y="64112"/>
                  <a:pt x="89231" y="63478"/>
                </a:cubicBezTo>
                <a:cubicBezTo>
                  <a:pt x="95100" y="61879"/>
                  <a:pt x="99317" y="58485"/>
                  <a:pt x="101257" y="52568"/>
                </a:cubicBezTo>
                <a:cubicBezTo>
                  <a:pt x="102421" y="48980"/>
                  <a:pt x="102324" y="45294"/>
                  <a:pt x="101354" y="41706"/>
                </a:cubicBezTo>
                <a:cubicBezTo>
                  <a:pt x="100241" y="37388"/>
                  <a:pt x="98929" y="33074"/>
                  <a:pt x="97331" y="28903"/>
                </a:cubicBezTo>
                <a:cubicBezTo>
                  <a:pt x="94518" y="21435"/>
                  <a:pt x="93692" y="13870"/>
                  <a:pt x="95585" y="6111"/>
                </a:cubicBezTo>
                <a:cubicBezTo>
                  <a:pt x="96070" y="4074"/>
                  <a:pt x="96505" y="2084"/>
                  <a:pt x="9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1122158" y="-35767"/>
            <a:ext cx="1768381" cy="834117"/>
            <a:chOff x="2772675" y="3209200"/>
            <a:chExt cx="2642925" cy="1246625"/>
          </a:xfrm>
        </p:grpSpPr>
        <p:sp>
          <p:nvSpPr>
            <p:cNvPr id="38" name="Google Shape;38;p2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7451550" y="4080026"/>
            <a:ext cx="1692515" cy="1063427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123430" y="1205590"/>
            <a:ext cx="487252" cy="596410"/>
            <a:chOff x="2229900" y="1049875"/>
            <a:chExt cx="958025" cy="1172650"/>
          </a:xfrm>
        </p:grpSpPr>
        <p:sp>
          <p:nvSpPr>
            <p:cNvPr id="52" name="Google Shape;52;p2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 rot="10800000">
            <a:off x="7831406" y="-35783"/>
            <a:ext cx="940294" cy="1534308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5693349" y="4811798"/>
            <a:ext cx="2419636" cy="331713"/>
          </a:xfrm>
          <a:custGeom>
            <a:avLst/>
            <a:gdLst/>
            <a:ahLst/>
            <a:cxnLst/>
            <a:rect l="l" t="t" r="r" b="b"/>
            <a:pathLst>
              <a:path w="43258" h="14517" extrusionOk="0">
                <a:moveTo>
                  <a:pt x="22145" y="0"/>
                </a:moveTo>
                <a:cubicBezTo>
                  <a:pt x="21060" y="0"/>
                  <a:pt x="19965" y="85"/>
                  <a:pt x="18867" y="259"/>
                </a:cubicBezTo>
                <a:cubicBezTo>
                  <a:pt x="12853" y="1229"/>
                  <a:pt x="7810" y="3899"/>
                  <a:pt x="3880" y="8554"/>
                </a:cubicBezTo>
                <a:cubicBezTo>
                  <a:pt x="2328" y="10346"/>
                  <a:pt x="1118" y="12434"/>
                  <a:pt x="0" y="14517"/>
                </a:cubicBezTo>
                <a:lnTo>
                  <a:pt x="43258" y="14517"/>
                </a:lnTo>
                <a:cubicBezTo>
                  <a:pt x="42967" y="13888"/>
                  <a:pt x="42726" y="13256"/>
                  <a:pt x="42385" y="12628"/>
                </a:cubicBezTo>
                <a:cubicBezTo>
                  <a:pt x="38598" y="5227"/>
                  <a:pt x="30688" y="0"/>
                  <a:pt x="22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2"/>
          <p:cNvGrpSpPr/>
          <p:nvPr/>
        </p:nvGrpSpPr>
        <p:grpSpPr>
          <a:xfrm rot="6756436">
            <a:off x="-156230" y="4048994"/>
            <a:ext cx="666453" cy="494641"/>
            <a:chOff x="7371599" y="1417781"/>
            <a:chExt cx="952389" cy="706864"/>
          </a:xfrm>
        </p:grpSpPr>
        <p:sp>
          <p:nvSpPr>
            <p:cNvPr id="65" name="Google Shape;65;p2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/>
          <p:nvPr/>
        </p:nvSpPr>
        <p:spPr>
          <a:xfrm rot="7698701">
            <a:off x="-27547" y="-249713"/>
            <a:ext cx="879808" cy="1435460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2466138" y="3666250"/>
            <a:ext cx="4211700" cy="475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1656450" y="1001437"/>
            <a:ext cx="5831100" cy="25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Cormorant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/>
          <p:nvPr/>
        </p:nvSpPr>
        <p:spPr>
          <a:xfrm rot="-9682412">
            <a:off x="8138090" y="1673756"/>
            <a:ext cx="1154790" cy="2109861"/>
          </a:xfrm>
          <a:custGeom>
            <a:avLst/>
            <a:gdLst/>
            <a:ahLst/>
            <a:cxnLst/>
            <a:rect l="l" t="t" r="r" b="b"/>
            <a:pathLst>
              <a:path w="55485" h="101374" extrusionOk="0">
                <a:moveTo>
                  <a:pt x="15813" y="418"/>
                </a:moveTo>
                <a:cubicBezTo>
                  <a:pt x="16120" y="418"/>
                  <a:pt x="16327" y="577"/>
                  <a:pt x="16477" y="766"/>
                </a:cubicBezTo>
                <a:cubicBezTo>
                  <a:pt x="16871" y="1259"/>
                  <a:pt x="17313" y="1800"/>
                  <a:pt x="17609" y="2391"/>
                </a:cubicBezTo>
                <a:cubicBezTo>
                  <a:pt x="19929" y="8065"/>
                  <a:pt x="21456" y="13983"/>
                  <a:pt x="22691" y="20000"/>
                </a:cubicBezTo>
                <a:cubicBezTo>
                  <a:pt x="23184" y="22316"/>
                  <a:pt x="23184" y="24635"/>
                  <a:pt x="22837" y="27003"/>
                </a:cubicBezTo>
                <a:cubicBezTo>
                  <a:pt x="22639" y="28036"/>
                  <a:pt x="22639" y="29121"/>
                  <a:pt x="22493" y="30206"/>
                </a:cubicBezTo>
                <a:cubicBezTo>
                  <a:pt x="22442" y="30009"/>
                  <a:pt x="22344" y="29764"/>
                  <a:pt x="22296" y="29567"/>
                </a:cubicBezTo>
                <a:cubicBezTo>
                  <a:pt x="21357" y="24781"/>
                  <a:pt x="20371" y="20000"/>
                  <a:pt x="19384" y="15265"/>
                </a:cubicBezTo>
                <a:cubicBezTo>
                  <a:pt x="18990" y="13241"/>
                  <a:pt x="18449" y="11221"/>
                  <a:pt x="17956" y="9248"/>
                </a:cubicBezTo>
                <a:cubicBezTo>
                  <a:pt x="17905" y="8953"/>
                  <a:pt x="17759" y="8704"/>
                  <a:pt x="17510" y="8459"/>
                </a:cubicBezTo>
                <a:lnTo>
                  <a:pt x="17510" y="8459"/>
                </a:lnTo>
                <a:cubicBezTo>
                  <a:pt x="17660" y="9939"/>
                  <a:pt x="18201" y="11268"/>
                  <a:pt x="18497" y="12701"/>
                </a:cubicBezTo>
                <a:cubicBezTo>
                  <a:pt x="18745" y="14129"/>
                  <a:pt x="19041" y="15510"/>
                  <a:pt x="19286" y="16942"/>
                </a:cubicBezTo>
                <a:cubicBezTo>
                  <a:pt x="19582" y="18370"/>
                  <a:pt x="19830" y="19802"/>
                  <a:pt x="20126" y="21282"/>
                </a:cubicBezTo>
                <a:cubicBezTo>
                  <a:pt x="20422" y="22663"/>
                  <a:pt x="20718" y="24091"/>
                  <a:pt x="21014" y="25472"/>
                </a:cubicBezTo>
                <a:lnTo>
                  <a:pt x="21902" y="29764"/>
                </a:lnTo>
                <a:cubicBezTo>
                  <a:pt x="21850" y="29812"/>
                  <a:pt x="21803" y="29812"/>
                  <a:pt x="21752" y="29863"/>
                </a:cubicBezTo>
                <a:cubicBezTo>
                  <a:pt x="21606" y="29567"/>
                  <a:pt x="21456" y="29220"/>
                  <a:pt x="21259" y="28975"/>
                </a:cubicBezTo>
                <a:cubicBezTo>
                  <a:pt x="20718" y="28186"/>
                  <a:pt x="20174" y="27496"/>
                  <a:pt x="19633" y="26754"/>
                </a:cubicBezTo>
                <a:cubicBezTo>
                  <a:pt x="18891" y="25720"/>
                  <a:pt x="18351" y="24635"/>
                  <a:pt x="17956" y="23401"/>
                </a:cubicBezTo>
                <a:cubicBezTo>
                  <a:pt x="16773" y="19408"/>
                  <a:pt x="15589" y="15411"/>
                  <a:pt x="15045" y="11268"/>
                </a:cubicBezTo>
                <a:cubicBezTo>
                  <a:pt x="14650" y="8507"/>
                  <a:pt x="14453" y="5745"/>
                  <a:pt x="14701" y="2936"/>
                </a:cubicBezTo>
                <a:cubicBezTo>
                  <a:pt x="14749" y="2344"/>
                  <a:pt x="14946" y="1752"/>
                  <a:pt x="15096" y="1160"/>
                </a:cubicBezTo>
                <a:cubicBezTo>
                  <a:pt x="15194" y="865"/>
                  <a:pt x="15392" y="667"/>
                  <a:pt x="15490" y="470"/>
                </a:cubicBezTo>
                <a:cubicBezTo>
                  <a:pt x="15609" y="434"/>
                  <a:pt x="15716" y="418"/>
                  <a:pt x="15813" y="418"/>
                </a:cubicBezTo>
                <a:close/>
                <a:moveTo>
                  <a:pt x="29595" y="24734"/>
                </a:moveTo>
                <a:cubicBezTo>
                  <a:pt x="29694" y="25227"/>
                  <a:pt x="29497" y="25622"/>
                  <a:pt x="29299" y="26016"/>
                </a:cubicBezTo>
                <a:cubicBezTo>
                  <a:pt x="28952" y="26655"/>
                  <a:pt x="28558" y="27346"/>
                  <a:pt x="28116" y="27989"/>
                </a:cubicBezTo>
                <a:cubicBezTo>
                  <a:pt x="26782" y="29863"/>
                  <a:pt x="25748" y="31934"/>
                  <a:pt x="25204" y="34203"/>
                </a:cubicBezTo>
                <a:cubicBezTo>
                  <a:pt x="25157" y="34302"/>
                  <a:pt x="25105" y="34400"/>
                  <a:pt x="25105" y="34499"/>
                </a:cubicBezTo>
                <a:cubicBezTo>
                  <a:pt x="24809" y="33067"/>
                  <a:pt x="24514" y="31638"/>
                  <a:pt x="25303" y="30305"/>
                </a:cubicBezTo>
                <a:cubicBezTo>
                  <a:pt x="25551" y="29863"/>
                  <a:pt x="25796" y="29469"/>
                  <a:pt x="26092" y="29074"/>
                </a:cubicBezTo>
                <a:cubicBezTo>
                  <a:pt x="26932" y="27938"/>
                  <a:pt x="27721" y="26805"/>
                  <a:pt x="28558" y="25720"/>
                </a:cubicBezTo>
                <a:cubicBezTo>
                  <a:pt x="28853" y="25326"/>
                  <a:pt x="29102" y="24931"/>
                  <a:pt x="29595" y="24734"/>
                </a:cubicBezTo>
                <a:close/>
                <a:moveTo>
                  <a:pt x="10065" y="36767"/>
                </a:moveTo>
                <a:lnTo>
                  <a:pt x="10065" y="36767"/>
                </a:lnTo>
                <a:cubicBezTo>
                  <a:pt x="10164" y="36815"/>
                  <a:pt x="10263" y="36815"/>
                  <a:pt x="10361" y="36866"/>
                </a:cubicBezTo>
                <a:cubicBezTo>
                  <a:pt x="11395" y="37308"/>
                  <a:pt x="12433" y="37754"/>
                  <a:pt x="13466" y="38148"/>
                </a:cubicBezTo>
                <a:cubicBezTo>
                  <a:pt x="16524" y="39379"/>
                  <a:pt x="19041" y="41305"/>
                  <a:pt x="21259" y="43672"/>
                </a:cubicBezTo>
                <a:cubicBezTo>
                  <a:pt x="21357" y="43719"/>
                  <a:pt x="21408" y="43771"/>
                  <a:pt x="21456" y="43869"/>
                </a:cubicBezTo>
                <a:cubicBezTo>
                  <a:pt x="21456" y="43917"/>
                  <a:pt x="21456" y="44015"/>
                  <a:pt x="21554" y="44165"/>
                </a:cubicBezTo>
                <a:cubicBezTo>
                  <a:pt x="21259" y="43968"/>
                  <a:pt x="21113" y="43869"/>
                  <a:pt x="20915" y="43719"/>
                </a:cubicBezTo>
                <a:cubicBezTo>
                  <a:pt x="19089" y="42291"/>
                  <a:pt x="17116" y="41107"/>
                  <a:pt x="15045" y="39971"/>
                </a:cubicBezTo>
                <a:cubicBezTo>
                  <a:pt x="13368" y="39083"/>
                  <a:pt x="11841" y="38050"/>
                  <a:pt x="10211" y="37063"/>
                </a:cubicBezTo>
                <a:cubicBezTo>
                  <a:pt x="10164" y="37012"/>
                  <a:pt x="10065" y="36913"/>
                  <a:pt x="10065" y="36767"/>
                </a:cubicBezTo>
                <a:close/>
                <a:moveTo>
                  <a:pt x="1871" y="26736"/>
                </a:moveTo>
                <a:cubicBezTo>
                  <a:pt x="1948" y="26736"/>
                  <a:pt x="2032" y="26742"/>
                  <a:pt x="2123" y="26754"/>
                </a:cubicBezTo>
                <a:cubicBezTo>
                  <a:pt x="2569" y="26805"/>
                  <a:pt x="2964" y="26904"/>
                  <a:pt x="3358" y="27050"/>
                </a:cubicBezTo>
                <a:cubicBezTo>
                  <a:pt x="4147" y="27397"/>
                  <a:pt x="4984" y="27740"/>
                  <a:pt x="5773" y="28186"/>
                </a:cubicBezTo>
                <a:cubicBezTo>
                  <a:pt x="10065" y="30601"/>
                  <a:pt x="14157" y="33363"/>
                  <a:pt x="18004" y="36472"/>
                </a:cubicBezTo>
                <a:cubicBezTo>
                  <a:pt x="19878" y="37998"/>
                  <a:pt x="21408" y="39825"/>
                  <a:pt x="22442" y="41995"/>
                </a:cubicBezTo>
                <a:cubicBezTo>
                  <a:pt x="22888" y="42930"/>
                  <a:pt x="23184" y="43869"/>
                  <a:pt x="23527" y="44804"/>
                </a:cubicBezTo>
                <a:cubicBezTo>
                  <a:pt x="23724" y="45250"/>
                  <a:pt x="23922" y="45645"/>
                  <a:pt x="23973" y="46138"/>
                </a:cubicBezTo>
                <a:cubicBezTo>
                  <a:pt x="23724" y="45791"/>
                  <a:pt x="23429" y="45495"/>
                  <a:pt x="23184" y="45151"/>
                </a:cubicBezTo>
                <a:cubicBezTo>
                  <a:pt x="20371" y="41502"/>
                  <a:pt x="16919" y="38444"/>
                  <a:pt x="13368" y="35533"/>
                </a:cubicBezTo>
                <a:cubicBezTo>
                  <a:pt x="11150" y="33757"/>
                  <a:pt x="8882" y="32033"/>
                  <a:pt x="6613" y="30356"/>
                </a:cubicBezTo>
                <a:cubicBezTo>
                  <a:pt x="6365" y="30159"/>
                  <a:pt x="6120" y="30009"/>
                  <a:pt x="5871" y="29863"/>
                </a:cubicBezTo>
                <a:lnTo>
                  <a:pt x="5871" y="29863"/>
                </a:lnTo>
                <a:cubicBezTo>
                  <a:pt x="9817" y="33264"/>
                  <a:pt x="14011" y="36274"/>
                  <a:pt x="17759" y="39971"/>
                </a:cubicBezTo>
                <a:cubicBezTo>
                  <a:pt x="17660" y="39924"/>
                  <a:pt x="17562" y="39924"/>
                  <a:pt x="17463" y="39872"/>
                </a:cubicBezTo>
                <a:cubicBezTo>
                  <a:pt x="16082" y="38839"/>
                  <a:pt x="14504" y="38148"/>
                  <a:pt x="12926" y="37458"/>
                </a:cubicBezTo>
                <a:cubicBezTo>
                  <a:pt x="11296" y="36767"/>
                  <a:pt x="9671" y="36026"/>
                  <a:pt x="8093" y="35288"/>
                </a:cubicBezTo>
                <a:cubicBezTo>
                  <a:pt x="6416" y="34499"/>
                  <a:pt x="5082" y="33264"/>
                  <a:pt x="3851" y="31934"/>
                </a:cubicBezTo>
                <a:cubicBezTo>
                  <a:pt x="2964" y="30948"/>
                  <a:pt x="2222" y="29910"/>
                  <a:pt x="1630" y="28727"/>
                </a:cubicBezTo>
                <a:cubicBezTo>
                  <a:pt x="1484" y="28384"/>
                  <a:pt x="1334" y="28036"/>
                  <a:pt x="1287" y="27693"/>
                </a:cubicBezTo>
                <a:cubicBezTo>
                  <a:pt x="1156" y="27043"/>
                  <a:pt x="1330" y="26736"/>
                  <a:pt x="1871" y="26736"/>
                </a:cubicBezTo>
                <a:close/>
                <a:moveTo>
                  <a:pt x="33654" y="24363"/>
                </a:moveTo>
                <a:cubicBezTo>
                  <a:pt x="34140" y="24363"/>
                  <a:pt x="34595" y="24688"/>
                  <a:pt x="34772" y="25275"/>
                </a:cubicBezTo>
                <a:cubicBezTo>
                  <a:pt x="35067" y="26064"/>
                  <a:pt x="35119" y="26853"/>
                  <a:pt x="34969" y="27642"/>
                </a:cubicBezTo>
                <a:cubicBezTo>
                  <a:pt x="34772" y="28679"/>
                  <a:pt x="34527" y="29764"/>
                  <a:pt x="34278" y="30798"/>
                </a:cubicBezTo>
                <a:cubicBezTo>
                  <a:pt x="33687" y="32921"/>
                  <a:pt x="33047" y="34992"/>
                  <a:pt x="32503" y="37111"/>
                </a:cubicBezTo>
                <a:cubicBezTo>
                  <a:pt x="31962" y="39036"/>
                  <a:pt x="31568" y="40957"/>
                  <a:pt x="31075" y="42930"/>
                </a:cubicBezTo>
                <a:cubicBezTo>
                  <a:pt x="30680" y="43277"/>
                  <a:pt x="30234" y="43719"/>
                  <a:pt x="29741" y="44212"/>
                </a:cubicBezTo>
                <a:cubicBezTo>
                  <a:pt x="30088" y="39675"/>
                  <a:pt x="31075" y="35288"/>
                  <a:pt x="32061" y="30897"/>
                </a:cubicBezTo>
                <a:lnTo>
                  <a:pt x="32061" y="30897"/>
                </a:lnTo>
                <a:cubicBezTo>
                  <a:pt x="31075" y="33808"/>
                  <a:pt x="30333" y="36767"/>
                  <a:pt x="29891" y="39825"/>
                </a:cubicBezTo>
                <a:cubicBezTo>
                  <a:pt x="29643" y="41549"/>
                  <a:pt x="29445" y="43277"/>
                  <a:pt x="29248" y="45001"/>
                </a:cubicBezTo>
                <a:cubicBezTo>
                  <a:pt x="29201" y="45349"/>
                  <a:pt x="29149" y="45645"/>
                  <a:pt x="29051" y="45940"/>
                </a:cubicBezTo>
                <a:cubicBezTo>
                  <a:pt x="28853" y="46481"/>
                  <a:pt x="28656" y="47073"/>
                  <a:pt x="28412" y="47763"/>
                </a:cubicBezTo>
                <a:cubicBezTo>
                  <a:pt x="28313" y="47467"/>
                  <a:pt x="28262" y="47321"/>
                  <a:pt x="28214" y="47223"/>
                </a:cubicBezTo>
                <a:cubicBezTo>
                  <a:pt x="27524" y="44954"/>
                  <a:pt x="27524" y="42634"/>
                  <a:pt x="27867" y="40366"/>
                </a:cubicBezTo>
                <a:cubicBezTo>
                  <a:pt x="28510" y="36176"/>
                  <a:pt x="29398" y="32080"/>
                  <a:pt x="30925" y="28186"/>
                </a:cubicBezTo>
                <a:cubicBezTo>
                  <a:pt x="31221" y="27397"/>
                  <a:pt x="31568" y="26655"/>
                  <a:pt x="31911" y="25965"/>
                </a:cubicBezTo>
                <a:cubicBezTo>
                  <a:pt x="32108" y="25523"/>
                  <a:pt x="32404" y="25129"/>
                  <a:pt x="32700" y="24833"/>
                </a:cubicBezTo>
                <a:cubicBezTo>
                  <a:pt x="32980" y="24513"/>
                  <a:pt x="33324" y="24363"/>
                  <a:pt x="33654" y="24363"/>
                </a:cubicBezTo>
                <a:close/>
                <a:moveTo>
                  <a:pt x="18844" y="52596"/>
                </a:moveTo>
                <a:cubicBezTo>
                  <a:pt x="20371" y="52596"/>
                  <a:pt x="23283" y="55015"/>
                  <a:pt x="24368" y="56988"/>
                </a:cubicBezTo>
                <a:cubicBezTo>
                  <a:pt x="23973" y="56640"/>
                  <a:pt x="23677" y="56396"/>
                  <a:pt x="23381" y="56147"/>
                </a:cubicBezTo>
                <a:cubicBezTo>
                  <a:pt x="22344" y="55409"/>
                  <a:pt x="21357" y="54719"/>
                  <a:pt x="20323" y="53977"/>
                </a:cubicBezTo>
                <a:cubicBezTo>
                  <a:pt x="19732" y="53634"/>
                  <a:pt x="19239" y="53239"/>
                  <a:pt x="18844" y="52596"/>
                </a:cubicBezTo>
                <a:close/>
                <a:moveTo>
                  <a:pt x="46909" y="38060"/>
                </a:moveTo>
                <a:cubicBezTo>
                  <a:pt x="47092" y="38060"/>
                  <a:pt x="47287" y="38113"/>
                  <a:pt x="47496" y="38247"/>
                </a:cubicBezTo>
                <a:cubicBezTo>
                  <a:pt x="47645" y="39036"/>
                  <a:pt x="47496" y="39774"/>
                  <a:pt x="47200" y="40417"/>
                </a:cubicBezTo>
                <a:cubicBezTo>
                  <a:pt x="46659" y="41648"/>
                  <a:pt x="46115" y="42883"/>
                  <a:pt x="45475" y="44015"/>
                </a:cubicBezTo>
                <a:cubicBezTo>
                  <a:pt x="43700" y="47171"/>
                  <a:pt x="41826" y="50280"/>
                  <a:pt x="39952" y="53437"/>
                </a:cubicBezTo>
                <a:cubicBezTo>
                  <a:pt x="39755" y="53780"/>
                  <a:pt x="39459" y="54127"/>
                  <a:pt x="39210" y="54522"/>
                </a:cubicBezTo>
                <a:cubicBezTo>
                  <a:pt x="38421" y="55654"/>
                  <a:pt x="37486" y="56593"/>
                  <a:pt x="36204" y="57232"/>
                </a:cubicBezTo>
                <a:cubicBezTo>
                  <a:pt x="35415" y="57678"/>
                  <a:pt x="34673" y="58171"/>
                  <a:pt x="33837" y="58613"/>
                </a:cubicBezTo>
                <a:cubicBezTo>
                  <a:pt x="36006" y="54076"/>
                  <a:pt x="38966" y="50032"/>
                  <a:pt x="41873" y="45940"/>
                </a:cubicBezTo>
                <a:lnTo>
                  <a:pt x="41873" y="45940"/>
                </a:lnTo>
                <a:cubicBezTo>
                  <a:pt x="38717" y="49539"/>
                  <a:pt x="36054" y="53484"/>
                  <a:pt x="33738" y="57725"/>
                </a:cubicBezTo>
                <a:cubicBezTo>
                  <a:pt x="33738" y="57579"/>
                  <a:pt x="33738" y="57429"/>
                  <a:pt x="33785" y="57232"/>
                </a:cubicBezTo>
                <a:cubicBezTo>
                  <a:pt x="33837" y="56739"/>
                  <a:pt x="33884" y="56246"/>
                  <a:pt x="33935" y="55705"/>
                </a:cubicBezTo>
                <a:cubicBezTo>
                  <a:pt x="33982" y="53930"/>
                  <a:pt x="34476" y="52253"/>
                  <a:pt x="35415" y="50722"/>
                </a:cubicBezTo>
                <a:cubicBezTo>
                  <a:pt x="37881" y="46580"/>
                  <a:pt x="40840" y="42784"/>
                  <a:pt x="44438" y="39577"/>
                </a:cubicBezTo>
                <a:cubicBezTo>
                  <a:pt x="44931" y="39083"/>
                  <a:pt x="45523" y="38740"/>
                  <a:pt x="46115" y="38346"/>
                </a:cubicBezTo>
                <a:cubicBezTo>
                  <a:pt x="46357" y="38193"/>
                  <a:pt x="46618" y="38060"/>
                  <a:pt x="46909" y="38060"/>
                </a:cubicBezTo>
                <a:close/>
                <a:moveTo>
                  <a:pt x="31393" y="43354"/>
                </a:moveTo>
                <a:cubicBezTo>
                  <a:pt x="31449" y="43354"/>
                  <a:pt x="31507" y="43361"/>
                  <a:pt x="31568" y="43376"/>
                </a:cubicBezTo>
                <a:cubicBezTo>
                  <a:pt x="31962" y="43475"/>
                  <a:pt x="32207" y="43771"/>
                  <a:pt x="32258" y="44165"/>
                </a:cubicBezTo>
                <a:cubicBezTo>
                  <a:pt x="32357" y="45001"/>
                  <a:pt x="32456" y="45791"/>
                  <a:pt x="32404" y="46580"/>
                </a:cubicBezTo>
                <a:cubicBezTo>
                  <a:pt x="32404" y="47763"/>
                  <a:pt x="32207" y="48947"/>
                  <a:pt x="32160" y="50130"/>
                </a:cubicBezTo>
                <a:cubicBezTo>
                  <a:pt x="32108" y="52596"/>
                  <a:pt x="32108" y="55062"/>
                  <a:pt x="32108" y="57528"/>
                </a:cubicBezTo>
                <a:cubicBezTo>
                  <a:pt x="32160" y="60933"/>
                  <a:pt x="31517" y="64137"/>
                  <a:pt x="30136" y="67194"/>
                </a:cubicBezTo>
                <a:cubicBezTo>
                  <a:pt x="29840" y="67837"/>
                  <a:pt x="29595" y="68528"/>
                  <a:pt x="29299" y="69266"/>
                </a:cubicBezTo>
                <a:cubicBezTo>
                  <a:pt x="29248" y="69120"/>
                  <a:pt x="29201" y="69068"/>
                  <a:pt x="29201" y="68970"/>
                </a:cubicBezTo>
                <a:cubicBezTo>
                  <a:pt x="29299" y="66898"/>
                  <a:pt x="29445" y="64827"/>
                  <a:pt x="29544" y="62708"/>
                </a:cubicBezTo>
                <a:cubicBezTo>
                  <a:pt x="29694" y="59303"/>
                  <a:pt x="30088" y="55903"/>
                  <a:pt x="30629" y="52498"/>
                </a:cubicBezTo>
                <a:cubicBezTo>
                  <a:pt x="30779" y="51760"/>
                  <a:pt x="30877" y="51018"/>
                  <a:pt x="30976" y="50229"/>
                </a:cubicBezTo>
                <a:lnTo>
                  <a:pt x="30976" y="50229"/>
                </a:lnTo>
                <a:cubicBezTo>
                  <a:pt x="29398" y="56198"/>
                  <a:pt x="29102" y="62314"/>
                  <a:pt x="28952" y="68429"/>
                </a:cubicBezTo>
                <a:lnTo>
                  <a:pt x="28806" y="68429"/>
                </a:lnTo>
                <a:cubicBezTo>
                  <a:pt x="28755" y="68279"/>
                  <a:pt x="28656" y="68133"/>
                  <a:pt x="28656" y="67983"/>
                </a:cubicBezTo>
                <a:cubicBezTo>
                  <a:pt x="28313" y="66701"/>
                  <a:pt x="27966" y="65419"/>
                  <a:pt x="27721" y="64137"/>
                </a:cubicBezTo>
                <a:cubicBezTo>
                  <a:pt x="27473" y="62953"/>
                  <a:pt x="27275" y="61722"/>
                  <a:pt x="27228" y="60487"/>
                </a:cubicBezTo>
                <a:cubicBezTo>
                  <a:pt x="26932" y="55555"/>
                  <a:pt x="27670" y="50821"/>
                  <a:pt x="29398" y="46236"/>
                </a:cubicBezTo>
                <a:cubicBezTo>
                  <a:pt x="29595" y="45593"/>
                  <a:pt x="29938" y="45001"/>
                  <a:pt x="30234" y="44410"/>
                </a:cubicBezTo>
                <a:cubicBezTo>
                  <a:pt x="30333" y="44165"/>
                  <a:pt x="30483" y="43968"/>
                  <a:pt x="30629" y="43818"/>
                </a:cubicBezTo>
                <a:cubicBezTo>
                  <a:pt x="30839" y="43567"/>
                  <a:pt x="31084" y="43354"/>
                  <a:pt x="31393" y="43354"/>
                </a:cubicBezTo>
                <a:close/>
                <a:moveTo>
                  <a:pt x="6736" y="45916"/>
                </a:moveTo>
                <a:cubicBezTo>
                  <a:pt x="6821" y="45916"/>
                  <a:pt x="6912" y="45924"/>
                  <a:pt x="7008" y="45940"/>
                </a:cubicBezTo>
                <a:cubicBezTo>
                  <a:pt x="7943" y="46138"/>
                  <a:pt x="8633" y="46730"/>
                  <a:pt x="9225" y="47420"/>
                </a:cubicBezTo>
                <a:cubicBezTo>
                  <a:pt x="10211" y="48604"/>
                  <a:pt x="11150" y="49835"/>
                  <a:pt x="12038" y="51069"/>
                </a:cubicBezTo>
                <a:cubicBezTo>
                  <a:pt x="12827" y="52103"/>
                  <a:pt x="13616" y="53188"/>
                  <a:pt x="14405" y="54273"/>
                </a:cubicBezTo>
                <a:cubicBezTo>
                  <a:pt x="14847" y="54916"/>
                  <a:pt x="15293" y="55607"/>
                  <a:pt x="15735" y="56297"/>
                </a:cubicBezTo>
                <a:cubicBezTo>
                  <a:pt x="16524" y="57481"/>
                  <a:pt x="17266" y="58712"/>
                  <a:pt x="18055" y="59895"/>
                </a:cubicBezTo>
                <a:cubicBezTo>
                  <a:pt x="19337" y="61821"/>
                  <a:pt x="20667" y="63793"/>
                  <a:pt x="21949" y="65766"/>
                </a:cubicBezTo>
                <a:cubicBezTo>
                  <a:pt x="23429" y="67983"/>
                  <a:pt x="24861" y="70252"/>
                  <a:pt x="25157" y="73014"/>
                </a:cubicBezTo>
                <a:cubicBezTo>
                  <a:pt x="25204" y="73164"/>
                  <a:pt x="25204" y="73361"/>
                  <a:pt x="25204" y="73460"/>
                </a:cubicBezTo>
                <a:cubicBezTo>
                  <a:pt x="24762" y="72718"/>
                  <a:pt x="24368" y="71980"/>
                  <a:pt x="23922" y="71290"/>
                </a:cubicBezTo>
                <a:cubicBezTo>
                  <a:pt x="22639" y="69266"/>
                  <a:pt x="21357" y="67246"/>
                  <a:pt x="20028" y="65222"/>
                </a:cubicBezTo>
                <a:cubicBezTo>
                  <a:pt x="18891" y="63643"/>
                  <a:pt x="17759" y="62065"/>
                  <a:pt x="16575" y="60487"/>
                </a:cubicBezTo>
                <a:cubicBezTo>
                  <a:pt x="15688" y="59256"/>
                  <a:pt x="14749" y="58073"/>
                  <a:pt x="13814" y="56838"/>
                </a:cubicBezTo>
                <a:cubicBezTo>
                  <a:pt x="13368" y="56246"/>
                  <a:pt x="12973" y="55654"/>
                  <a:pt x="12579" y="55062"/>
                </a:cubicBezTo>
                <a:cubicBezTo>
                  <a:pt x="11644" y="53681"/>
                  <a:pt x="10756" y="52352"/>
                  <a:pt x="9817" y="51018"/>
                </a:cubicBezTo>
                <a:cubicBezTo>
                  <a:pt x="9718" y="50821"/>
                  <a:pt x="9521" y="50675"/>
                  <a:pt x="9324" y="50525"/>
                </a:cubicBezTo>
                <a:lnTo>
                  <a:pt x="9324" y="50525"/>
                </a:lnTo>
                <a:cubicBezTo>
                  <a:pt x="10211" y="51906"/>
                  <a:pt x="11099" y="53239"/>
                  <a:pt x="11987" y="54569"/>
                </a:cubicBezTo>
                <a:cubicBezTo>
                  <a:pt x="12531" y="55409"/>
                  <a:pt x="13072" y="56246"/>
                  <a:pt x="13616" y="57035"/>
                </a:cubicBezTo>
                <a:cubicBezTo>
                  <a:pt x="14354" y="58120"/>
                  <a:pt x="15143" y="59158"/>
                  <a:pt x="15932" y="60191"/>
                </a:cubicBezTo>
                <a:cubicBezTo>
                  <a:pt x="16623" y="61130"/>
                  <a:pt x="17266" y="62065"/>
                  <a:pt x="17956" y="63004"/>
                </a:cubicBezTo>
                <a:cubicBezTo>
                  <a:pt x="18844" y="64235"/>
                  <a:pt x="19732" y="65470"/>
                  <a:pt x="20568" y="66701"/>
                </a:cubicBezTo>
                <a:cubicBezTo>
                  <a:pt x="21211" y="67687"/>
                  <a:pt x="21850" y="68674"/>
                  <a:pt x="22541" y="69759"/>
                </a:cubicBezTo>
                <a:cubicBezTo>
                  <a:pt x="22395" y="69660"/>
                  <a:pt x="22344" y="69660"/>
                  <a:pt x="22344" y="69660"/>
                </a:cubicBezTo>
                <a:cubicBezTo>
                  <a:pt x="20619" y="68133"/>
                  <a:pt x="18891" y="66654"/>
                  <a:pt x="17266" y="65024"/>
                </a:cubicBezTo>
                <a:cubicBezTo>
                  <a:pt x="16031" y="63742"/>
                  <a:pt x="14899" y="62314"/>
                  <a:pt x="13762" y="60933"/>
                </a:cubicBezTo>
                <a:cubicBezTo>
                  <a:pt x="12531" y="59355"/>
                  <a:pt x="11296" y="57725"/>
                  <a:pt x="10113" y="56049"/>
                </a:cubicBezTo>
                <a:cubicBezTo>
                  <a:pt x="8831" y="54226"/>
                  <a:pt x="7548" y="52352"/>
                  <a:pt x="6712" y="50229"/>
                </a:cubicBezTo>
                <a:cubicBezTo>
                  <a:pt x="6365" y="49491"/>
                  <a:pt x="6120" y="48702"/>
                  <a:pt x="5923" y="47913"/>
                </a:cubicBezTo>
                <a:cubicBezTo>
                  <a:pt x="5824" y="47519"/>
                  <a:pt x="5824" y="47073"/>
                  <a:pt x="5923" y="46631"/>
                </a:cubicBezTo>
                <a:cubicBezTo>
                  <a:pt x="6005" y="46135"/>
                  <a:pt x="6296" y="45916"/>
                  <a:pt x="6736" y="45916"/>
                </a:cubicBezTo>
                <a:close/>
                <a:moveTo>
                  <a:pt x="53538" y="57197"/>
                </a:moveTo>
                <a:cubicBezTo>
                  <a:pt x="53760" y="57197"/>
                  <a:pt x="53982" y="57208"/>
                  <a:pt x="54203" y="57232"/>
                </a:cubicBezTo>
                <a:cubicBezTo>
                  <a:pt x="54550" y="57283"/>
                  <a:pt x="54846" y="57429"/>
                  <a:pt x="54992" y="57923"/>
                </a:cubicBezTo>
                <a:cubicBezTo>
                  <a:pt x="54893" y="58664"/>
                  <a:pt x="54499" y="59205"/>
                  <a:pt x="54005" y="59698"/>
                </a:cubicBezTo>
                <a:cubicBezTo>
                  <a:pt x="53070" y="60538"/>
                  <a:pt x="52131" y="61375"/>
                  <a:pt x="51145" y="62164"/>
                </a:cubicBezTo>
                <a:cubicBezTo>
                  <a:pt x="46608" y="65813"/>
                  <a:pt x="42268" y="69711"/>
                  <a:pt x="38275" y="73953"/>
                </a:cubicBezTo>
                <a:cubicBezTo>
                  <a:pt x="37091" y="75184"/>
                  <a:pt x="35857" y="76367"/>
                  <a:pt x="34330" y="77109"/>
                </a:cubicBezTo>
                <a:cubicBezTo>
                  <a:pt x="33639" y="77452"/>
                  <a:pt x="32949" y="77748"/>
                  <a:pt x="32258" y="78095"/>
                </a:cubicBezTo>
                <a:cubicBezTo>
                  <a:pt x="31714" y="78340"/>
                  <a:pt x="31221" y="78636"/>
                  <a:pt x="30680" y="78833"/>
                </a:cubicBezTo>
                <a:cubicBezTo>
                  <a:pt x="33146" y="75235"/>
                  <a:pt x="36105" y="71980"/>
                  <a:pt x="39261" y="68871"/>
                </a:cubicBezTo>
                <a:cubicBezTo>
                  <a:pt x="42366" y="65715"/>
                  <a:pt x="45870" y="63052"/>
                  <a:pt x="49322" y="60341"/>
                </a:cubicBezTo>
                <a:lnTo>
                  <a:pt x="49322" y="60341"/>
                </a:lnTo>
                <a:cubicBezTo>
                  <a:pt x="41826" y="65222"/>
                  <a:pt x="35612" y="71487"/>
                  <a:pt x="30234" y="78687"/>
                </a:cubicBezTo>
                <a:lnTo>
                  <a:pt x="30234" y="78241"/>
                </a:lnTo>
                <a:cubicBezTo>
                  <a:pt x="30384" y="76123"/>
                  <a:pt x="31319" y="74347"/>
                  <a:pt x="32602" y="72718"/>
                </a:cubicBezTo>
                <a:cubicBezTo>
                  <a:pt x="35067" y="69416"/>
                  <a:pt x="37829" y="66405"/>
                  <a:pt x="41037" y="63793"/>
                </a:cubicBezTo>
                <a:cubicBezTo>
                  <a:pt x="43254" y="61919"/>
                  <a:pt x="45574" y="60290"/>
                  <a:pt x="48087" y="58960"/>
                </a:cubicBezTo>
                <a:cubicBezTo>
                  <a:pt x="49618" y="58171"/>
                  <a:pt x="51145" y="57429"/>
                  <a:pt x="52873" y="57232"/>
                </a:cubicBezTo>
                <a:cubicBezTo>
                  <a:pt x="53094" y="57208"/>
                  <a:pt x="53316" y="57197"/>
                  <a:pt x="53538" y="57197"/>
                </a:cubicBezTo>
                <a:close/>
                <a:moveTo>
                  <a:pt x="1312" y="59151"/>
                </a:moveTo>
                <a:cubicBezTo>
                  <a:pt x="1457" y="59151"/>
                  <a:pt x="1614" y="59185"/>
                  <a:pt x="1780" y="59256"/>
                </a:cubicBezTo>
                <a:cubicBezTo>
                  <a:pt x="2372" y="59501"/>
                  <a:pt x="2964" y="59797"/>
                  <a:pt x="3457" y="60242"/>
                </a:cubicBezTo>
                <a:cubicBezTo>
                  <a:pt x="5331" y="61722"/>
                  <a:pt x="7205" y="63249"/>
                  <a:pt x="9028" y="64878"/>
                </a:cubicBezTo>
                <a:cubicBezTo>
                  <a:pt x="10756" y="66405"/>
                  <a:pt x="12433" y="68035"/>
                  <a:pt x="14011" y="69759"/>
                </a:cubicBezTo>
                <a:cubicBezTo>
                  <a:pt x="15143" y="70942"/>
                  <a:pt x="16130" y="72276"/>
                  <a:pt x="17017" y="73657"/>
                </a:cubicBezTo>
                <a:cubicBezTo>
                  <a:pt x="18055" y="75184"/>
                  <a:pt x="18595" y="77010"/>
                  <a:pt x="19187" y="78735"/>
                </a:cubicBezTo>
                <a:cubicBezTo>
                  <a:pt x="19436" y="79425"/>
                  <a:pt x="19680" y="80115"/>
                  <a:pt x="19878" y="80660"/>
                </a:cubicBezTo>
                <a:cubicBezTo>
                  <a:pt x="14847" y="74939"/>
                  <a:pt x="9770" y="69167"/>
                  <a:pt x="4542" y="63545"/>
                </a:cubicBezTo>
                <a:cubicBezTo>
                  <a:pt x="4246" y="63249"/>
                  <a:pt x="3899" y="63004"/>
                  <a:pt x="3556" y="62756"/>
                </a:cubicBezTo>
                <a:lnTo>
                  <a:pt x="3556" y="62756"/>
                </a:lnTo>
                <a:cubicBezTo>
                  <a:pt x="4049" y="63399"/>
                  <a:pt x="4589" y="63991"/>
                  <a:pt x="5134" y="64630"/>
                </a:cubicBezTo>
                <a:lnTo>
                  <a:pt x="11348" y="71585"/>
                </a:lnTo>
                <a:cubicBezTo>
                  <a:pt x="12926" y="73408"/>
                  <a:pt x="14551" y="75184"/>
                  <a:pt x="16181" y="76959"/>
                </a:cubicBezTo>
                <a:cubicBezTo>
                  <a:pt x="17806" y="78735"/>
                  <a:pt x="19337" y="80561"/>
                  <a:pt x="20568" y="82633"/>
                </a:cubicBezTo>
                <a:cubicBezTo>
                  <a:pt x="20667" y="82830"/>
                  <a:pt x="20817" y="83027"/>
                  <a:pt x="20864" y="83272"/>
                </a:cubicBezTo>
                <a:cubicBezTo>
                  <a:pt x="20765" y="83224"/>
                  <a:pt x="20667" y="83173"/>
                  <a:pt x="20568" y="83074"/>
                </a:cubicBezTo>
                <a:cubicBezTo>
                  <a:pt x="19337" y="81843"/>
                  <a:pt x="17905" y="80956"/>
                  <a:pt x="16425" y="80115"/>
                </a:cubicBezTo>
                <a:cubicBezTo>
                  <a:pt x="14157" y="78833"/>
                  <a:pt x="12334" y="77109"/>
                  <a:pt x="10460" y="75432"/>
                </a:cubicBezTo>
                <a:cubicBezTo>
                  <a:pt x="8389" y="73507"/>
                  <a:pt x="6463" y="71487"/>
                  <a:pt x="4786" y="69266"/>
                </a:cubicBezTo>
                <a:cubicBezTo>
                  <a:pt x="3504" y="67640"/>
                  <a:pt x="2419" y="65865"/>
                  <a:pt x="1583" y="63991"/>
                </a:cubicBezTo>
                <a:cubicBezTo>
                  <a:pt x="1188" y="63103"/>
                  <a:pt x="841" y="62215"/>
                  <a:pt x="545" y="61327"/>
                </a:cubicBezTo>
                <a:cubicBezTo>
                  <a:pt x="399" y="60933"/>
                  <a:pt x="399" y="60487"/>
                  <a:pt x="447" y="60093"/>
                </a:cubicBezTo>
                <a:cubicBezTo>
                  <a:pt x="521" y="59493"/>
                  <a:pt x="854" y="59151"/>
                  <a:pt x="1312" y="59151"/>
                </a:cubicBezTo>
                <a:close/>
                <a:moveTo>
                  <a:pt x="33343" y="86972"/>
                </a:moveTo>
                <a:lnTo>
                  <a:pt x="33343" y="86972"/>
                </a:lnTo>
                <a:cubicBezTo>
                  <a:pt x="33047" y="87809"/>
                  <a:pt x="32503" y="88255"/>
                  <a:pt x="31962" y="88748"/>
                </a:cubicBezTo>
                <a:cubicBezTo>
                  <a:pt x="30877" y="89636"/>
                  <a:pt x="28214" y="90768"/>
                  <a:pt x="26585" y="91016"/>
                </a:cubicBezTo>
                <a:cubicBezTo>
                  <a:pt x="28510" y="89044"/>
                  <a:pt x="30976" y="88203"/>
                  <a:pt x="33343" y="86972"/>
                </a:cubicBezTo>
                <a:close/>
                <a:moveTo>
                  <a:pt x="15784" y="1"/>
                </a:moveTo>
                <a:cubicBezTo>
                  <a:pt x="15374" y="1"/>
                  <a:pt x="15014" y="297"/>
                  <a:pt x="14800" y="912"/>
                </a:cubicBezTo>
                <a:cubicBezTo>
                  <a:pt x="14551" y="1555"/>
                  <a:pt x="14405" y="2245"/>
                  <a:pt x="14307" y="2936"/>
                </a:cubicBezTo>
                <a:cubicBezTo>
                  <a:pt x="14011" y="6191"/>
                  <a:pt x="14307" y="9347"/>
                  <a:pt x="14847" y="12551"/>
                </a:cubicBezTo>
                <a:cubicBezTo>
                  <a:pt x="15439" y="16153"/>
                  <a:pt x="16477" y="19652"/>
                  <a:pt x="17510" y="23156"/>
                </a:cubicBezTo>
                <a:cubicBezTo>
                  <a:pt x="17905" y="24340"/>
                  <a:pt x="18351" y="25523"/>
                  <a:pt x="19089" y="26557"/>
                </a:cubicBezTo>
                <a:cubicBezTo>
                  <a:pt x="19633" y="27397"/>
                  <a:pt x="20225" y="28186"/>
                  <a:pt x="20817" y="28975"/>
                </a:cubicBezTo>
                <a:cubicBezTo>
                  <a:pt x="21704" y="30159"/>
                  <a:pt x="22296" y="31390"/>
                  <a:pt x="22639" y="32771"/>
                </a:cubicBezTo>
                <a:cubicBezTo>
                  <a:pt x="23677" y="36472"/>
                  <a:pt x="24663" y="40121"/>
                  <a:pt x="25650" y="43818"/>
                </a:cubicBezTo>
                <a:cubicBezTo>
                  <a:pt x="26242" y="46138"/>
                  <a:pt x="26782" y="48454"/>
                  <a:pt x="27327" y="50821"/>
                </a:cubicBezTo>
                <a:cubicBezTo>
                  <a:pt x="27425" y="51018"/>
                  <a:pt x="27374" y="51314"/>
                  <a:pt x="27425" y="51563"/>
                </a:cubicBezTo>
                <a:cubicBezTo>
                  <a:pt x="27228" y="51464"/>
                  <a:pt x="27129" y="51365"/>
                  <a:pt x="27078" y="51267"/>
                </a:cubicBezTo>
                <a:cubicBezTo>
                  <a:pt x="26388" y="49933"/>
                  <a:pt x="25697" y="48604"/>
                  <a:pt x="25058" y="47223"/>
                </a:cubicBezTo>
                <a:cubicBezTo>
                  <a:pt x="24565" y="46284"/>
                  <a:pt x="24218" y="45297"/>
                  <a:pt x="23776" y="44362"/>
                </a:cubicBezTo>
                <a:cubicBezTo>
                  <a:pt x="23429" y="43475"/>
                  <a:pt x="23184" y="42587"/>
                  <a:pt x="22738" y="41747"/>
                </a:cubicBezTo>
                <a:cubicBezTo>
                  <a:pt x="21752" y="39675"/>
                  <a:pt x="20323" y="37900"/>
                  <a:pt x="18497" y="36373"/>
                </a:cubicBezTo>
                <a:cubicBezTo>
                  <a:pt x="14405" y="33019"/>
                  <a:pt x="10014" y="30060"/>
                  <a:pt x="5331" y="27496"/>
                </a:cubicBezTo>
                <a:cubicBezTo>
                  <a:pt x="4589" y="27101"/>
                  <a:pt x="3753" y="26805"/>
                  <a:pt x="2964" y="26509"/>
                </a:cubicBezTo>
                <a:cubicBezTo>
                  <a:pt x="2617" y="26411"/>
                  <a:pt x="2222" y="26360"/>
                  <a:pt x="1827" y="26360"/>
                </a:cubicBezTo>
                <a:cubicBezTo>
                  <a:pt x="1188" y="26360"/>
                  <a:pt x="794" y="26754"/>
                  <a:pt x="841" y="27397"/>
                </a:cubicBezTo>
                <a:cubicBezTo>
                  <a:pt x="940" y="27938"/>
                  <a:pt x="1090" y="28482"/>
                  <a:pt x="1287" y="28924"/>
                </a:cubicBezTo>
                <a:cubicBezTo>
                  <a:pt x="2175" y="30751"/>
                  <a:pt x="3504" y="32278"/>
                  <a:pt x="4984" y="33611"/>
                </a:cubicBezTo>
                <a:cubicBezTo>
                  <a:pt x="7994" y="36322"/>
                  <a:pt x="11348" y="38444"/>
                  <a:pt x="14899" y="40366"/>
                </a:cubicBezTo>
                <a:cubicBezTo>
                  <a:pt x="16773" y="41403"/>
                  <a:pt x="18647" y="42437"/>
                  <a:pt x="20323" y="43771"/>
                </a:cubicBezTo>
                <a:cubicBezTo>
                  <a:pt x="21554" y="44757"/>
                  <a:pt x="22738" y="45791"/>
                  <a:pt x="23874" y="46927"/>
                </a:cubicBezTo>
                <a:cubicBezTo>
                  <a:pt x="25255" y="48256"/>
                  <a:pt x="26044" y="50032"/>
                  <a:pt x="26979" y="51661"/>
                </a:cubicBezTo>
                <a:cubicBezTo>
                  <a:pt x="27177" y="52005"/>
                  <a:pt x="27275" y="52399"/>
                  <a:pt x="27228" y="52746"/>
                </a:cubicBezTo>
                <a:cubicBezTo>
                  <a:pt x="26833" y="54865"/>
                  <a:pt x="26782" y="56936"/>
                  <a:pt x="26782" y="59059"/>
                </a:cubicBezTo>
                <a:cubicBezTo>
                  <a:pt x="26782" y="59256"/>
                  <a:pt x="26782" y="59453"/>
                  <a:pt x="26735" y="59698"/>
                </a:cubicBezTo>
                <a:cubicBezTo>
                  <a:pt x="26190" y="59355"/>
                  <a:pt x="25993" y="58810"/>
                  <a:pt x="25748" y="58368"/>
                </a:cubicBezTo>
                <a:cubicBezTo>
                  <a:pt x="24959" y="56889"/>
                  <a:pt x="23973" y="55508"/>
                  <a:pt x="22691" y="54324"/>
                </a:cubicBezTo>
                <a:cubicBezTo>
                  <a:pt x="21704" y="53385"/>
                  <a:pt x="20568" y="52596"/>
                  <a:pt x="19239" y="52202"/>
                </a:cubicBezTo>
                <a:cubicBezTo>
                  <a:pt x="19113" y="52160"/>
                  <a:pt x="18987" y="52118"/>
                  <a:pt x="18861" y="52118"/>
                </a:cubicBezTo>
                <a:cubicBezTo>
                  <a:pt x="18691" y="52118"/>
                  <a:pt x="18521" y="52194"/>
                  <a:pt x="18351" y="52450"/>
                </a:cubicBezTo>
                <a:cubicBezTo>
                  <a:pt x="18595" y="52746"/>
                  <a:pt x="18793" y="53188"/>
                  <a:pt x="19089" y="53437"/>
                </a:cubicBezTo>
                <a:cubicBezTo>
                  <a:pt x="19732" y="53977"/>
                  <a:pt x="20422" y="54470"/>
                  <a:pt x="21113" y="54916"/>
                </a:cubicBezTo>
                <a:cubicBezTo>
                  <a:pt x="22987" y="56198"/>
                  <a:pt x="24663" y="57627"/>
                  <a:pt x="26044" y="59453"/>
                </a:cubicBezTo>
                <a:cubicBezTo>
                  <a:pt x="26486" y="60045"/>
                  <a:pt x="26881" y="60684"/>
                  <a:pt x="26932" y="61525"/>
                </a:cubicBezTo>
                <a:cubicBezTo>
                  <a:pt x="26979" y="63004"/>
                  <a:pt x="27327" y="64484"/>
                  <a:pt x="27768" y="65912"/>
                </a:cubicBezTo>
                <a:cubicBezTo>
                  <a:pt x="28459" y="68181"/>
                  <a:pt x="28558" y="70500"/>
                  <a:pt x="28214" y="72816"/>
                </a:cubicBezTo>
                <a:cubicBezTo>
                  <a:pt x="27966" y="74545"/>
                  <a:pt x="27473" y="76320"/>
                  <a:pt x="27129" y="78044"/>
                </a:cubicBezTo>
                <a:cubicBezTo>
                  <a:pt x="27078" y="78194"/>
                  <a:pt x="27031" y="78340"/>
                  <a:pt x="26932" y="78537"/>
                </a:cubicBezTo>
                <a:cubicBezTo>
                  <a:pt x="26289" y="76565"/>
                  <a:pt x="25748" y="74690"/>
                  <a:pt x="25453" y="72718"/>
                </a:cubicBezTo>
                <a:cubicBezTo>
                  <a:pt x="25255" y="70994"/>
                  <a:pt x="24663" y="69416"/>
                  <a:pt x="23724" y="67936"/>
                </a:cubicBezTo>
                <a:cubicBezTo>
                  <a:pt x="22789" y="66456"/>
                  <a:pt x="21803" y="65024"/>
                  <a:pt x="20864" y="63545"/>
                </a:cubicBezTo>
                <a:cubicBezTo>
                  <a:pt x="19878" y="62018"/>
                  <a:pt x="18943" y="60487"/>
                  <a:pt x="17956" y="58960"/>
                </a:cubicBezTo>
                <a:cubicBezTo>
                  <a:pt x="17364" y="57974"/>
                  <a:pt x="16721" y="56988"/>
                  <a:pt x="16031" y="56049"/>
                </a:cubicBezTo>
                <a:cubicBezTo>
                  <a:pt x="14847" y="54372"/>
                  <a:pt x="13664" y="52648"/>
                  <a:pt x="12480" y="50971"/>
                </a:cubicBezTo>
                <a:cubicBezTo>
                  <a:pt x="11545" y="49736"/>
                  <a:pt x="10559" y="48454"/>
                  <a:pt x="9572" y="47223"/>
                </a:cubicBezTo>
                <a:cubicBezTo>
                  <a:pt x="9028" y="46532"/>
                  <a:pt x="8337" y="45988"/>
                  <a:pt x="7501" y="45645"/>
                </a:cubicBezTo>
                <a:cubicBezTo>
                  <a:pt x="7255" y="45555"/>
                  <a:pt x="7017" y="45511"/>
                  <a:pt x="6795" y="45511"/>
                </a:cubicBezTo>
                <a:cubicBezTo>
                  <a:pt x="6039" y="45511"/>
                  <a:pt x="5477" y="46022"/>
                  <a:pt x="5477" y="46974"/>
                </a:cubicBezTo>
                <a:cubicBezTo>
                  <a:pt x="5430" y="47467"/>
                  <a:pt x="5477" y="47961"/>
                  <a:pt x="5627" y="48406"/>
                </a:cubicBezTo>
                <a:cubicBezTo>
                  <a:pt x="6219" y="50379"/>
                  <a:pt x="7154" y="52154"/>
                  <a:pt x="8239" y="53879"/>
                </a:cubicBezTo>
                <a:lnTo>
                  <a:pt x="8980" y="54916"/>
                </a:lnTo>
                <a:cubicBezTo>
                  <a:pt x="9817" y="56147"/>
                  <a:pt x="10606" y="57382"/>
                  <a:pt x="11494" y="58613"/>
                </a:cubicBezTo>
                <a:cubicBezTo>
                  <a:pt x="12480" y="59895"/>
                  <a:pt x="13518" y="61178"/>
                  <a:pt x="14551" y="62460"/>
                </a:cubicBezTo>
                <a:cubicBezTo>
                  <a:pt x="16228" y="64531"/>
                  <a:pt x="18004" y="66504"/>
                  <a:pt x="20075" y="68133"/>
                </a:cubicBezTo>
                <a:cubicBezTo>
                  <a:pt x="21310" y="69120"/>
                  <a:pt x="22442" y="70205"/>
                  <a:pt x="23381" y="71436"/>
                </a:cubicBezTo>
                <a:cubicBezTo>
                  <a:pt x="24959" y="73657"/>
                  <a:pt x="25946" y="76123"/>
                  <a:pt x="26585" y="78735"/>
                </a:cubicBezTo>
                <a:cubicBezTo>
                  <a:pt x="26683" y="79279"/>
                  <a:pt x="26683" y="79772"/>
                  <a:pt x="26538" y="80313"/>
                </a:cubicBezTo>
                <a:cubicBezTo>
                  <a:pt x="25599" y="83370"/>
                  <a:pt x="24663" y="86428"/>
                  <a:pt x="23776" y="89486"/>
                </a:cubicBezTo>
                <a:cubicBezTo>
                  <a:pt x="23724" y="89537"/>
                  <a:pt x="23677" y="89636"/>
                  <a:pt x="23578" y="89782"/>
                </a:cubicBezTo>
                <a:cubicBezTo>
                  <a:pt x="23527" y="89537"/>
                  <a:pt x="23480" y="89438"/>
                  <a:pt x="23480" y="89340"/>
                </a:cubicBezTo>
                <a:cubicBezTo>
                  <a:pt x="23133" y="87268"/>
                  <a:pt x="22344" y="85296"/>
                  <a:pt x="21456" y="83422"/>
                </a:cubicBezTo>
                <a:cubicBezTo>
                  <a:pt x="20667" y="81792"/>
                  <a:pt x="20028" y="80167"/>
                  <a:pt x="19483" y="78439"/>
                </a:cubicBezTo>
                <a:cubicBezTo>
                  <a:pt x="18891" y="76714"/>
                  <a:pt x="18300" y="74986"/>
                  <a:pt x="17313" y="73460"/>
                </a:cubicBezTo>
                <a:cubicBezTo>
                  <a:pt x="16378" y="71881"/>
                  <a:pt x="15194" y="70402"/>
                  <a:pt x="13912" y="69068"/>
                </a:cubicBezTo>
                <a:cubicBezTo>
                  <a:pt x="10705" y="65616"/>
                  <a:pt x="7106" y="62610"/>
                  <a:pt x="3406" y="59698"/>
                </a:cubicBezTo>
                <a:cubicBezTo>
                  <a:pt x="2964" y="59355"/>
                  <a:pt x="2471" y="59059"/>
                  <a:pt x="1977" y="58862"/>
                </a:cubicBezTo>
                <a:cubicBezTo>
                  <a:pt x="1767" y="58791"/>
                  <a:pt x="1565" y="58757"/>
                  <a:pt x="1376" y="58757"/>
                </a:cubicBezTo>
                <a:cubicBezTo>
                  <a:pt x="633" y="58757"/>
                  <a:pt x="93" y="59279"/>
                  <a:pt x="52" y="60144"/>
                </a:cubicBezTo>
                <a:cubicBezTo>
                  <a:pt x="1" y="60586"/>
                  <a:pt x="52" y="61079"/>
                  <a:pt x="202" y="61525"/>
                </a:cubicBezTo>
                <a:cubicBezTo>
                  <a:pt x="644" y="62708"/>
                  <a:pt x="1090" y="63892"/>
                  <a:pt x="1681" y="65024"/>
                </a:cubicBezTo>
                <a:cubicBezTo>
                  <a:pt x="2569" y="66898"/>
                  <a:pt x="3702" y="68575"/>
                  <a:pt x="5035" y="70205"/>
                </a:cubicBezTo>
                <a:cubicBezTo>
                  <a:pt x="6759" y="72323"/>
                  <a:pt x="8732" y="74347"/>
                  <a:pt x="10756" y="76221"/>
                </a:cubicBezTo>
                <a:cubicBezTo>
                  <a:pt x="12630" y="77945"/>
                  <a:pt x="14603" y="79524"/>
                  <a:pt x="16820" y="80758"/>
                </a:cubicBezTo>
                <a:cubicBezTo>
                  <a:pt x="17660" y="81252"/>
                  <a:pt x="18449" y="81792"/>
                  <a:pt x="19187" y="82384"/>
                </a:cubicBezTo>
                <a:cubicBezTo>
                  <a:pt x="20422" y="83272"/>
                  <a:pt x="21456" y="84357"/>
                  <a:pt x="22048" y="85738"/>
                </a:cubicBezTo>
                <a:cubicBezTo>
                  <a:pt x="22691" y="87170"/>
                  <a:pt x="23133" y="88649"/>
                  <a:pt x="23283" y="90176"/>
                </a:cubicBezTo>
                <a:cubicBezTo>
                  <a:pt x="23330" y="90622"/>
                  <a:pt x="23283" y="91115"/>
                  <a:pt x="23133" y="91557"/>
                </a:cubicBezTo>
                <a:cubicBezTo>
                  <a:pt x="22738" y="93234"/>
                  <a:pt x="22245" y="94863"/>
                  <a:pt x="21850" y="96540"/>
                </a:cubicBezTo>
                <a:cubicBezTo>
                  <a:pt x="21507" y="98118"/>
                  <a:pt x="21211" y="99744"/>
                  <a:pt x="20864" y="101322"/>
                </a:cubicBezTo>
                <a:cubicBezTo>
                  <a:pt x="20915" y="101322"/>
                  <a:pt x="20963" y="101373"/>
                  <a:pt x="21061" y="101373"/>
                </a:cubicBezTo>
                <a:cubicBezTo>
                  <a:pt x="21160" y="100979"/>
                  <a:pt x="21259" y="100631"/>
                  <a:pt x="21357" y="100288"/>
                </a:cubicBezTo>
                <a:cubicBezTo>
                  <a:pt x="21902" y="98166"/>
                  <a:pt x="22395" y="96047"/>
                  <a:pt x="22935" y="93976"/>
                </a:cubicBezTo>
                <a:cubicBezTo>
                  <a:pt x="22987" y="93680"/>
                  <a:pt x="23085" y="93384"/>
                  <a:pt x="23283" y="93234"/>
                </a:cubicBezTo>
                <a:cubicBezTo>
                  <a:pt x="23776" y="92839"/>
                  <a:pt x="24269" y="92445"/>
                  <a:pt x="24861" y="92200"/>
                </a:cubicBezTo>
                <a:cubicBezTo>
                  <a:pt x="25650" y="91806"/>
                  <a:pt x="26538" y="91510"/>
                  <a:pt x="27374" y="91214"/>
                </a:cubicBezTo>
                <a:cubicBezTo>
                  <a:pt x="28755" y="90721"/>
                  <a:pt x="30187" y="90373"/>
                  <a:pt x="31418" y="89537"/>
                </a:cubicBezTo>
                <a:cubicBezTo>
                  <a:pt x="32456" y="88847"/>
                  <a:pt x="33343" y="88006"/>
                  <a:pt x="33837" y="86823"/>
                </a:cubicBezTo>
                <a:cubicBezTo>
                  <a:pt x="33935" y="86677"/>
                  <a:pt x="33982" y="86479"/>
                  <a:pt x="34034" y="86132"/>
                </a:cubicBezTo>
                <a:lnTo>
                  <a:pt x="34034" y="86132"/>
                </a:lnTo>
                <a:cubicBezTo>
                  <a:pt x="33738" y="86282"/>
                  <a:pt x="33541" y="86381"/>
                  <a:pt x="33391" y="86428"/>
                </a:cubicBezTo>
                <a:cubicBezTo>
                  <a:pt x="32258" y="87071"/>
                  <a:pt x="31075" y="87762"/>
                  <a:pt x="29891" y="88302"/>
                </a:cubicBezTo>
                <a:cubicBezTo>
                  <a:pt x="28558" y="88894"/>
                  <a:pt x="27425" y="89782"/>
                  <a:pt x="26340" y="90721"/>
                </a:cubicBezTo>
                <a:cubicBezTo>
                  <a:pt x="25453" y="91510"/>
                  <a:pt x="24466" y="92050"/>
                  <a:pt x="23381" y="92642"/>
                </a:cubicBezTo>
                <a:lnTo>
                  <a:pt x="23381" y="92299"/>
                </a:lnTo>
                <a:cubicBezTo>
                  <a:pt x="23874" y="90425"/>
                  <a:pt x="24415" y="88551"/>
                  <a:pt x="25453" y="86823"/>
                </a:cubicBezTo>
                <a:cubicBezTo>
                  <a:pt x="26782" y="84653"/>
                  <a:pt x="28163" y="82483"/>
                  <a:pt x="29544" y="80313"/>
                </a:cubicBezTo>
                <a:cubicBezTo>
                  <a:pt x="29643" y="80115"/>
                  <a:pt x="29840" y="79969"/>
                  <a:pt x="30037" y="79772"/>
                </a:cubicBezTo>
                <a:cubicBezTo>
                  <a:pt x="30925" y="78932"/>
                  <a:pt x="32061" y="78537"/>
                  <a:pt x="33146" y="78044"/>
                </a:cubicBezTo>
                <a:cubicBezTo>
                  <a:pt x="34377" y="77504"/>
                  <a:pt x="35612" y="76912"/>
                  <a:pt x="36646" y="75973"/>
                </a:cubicBezTo>
                <a:cubicBezTo>
                  <a:pt x="37585" y="75038"/>
                  <a:pt x="38571" y="74099"/>
                  <a:pt x="39506" y="73112"/>
                </a:cubicBezTo>
                <a:cubicBezTo>
                  <a:pt x="42564" y="70007"/>
                  <a:pt x="45720" y="67048"/>
                  <a:pt x="49125" y="64334"/>
                </a:cubicBezTo>
                <a:cubicBezTo>
                  <a:pt x="50652" y="63103"/>
                  <a:pt x="52131" y="61821"/>
                  <a:pt x="53611" y="60538"/>
                </a:cubicBezTo>
                <a:cubicBezTo>
                  <a:pt x="54254" y="59947"/>
                  <a:pt x="54846" y="59355"/>
                  <a:pt x="55189" y="58566"/>
                </a:cubicBezTo>
                <a:cubicBezTo>
                  <a:pt x="55485" y="57777"/>
                  <a:pt x="55386" y="57232"/>
                  <a:pt x="54353" y="56936"/>
                </a:cubicBezTo>
                <a:cubicBezTo>
                  <a:pt x="54104" y="56838"/>
                  <a:pt x="53859" y="56838"/>
                  <a:pt x="53611" y="56838"/>
                </a:cubicBezTo>
                <a:cubicBezTo>
                  <a:pt x="52873" y="56936"/>
                  <a:pt x="52131" y="56988"/>
                  <a:pt x="51441" y="57185"/>
                </a:cubicBezTo>
                <a:cubicBezTo>
                  <a:pt x="49764" y="57627"/>
                  <a:pt x="48237" y="58416"/>
                  <a:pt x="46706" y="59303"/>
                </a:cubicBezTo>
                <a:cubicBezTo>
                  <a:pt x="45870" y="59797"/>
                  <a:pt x="45081" y="60341"/>
                  <a:pt x="44241" y="60882"/>
                </a:cubicBezTo>
                <a:cubicBezTo>
                  <a:pt x="43649" y="61327"/>
                  <a:pt x="43010" y="61722"/>
                  <a:pt x="42418" y="62164"/>
                </a:cubicBezTo>
                <a:cubicBezTo>
                  <a:pt x="41037" y="63348"/>
                  <a:pt x="39605" y="64484"/>
                  <a:pt x="38322" y="65715"/>
                </a:cubicBezTo>
                <a:cubicBezTo>
                  <a:pt x="35711" y="68181"/>
                  <a:pt x="33343" y="70844"/>
                  <a:pt x="31371" y="73803"/>
                </a:cubicBezTo>
                <a:cubicBezTo>
                  <a:pt x="30530" y="75085"/>
                  <a:pt x="30037" y="76419"/>
                  <a:pt x="29891" y="77898"/>
                </a:cubicBezTo>
                <a:cubicBezTo>
                  <a:pt x="29792" y="78932"/>
                  <a:pt x="29347" y="79871"/>
                  <a:pt x="28853" y="80707"/>
                </a:cubicBezTo>
                <a:lnTo>
                  <a:pt x="25453" y="86183"/>
                </a:lnTo>
                <a:cubicBezTo>
                  <a:pt x="25401" y="86282"/>
                  <a:pt x="25303" y="86381"/>
                  <a:pt x="25157" y="86578"/>
                </a:cubicBezTo>
                <a:lnTo>
                  <a:pt x="25157" y="86329"/>
                </a:lnTo>
                <a:cubicBezTo>
                  <a:pt x="25255" y="85935"/>
                  <a:pt x="25401" y="85592"/>
                  <a:pt x="25500" y="85244"/>
                </a:cubicBezTo>
                <a:cubicBezTo>
                  <a:pt x="26683" y="81548"/>
                  <a:pt x="27768" y="77799"/>
                  <a:pt x="28459" y="73953"/>
                </a:cubicBezTo>
                <a:cubicBezTo>
                  <a:pt x="28905" y="71585"/>
                  <a:pt x="29643" y="69317"/>
                  <a:pt x="30582" y="67096"/>
                </a:cubicBezTo>
                <a:cubicBezTo>
                  <a:pt x="31221" y="65667"/>
                  <a:pt x="31615" y="64188"/>
                  <a:pt x="32061" y="62657"/>
                </a:cubicBezTo>
                <a:cubicBezTo>
                  <a:pt x="32306" y="61722"/>
                  <a:pt x="32752" y="60783"/>
                  <a:pt x="33146" y="59895"/>
                </a:cubicBezTo>
                <a:cubicBezTo>
                  <a:pt x="33245" y="59651"/>
                  <a:pt x="33489" y="59453"/>
                  <a:pt x="33738" y="59303"/>
                </a:cubicBezTo>
                <a:cubicBezTo>
                  <a:pt x="34823" y="58566"/>
                  <a:pt x="35908" y="57875"/>
                  <a:pt x="36993" y="57185"/>
                </a:cubicBezTo>
                <a:lnTo>
                  <a:pt x="37881" y="56593"/>
                </a:lnTo>
                <a:cubicBezTo>
                  <a:pt x="38768" y="55851"/>
                  <a:pt x="39459" y="54916"/>
                  <a:pt x="40051" y="53977"/>
                </a:cubicBezTo>
                <a:cubicBezTo>
                  <a:pt x="41037" y="52352"/>
                  <a:pt x="42023" y="50774"/>
                  <a:pt x="42958" y="49144"/>
                </a:cubicBezTo>
                <a:cubicBezTo>
                  <a:pt x="44339" y="46730"/>
                  <a:pt x="45673" y="44311"/>
                  <a:pt x="47002" y="41845"/>
                </a:cubicBezTo>
                <a:cubicBezTo>
                  <a:pt x="47496" y="41009"/>
                  <a:pt x="47791" y="40070"/>
                  <a:pt x="47890" y="39083"/>
                </a:cubicBezTo>
                <a:cubicBezTo>
                  <a:pt x="47989" y="38543"/>
                  <a:pt x="47890" y="38097"/>
                  <a:pt x="47350" y="37703"/>
                </a:cubicBezTo>
                <a:cubicBezTo>
                  <a:pt x="47101" y="37754"/>
                  <a:pt x="46706" y="37754"/>
                  <a:pt x="46411" y="37900"/>
                </a:cubicBezTo>
                <a:cubicBezTo>
                  <a:pt x="45720" y="38247"/>
                  <a:pt x="44982" y="38642"/>
                  <a:pt x="44390" y="39135"/>
                </a:cubicBezTo>
                <a:cubicBezTo>
                  <a:pt x="42812" y="40366"/>
                  <a:pt x="41479" y="41798"/>
                  <a:pt x="40248" y="43325"/>
                </a:cubicBezTo>
                <a:cubicBezTo>
                  <a:pt x="38322" y="45645"/>
                  <a:pt x="36500" y="48012"/>
                  <a:pt x="35020" y="50624"/>
                </a:cubicBezTo>
                <a:cubicBezTo>
                  <a:pt x="34132" y="52154"/>
                  <a:pt x="33639" y="53780"/>
                  <a:pt x="33541" y="55508"/>
                </a:cubicBezTo>
                <a:cubicBezTo>
                  <a:pt x="33541" y="56344"/>
                  <a:pt x="33391" y="57134"/>
                  <a:pt x="33292" y="57974"/>
                </a:cubicBezTo>
                <a:cubicBezTo>
                  <a:pt x="33193" y="58613"/>
                  <a:pt x="32898" y="59205"/>
                  <a:pt x="32503" y="59797"/>
                </a:cubicBezTo>
                <a:cubicBezTo>
                  <a:pt x="32456" y="59651"/>
                  <a:pt x="32456" y="59501"/>
                  <a:pt x="32456" y="59355"/>
                </a:cubicBezTo>
                <a:cubicBezTo>
                  <a:pt x="32456" y="58368"/>
                  <a:pt x="32503" y="57382"/>
                  <a:pt x="32503" y="56396"/>
                </a:cubicBezTo>
                <a:cubicBezTo>
                  <a:pt x="32404" y="53287"/>
                  <a:pt x="32503" y="50130"/>
                  <a:pt x="32799" y="46974"/>
                </a:cubicBezTo>
                <a:cubicBezTo>
                  <a:pt x="32850" y="46236"/>
                  <a:pt x="32799" y="45495"/>
                  <a:pt x="32752" y="44757"/>
                </a:cubicBezTo>
                <a:cubicBezTo>
                  <a:pt x="32653" y="43968"/>
                  <a:pt x="32456" y="43179"/>
                  <a:pt x="31517" y="42883"/>
                </a:cubicBezTo>
                <a:cubicBezTo>
                  <a:pt x="31667" y="42042"/>
                  <a:pt x="31813" y="41206"/>
                  <a:pt x="32010" y="40417"/>
                </a:cubicBezTo>
                <a:cubicBezTo>
                  <a:pt x="32850" y="37458"/>
                  <a:pt x="33687" y="34546"/>
                  <a:pt x="34428" y="31638"/>
                </a:cubicBezTo>
                <a:cubicBezTo>
                  <a:pt x="34823" y="30305"/>
                  <a:pt x="35119" y="28924"/>
                  <a:pt x="35363" y="27543"/>
                </a:cubicBezTo>
                <a:cubicBezTo>
                  <a:pt x="35513" y="26707"/>
                  <a:pt x="35415" y="25866"/>
                  <a:pt x="35119" y="25077"/>
                </a:cubicBezTo>
                <a:cubicBezTo>
                  <a:pt x="34845" y="24351"/>
                  <a:pt x="34275" y="23959"/>
                  <a:pt x="33671" y="23959"/>
                </a:cubicBezTo>
                <a:cubicBezTo>
                  <a:pt x="33291" y="23959"/>
                  <a:pt x="32897" y="24114"/>
                  <a:pt x="32554" y="24438"/>
                </a:cubicBezTo>
                <a:cubicBezTo>
                  <a:pt x="32160" y="24833"/>
                  <a:pt x="31813" y="25326"/>
                  <a:pt x="31568" y="25768"/>
                </a:cubicBezTo>
                <a:cubicBezTo>
                  <a:pt x="31075" y="26707"/>
                  <a:pt x="30680" y="27642"/>
                  <a:pt x="30333" y="28628"/>
                </a:cubicBezTo>
                <a:cubicBezTo>
                  <a:pt x="29003" y="32230"/>
                  <a:pt x="28214" y="35927"/>
                  <a:pt x="27571" y="39727"/>
                </a:cubicBezTo>
                <a:cubicBezTo>
                  <a:pt x="27177" y="42192"/>
                  <a:pt x="27129" y="44658"/>
                  <a:pt x="27768" y="47124"/>
                </a:cubicBezTo>
                <a:cubicBezTo>
                  <a:pt x="27966" y="47862"/>
                  <a:pt x="27918" y="48651"/>
                  <a:pt x="27918" y="49440"/>
                </a:cubicBezTo>
                <a:cubicBezTo>
                  <a:pt x="27918" y="49637"/>
                  <a:pt x="27820" y="49835"/>
                  <a:pt x="27768" y="50032"/>
                </a:cubicBezTo>
                <a:cubicBezTo>
                  <a:pt x="27623" y="49933"/>
                  <a:pt x="27571" y="49835"/>
                  <a:pt x="27524" y="49736"/>
                </a:cubicBezTo>
                <a:cubicBezTo>
                  <a:pt x="26683" y="46481"/>
                  <a:pt x="25894" y="43226"/>
                  <a:pt x="25007" y="39971"/>
                </a:cubicBezTo>
                <a:cubicBezTo>
                  <a:pt x="24762" y="39135"/>
                  <a:pt x="24809" y="38346"/>
                  <a:pt x="24908" y="37505"/>
                </a:cubicBezTo>
                <a:cubicBezTo>
                  <a:pt x="24959" y="37261"/>
                  <a:pt x="25007" y="37063"/>
                  <a:pt x="25058" y="36866"/>
                </a:cubicBezTo>
                <a:cubicBezTo>
                  <a:pt x="25401" y="33808"/>
                  <a:pt x="26439" y="30995"/>
                  <a:pt x="28214" y="28482"/>
                </a:cubicBezTo>
                <a:cubicBezTo>
                  <a:pt x="28510" y="28088"/>
                  <a:pt x="28755" y="27740"/>
                  <a:pt x="28952" y="27346"/>
                </a:cubicBezTo>
                <a:cubicBezTo>
                  <a:pt x="29299" y="26707"/>
                  <a:pt x="29595" y="26016"/>
                  <a:pt x="29891" y="25326"/>
                </a:cubicBezTo>
                <a:cubicBezTo>
                  <a:pt x="29990" y="25077"/>
                  <a:pt x="29938" y="24781"/>
                  <a:pt x="29990" y="24387"/>
                </a:cubicBezTo>
                <a:lnTo>
                  <a:pt x="29990" y="24387"/>
                </a:lnTo>
                <a:cubicBezTo>
                  <a:pt x="29201" y="24486"/>
                  <a:pt x="28806" y="24880"/>
                  <a:pt x="28412" y="25373"/>
                </a:cubicBezTo>
                <a:cubicBezTo>
                  <a:pt x="27473" y="26608"/>
                  <a:pt x="26585" y="27890"/>
                  <a:pt x="25599" y="29121"/>
                </a:cubicBezTo>
                <a:cubicBezTo>
                  <a:pt x="24612" y="30356"/>
                  <a:pt x="24269" y="31784"/>
                  <a:pt x="24466" y="33363"/>
                </a:cubicBezTo>
                <a:cubicBezTo>
                  <a:pt x="24612" y="34104"/>
                  <a:pt x="24663" y="34893"/>
                  <a:pt x="24762" y="35631"/>
                </a:cubicBezTo>
                <a:cubicBezTo>
                  <a:pt x="24809" y="36322"/>
                  <a:pt x="24663" y="36965"/>
                  <a:pt x="24466" y="37655"/>
                </a:cubicBezTo>
                <a:cubicBezTo>
                  <a:pt x="24170" y="36913"/>
                  <a:pt x="23973" y="36176"/>
                  <a:pt x="23776" y="35434"/>
                </a:cubicBezTo>
                <a:cubicBezTo>
                  <a:pt x="22987" y="32672"/>
                  <a:pt x="22738" y="29812"/>
                  <a:pt x="23231" y="26951"/>
                </a:cubicBezTo>
                <a:cubicBezTo>
                  <a:pt x="23578" y="24635"/>
                  <a:pt x="23578" y="22316"/>
                  <a:pt x="23085" y="20000"/>
                </a:cubicBezTo>
                <a:cubicBezTo>
                  <a:pt x="21949" y="14279"/>
                  <a:pt x="20422" y="8704"/>
                  <a:pt x="18398" y="3232"/>
                </a:cubicBezTo>
                <a:cubicBezTo>
                  <a:pt x="18004" y="2293"/>
                  <a:pt x="17562" y="1358"/>
                  <a:pt x="16871" y="616"/>
                </a:cubicBezTo>
                <a:cubicBezTo>
                  <a:pt x="16511" y="210"/>
                  <a:pt x="16130" y="1"/>
                  <a:pt x="157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765351" y="1068376"/>
            <a:ext cx="435126" cy="947155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16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6"/>
          <p:cNvSpPr/>
          <p:nvPr/>
        </p:nvSpPr>
        <p:spPr>
          <a:xfrm rot="10800000">
            <a:off x="-98518" y="4055071"/>
            <a:ext cx="548852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16"/>
          <p:cNvGrpSpPr/>
          <p:nvPr/>
        </p:nvGrpSpPr>
        <p:grpSpPr>
          <a:xfrm>
            <a:off x="106652" y="4603998"/>
            <a:ext cx="613339" cy="455149"/>
            <a:chOff x="7371599" y="1417781"/>
            <a:chExt cx="952389" cy="706864"/>
          </a:xfrm>
        </p:grpSpPr>
        <p:sp>
          <p:nvSpPr>
            <p:cNvPr id="571" name="Google Shape;571;p16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16"/>
          <p:cNvSpPr/>
          <p:nvPr/>
        </p:nvSpPr>
        <p:spPr>
          <a:xfrm>
            <a:off x="8038042" y="-68487"/>
            <a:ext cx="1174533" cy="749761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" name="Google Shape;580;p16"/>
          <p:cNvGrpSpPr/>
          <p:nvPr/>
        </p:nvGrpSpPr>
        <p:grpSpPr>
          <a:xfrm rot="-5400000">
            <a:off x="8705917" y="388501"/>
            <a:ext cx="381564" cy="494589"/>
            <a:chOff x="4153450" y="2187950"/>
            <a:chExt cx="1609975" cy="2086875"/>
          </a:xfrm>
        </p:grpSpPr>
        <p:sp>
          <p:nvSpPr>
            <p:cNvPr id="581" name="Google Shape;581;p16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16"/>
          <p:cNvSpPr/>
          <p:nvPr/>
        </p:nvSpPr>
        <p:spPr>
          <a:xfrm rot="5400000">
            <a:off x="7968092" y="-154908"/>
            <a:ext cx="177785" cy="643480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16"/>
          <p:cNvGrpSpPr/>
          <p:nvPr/>
        </p:nvGrpSpPr>
        <p:grpSpPr>
          <a:xfrm rot="8999539">
            <a:off x="106770" y="-204616"/>
            <a:ext cx="869142" cy="1175231"/>
            <a:chOff x="3964050" y="1010200"/>
            <a:chExt cx="1718750" cy="2324050"/>
          </a:xfrm>
        </p:grpSpPr>
        <p:sp>
          <p:nvSpPr>
            <p:cNvPr id="587" name="Google Shape;587;p16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20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20"/>
          <p:cNvSpPr txBox="1">
            <a:spLocks noGrp="1"/>
          </p:cNvSpPr>
          <p:nvPr>
            <p:ph type="subTitle" idx="1"/>
          </p:nvPr>
        </p:nvSpPr>
        <p:spPr>
          <a:xfrm>
            <a:off x="720000" y="1041400"/>
            <a:ext cx="34077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0"/>
          <p:cNvSpPr/>
          <p:nvPr/>
        </p:nvSpPr>
        <p:spPr>
          <a:xfrm>
            <a:off x="8395975" y="3689076"/>
            <a:ext cx="748014" cy="1454372"/>
          </a:xfrm>
          <a:custGeom>
            <a:avLst/>
            <a:gdLst/>
            <a:ahLst/>
            <a:cxnLst/>
            <a:rect l="l" t="t" r="r" b="b"/>
            <a:pathLst>
              <a:path w="40205" h="83741" extrusionOk="0">
                <a:moveTo>
                  <a:pt x="33992" y="1"/>
                </a:moveTo>
                <a:cubicBezTo>
                  <a:pt x="31125" y="1"/>
                  <a:pt x="28582" y="1805"/>
                  <a:pt x="27208" y="5180"/>
                </a:cubicBezTo>
                <a:cubicBezTo>
                  <a:pt x="27060" y="5424"/>
                  <a:pt x="26963" y="5665"/>
                  <a:pt x="26917" y="5909"/>
                </a:cubicBezTo>
                <a:cubicBezTo>
                  <a:pt x="26141" y="8283"/>
                  <a:pt x="26090" y="10708"/>
                  <a:pt x="26238" y="13183"/>
                </a:cubicBezTo>
                <a:cubicBezTo>
                  <a:pt x="26478" y="16527"/>
                  <a:pt x="26575" y="19876"/>
                  <a:pt x="26044" y="23220"/>
                </a:cubicBezTo>
                <a:cubicBezTo>
                  <a:pt x="24538" y="32822"/>
                  <a:pt x="20174" y="40825"/>
                  <a:pt x="12706" y="47129"/>
                </a:cubicBezTo>
                <a:cubicBezTo>
                  <a:pt x="10816" y="48778"/>
                  <a:pt x="8826" y="50280"/>
                  <a:pt x="6840" y="51882"/>
                </a:cubicBezTo>
                <a:cubicBezTo>
                  <a:pt x="3833" y="54256"/>
                  <a:pt x="1940" y="57313"/>
                  <a:pt x="1117" y="61096"/>
                </a:cubicBezTo>
                <a:cubicBezTo>
                  <a:pt x="97" y="65507"/>
                  <a:pt x="0" y="69968"/>
                  <a:pt x="535" y="74430"/>
                </a:cubicBezTo>
                <a:cubicBezTo>
                  <a:pt x="970" y="77728"/>
                  <a:pt x="1746" y="80882"/>
                  <a:pt x="3492" y="83741"/>
                </a:cubicBezTo>
                <a:lnTo>
                  <a:pt x="40204" y="83741"/>
                </a:lnTo>
                <a:lnTo>
                  <a:pt x="40204" y="2708"/>
                </a:lnTo>
                <a:cubicBezTo>
                  <a:pt x="39766" y="2367"/>
                  <a:pt x="39378" y="2030"/>
                  <a:pt x="38893" y="1688"/>
                </a:cubicBezTo>
                <a:cubicBezTo>
                  <a:pt x="37255" y="550"/>
                  <a:pt x="35574" y="1"/>
                  <a:pt x="339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20"/>
          <p:cNvGrpSpPr/>
          <p:nvPr/>
        </p:nvGrpSpPr>
        <p:grpSpPr>
          <a:xfrm>
            <a:off x="8633476" y="4513094"/>
            <a:ext cx="386467" cy="473047"/>
            <a:chOff x="2229900" y="1049875"/>
            <a:chExt cx="958025" cy="1172650"/>
          </a:xfrm>
        </p:grpSpPr>
        <p:sp>
          <p:nvSpPr>
            <p:cNvPr id="743" name="Google Shape;743;p20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0"/>
          <p:cNvSpPr/>
          <p:nvPr/>
        </p:nvSpPr>
        <p:spPr>
          <a:xfrm rot="-5400000">
            <a:off x="8737808" y="3946095"/>
            <a:ext cx="177785" cy="493975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0"/>
          <p:cNvSpPr/>
          <p:nvPr/>
        </p:nvSpPr>
        <p:spPr>
          <a:xfrm rot="10800000" flipH="1">
            <a:off x="7778252" y="-8198"/>
            <a:ext cx="1365617" cy="951075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0"/>
          <p:cNvSpPr/>
          <p:nvPr/>
        </p:nvSpPr>
        <p:spPr>
          <a:xfrm rot="10800000">
            <a:off x="8134836" y="-35844"/>
            <a:ext cx="722923" cy="1179617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0"/>
          <p:cNvSpPr/>
          <p:nvPr/>
        </p:nvSpPr>
        <p:spPr>
          <a:xfrm rot="10800000">
            <a:off x="-98465" y="4105020"/>
            <a:ext cx="512465" cy="1144755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20"/>
          <p:cNvGrpSpPr/>
          <p:nvPr/>
        </p:nvGrpSpPr>
        <p:grpSpPr>
          <a:xfrm>
            <a:off x="43502" y="4522048"/>
            <a:ext cx="613339" cy="455149"/>
            <a:chOff x="7371599" y="1417781"/>
            <a:chExt cx="952389" cy="706864"/>
          </a:xfrm>
        </p:grpSpPr>
        <p:sp>
          <p:nvSpPr>
            <p:cNvPr id="758" name="Google Shape;758;p20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24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24"/>
          <p:cNvSpPr txBox="1">
            <a:spLocks noGrp="1"/>
          </p:cNvSpPr>
          <p:nvPr>
            <p:ph type="subTitle" idx="1"/>
          </p:nvPr>
        </p:nvSpPr>
        <p:spPr>
          <a:xfrm>
            <a:off x="1726800" y="1779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4"/>
          <p:cNvSpPr txBox="1">
            <a:spLocks noGrp="1"/>
          </p:cNvSpPr>
          <p:nvPr>
            <p:ph type="subTitle" idx="2"/>
          </p:nvPr>
        </p:nvSpPr>
        <p:spPr>
          <a:xfrm>
            <a:off x="5408605" y="1779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24"/>
          <p:cNvSpPr txBox="1">
            <a:spLocks noGrp="1"/>
          </p:cNvSpPr>
          <p:nvPr>
            <p:ph type="subTitle" idx="3"/>
          </p:nvPr>
        </p:nvSpPr>
        <p:spPr>
          <a:xfrm>
            <a:off x="1726800" y="3443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4"/>
          <p:cNvSpPr txBox="1">
            <a:spLocks noGrp="1"/>
          </p:cNvSpPr>
          <p:nvPr>
            <p:ph type="subTitle" idx="4"/>
          </p:nvPr>
        </p:nvSpPr>
        <p:spPr>
          <a:xfrm>
            <a:off x="5408605" y="3443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24"/>
          <p:cNvSpPr txBox="1">
            <a:spLocks noGrp="1"/>
          </p:cNvSpPr>
          <p:nvPr>
            <p:ph type="subTitle" idx="5"/>
          </p:nvPr>
        </p:nvSpPr>
        <p:spPr>
          <a:xfrm>
            <a:off x="1726800" y="1454950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6" name="Google Shape;906;p24"/>
          <p:cNvSpPr txBox="1">
            <a:spLocks noGrp="1"/>
          </p:cNvSpPr>
          <p:nvPr>
            <p:ph type="subTitle" idx="6"/>
          </p:nvPr>
        </p:nvSpPr>
        <p:spPr>
          <a:xfrm>
            <a:off x="1726800" y="3115625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7" name="Google Shape;907;p24"/>
          <p:cNvSpPr txBox="1">
            <a:spLocks noGrp="1"/>
          </p:cNvSpPr>
          <p:nvPr>
            <p:ph type="subTitle" idx="7"/>
          </p:nvPr>
        </p:nvSpPr>
        <p:spPr>
          <a:xfrm>
            <a:off x="5408585" y="1454950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8" name="Google Shape;908;p24"/>
          <p:cNvSpPr txBox="1">
            <a:spLocks noGrp="1"/>
          </p:cNvSpPr>
          <p:nvPr>
            <p:ph type="subTitle" idx="8"/>
          </p:nvPr>
        </p:nvSpPr>
        <p:spPr>
          <a:xfrm>
            <a:off x="5408585" y="3115625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9" name="Google Shape;909;p24"/>
          <p:cNvSpPr/>
          <p:nvPr/>
        </p:nvSpPr>
        <p:spPr>
          <a:xfrm>
            <a:off x="7480775" y="-3400"/>
            <a:ext cx="1663332" cy="1319436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4"/>
          <p:cNvSpPr/>
          <p:nvPr/>
        </p:nvSpPr>
        <p:spPr>
          <a:xfrm>
            <a:off x="8334177" y="610000"/>
            <a:ext cx="429801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4"/>
          <p:cNvSpPr/>
          <p:nvPr/>
        </p:nvSpPr>
        <p:spPr>
          <a:xfrm rot="10800000">
            <a:off x="0" y="4173671"/>
            <a:ext cx="1497733" cy="1060274"/>
          </a:xfrm>
          <a:custGeom>
            <a:avLst/>
            <a:gdLst/>
            <a:ahLst/>
            <a:cxnLst/>
            <a:rect l="l" t="t" r="r" b="b"/>
            <a:pathLst>
              <a:path w="88794" h="62859" extrusionOk="0">
                <a:moveTo>
                  <a:pt x="88793" y="0"/>
                </a:moveTo>
                <a:cubicBezTo>
                  <a:pt x="88048" y="0"/>
                  <a:pt x="87254" y="0"/>
                  <a:pt x="86513" y="52"/>
                </a:cubicBezTo>
                <a:cubicBezTo>
                  <a:pt x="80909" y="496"/>
                  <a:pt x="75257" y="845"/>
                  <a:pt x="69704" y="1487"/>
                </a:cubicBezTo>
                <a:cubicBezTo>
                  <a:pt x="62617" y="2233"/>
                  <a:pt x="55625" y="3125"/>
                  <a:pt x="48585" y="4164"/>
                </a:cubicBezTo>
                <a:cubicBezTo>
                  <a:pt x="41148" y="5207"/>
                  <a:pt x="33712" y="6445"/>
                  <a:pt x="26228" y="7686"/>
                </a:cubicBezTo>
                <a:cubicBezTo>
                  <a:pt x="22063" y="8380"/>
                  <a:pt x="17847" y="9122"/>
                  <a:pt x="13735" y="10114"/>
                </a:cubicBezTo>
                <a:cubicBezTo>
                  <a:pt x="10114" y="10907"/>
                  <a:pt x="6893" y="12545"/>
                  <a:pt x="4561" y="15567"/>
                </a:cubicBezTo>
                <a:cubicBezTo>
                  <a:pt x="0" y="21417"/>
                  <a:pt x="1935" y="28012"/>
                  <a:pt x="8924" y="30539"/>
                </a:cubicBezTo>
                <a:cubicBezTo>
                  <a:pt x="11052" y="31303"/>
                  <a:pt x="13211" y="31513"/>
                  <a:pt x="15401" y="31513"/>
                </a:cubicBezTo>
                <a:cubicBezTo>
                  <a:pt x="15918" y="31513"/>
                  <a:pt x="16435" y="31502"/>
                  <a:pt x="16955" y="31483"/>
                </a:cubicBezTo>
                <a:cubicBezTo>
                  <a:pt x="19324" y="31381"/>
                  <a:pt x="21691" y="31253"/>
                  <a:pt x="24059" y="31253"/>
                </a:cubicBezTo>
                <a:cubicBezTo>
                  <a:pt x="26302" y="31253"/>
                  <a:pt x="28545" y="31368"/>
                  <a:pt x="30789" y="31729"/>
                </a:cubicBezTo>
                <a:cubicBezTo>
                  <a:pt x="42041" y="33664"/>
                  <a:pt x="51512" y="38820"/>
                  <a:pt x="58948" y="47446"/>
                </a:cubicBezTo>
                <a:cubicBezTo>
                  <a:pt x="61030" y="49874"/>
                  <a:pt x="62914" y="52404"/>
                  <a:pt x="64897" y="54831"/>
                </a:cubicBezTo>
                <a:cubicBezTo>
                  <a:pt x="67226" y="57659"/>
                  <a:pt x="69954" y="59939"/>
                  <a:pt x="73472" y="61129"/>
                </a:cubicBezTo>
                <a:cubicBezTo>
                  <a:pt x="76348" y="62069"/>
                  <a:pt x="79275" y="62664"/>
                  <a:pt x="82249" y="62815"/>
                </a:cubicBezTo>
                <a:cubicBezTo>
                  <a:pt x="82976" y="62848"/>
                  <a:pt x="83703" y="62859"/>
                  <a:pt x="84430" y="62859"/>
                </a:cubicBezTo>
                <a:cubicBezTo>
                  <a:pt x="85885" y="62859"/>
                  <a:pt x="87339" y="62815"/>
                  <a:pt x="88793" y="62815"/>
                </a:cubicBezTo>
                <a:lnTo>
                  <a:pt x="887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4"/>
          <p:cNvSpPr/>
          <p:nvPr/>
        </p:nvSpPr>
        <p:spPr>
          <a:xfrm rot="-5587537">
            <a:off x="-98335" y="3721536"/>
            <a:ext cx="922835" cy="546913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24"/>
          <p:cNvGrpSpPr/>
          <p:nvPr/>
        </p:nvGrpSpPr>
        <p:grpSpPr>
          <a:xfrm rot="5400000">
            <a:off x="43083" y="3900173"/>
            <a:ext cx="290922" cy="377098"/>
            <a:chOff x="4153450" y="2187950"/>
            <a:chExt cx="1609975" cy="2086875"/>
          </a:xfrm>
        </p:grpSpPr>
        <p:sp>
          <p:nvSpPr>
            <p:cNvPr id="914" name="Google Shape;914;p24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4"/>
          <p:cNvGrpSpPr/>
          <p:nvPr/>
        </p:nvGrpSpPr>
        <p:grpSpPr>
          <a:xfrm>
            <a:off x="7879422" y="539503"/>
            <a:ext cx="771626" cy="572701"/>
            <a:chOff x="7371599" y="1417781"/>
            <a:chExt cx="952389" cy="706864"/>
          </a:xfrm>
        </p:grpSpPr>
        <p:sp>
          <p:nvSpPr>
            <p:cNvPr id="919" name="Google Shape;919;p24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4"/>
          <p:cNvSpPr/>
          <p:nvPr/>
        </p:nvSpPr>
        <p:spPr>
          <a:xfrm>
            <a:off x="8693750" y="4470625"/>
            <a:ext cx="488883" cy="803646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4"/>
          <p:cNvSpPr/>
          <p:nvPr/>
        </p:nvSpPr>
        <p:spPr>
          <a:xfrm rot="-4987592">
            <a:off x="8179313" y="4042267"/>
            <a:ext cx="810853" cy="1323095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25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25"/>
          <p:cNvSpPr/>
          <p:nvPr/>
        </p:nvSpPr>
        <p:spPr>
          <a:xfrm rot="10800000">
            <a:off x="235431" y="283897"/>
            <a:ext cx="1172067" cy="694514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25"/>
          <p:cNvSpPr txBox="1">
            <a:spLocks noGrp="1"/>
          </p:cNvSpPr>
          <p:nvPr>
            <p:ph type="subTitle" idx="1"/>
          </p:nvPr>
        </p:nvSpPr>
        <p:spPr>
          <a:xfrm>
            <a:off x="789425" y="1884700"/>
            <a:ext cx="2234400" cy="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25"/>
          <p:cNvSpPr txBox="1">
            <a:spLocks noGrp="1"/>
          </p:cNvSpPr>
          <p:nvPr>
            <p:ph type="subTitle" idx="2"/>
          </p:nvPr>
        </p:nvSpPr>
        <p:spPr>
          <a:xfrm>
            <a:off x="3455275" y="1884700"/>
            <a:ext cx="2234400" cy="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25"/>
          <p:cNvSpPr txBox="1">
            <a:spLocks noGrp="1"/>
          </p:cNvSpPr>
          <p:nvPr>
            <p:ph type="subTitle" idx="3"/>
          </p:nvPr>
        </p:nvSpPr>
        <p:spPr>
          <a:xfrm>
            <a:off x="789425" y="3592850"/>
            <a:ext cx="2234400" cy="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25"/>
          <p:cNvSpPr txBox="1">
            <a:spLocks noGrp="1"/>
          </p:cNvSpPr>
          <p:nvPr>
            <p:ph type="subTitle" idx="4"/>
          </p:nvPr>
        </p:nvSpPr>
        <p:spPr>
          <a:xfrm>
            <a:off x="3455275" y="3592850"/>
            <a:ext cx="2234400" cy="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5"/>
          <p:cNvSpPr txBox="1">
            <a:spLocks noGrp="1"/>
          </p:cNvSpPr>
          <p:nvPr>
            <p:ph type="subTitle" idx="5"/>
          </p:nvPr>
        </p:nvSpPr>
        <p:spPr>
          <a:xfrm>
            <a:off x="6121125" y="1884700"/>
            <a:ext cx="2234400" cy="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25"/>
          <p:cNvSpPr txBox="1">
            <a:spLocks noGrp="1"/>
          </p:cNvSpPr>
          <p:nvPr>
            <p:ph type="subTitle" idx="6"/>
          </p:nvPr>
        </p:nvSpPr>
        <p:spPr>
          <a:xfrm>
            <a:off x="6121125" y="3592850"/>
            <a:ext cx="2234400" cy="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5"/>
          <p:cNvSpPr txBox="1">
            <a:spLocks noGrp="1"/>
          </p:cNvSpPr>
          <p:nvPr>
            <p:ph type="subTitle" idx="7"/>
          </p:nvPr>
        </p:nvSpPr>
        <p:spPr>
          <a:xfrm>
            <a:off x="789425" y="1548625"/>
            <a:ext cx="222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1" name="Google Shape;941;p25"/>
          <p:cNvSpPr txBox="1">
            <a:spLocks noGrp="1"/>
          </p:cNvSpPr>
          <p:nvPr>
            <p:ph type="subTitle" idx="8"/>
          </p:nvPr>
        </p:nvSpPr>
        <p:spPr>
          <a:xfrm>
            <a:off x="3455275" y="1548625"/>
            <a:ext cx="222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2" name="Google Shape;942;p25"/>
          <p:cNvSpPr txBox="1">
            <a:spLocks noGrp="1"/>
          </p:cNvSpPr>
          <p:nvPr>
            <p:ph type="subTitle" idx="9"/>
          </p:nvPr>
        </p:nvSpPr>
        <p:spPr>
          <a:xfrm>
            <a:off x="6121126" y="1548625"/>
            <a:ext cx="222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3" name="Google Shape;943;p25"/>
          <p:cNvSpPr txBox="1">
            <a:spLocks noGrp="1"/>
          </p:cNvSpPr>
          <p:nvPr>
            <p:ph type="subTitle" idx="13"/>
          </p:nvPr>
        </p:nvSpPr>
        <p:spPr>
          <a:xfrm>
            <a:off x="789425" y="3261127"/>
            <a:ext cx="222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4" name="Google Shape;944;p25"/>
          <p:cNvSpPr txBox="1">
            <a:spLocks noGrp="1"/>
          </p:cNvSpPr>
          <p:nvPr>
            <p:ph type="subTitle" idx="14"/>
          </p:nvPr>
        </p:nvSpPr>
        <p:spPr>
          <a:xfrm>
            <a:off x="3455275" y="3261127"/>
            <a:ext cx="222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25"/>
          <p:cNvSpPr txBox="1">
            <a:spLocks noGrp="1"/>
          </p:cNvSpPr>
          <p:nvPr>
            <p:ph type="subTitle" idx="15"/>
          </p:nvPr>
        </p:nvSpPr>
        <p:spPr>
          <a:xfrm>
            <a:off x="6121126" y="3261127"/>
            <a:ext cx="2226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6" name="Google Shape;946;p25"/>
          <p:cNvSpPr/>
          <p:nvPr/>
        </p:nvSpPr>
        <p:spPr>
          <a:xfrm rot="10800000">
            <a:off x="9" y="2"/>
            <a:ext cx="694139" cy="1445788"/>
          </a:xfrm>
          <a:custGeom>
            <a:avLst/>
            <a:gdLst/>
            <a:ahLst/>
            <a:cxnLst/>
            <a:rect l="l" t="t" r="r" b="b"/>
            <a:pathLst>
              <a:path w="40205" h="83741" extrusionOk="0">
                <a:moveTo>
                  <a:pt x="33992" y="1"/>
                </a:moveTo>
                <a:cubicBezTo>
                  <a:pt x="31125" y="1"/>
                  <a:pt x="28582" y="1805"/>
                  <a:pt x="27208" y="5180"/>
                </a:cubicBezTo>
                <a:cubicBezTo>
                  <a:pt x="27060" y="5424"/>
                  <a:pt x="26963" y="5665"/>
                  <a:pt x="26917" y="5909"/>
                </a:cubicBezTo>
                <a:cubicBezTo>
                  <a:pt x="26141" y="8283"/>
                  <a:pt x="26090" y="10708"/>
                  <a:pt x="26238" y="13183"/>
                </a:cubicBezTo>
                <a:cubicBezTo>
                  <a:pt x="26478" y="16527"/>
                  <a:pt x="26575" y="19876"/>
                  <a:pt x="26044" y="23220"/>
                </a:cubicBezTo>
                <a:cubicBezTo>
                  <a:pt x="24538" y="32822"/>
                  <a:pt x="20174" y="40825"/>
                  <a:pt x="12706" y="47129"/>
                </a:cubicBezTo>
                <a:cubicBezTo>
                  <a:pt x="10816" y="48778"/>
                  <a:pt x="8826" y="50280"/>
                  <a:pt x="6840" y="51882"/>
                </a:cubicBezTo>
                <a:cubicBezTo>
                  <a:pt x="3833" y="54256"/>
                  <a:pt x="1940" y="57313"/>
                  <a:pt x="1117" y="61096"/>
                </a:cubicBezTo>
                <a:cubicBezTo>
                  <a:pt x="97" y="65507"/>
                  <a:pt x="0" y="69968"/>
                  <a:pt x="535" y="74430"/>
                </a:cubicBezTo>
                <a:cubicBezTo>
                  <a:pt x="970" y="77728"/>
                  <a:pt x="1746" y="80882"/>
                  <a:pt x="3492" y="83741"/>
                </a:cubicBezTo>
                <a:lnTo>
                  <a:pt x="40204" y="83741"/>
                </a:lnTo>
                <a:lnTo>
                  <a:pt x="40204" y="2708"/>
                </a:lnTo>
                <a:cubicBezTo>
                  <a:pt x="39766" y="2367"/>
                  <a:pt x="39378" y="2030"/>
                  <a:pt x="38893" y="1688"/>
                </a:cubicBezTo>
                <a:cubicBezTo>
                  <a:pt x="37255" y="550"/>
                  <a:pt x="35574" y="1"/>
                  <a:pt x="339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5"/>
          <p:cNvSpPr/>
          <p:nvPr/>
        </p:nvSpPr>
        <p:spPr>
          <a:xfrm rot="10800000" flipH="1">
            <a:off x="8015367" y="4624875"/>
            <a:ext cx="1174533" cy="749761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" name="Google Shape;948;p25"/>
          <p:cNvGrpSpPr/>
          <p:nvPr/>
        </p:nvGrpSpPr>
        <p:grpSpPr>
          <a:xfrm rot="5400000">
            <a:off x="8441416" y="4227896"/>
            <a:ext cx="1017262" cy="479701"/>
            <a:chOff x="2772675" y="3209200"/>
            <a:chExt cx="2642925" cy="1246625"/>
          </a:xfrm>
        </p:grpSpPr>
        <p:sp>
          <p:nvSpPr>
            <p:cNvPr id="949" name="Google Shape;949;p25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25"/>
          <p:cNvGrpSpPr/>
          <p:nvPr/>
        </p:nvGrpSpPr>
        <p:grpSpPr>
          <a:xfrm>
            <a:off x="311747" y="344824"/>
            <a:ext cx="616291" cy="457411"/>
            <a:chOff x="7371599" y="1417781"/>
            <a:chExt cx="952389" cy="706864"/>
          </a:xfrm>
        </p:grpSpPr>
        <p:sp>
          <p:nvSpPr>
            <p:cNvPr id="962" name="Google Shape;962;p25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25"/>
          <p:cNvGrpSpPr/>
          <p:nvPr/>
        </p:nvGrpSpPr>
        <p:grpSpPr>
          <a:xfrm rot="-8264951">
            <a:off x="8297569" y="-48091"/>
            <a:ext cx="869117" cy="1175199"/>
            <a:chOff x="3964050" y="1010200"/>
            <a:chExt cx="1718750" cy="2324050"/>
          </a:xfrm>
        </p:grpSpPr>
        <p:sp>
          <p:nvSpPr>
            <p:cNvPr id="971" name="Google Shape;971;p25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28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28"/>
          <p:cNvSpPr/>
          <p:nvPr/>
        </p:nvSpPr>
        <p:spPr>
          <a:xfrm>
            <a:off x="7274424" y="1"/>
            <a:ext cx="1869547" cy="1469543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8"/>
          <p:cNvSpPr/>
          <p:nvPr/>
        </p:nvSpPr>
        <p:spPr>
          <a:xfrm>
            <a:off x="8765351" y="1068376"/>
            <a:ext cx="435126" cy="947155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8"/>
          <p:cNvSpPr/>
          <p:nvPr/>
        </p:nvSpPr>
        <p:spPr>
          <a:xfrm>
            <a:off x="7451545" y="3964823"/>
            <a:ext cx="1692515" cy="1178612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28"/>
          <p:cNvGrpSpPr/>
          <p:nvPr/>
        </p:nvGrpSpPr>
        <p:grpSpPr>
          <a:xfrm rot="-5400000">
            <a:off x="8559514" y="334754"/>
            <a:ext cx="509074" cy="659870"/>
            <a:chOff x="4153450" y="2187950"/>
            <a:chExt cx="1609975" cy="2086875"/>
          </a:xfrm>
        </p:grpSpPr>
        <p:sp>
          <p:nvSpPr>
            <p:cNvPr id="1104" name="Google Shape;1104;p28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8" name="Google Shape;1108;p28"/>
          <p:cNvSpPr/>
          <p:nvPr/>
        </p:nvSpPr>
        <p:spPr>
          <a:xfrm rot="-5400000">
            <a:off x="7255042" y="4390744"/>
            <a:ext cx="250833" cy="908063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8"/>
          <p:cNvSpPr/>
          <p:nvPr/>
        </p:nvSpPr>
        <p:spPr>
          <a:xfrm flipH="1">
            <a:off x="131" y="4455150"/>
            <a:ext cx="2848794" cy="688330"/>
          </a:xfrm>
          <a:custGeom>
            <a:avLst/>
            <a:gdLst/>
            <a:ahLst/>
            <a:cxnLst/>
            <a:rect l="l" t="t" r="r" b="b"/>
            <a:pathLst>
              <a:path w="129197" h="27239" extrusionOk="0">
                <a:moveTo>
                  <a:pt x="120801" y="0"/>
                </a:moveTo>
                <a:cubicBezTo>
                  <a:pt x="119505" y="0"/>
                  <a:pt x="118206" y="72"/>
                  <a:pt x="116901" y="218"/>
                </a:cubicBezTo>
                <a:cubicBezTo>
                  <a:pt x="111745" y="864"/>
                  <a:pt x="107034" y="2550"/>
                  <a:pt x="102921" y="5723"/>
                </a:cubicBezTo>
                <a:cubicBezTo>
                  <a:pt x="100640" y="7508"/>
                  <a:pt x="98407" y="9392"/>
                  <a:pt x="96226" y="11323"/>
                </a:cubicBezTo>
                <a:cubicBezTo>
                  <a:pt x="91485" y="15455"/>
                  <a:pt x="85987" y="17542"/>
                  <a:pt x="79814" y="17542"/>
                </a:cubicBezTo>
                <a:cubicBezTo>
                  <a:pt x="79470" y="17542"/>
                  <a:pt x="79124" y="17535"/>
                  <a:pt x="78775" y="17522"/>
                </a:cubicBezTo>
                <a:cubicBezTo>
                  <a:pt x="74365" y="17423"/>
                  <a:pt x="70101" y="16578"/>
                  <a:pt x="65885" y="15242"/>
                </a:cubicBezTo>
                <a:cubicBezTo>
                  <a:pt x="61423" y="13802"/>
                  <a:pt x="56962" y="12267"/>
                  <a:pt x="52500" y="10780"/>
                </a:cubicBezTo>
                <a:cubicBezTo>
                  <a:pt x="47392" y="9134"/>
                  <a:pt x="42235" y="8182"/>
                  <a:pt x="36977" y="8182"/>
                </a:cubicBezTo>
                <a:cubicBezTo>
                  <a:pt x="34784" y="8182"/>
                  <a:pt x="32573" y="8347"/>
                  <a:pt x="30341" y="8698"/>
                </a:cubicBezTo>
                <a:cubicBezTo>
                  <a:pt x="22508" y="9935"/>
                  <a:pt x="15369" y="12909"/>
                  <a:pt x="9023" y="17720"/>
                </a:cubicBezTo>
                <a:cubicBezTo>
                  <a:pt x="5501" y="20397"/>
                  <a:pt x="2626" y="23717"/>
                  <a:pt x="0" y="27239"/>
                </a:cubicBezTo>
                <a:lnTo>
                  <a:pt x="129196" y="27239"/>
                </a:lnTo>
                <a:lnTo>
                  <a:pt x="129196" y="912"/>
                </a:lnTo>
                <a:cubicBezTo>
                  <a:pt x="129045" y="912"/>
                  <a:pt x="128847" y="912"/>
                  <a:pt x="128700" y="864"/>
                </a:cubicBezTo>
                <a:cubicBezTo>
                  <a:pt x="126071" y="298"/>
                  <a:pt x="123444" y="0"/>
                  <a:pt x="1208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8"/>
          <p:cNvSpPr/>
          <p:nvPr/>
        </p:nvSpPr>
        <p:spPr>
          <a:xfrm>
            <a:off x="6" y="10"/>
            <a:ext cx="1768316" cy="1706939"/>
          </a:xfrm>
          <a:custGeom>
            <a:avLst/>
            <a:gdLst/>
            <a:ahLst/>
            <a:cxnLst/>
            <a:rect l="l" t="t" r="r" b="b"/>
            <a:pathLst>
              <a:path w="102422" h="98867" extrusionOk="0">
                <a:moveTo>
                  <a:pt x="0" y="0"/>
                </a:moveTo>
                <a:lnTo>
                  <a:pt x="0" y="1164"/>
                </a:lnTo>
                <a:lnTo>
                  <a:pt x="0" y="47137"/>
                </a:lnTo>
                <a:lnTo>
                  <a:pt x="0" y="57755"/>
                </a:lnTo>
                <a:cubicBezTo>
                  <a:pt x="0" y="58143"/>
                  <a:pt x="0" y="58434"/>
                  <a:pt x="485" y="58628"/>
                </a:cubicBezTo>
                <a:cubicBezTo>
                  <a:pt x="3833" y="59986"/>
                  <a:pt x="6402" y="62364"/>
                  <a:pt x="8632" y="65127"/>
                </a:cubicBezTo>
                <a:cubicBezTo>
                  <a:pt x="11542" y="68812"/>
                  <a:pt x="13482" y="73033"/>
                  <a:pt x="15375" y="77250"/>
                </a:cubicBezTo>
                <a:cubicBezTo>
                  <a:pt x="17070" y="81130"/>
                  <a:pt x="18770" y="85009"/>
                  <a:pt x="21194" y="88501"/>
                </a:cubicBezTo>
                <a:cubicBezTo>
                  <a:pt x="25789" y="95155"/>
                  <a:pt x="32937" y="98866"/>
                  <a:pt x="40687" y="98866"/>
                </a:cubicBezTo>
                <a:cubicBezTo>
                  <a:pt x="42426" y="98866"/>
                  <a:pt x="44196" y="98679"/>
                  <a:pt x="45973" y="98297"/>
                </a:cubicBezTo>
                <a:cubicBezTo>
                  <a:pt x="49224" y="97571"/>
                  <a:pt x="52278" y="96311"/>
                  <a:pt x="54702" y="93932"/>
                </a:cubicBezTo>
                <a:cubicBezTo>
                  <a:pt x="56254" y="92381"/>
                  <a:pt x="57030" y="90441"/>
                  <a:pt x="56499" y="88260"/>
                </a:cubicBezTo>
                <a:cubicBezTo>
                  <a:pt x="56111" y="86612"/>
                  <a:pt x="55381" y="85009"/>
                  <a:pt x="54702" y="83508"/>
                </a:cubicBezTo>
                <a:cubicBezTo>
                  <a:pt x="53829" y="81712"/>
                  <a:pt x="52716" y="80016"/>
                  <a:pt x="51940" y="78220"/>
                </a:cubicBezTo>
                <a:cubicBezTo>
                  <a:pt x="50000" y="73906"/>
                  <a:pt x="50920" y="69976"/>
                  <a:pt x="54508" y="66872"/>
                </a:cubicBezTo>
                <a:cubicBezTo>
                  <a:pt x="57321" y="64448"/>
                  <a:pt x="60619" y="63187"/>
                  <a:pt x="64304" y="62946"/>
                </a:cubicBezTo>
                <a:cubicBezTo>
                  <a:pt x="64917" y="62908"/>
                  <a:pt x="65527" y="62891"/>
                  <a:pt x="66135" y="62891"/>
                </a:cubicBezTo>
                <a:cubicBezTo>
                  <a:pt x="70149" y="62891"/>
                  <a:pt x="74078" y="63645"/>
                  <a:pt x="78077" y="64110"/>
                </a:cubicBezTo>
                <a:cubicBezTo>
                  <a:pt x="79490" y="64275"/>
                  <a:pt x="80903" y="64370"/>
                  <a:pt x="82313" y="64370"/>
                </a:cubicBezTo>
                <a:cubicBezTo>
                  <a:pt x="84630" y="64370"/>
                  <a:pt x="86939" y="64112"/>
                  <a:pt x="89231" y="63478"/>
                </a:cubicBezTo>
                <a:cubicBezTo>
                  <a:pt x="95100" y="61879"/>
                  <a:pt x="99317" y="58485"/>
                  <a:pt x="101257" y="52568"/>
                </a:cubicBezTo>
                <a:cubicBezTo>
                  <a:pt x="102421" y="48980"/>
                  <a:pt x="102324" y="45294"/>
                  <a:pt x="101354" y="41706"/>
                </a:cubicBezTo>
                <a:cubicBezTo>
                  <a:pt x="100241" y="37388"/>
                  <a:pt x="98929" y="33074"/>
                  <a:pt x="97331" y="28903"/>
                </a:cubicBezTo>
                <a:cubicBezTo>
                  <a:pt x="94518" y="21435"/>
                  <a:pt x="93692" y="13870"/>
                  <a:pt x="95585" y="6111"/>
                </a:cubicBezTo>
                <a:cubicBezTo>
                  <a:pt x="96070" y="4074"/>
                  <a:pt x="96505" y="2084"/>
                  <a:pt x="9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28"/>
          <p:cNvGrpSpPr/>
          <p:nvPr/>
        </p:nvGrpSpPr>
        <p:grpSpPr>
          <a:xfrm>
            <a:off x="978456" y="-39258"/>
            <a:ext cx="1459423" cy="688386"/>
            <a:chOff x="2772675" y="3209200"/>
            <a:chExt cx="2642925" cy="1246625"/>
          </a:xfrm>
        </p:grpSpPr>
        <p:sp>
          <p:nvSpPr>
            <p:cNvPr id="1112" name="Google Shape;1112;p28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28"/>
          <p:cNvGrpSpPr/>
          <p:nvPr/>
        </p:nvGrpSpPr>
        <p:grpSpPr>
          <a:xfrm>
            <a:off x="123430" y="1205590"/>
            <a:ext cx="487252" cy="596410"/>
            <a:chOff x="2229900" y="1049875"/>
            <a:chExt cx="958025" cy="1172650"/>
          </a:xfrm>
        </p:grpSpPr>
        <p:sp>
          <p:nvSpPr>
            <p:cNvPr id="1125" name="Google Shape;1125;p28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8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28"/>
          <p:cNvGrpSpPr/>
          <p:nvPr/>
        </p:nvGrpSpPr>
        <p:grpSpPr>
          <a:xfrm rot="-1292740">
            <a:off x="1055488" y="3879987"/>
            <a:ext cx="859066" cy="1348284"/>
            <a:chOff x="2393300" y="1206650"/>
            <a:chExt cx="1306900" cy="2051150"/>
          </a:xfrm>
        </p:grpSpPr>
        <p:sp>
          <p:nvSpPr>
            <p:cNvPr id="1136" name="Google Shape;1136;p28"/>
            <p:cNvSpPr/>
            <p:nvPr/>
          </p:nvSpPr>
          <p:spPr>
            <a:xfrm>
              <a:off x="2393300" y="1206650"/>
              <a:ext cx="1306900" cy="2051150"/>
            </a:xfrm>
            <a:custGeom>
              <a:avLst/>
              <a:gdLst/>
              <a:ahLst/>
              <a:cxnLst/>
              <a:rect l="l" t="t" r="r" b="b"/>
              <a:pathLst>
                <a:path w="52276" h="82046" extrusionOk="0">
                  <a:moveTo>
                    <a:pt x="33883" y="278"/>
                  </a:moveTo>
                  <a:cubicBezTo>
                    <a:pt x="34672" y="376"/>
                    <a:pt x="35067" y="921"/>
                    <a:pt x="35312" y="1560"/>
                  </a:cubicBezTo>
                  <a:cubicBezTo>
                    <a:pt x="35560" y="2302"/>
                    <a:pt x="35805" y="3040"/>
                    <a:pt x="35955" y="3829"/>
                  </a:cubicBezTo>
                  <a:cubicBezTo>
                    <a:pt x="36349" y="5999"/>
                    <a:pt x="36645" y="8220"/>
                    <a:pt x="36645" y="10488"/>
                  </a:cubicBezTo>
                  <a:cubicBezTo>
                    <a:pt x="36645" y="12658"/>
                    <a:pt x="36251" y="14777"/>
                    <a:pt x="35461" y="16801"/>
                  </a:cubicBezTo>
                  <a:cubicBezTo>
                    <a:pt x="34475" y="19267"/>
                    <a:pt x="33536" y="21681"/>
                    <a:pt x="32550" y="24100"/>
                  </a:cubicBezTo>
                  <a:cubicBezTo>
                    <a:pt x="32502" y="24147"/>
                    <a:pt x="32451" y="24246"/>
                    <a:pt x="32352" y="24297"/>
                  </a:cubicBezTo>
                  <a:cubicBezTo>
                    <a:pt x="32798" y="21634"/>
                    <a:pt x="33240" y="18971"/>
                    <a:pt x="33587" y="16308"/>
                  </a:cubicBezTo>
                  <a:cubicBezTo>
                    <a:pt x="33982" y="13645"/>
                    <a:pt x="34179" y="10982"/>
                    <a:pt x="34424" y="8267"/>
                  </a:cubicBezTo>
                  <a:lnTo>
                    <a:pt x="34424" y="8267"/>
                  </a:lnTo>
                  <a:cubicBezTo>
                    <a:pt x="34029" y="9845"/>
                    <a:pt x="33785" y="11424"/>
                    <a:pt x="33635" y="13053"/>
                  </a:cubicBezTo>
                  <a:cubicBezTo>
                    <a:pt x="33489" y="14580"/>
                    <a:pt x="33339" y="16059"/>
                    <a:pt x="33094" y="17590"/>
                  </a:cubicBezTo>
                  <a:cubicBezTo>
                    <a:pt x="32700" y="20005"/>
                    <a:pt x="32254" y="22423"/>
                    <a:pt x="31812" y="24790"/>
                  </a:cubicBezTo>
                  <a:cubicBezTo>
                    <a:pt x="31761" y="25284"/>
                    <a:pt x="31615" y="25777"/>
                    <a:pt x="31516" y="26270"/>
                  </a:cubicBezTo>
                  <a:lnTo>
                    <a:pt x="31417" y="26270"/>
                  </a:lnTo>
                  <a:lnTo>
                    <a:pt x="31417" y="25678"/>
                  </a:lnTo>
                  <a:cubicBezTo>
                    <a:pt x="31516" y="24147"/>
                    <a:pt x="31169" y="22620"/>
                    <a:pt x="30972" y="21090"/>
                  </a:cubicBezTo>
                  <a:cubicBezTo>
                    <a:pt x="30826" y="19957"/>
                    <a:pt x="30676" y="18872"/>
                    <a:pt x="30628" y="17736"/>
                  </a:cubicBezTo>
                  <a:cubicBezTo>
                    <a:pt x="30577" y="16059"/>
                    <a:pt x="30577" y="14434"/>
                    <a:pt x="30628" y="12757"/>
                  </a:cubicBezTo>
                  <a:cubicBezTo>
                    <a:pt x="30727" y="11128"/>
                    <a:pt x="30873" y="9502"/>
                    <a:pt x="31121" y="7924"/>
                  </a:cubicBezTo>
                  <a:cubicBezTo>
                    <a:pt x="31319" y="6444"/>
                    <a:pt x="31615" y="5012"/>
                    <a:pt x="31958" y="3584"/>
                  </a:cubicBezTo>
                  <a:cubicBezTo>
                    <a:pt x="32155" y="2744"/>
                    <a:pt x="32550" y="1955"/>
                    <a:pt x="32897" y="1166"/>
                  </a:cubicBezTo>
                  <a:cubicBezTo>
                    <a:pt x="33094" y="724"/>
                    <a:pt x="33390" y="376"/>
                    <a:pt x="33883" y="278"/>
                  </a:cubicBezTo>
                  <a:close/>
                  <a:moveTo>
                    <a:pt x="21305" y="3927"/>
                  </a:moveTo>
                  <a:cubicBezTo>
                    <a:pt x="21850" y="4026"/>
                    <a:pt x="22244" y="4472"/>
                    <a:pt x="22540" y="4914"/>
                  </a:cubicBezTo>
                  <a:cubicBezTo>
                    <a:pt x="22883" y="5505"/>
                    <a:pt x="23278" y="6097"/>
                    <a:pt x="23527" y="6740"/>
                  </a:cubicBezTo>
                  <a:cubicBezTo>
                    <a:pt x="24856" y="10291"/>
                    <a:pt x="26288" y="13842"/>
                    <a:pt x="27322" y="17492"/>
                  </a:cubicBezTo>
                  <a:cubicBezTo>
                    <a:pt x="27965" y="19807"/>
                    <a:pt x="28308" y="22175"/>
                    <a:pt x="28162" y="24593"/>
                  </a:cubicBezTo>
                  <a:cubicBezTo>
                    <a:pt x="28064" y="25627"/>
                    <a:pt x="27867" y="26665"/>
                    <a:pt x="27717" y="27749"/>
                  </a:cubicBezTo>
                  <a:cubicBezTo>
                    <a:pt x="27669" y="28243"/>
                    <a:pt x="27571" y="28736"/>
                    <a:pt x="27472" y="29276"/>
                  </a:cubicBezTo>
                  <a:cubicBezTo>
                    <a:pt x="26829" y="23311"/>
                    <a:pt x="25053" y="17590"/>
                    <a:pt x="22935" y="12015"/>
                  </a:cubicBezTo>
                  <a:lnTo>
                    <a:pt x="22935" y="12015"/>
                  </a:lnTo>
                  <a:cubicBezTo>
                    <a:pt x="23278" y="13250"/>
                    <a:pt x="23673" y="14434"/>
                    <a:pt x="24067" y="15665"/>
                  </a:cubicBezTo>
                  <a:cubicBezTo>
                    <a:pt x="24955" y="18427"/>
                    <a:pt x="25744" y="21240"/>
                    <a:pt x="26288" y="24147"/>
                  </a:cubicBezTo>
                  <a:cubicBezTo>
                    <a:pt x="26584" y="25678"/>
                    <a:pt x="26782" y="27256"/>
                    <a:pt x="26979" y="28834"/>
                  </a:cubicBezTo>
                  <a:cubicBezTo>
                    <a:pt x="27077" y="29229"/>
                    <a:pt x="27125" y="29624"/>
                    <a:pt x="27026" y="30065"/>
                  </a:cubicBezTo>
                  <a:cubicBezTo>
                    <a:pt x="26979" y="30018"/>
                    <a:pt x="26928" y="29919"/>
                    <a:pt x="26928" y="29868"/>
                  </a:cubicBezTo>
                  <a:cubicBezTo>
                    <a:pt x="25448" y="26712"/>
                    <a:pt x="23968" y="23556"/>
                    <a:pt x="22588" y="20352"/>
                  </a:cubicBezTo>
                  <a:cubicBezTo>
                    <a:pt x="21357" y="17637"/>
                    <a:pt x="20568" y="14730"/>
                    <a:pt x="20173" y="11771"/>
                  </a:cubicBezTo>
                  <a:cubicBezTo>
                    <a:pt x="19924" y="10240"/>
                    <a:pt x="19877" y="8760"/>
                    <a:pt x="19924" y="7281"/>
                  </a:cubicBezTo>
                  <a:cubicBezTo>
                    <a:pt x="19976" y="6492"/>
                    <a:pt x="20173" y="5703"/>
                    <a:pt x="20319" y="4914"/>
                  </a:cubicBezTo>
                  <a:cubicBezTo>
                    <a:pt x="20469" y="4420"/>
                    <a:pt x="20714" y="4026"/>
                    <a:pt x="21305" y="3927"/>
                  </a:cubicBezTo>
                  <a:close/>
                  <a:moveTo>
                    <a:pt x="51064" y="12949"/>
                  </a:moveTo>
                  <a:cubicBezTo>
                    <a:pt x="51537" y="12949"/>
                    <a:pt x="51835" y="13243"/>
                    <a:pt x="51835" y="13791"/>
                  </a:cubicBezTo>
                  <a:cubicBezTo>
                    <a:pt x="51784" y="14434"/>
                    <a:pt x="51685" y="15073"/>
                    <a:pt x="51586" y="15716"/>
                  </a:cubicBezTo>
                  <a:cubicBezTo>
                    <a:pt x="51586" y="15961"/>
                    <a:pt x="51488" y="16158"/>
                    <a:pt x="51389" y="16407"/>
                  </a:cubicBezTo>
                  <a:cubicBezTo>
                    <a:pt x="50205" y="19314"/>
                    <a:pt x="48974" y="22226"/>
                    <a:pt x="47148" y="24889"/>
                  </a:cubicBezTo>
                  <a:cubicBezTo>
                    <a:pt x="46161" y="26317"/>
                    <a:pt x="44879" y="27552"/>
                    <a:pt x="43550" y="28637"/>
                  </a:cubicBezTo>
                  <a:cubicBezTo>
                    <a:pt x="42169" y="29770"/>
                    <a:pt x="40736" y="30855"/>
                    <a:pt x="39308" y="31991"/>
                  </a:cubicBezTo>
                  <a:lnTo>
                    <a:pt x="36645" y="34208"/>
                  </a:lnTo>
                  <a:cubicBezTo>
                    <a:pt x="36546" y="34307"/>
                    <a:pt x="36448" y="34405"/>
                    <a:pt x="36298" y="34504"/>
                  </a:cubicBezTo>
                  <a:cubicBezTo>
                    <a:pt x="36298" y="34405"/>
                    <a:pt x="36251" y="34358"/>
                    <a:pt x="36251" y="34307"/>
                  </a:cubicBezTo>
                  <a:cubicBezTo>
                    <a:pt x="37138" y="31991"/>
                    <a:pt x="37975" y="29624"/>
                    <a:pt x="39454" y="27552"/>
                  </a:cubicBezTo>
                  <a:cubicBezTo>
                    <a:pt x="40934" y="25481"/>
                    <a:pt x="42070" y="23212"/>
                    <a:pt x="43301" y="20991"/>
                  </a:cubicBezTo>
                  <a:cubicBezTo>
                    <a:pt x="44287" y="19070"/>
                    <a:pt x="45522" y="17294"/>
                    <a:pt x="46903" y="15617"/>
                  </a:cubicBezTo>
                  <a:cubicBezTo>
                    <a:pt x="47740" y="14580"/>
                    <a:pt x="48627" y="13692"/>
                    <a:pt x="49910" y="13152"/>
                  </a:cubicBezTo>
                  <a:cubicBezTo>
                    <a:pt x="50205" y="13053"/>
                    <a:pt x="50600" y="12954"/>
                    <a:pt x="50947" y="12954"/>
                  </a:cubicBezTo>
                  <a:cubicBezTo>
                    <a:pt x="50987" y="12951"/>
                    <a:pt x="51026" y="12949"/>
                    <a:pt x="51064" y="12949"/>
                  </a:cubicBezTo>
                  <a:close/>
                  <a:moveTo>
                    <a:pt x="13417" y="17423"/>
                  </a:moveTo>
                  <a:cubicBezTo>
                    <a:pt x="13688" y="17423"/>
                    <a:pt x="14002" y="17573"/>
                    <a:pt x="14354" y="17886"/>
                  </a:cubicBezTo>
                  <a:cubicBezTo>
                    <a:pt x="14847" y="18328"/>
                    <a:pt x="15289" y="18872"/>
                    <a:pt x="15683" y="19464"/>
                  </a:cubicBezTo>
                  <a:cubicBezTo>
                    <a:pt x="17017" y="21484"/>
                    <a:pt x="18003" y="23705"/>
                    <a:pt x="18891" y="25923"/>
                  </a:cubicBezTo>
                  <a:cubicBezTo>
                    <a:pt x="20319" y="29426"/>
                    <a:pt x="21305" y="33024"/>
                    <a:pt x="22146" y="36725"/>
                  </a:cubicBezTo>
                  <a:cubicBezTo>
                    <a:pt x="22738" y="39140"/>
                    <a:pt x="23179" y="41558"/>
                    <a:pt x="23724" y="44024"/>
                  </a:cubicBezTo>
                  <a:cubicBezTo>
                    <a:pt x="23968" y="45058"/>
                    <a:pt x="24363" y="46143"/>
                    <a:pt x="24659" y="47180"/>
                  </a:cubicBezTo>
                  <a:cubicBezTo>
                    <a:pt x="24710" y="47279"/>
                    <a:pt x="24710" y="47378"/>
                    <a:pt x="24758" y="47524"/>
                  </a:cubicBezTo>
                  <a:cubicBezTo>
                    <a:pt x="24659" y="47476"/>
                    <a:pt x="24612" y="47425"/>
                    <a:pt x="24560" y="47425"/>
                  </a:cubicBezTo>
                  <a:cubicBezTo>
                    <a:pt x="22982" y="45504"/>
                    <a:pt x="21455" y="43630"/>
                    <a:pt x="19877" y="41704"/>
                  </a:cubicBezTo>
                  <a:cubicBezTo>
                    <a:pt x="18200" y="39684"/>
                    <a:pt x="16622" y="37613"/>
                    <a:pt x="15387" y="35293"/>
                  </a:cubicBezTo>
                  <a:cubicBezTo>
                    <a:pt x="14302" y="33222"/>
                    <a:pt x="13663" y="31004"/>
                    <a:pt x="13269" y="28685"/>
                  </a:cubicBezTo>
                  <a:cubicBezTo>
                    <a:pt x="12921" y="26613"/>
                    <a:pt x="12625" y="24542"/>
                    <a:pt x="12381" y="22471"/>
                  </a:cubicBezTo>
                  <a:cubicBezTo>
                    <a:pt x="12231" y="21240"/>
                    <a:pt x="12132" y="20005"/>
                    <a:pt x="12381" y="18774"/>
                  </a:cubicBezTo>
                  <a:cubicBezTo>
                    <a:pt x="12428" y="18675"/>
                    <a:pt x="12428" y="18576"/>
                    <a:pt x="12479" y="18427"/>
                  </a:cubicBezTo>
                  <a:cubicBezTo>
                    <a:pt x="12687" y="17772"/>
                    <a:pt x="13003" y="17423"/>
                    <a:pt x="13417" y="17423"/>
                  </a:cubicBezTo>
                  <a:close/>
                  <a:moveTo>
                    <a:pt x="34698" y="23750"/>
                  </a:moveTo>
                  <a:cubicBezTo>
                    <a:pt x="34952" y="23750"/>
                    <a:pt x="35172" y="23952"/>
                    <a:pt x="35312" y="24345"/>
                  </a:cubicBezTo>
                  <a:cubicBezTo>
                    <a:pt x="35607" y="25086"/>
                    <a:pt x="35706" y="25875"/>
                    <a:pt x="35560" y="26665"/>
                  </a:cubicBezTo>
                  <a:cubicBezTo>
                    <a:pt x="35067" y="30263"/>
                    <a:pt x="34278" y="33814"/>
                    <a:pt x="33339" y="37317"/>
                  </a:cubicBezTo>
                  <a:cubicBezTo>
                    <a:pt x="32798" y="39337"/>
                    <a:pt x="31812" y="41211"/>
                    <a:pt x="30727" y="42987"/>
                  </a:cubicBezTo>
                  <a:cubicBezTo>
                    <a:pt x="29591" y="44861"/>
                    <a:pt x="28506" y="46735"/>
                    <a:pt x="27421" y="48609"/>
                  </a:cubicBezTo>
                  <a:cubicBezTo>
                    <a:pt x="27373" y="48707"/>
                    <a:pt x="27275" y="48806"/>
                    <a:pt x="27223" y="48905"/>
                  </a:cubicBezTo>
                  <a:lnTo>
                    <a:pt x="27125" y="48905"/>
                  </a:lnTo>
                  <a:cubicBezTo>
                    <a:pt x="27223" y="48510"/>
                    <a:pt x="27322" y="48116"/>
                    <a:pt x="27322" y="47772"/>
                  </a:cubicBezTo>
                  <a:cubicBezTo>
                    <a:pt x="27472" y="46194"/>
                    <a:pt x="27571" y="44616"/>
                    <a:pt x="27618" y="43038"/>
                  </a:cubicBezTo>
                  <a:cubicBezTo>
                    <a:pt x="27618" y="42000"/>
                    <a:pt x="27472" y="41014"/>
                    <a:pt x="27373" y="40028"/>
                  </a:cubicBezTo>
                  <a:cubicBezTo>
                    <a:pt x="27176" y="37120"/>
                    <a:pt x="27322" y="34259"/>
                    <a:pt x="29050" y="31695"/>
                  </a:cubicBezTo>
                  <a:cubicBezTo>
                    <a:pt x="29393" y="31150"/>
                    <a:pt x="29741" y="30559"/>
                    <a:pt x="30135" y="29967"/>
                  </a:cubicBezTo>
                  <a:cubicBezTo>
                    <a:pt x="31169" y="28389"/>
                    <a:pt x="32155" y="26810"/>
                    <a:pt x="33193" y="25232"/>
                  </a:cubicBezTo>
                  <a:cubicBezTo>
                    <a:pt x="33489" y="24838"/>
                    <a:pt x="33733" y="24443"/>
                    <a:pt x="34081" y="24100"/>
                  </a:cubicBezTo>
                  <a:cubicBezTo>
                    <a:pt x="34293" y="23866"/>
                    <a:pt x="34505" y="23750"/>
                    <a:pt x="34698" y="23750"/>
                  </a:cubicBezTo>
                  <a:close/>
                  <a:moveTo>
                    <a:pt x="34818" y="47674"/>
                  </a:moveTo>
                  <a:lnTo>
                    <a:pt x="34968" y="47772"/>
                  </a:lnTo>
                  <a:cubicBezTo>
                    <a:pt x="34917" y="47970"/>
                    <a:pt x="34968" y="48214"/>
                    <a:pt x="34870" y="48364"/>
                  </a:cubicBezTo>
                  <a:cubicBezTo>
                    <a:pt x="34574" y="48956"/>
                    <a:pt x="34325" y="49548"/>
                    <a:pt x="33931" y="50088"/>
                  </a:cubicBezTo>
                  <a:cubicBezTo>
                    <a:pt x="32996" y="51370"/>
                    <a:pt x="31859" y="52408"/>
                    <a:pt x="30628" y="53394"/>
                  </a:cubicBezTo>
                  <a:cubicBezTo>
                    <a:pt x="31911" y="51619"/>
                    <a:pt x="33142" y="49844"/>
                    <a:pt x="34424" y="48068"/>
                  </a:cubicBezTo>
                  <a:cubicBezTo>
                    <a:pt x="34522" y="47918"/>
                    <a:pt x="34720" y="47820"/>
                    <a:pt x="34818" y="47674"/>
                  </a:cubicBezTo>
                  <a:close/>
                  <a:moveTo>
                    <a:pt x="643" y="30906"/>
                  </a:moveTo>
                  <a:cubicBezTo>
                    <a:pt x="888" y="31004"/>
                    <a:pt x="1136" y="31004"/>
                    <a:pt x="1282" y="31150"/>
                  </a:cubicBezTo>
                  <a:cubicBezTo>
                    <a:pt x="1728" y="31545"/>
                    <a:pt x="2123" y="31892"/>
                    <a:pt x="2517" y="32334"/>
                  </a:cubicBezTo>
                  <a:cubicBezTo>
                    <a:pt x="4241" y="34358"/>
                    <a:pt x="5476" y="36674"/>
                    <a:pt x="6510" y="39092"/>
                  </a:cubicBezTo>
                  <a:cubicBezTo>
                    <a:pt x="7200" y="40817"/>
                    <a:pt x="7942" y="42545"/>
                    <a:pt x="8731" y="44269"/>
                  </a:cubicBezTo>
                  <a:cubicBezTo>
                    <a:pt x="10554" y="48510"/>
                    <a:pt x="13269" y="52211"/>
                    <a:pt x="16721" y="55316"/>
                  </a:cubicBezTo>
                  <a:cubicBezTo>
                    <a:pt x="17952" y="56452"/>
                    <a:pt x="19187" y="57636"/>
                    <a:pt x="20418" y="58768"/>
                  </a:cubicBezTo>
                  <a:cubicBezTo>
                    <a:pt x="20615" y="58965"/>
                    <a:pt x="20765" y="59163"/>
                    <a:pt x="20962" y="59360"/>
                  </a:cubicBezTo>
                  <a:cubicBezTo>
                    <a:pt x="20911" y="59360"/>
                    <a:pt x="20911" y="59411"/>
                    <a:pt x="20863" y="59411"/>
                  </a:cubicBezTo>
                  <a:cubicBezTo>
                    <a:pt x="20812" y="59411"/>
                    <a:pt x="20714" y="59360"/>
                    <a:pt x="20615" y="59313"/>
                  </a:cubicBezTo>
                  <a:cubicBezTo>
                    <a:pt x="17510" y="57683"/>
                    <a:pt x="14452" y="55860"/>
                    <a:pt x="11592" y="53836"/>
                  </a:cubicBezTo>
                  <a:cubicBezTo>
                    <a:pt x="6660" y="50384"/>
                    <a:pt x="3405" y="45650"/>
                    <a:pt x="1776" y="39882"/>
                  </a:cubicBezTo>
                  <a:cubicBezTo>
                    <a:pt x="1184" y="37858"/>
                    <a:pt x="742" y="35739"/>
                    <a:pt x="493" y="33668"/>
                  </a:cubicBezTo>
                  <a:cubicBezTo>
                    <a:pt x="395" y="32878"/>
                    <a:pt x="150" y="32089"/>
                    <a:pt x="446" y="31300"/>
                  </a:cubicBezTo>
                  <a:lnTo>
                    <a:pt x="643" y="30906"/>
                  </a:lnTo>
                  <a:close/>
                  <a:moveTo>
                    <a:pt x="50699" y="39135"/>
                  </a:moveTo>
                  <a:cubicBezTo>
                    <a:pt x="51342" y="39135"/>
                    <a:pt x="51685" y="39439"/>
                    <a:pt x="51685" y="40126"/>
                  </a:cubicBezTo>
                  <a:cubicBezTo>
                    <a:pt x="51685" y="40572"/>
                    <a:pt x="51638" y="41014"/>
                    <a:pt x="51488" y="41408"/>
                  </a:cubicBezTo>
                  <a:cubicBezTo>
                    <a:pt x="51144" y="42150"/>
                    <a:pt x="50750" y="42888"/>
                    <a:pt x="50355" y="43578"/>
                  </a:cubicBezTo>
                  <a:cubicBezTo>
                    <a:pt x="48876" y="45997"/>
                    <a:pt x="47199" y="48313"/>
                    <a:pt x="45424" y="50483"/>
                  </a:cubicBezTo>
                  <a:cubicBezTo>
                    <a:pt x="43944" y="52309"/>
                    <a:pt x="42117" y="53690"/>
                    <a:pt x="40243" y="55020"/>
                  </a:cubicBezTo>
                  <a:cubicBezTo>
                    <a:pt x="38223" y="56401"/>
                    <a:pt x="36298" y="57833"/>
                    <a:pt x="34475" y="59411"/>
                  </a:cubicBezTo>
                  <a:cubicBezTo>
                    <a:pt x="33193" y="60595"/>
                    <a:pt x="31958" y="61778"/>
                    <a:pt x="30924" y="63108"/>
                  </a:cubicBezTo>
                  <a:cubicBezTo>
                    <a:pt x="30826" y="63258"/>
                    <a:pt x="30676" y="63357"/>
                    <a:pt x="30577" y="63455"/>
                  </a:cubicBezTo>
                  <a:cubicBezTo>
                    <a:pt x="30577" y="63455"/>
                    <a:pt x="30530" y="63404"/>
                    <a:pt x="30478" y="63404"/>
                  </a:cubicBezTo>
                  <a:cubicBezTo>
                    <a:pt x="30577" y="63108"/>
                    <a:pt x="30676" y="62863"/>
                    <a:pt x="30774" y="62567"/>
                  </a:cubicBezTo>
                  <a:cubicBezTo>
                    <a:pt x="31220" y="61135"/>
                    <a:pt x="31615" y="59656"/>
                    <a:pt x="32155" y="58228"/>
                  </a:cubicBezTo>
                  <a:cubicBezTo>
                    <a:pt x="33193" y="55466"/>
                    <a:pt x="34917" y="53146"/>
                    <a:pt x="36941" y="51027"/>
                  </a:cubicBezTo>
                  <a:cubicBezTo>
                    <a:pt x="38618" y="49299"/>
                    <a:pt x="40295" y="47622"/>
                    <a:pt x="41971" y="45997"/>
                  </a:cubicBezTo>
                  <a:cubicBezTo>
                    <a:pt x="43747" y="44221"/>
                    <a:pt x="45570" y="42545"/>
                    <a:pt x="47345" y="40817"/>
                  </a:cubicBezTo>
                  <a:cubicBezTo>
                    <a:pt x="47988" y="40225"/>
                    <a:pt x="48726" y="39732"/>
                    <a:pt x="49515" y="39436"/>
                  </a:cubicBezTo>
                  <a:cubicBezTo>
                    <a:pt x="49862" y="39290"/>
                    <a:pt x="50205" y="39191"/>
                    <a:pt x="50553" y="39140"/>
                  </a:cubicBezTo>
                  <a:cubicBezTo>
                    <a:pt x="50603" y="39137"/>
                    <a:pt x="50652" y="39135"/>
                    <a:pt x="50699" y="39135"/>
                  </a:cubicBezTo>
                  <a:close/>
                  <a:moveTo>
                    <a:pt x="13663" y="62765"/>
                  </a:moveTo>
                  <a:cubicBezTo>
                    <a:pt x="14105" y="63061"/>
                    <a:pt x="14500" y="63258"/>
                    <a:pt x="14847" y="63554"/>
                  </a:cubicBezTo>
                  <a:cubicBezTo>
                    <a:pt x="15782" y="64442"/>
                    <a:pt x="16721" y="65329"/>
                    <a:pt x="17608" y="66264"/>
                  </a:cubicBezTo>
                  <a:cubicBezTo>
                    <a:pt x="18149" y="66757"/>
                    <a:pt x="18595" y="67302"/>
                    <a:pt x="19187" y="67894"/>
                  </a:cubicBezTo>
                  <a:cubicBezTo>
                    <a:pt x="17557" y="67349"/>
                    <a:pt x="13860" y="63948"/>
                    <a:pt x="13663" y="62765"/>
                  </a:cubicBezTo>
                  <a:close/>
                  <a:moveTo>
                    <a:pt x="33925" y="0"/>
                  </a:moveTo>
                  <a:cubicBezTo>
                    <a:pt x="33491" y="0"/>
                    <a:pt x="33056" y="226"/>
                    <a:pt x="32747" y="771"/>
                  </a:cubicBezTo>
                  <a:cubicBezTo>
                    <a:pt x="32404" y="1363"/>
                    <a:pt x="32108" y="2053"/>
                    <a:pt x="31859" y="2696"/>
                  </a:cubicBezTo>
                  <a:cubicBezTo>
                    <a:pt x="31267" y="4373"/>
                    <a:pt x="30972" y="6149"/>
                    <a:pt x="30727" y="7924"/>
                  </a:cubicBezTo>
                  <a:cubicBezTo>
                    <a:pt x="30478" y="9798"/>
                    <a:pt x="30281" y="11719"/>
                    <a:pt x="30234" y="13645"/>
                  </a:cubicBezTo>
                  <a:cubicBezTo>
                    <a:pt x="30234" y="14730"/>
                    <a:pt x="30182" y="15862"/>
                    <a:pt x="30281" y="16998"/>
                  </a:cubicBezTo>
                  <a:cubicBezTo>
                    <a:pt x="30380" y="18576"/>
                    <a:pt x="30478" y="20155"/>
                    <a:pt x="30676" y="21681"/>
                  </a:cubicBezTo>
                  <a:cubicBezTo>
                    <a:pt x="30972" y="23457"/>
                    <a:pt x="31220" y="25232"/>
                    <a:pt x="31169" y="27059"/>
                  </a:cubicBezTo>
                  <a:cubicBezTo>
                    <a:pt x="31169" y="27552"/>
                    <a:pt x="31070" y="27947"/>
                    <a:pt x="30774" y="28341"/>
                  </a:cubicBezTo>
                  <a:cubicBezTo>
                    <a:pt x="29741" y="29868"/>
                    <a:pt x="28656" y="31399"/>
                    <a:pt x="27867" y="33123"/>
                  </a:cubicBezTo>
                  <a:cubicBezTo>
                    <a:pt x="27815" y="33174"/>
                    <a:pt x="27768" y="33222"/>
                    <a:pt x="27669" y="33372"/>
                  </a:cubicBezTo>
                  <a:cubicBezTo>
                    <a:pt x="27669" y="33222"/>
                    <a:pt x="27618" y="33123"/>
                    <a:pt x="27618" y="33024"/>
                  </a:cubicBezTo>
                  <a:cubicBezTo>
                    <a:pt x="27519" y="31150"/>
                    <a:pt x="27717" y="29328"/>
                    <a:pt x="28064" y="27454"/>
                  </a:cubicBezTo>
                  <a:cubicBezTo>
                    <a:pt x="28407" y="25627"/>
                    <a:pt x="28656" y="23753"/>
                    <a:pt x="28458" y="21831"/>
                  </a:cubicBezTo>
                  <a:cubicBezTo>
                    <a:pt x="28261" y="20005"/>
                    <a:pt x="27965" y="18182"/>
                    <a:pt x="27373" y="16407"/>
                  </a:cubicBezTo>
                  <a:cubicBezTo>
                    <a:pt x="26237" y="13199"/>
                    <a:pt x="25105" y="9995"/>
                    <a:pt x="23921" y="6788"/>
                  </a:cubicBezTo>
                  <a:cubicBezTo>
                    <a:pt x="23673" y="6097"/>
                    <a:pt x="23231" y="5458"/>
                    <a:pt x="22836" y="4768"/>
                  </a:cubicBezTo>
                  <a:cubicBezTo>
                    <a:pt x="22639" y="4472"/>
                    <a:pt x="22343" y="4176"/>
                    <a:pt x="22047" y="3927"/>
                  </a:cubicBezTo>
                  <a:cubicBezTo>
                    <a:pt x="21800" y="3722"/>
                    <a:pt x="21520" y="3619"/>
                    <a:pt x="21247" y="3619"/>
                  </a:cubicBezTo>
                  <a:cubicBezTo>
                    <a:pt x="20866" y="3619"/>
                    <a:pt x="20502" y="3820"/>
                    <a:pt x="20272" y="4223"/>
                  </a:cubicBezTo>
                  <a:cubicBezTo>
                    <a:pt x="20074" y="4570"/>
                    <a:pt x="19924" y="5012"/>
                    <a:pt x="19826" y="5407"/>
                  </a:cubicBezTo>
                  <a:cubicBezTo>
                    <a:pt x="19483" y="7036"/>
                    <a:pt x="19483" y="8760"/>
                    <a:pt x="19629" y="10437"/>
                  </a:cubicBezTo>
                  <a:cubicBezTo>
                    <a:pt x="19826" y="12363"/>
                    <a:pt x="20173" y="14284"/>
                    <a:pt x="20666" y="16158"/>
                  </a:cubicBezTo>
                  <a:cubicBezTo>
                    <a:pt x="21357" y="18821"/>
                    <a:pt x="22540" y="21287"/>
                    <a:pt x="23673" y="23753"/>
                  </a:cubicBezTo>
                  <a:cubicBezTo>
                    <a:pt x="24710" y="25974"/>
                    <a:pt x="25744" y="28191"/>
                    <a:pt x="26782" y="30361"/>
                  </a:cubicBezTo>
                  <a:cubicBezTo>
                    <a:pt x="27472" y="31892"/>
                    <a:pt x="27571" y="33470"/>
                    <a:pt x="27223" y="35048"/>
                  </a:cubicBezTo>
                  <a:cubicBezTo>
                    <a:pt x="26880" y="36674"/>
                    <a:pt x="26979" y="38351"/>
                    <a:pt x="27026" y="40028"/>
                  </a:cubicBezTo>
                  <a:cubicBezTo>
                    <a:pt x="27077" y="40967"/>
                    <a:pt x="27223" y="41902"/>
                    <a:pt x="27223" y="42841"/>
                  </a:cubicBezTo>
                  <a:cubicBezTo>
                    <a:pt x="27275" y="43874"/>
                    <a:pt x="27125" y="44912"/>
                    <a:pt x="27125" y="45946"/>
                  </a:cubicBezTo>
                  <a:cubicBezTo>
                    <a:pt x="27125" y="48068"/>
                    <a:pt x="26434" y="50088"/>
                    <a:pt x="26138" y="52160"/>
                  </a:cubicBezTo>
                  <a:cubicBezTo>
                    <a:pt x="26091" y="52112"/>
                    <a:pt x="26091" y="52061"/>
                    <a:pt x="26091" y="52014"/>
                  </a:cubicBezTo>
                  <a:cubicBezTo>
                    <a:pt x="25941" y="50238"/>
                    <a:pt x="25547" y="48510"/>
                    <a:pt x="24955" y="46833"/>
                  </a:cubicBezTo>
                  <a:cubicBezTo>
                    <a:pt x="24264" y="45011"/>
                    <a:pt x="23822" y="43085"/>
                    <a:pt x="23428" y="41113"/>
                  </a:cubicBezTo>
                  <a:cubicBezTo>
                    <a:pt x="22836" y="37956"/>
                    <a:pt x="22094" y="34753"/>
                    <a:pt x="21207" y="31644"/>
                  </a:cubicBezTo>
                  <a:cubicBezTo>
                    <a:pt x="20074" y="27698"/>
                    <a:pt x="18642" y="23903"/>
                    <a:pt x="16622" y="20301"/>
                  </a:cubicBezTo>
                  <a:cubicBezTo>
                    <a:pt x="16228" y="19563"/>
                    <a:pt x="15683" y="18821"/>
                    <a:pt x="15143" y="18131"/>
                  </a:cubicBezTo>
                  <a:cubicBezTo>
                    <a:pt x="14894" y="17787"/>
                    <a:pt x="14500" y="17492"/>
                    <a:pt x="14105" y="17294"/>
                  </a:cubicBezTo>
                  <a:cubicBezTo>
                    <a:pt x="13856" y="17144"/>
                    <a:pt x="13617" y="17072"/>
                    <a:pt x="13395" y="17072"/>
                  </a:cubicBezTo>
                  <a:cubicBezTo>
                    <a:pt x="12961" y="17072"/>
                    <a:pt x="12591" y="17346"/>
                    <a:pt x="12330" y="17835"/>
                  </a:cubicBezTo>
                  <a:cubicBezTo>
                    <a:pt x="12231" y="18032"/>
                    <a:pt x="12184" y="18229"/>
                    <a:pt x="12085" y="18478"/>
                  </a:cubicBezTo>
                  <a:cubicBezTo>
                    <a:pt x="11789" y="19760"/>
                    <a:pt x="11836" y="21090"/>
                    <a:pt x="11986" y="22423"/>
                  </a:cubicBezTo>
                  <a:cubicBezTo>
                    <a:pt x="12231" y="24495"/>
                    <a:pt x="12578" y="26566"/>
                    <a:pt x="12874" y="28586"/>
                  </a:cubicBezTo>
                  <a:cubicBezTo>
                    <a:pt x="13367" y="31991"/>
                    <a:pt x="14551" y="35147"/>
                    <a:pt x="16571" y="37956"/>
                  </a:cubicBezTo>
                  <a:cubicBezTo>
                    <a:pt x="17952" y="39830"/>
                    <a:pt x="19431" y="41657"/>
                    <a:pt x="20863" y="43480"/>
                  </a:cubicBezTo>
                  <a:cubicBezTo>
                    <a:pt x="21996" y="44861"/>
                    <a:pt x="23231" y="46241"/>
                    <a:pt x="24316" y="47674"/>
                  </a:cubicBezTo>
                  <a:cubicBezTo>
                    <a:pt x="24907" y="48364"/>
                    <a:pt x="25349" y="49201"/>
                    <a:pt x="25499" y="50140"/>
                  </a:cubicBezTo>
                  <a:cubicBezTo>
                    <a:pt x="25645" y="51126"/>
                    <a:pt x="25795" y="52061"/>
                    <a:pt x="25795" y="53000"/>
                  </a:cubicBezTo>
                  <a:cubicBezTo>
                    <a:pt x="25795" y="54184"/>
                    <a:pt x="25645" y="55367"/>
                    <a:pt x="25499" y="56598"/>
                  </a:cubicBezTo>
                  <a:cubicBezTo>
                    <a:pt x="25401" y="57932"/>
                    <a:pt x="25251" y="59261"/>
                    <a:pt x="25152" y="60595"/>
                  </a:cubicBezTo>
                  <a:cubicBezTo>
                    <a:pt x="25105" y="61778"/>
                    <a:pt x="25152" y="63009"/>
                    <a:pt x="25152" y="64193"/>
                  </a:cubicBezTo>
                  <a:cubicBezTo>
                    <a:pt x="25152" y="64390"/>
                    <a:pt x="25152" y="64540"/>
                    <a:pt x="25105" y="64737"/>
                  </a:cubicBezTo>
                  <a:cubicBezTo>
                    <a:pt x="24955" y="64588"/>
                    <a:pt x="24907" y="64442"/>
                    <a:pt x="24809" y="64292"/>
                  </a:cubicBezTo>
                  <a:cubicBezTo>
                    <a:pt x="24264" y="62962"/>
                    <a:pt x="23527" y="61727"/>
                    <a:pt x="22588" y="60642"/>
                  </a:cubicBezTo>
                  <a:cubicBezTo>
                    <a:pt x="21061" y="58768"/>
                    <a:pt x="19285" y="57190"/>
                    <a:pt x="17510" y="55612"/>
                  </a:cubicBezTo>
                  <a:cubicBezTo>
                    <a:pt x="14058" y="52507"/>
                    <a:pt x="11197" y="48956"/>
                    <a:pt x="9323" y="44715"/>
                  </a:cubicBezTo>
                  <a:cubicBezTo>
                    <a:pt x="8483" y="42789"/>
                    <a:pt x="7646" y="40915"/>
                    <a:pt x="6857" y="38994"/>
                  </a:cubicBezTo>
                  <a:cubicBezTo>
                    <a:pt x="5820" y="36575"/>
                    <a:pt x="4589" y="34208"/>
                    <a:pt x="2813" y="32188"/>
                  </a:cubicBezTo>
                  <a:cubicBezTo>
                    <a:pt x="2419" y="31695"/>
                    <a:pt x="1925" y="31249"/>
                    <a:pt x="1432" y="30807"/>
                  </a:cubicBezTo>
                  <a:cubicBezTo>
                    <a:pt x="1234" y="30675"/>
                    <a:pt x="1036" y="30587"/>
                    <a:pt x="779" y="30587"/>
                  </a:cubicBezTo>
                  <a:cubicBezTo>
                    <a:pt x="652" y="30587"/>
                    <a:pt x="511" y="30609"/>
                    <a:pt x="347" y="30657"/>
                  </a:cubicBezTo>
                  <a:cubicBezTo>
                    <a:pt x="249" y="30906"/>
                    <a:pt x="99" y="31150"/>
                    <a:pt x="99" y="31446"/>
                  </a:cubicBezTo>
                  <a:cubicBezTo>
                    <a:pt x="51" y="32137"/>
                    <a:pt x="0" y="32827"/>
                    <a:pt x="99" y="33518"/>
                  </a:cubicBezTo>
                  <a:cubicBezTo>
                    <a:pt x="446" y="35542"/>
                    <a:pt x="789" y="37562"/>
                    <a:pt x="1282" y="39487"/>
                  </a:cubicBezTo>
                  <a:cubicBezTo>
                    <a:pt x="3010" y="46143"/>
                    <a:pt x="6806" y="51323"/>
                    <a:pt x="12578" y="54973"/>
                  </a:cubicBezTo>
                  <a:cubicBezTo>
                    <a:pt x="15289" y="56697"/>
                    <a:pt x="18003" y="58275"/>
                    <a:pt x="20812" y="59806"/>
                  </a:cubicBezTo>
                  <a:cubicBezTo>
                    <a:pt x="21554" y="60200"/>
                    <a:pt x="22244" y="60741"/>
                    <a:pt x="22785" y="61483"/>
                  </a:cubicBezTo>
                  <a:cubicBezTo>
                    <a:pt x="24264" y="63404"/>
                    <a:pt x="25203" y="65574"/>
                    <a:pt x="25302" y="68040"/>
                  </a:cubicBezTo>
                  <a:cubicBezTo>
                    <a:pt x="25349" y="68584"/>
                    <a:pt x="25401" y="69125"/>
                    <a:pt x="25499" y="69669"/>
                  </a:cubicBezTo>
                  <a:cubicBezTo>
                    <a:pt x="25645" y="70754"/>
                    <a:pt x="25843" y="71839"/>
                    <a:pt x="25992" y="72924"/>
                  </a:cubicBezTo>
                  <a:cubicBezTo>
                    <a:pt x="25941" y="72924"/>
                    <a:pt x="25894" y="72924"/>
                    <a:pt x="25894" y="72873"/>
                  </a:cubicBezTo>
                  <a:cubicBezTo>
                    <a:pt x="24856" y="71492"/>
                    <a:pt x="23527" y="70604"/>
                    <a:pt x="22047" y="69768"/>
                  </a:cubicBezTo>
                  <a:cubicBezTo>
                    <a:pt x="21404" y="69373"/>
                    <a:pt x="20765" y="68927"/>
                    <a:pt x="20173" y="68387"/>
                  </a:cubicBezTo>
                  <a:cubicBezTo>
                    <a:pt x="19384" y="67645"/>
                    <a:pt x="18642" y="66809"/>
                    <a:pt x="17904" y="66067"/>
                  </a:cubicBezTo>
                  <a:cubicBezTo>
                    <a:pt x="17163" y="65278"/>
                    <a:pt x="16472" y="64540"/>
                    <a:pt x="15683" y="63798"/>
                  </a:cubicBezTo>
                  <a:cubicBezTo>
                    <a:pt x="15289" y="63404"/>
                    <a:pt x="14748" y="63061"/>
                    <a:pt x="14255" y="62765"/>
                  </a:cubicBezTo>
                  <a:cubicBezTo>
                    <a:pt x="14072" y="62643"/>
                    <a:pt x="13889" y="62559"/>
                    <a:pt x="13694" y="62559"/>
                  </a:cubicBezTo>
                  <a:cubicBezTo>
                    <a:pt x="13574" y="62559"/>
                    <a:pt x="13448" y="62591"/>
                    <a:pt x="13316" y="62666"/>
                  </a:cubicBezTo>
                  <a:cubicBezTo>
                    <a:pt x="13170" y="63108"/>
                    <a:pt x="13415" y="63404"/>
                    <a:pt x="13663" y="63652"/>
                  </a:cubicBezTo>
                  <a:cubicBezTo>
                    <a:pt x="14500" y="64588"/>
                    <a:pt x="15340" y="65475"/>
                    <a:pt x="16228" y="66264"/>
                  </a:cubicBezTo>
                  <a:cubicBezTo>
                    <a:pt x="17952" y="67795"/>
                    <a:pt x="19924" y="68927"/>
                    <a:pt x="21850" y="70064"/>
                  </a:cubicBezTo>
                  <a:cubicBezTo>
                    <a:pt x="22738" y="70557"/>
                    <a:pt x="23574" y="71097"/>
                    <a:pt x="24363" y="71689"/>
                  </a:cubicBezTo>
                  <a:cubicBezTo>
                    <a:pt x="25349" y="72478"/>
                    <a:pt x="26138" y="73465"/>
                    <a:pt x="26434" y="74700"/>
                  </a:cubicBezTo>
                  <a:cubicBezTo>
                    <a:pt x="26683" y="75489"/>
                    <a:pt x="26928" y="76325"/>
                    <a:pt x="27176" y="77067"/>
                  </a:cubicBezTo>
                  <a:cubicBezTo>
                    <a:pt x="27669" y="78594"/>
                    <a:pt x="28261" y="80026"/>
                    <a:pt x="28900" y="81505"/>
                  </a:cubicBezTo>
                  <a:cubicBezTo>
                    <a:pt x="28999" y="81651"/>
                    <a:pt x="29098" y="81849"/>
                    <a:pt x="29196" y="82046"/>
                  </a:cubicBezTo>
                  <a:cubicBezTo>
                    <a:pt x="29247" y="81998"/>
                    <a:pt x="29295" y="81998"/>
                    <a:pt x="29346" y="81998"/>
                  </a:cubicBezTo>
                  <a:cubicBezTo>
                    <a:pt x="29393" y="81604"/>
                    <a:pt x="29393" y="81604"/>
                    <a:pt x="29098" y="81012"/>
                  </a:cubicBezTo>
                  <a:cubicBezTo>
                    <a:pt x="28557" y="79730"/>
                    <a:pt x="28064" y="78396"/>
                    <a:pt x="27571" y="77067"/>
                  </a:cubicBezTo>
                  <a:cubicBezTo>
                    <a:pt x="27322" y="76376"/>
                    <a:pt x="27125" y="75686"/>
                    <a:pt x="26928" y="74944"/>
                  </a:cubicBezTo>
                  <a:cubicBezTo>
                    <a:pt x="26584" y="73812"/>
                    <a:pt x="26632" y="72727"/>
                    <a:pt x="26928" y="71642"/>
                  </a:cubicBezTo>
                  <a:cubicBezTo>
                    <a:pt x="28210" y="67053"/>
                    <a:pt x="30727" y="63305"/>
                    <a:pt x="34179" y="60149"/>
                  </a:cubicBezTo>
                  <a:cubicBezTo>
                    <a:pt x="36101" y="58472"/>
                    <a:pt x="38125" y="56945"/>
                    <a:pt x="40243" y="55466"/>
                  </a:cubicBezTo>
                  <a:cubicBezTo>
                    <a:pt x="42117" y="54184"/>
                    <a:pt x="43944" y="52803"/>
                    <a:pt x="45424" y="51027"/>
                  </a:cubicBezTo>
                  <a:cubicBezTo>
                    <a:pt x="47345" y="48759"/>
                    <a:pt x="49073" y="46293"/>
                    <a:pt x="50651" y="43728"/>
                  </a:cubicBezTo>
                  <a:cubicBezTo>
                    <a:pt x="51192" y="42841"/>
                    <a:pt x="51736" y="41902"/>
                    <a:pt x="51981" y="40868"/>
                  </a:cubicBezTo>
                  <a:cubicBezTo>
                    <a:pt x="52275" y="39612"/>
                    <a:pt x="51715" y="38817"/>
                    <a:pt x="50635" y="38817"/>
                  </a:cubicBezTo>
                  <a:cubicBezTo>
                    <a:pt x="50442" y="38817"/>
                    <a:pt x="50232" y="38843"/>
                    <a:pt x="50008" y="38895"/>
                  </a:cubicBezTo>
                  <a:cubicBezTo>
                    <a:pt x="48974" y="39191"/>
                    <a:pt x="48035" y="39684"/>
                    <a:pt x="47298" y="40422"/>
                  </a:cubicBezTo>
                  <a:cubicBezTo>
                    <a:pt x="45917" y="41657"/>
                    <a:pt x="44536" y="42939"/>
                    <a:pt x="43254" y="44221"/>
                  </a:cubicBezTo>
                  <a:cubicBezTo>
                    <a:pt x="41032" y="46391"/>
                    <a:pt x="38815" y="48561"/>
                    <a:pt x="36645" y="50830"/>
                  </a:cubicBezTo>
                  <a:cubicBezTo>
                    <a:pt x="33733" y="53789"/>
                    <a:pt x="31713" y="57289"/>
                    <a:pt x="30727" y="61333"/>
                  </a:cubicBezTo>
                  <a:cubicBezTo>
                    <a:pt x="30380" y="62863"/>
                    <a:pt x="29887" y="64343"/>
                    <a:pt x="29098" y="65724"/>
                  </a:cubicBezTo>
                  <a:cubicBezTo>
                    <a:pt x="27867" y="67842"/>
                    <a:pt x="26928" y="70064"/>
                    <a:pt x="26387" y="72530"/>
                  </a:cubicBezTo>
                  <a:cubicBezTo>
                    <a:pt x="26336" y="72281"/>
                    <a:pt x="26237" y="72135"/>
                    <a:pt x="26237" y="71985"/>
                  </a:cubicBezTo>
                  <a:cubicBezTo>
                    <a:pt x="25992" y="70064"/>
                    <a:pt x="25697" y="68138"/>
                    <a:pt x="25547" y="66217"/>
                  </a:cubicBezTo>
                  <a:cubicBezTo>
                    <a:pt x="25448" y="64244"/>
                    <a:pt x="25547" y="62319"/>
                    <a:pt x="25547" y="60346"/>
                  </a:cubicBezTo>
                  <a:cubicBezTo>
                    <a:pt x="25547" y="59459"/>
                    <a:pt x="25795" y="58622"/>
                    <a:pt x="26387" y="57932"/>
                  </a:cubicBezTo>
                  <a:cubicBezTo>
                    <a:pt x="27223" y="56894"/>
                    <a:pt x="28162" y="55959"/>
                    <a:pt x="29196" y="55119"/>
                  </a:cubicBezTo>
                  <a:cubicBezTo>
                    <a:pt x="30727" y="53888"/>
                    <a:pt x="32254" y="52554"/>
                    <a:pt x="33587" y="51075"/>
                  </a:cubicBezTo>
                  <a:cubicBezTo>
                    <a:pt x="34227" y="50337"/>
                    <a:pt x="34818" y="49548"/>
                    <a:pt x="35114" y="48660"/>
                  </a:cubicBezTo>
                  <a:cubicBezTo>
                    <a:pt x="35213" y="48265"/>
                    <a:pt x="35363" y="47871"/>
                    <a:pt x="35114" y="47476"/>
                  </a:cubicBezTo>
                  <a:cubicBezTo>
                    <a:pt x="34945" y="47460"/>
                    <a:pt x="34824" y="47449"/>
                    <a:pt x="34732" y="47449"/>
                  </a:cubicBezTo>
                  <a:cubicBezTo>
                    <a:pt x="34527" y="47449"/>
                    <a:pt x="34461" y="47503"/>
                    <a:pt x="34325" y="47674"/>
                  </a:cubicBezTo>
                  <a:cubicBezTo>
                    <a:pt x="34128" y="47918"/>
                    <a:pt x="33931" y="48116"/>
                    <a:pt x="33785" y="48364"/>
                  </a:cubicBezTo>
                  <a:lnTo>
                    <a:pt x="30380" y="53099"/>
                  </a:lnTo>
                  <a:cubicBezTo>
                    <a:pt x="29689" y="54034"/>
                    <a:pt x="28900" y="54921"/>
                    <a:pt x="28013" y="55762"/>
                  </a:cubicBezTo>
                  <a:cubicBezTo>
                    <a:pt x="27275" y="56401"/>
                    <a:pt x="26683" y="57190"/>
                    <a:pt x="26040" y="57932"/>
                  </a:cubicBezTo>
                  <a:cubicBezTo>
                    <a:pt x="25941" y="57979"/>
                    <a:pt x="25894" y="58078"/>
                    <a:pt x="25744" y="58176"/>
                  </a:cubicBezTo>
                  <a:cubicBezTo>
                    <a:pt x="25744" y="57683"/>
                    <a:pt x="25744" y="57340"/>
                    <a:pt x="25795" y="56945"/>
                  </a:cubicBezTo>
                  <a:cubicBezTo>
                    <a:pt x="26040" y="55269"/>
                    <a:pt x="26288" y="53639"/>
                    <a:pt x="26584" y="51962"/>
                  </a:cubicBezTo>
                  <a:cubicBezTo>
                    <a:pt x="26782" y="50976"/>
                    <a:pt x="26928" y="49942"/>
                    <a:pt x="27519" y="49003"/>
                  </a:cubicBezTo>
                  <a:cubicBezTo>
                    <a:pt x="28261" y="47820"/>
                    <a:pt x="28952" y="46636"/>
                    <a:pt x="29642" y="45405"/>
                  </a:cubicBezTo>
                  <a:cubicBezTo>
                    <a:pt x="30628" y="43776"/>
                    <a:pt x="31563" y="42099"/>
                    <a:pt x="32550" y="40422"/>
                  </a:cubicBezTo>
                  <a:cubicBezTo>
                    <a:pt x="32944" y="39684"/>
                    <a:pt x="33339" y="38994"/>
                    <a:pt x="33785" y="38303"/>
                  </a:cubicBezTo>
                  <a:cubicBezTo>
                    <a:pt x="33931" y="38055"/>
                    <a:pt x="34179" y="37858"/>
                    <a:pt x="34376" y="37562"/>
                  </a:cubicBezTo>
                  <a:cubicBezTo>
                    <a:pt x="35461" y="35838"/>
                    <a:pt x="36791" y="34405"/>
                    <a:pt x="38421" y="33174"/>
                  </a:cubicBezTo>
                  <a:cubicBezTo>
                    <a:pt x="39849" y="32038"/>
                    <a:pt x="41328" y="30906"/>
                    <a:pt x="42808" y="29770"/>
                  </a:cubicBezTo>
                  <a:cubicBezTo>
                    <a:pt x="44485" y="28389"/>
                    <a:pt x="46161" y="27008"/>
                    <a:pt x="47396" y="25185"/>
                  </a:cubicBezTo>
                  <a:cubicBezTo>
                    <a:pt x="49270" y="22423"/>
                    <a:pt x="50600" y="19413"/>
                    <a:pt x="51736" y="16355"/>
                  </a:cubicBezTo>
                  <a:cubicBezTo>
                    <a:pt x="52032" y="15617"/>
                    <a:pt x="52131" y="14730"/>
                    <a:pt x="52178" y="13941"/>
                  </a:cubicBezTo>
                  <a:cubicBezTo>
                    <a:pt x="52222" y="13105"/>
                    <a:pt x="51661" y="12552"/>
                    <a:pt x="50889" y="12552"/>
                  </a:cubicBezTo>
                  <a:cubicBezTo>
                    <a:pt x="50750" y="12552"/>
                    <a:pt x="50604" y="12570"/>
                    <a:pt x="50454" y="12607"/>
                  </a:cubicBezTo>
                  <a:cubicBezTo>
                    <a:pt x="49961" y="12757"/>
                    <a:pt x="49468" y="13002"/>
                    <a:pt x="48974" y="13250"/>
                  </a:cubicBezTo>
                  <a:cubicBezTo>
                    <a:pt x="47937" y="13842"/>
                    <a:pt x="47148" y="14678"/>
                    <a:pt x="46457" y="15566"/>
                  </a:cubicBezTo>
                  <a:cubicBezTo>
                    <a:pt x="45029" y="17294"/>
                    <a:pt x="43794" y="19117"/>
                    <a:pt x="42760" y="21141"/>
                  </a:cubicBezTo>
                  <a:cubicBezTo>
                    <a:pt x="41526" y="23556"/>
                    <a:pt x="40145" y="25923"/>
                    <a:pt x="38618" y="28191"/>
                  </a:cubicBezTo>
                  <a:cubicBezTo>
                    <a:pt x="37730" y="29474"/>
                    <a:pt x="37138" y="30855"/>
                    <a:pt x="36645" y="32334"/>
                  </a:cubicBezTo>
                  <a:cubicBezTo>
                    <a:pt x="36251" y="33668"/>
                    <a:pt x="35659" y="34899"/>
                    <a:pt x="34917" y="36082"/>
                  </a:cubicBezTo>
                  <a:cubicBezTo>
                    <a:pt x="34574" y="36725"/>
                    <a:pt x="34081" y="37317"/>
                    <a:pt x="33686" y="37909"/>
                  </a:cubicBezTo>
                  <a:cubicBezTo>
                    <a:pt x="33587" y="37759"/>
                    <a:pt x="33635" y="37660"/>
                    <a:pt x="33635" y="37613"/>
                  </a:cubicBezTo>
                  <a:cubicBezTo>
                    <a:pt x="34081" y="35640"/>
                    <a:pt x="34574" y="33668"/>
                    <a:pt x="35016" y="31695"/>
                  </a:cubicBezTo>
                  <a:cubicBezTo>
                    <a:pt x="35363" y="29967"/>
                    <a:pt x="35856" y="28243"/>
                    <a:pt x="35903" y="26467"/>
                  </a:cubicBezTo>
                  <a:cubicBezTo>
                    <a:pt x="35903" y="25627"/>
                    <a:pt x="35955" y="24838"/>
                    <a:pt x="35560" y="24100"/>
                  </a:cubicBezTo>
                  <a:cubicBezTo>
                    <a:pt x="35328" y="23635"/>
                    <a:pt x="35009" y="23392"/>
                    <a:pt x="34655" y="23392"/>
                  </a:cubicBezTo>
                  <a:cubicBezTo>
                    <a:pt x="34409" y="23392"/>
                    <a:pt x="34146" y="23510"/>
                    <a:pt x="33883" y="23753"/>
                  </a:cubicBezTo>
                  <a:cubicBezTo>
                    <a:pt x="33536" y="24100"/>
                    <a:pt x="33240" y="24593"/>
                    <a:pt x="32944" y="24988"/>
                  </a:cubicBezTo>
                  <a:cubicBezTo>
                    <a:pt x="32798" y="25185"/>
                    <a:pt x="32700" y="25331"/>
                    <a:pt x="32550" y="25528"/>
                  </a:cubicBezTo>
                  <a:cubicBezTo>
                    <a:pt x="32502" y="25382"/>
                    <a:pt x="32502" y="25232"/>
                    <a:pt x="32550" y="25134"/>
                  </a:cubicBezTo>
                  <a:cubicBezTo>
                    <a:pt x="32846" y="24199"/>
                    <a:pt x="33193" y="23260"/>
                    <a:pt x="33587" y="22325"/>
                  </a:cubicBezTo>
                  <a:cubicBezTo>
                    <a:pt x="34278" y="20549"/>
                    <a:pt x="35067" y="18722"/>
                    <a:pt x="35805" y="16900"/>
                  </a:cubicBezTo>
                  <a:cubicBezTo>
                    <a:pt x="36692" y="14777"/>
                    <a:pt x="36988" y="12508"/>
                    <a:pt x="36988" y="10240"/>
                  </a:cubicBezTo>
                  <a:cubicBezTo>
                    <a:pt x="36988" y="9254"/>
                    <a:pt x="36890" y="8220"/>
                    <a:pt x="36744" y="7234"/>
                  </a:cubicBezTo>
                  <a:cubicBezTo>
                    <a:pt x="36594" y="5754"/>
                    <a:pt x="36349" y="4274"/>
                    <a:pt x="36053" y="2795"/>
                  </a:cubicBezTo>
                  <a:cubicBezTo>
                    <a:pt x="35955" y="2053"/>
                    <a:pt x="35659" y="1315"/>
                    <a:pt x="35166" y="672"/>
                  </a:cubicBezTo>
                  <a:cubicBezTo>
                    <a:pt x="34858" y="263"/>
                    <a:pt x="34392" y="0"/>
                    <a:pt x="33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2468550" y="2142025"/>
              <a:ext cx="472200" cy="573300"/>
            </a:xfrm>
            <a:custGeom>
              <a:avLst/>
              <a:gdLst/>
              <a:ahLst/>
              <a:cxnLst/>
              <a:rect l="l" t="t" r="r" b="b"/>
              <a:pathLst>
                <a:path w="18888" h="22932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8"/>
                    <a:pt x="48" y="344"/>
                    <a:pt x="146" y="494"/>
                  </a:cubicBezTo>
                  <a:cubicBezTo>
                    <a:pt x="1381" y="2810"/>
                    <a:pt x="2565" y="5078"/>
                    <a:pt x="3847" y="7398"/>
                  </a:cubicBezTo>
                  <a:cubicBezTo>
                    <a:pt x="5623" y="10602"/>
                    <a:pt x="7891" y="13415"/>
                    <a:pt x="10602" y="15928"/>
                  </a:cubicBezTo>
                  <a:cubicBezTo>
                    <a:pt x="12527" y="17802"/>
                    <a:pt x="14598" y="19530"/>
                    <a:pt x="16717" y="21207"/>
                  </a:cubicBezTo>
                  <a:cubicBezTo>
                    <a:pt x="17408" y="21748"/>
                    <a:pt x="18098" y="22339"/>
                    <a:pt x="18741" y="22931"/>
                  </a:cubicBezTo>
                  <a:lnTo>
                    <a:pt x="18887" y="22785"/>
                  </a:lnTo>
                  <a:cubicBezTo>
                    <a:pt x="18197" y="22142"/>
                    <a:pt x="17558" y="21550"/>
                    <a:pt x="16867" y="20959"/>
                  </a:cubicBezTo>
                  <a:cubicBezTo>
                    <a:pt x="15139" y="19479"/>
                    <a:pt x="13364" y="18051"/>
                    <a:pt x="11639" y="16520"/>
                  </a:cubicBezTo>
                  <a:cubicBezTo>
                    <a:pt x="9024" y="14105"/>
                    <a:pt x="6609" y="11490"/>
                    <a:pt x="4782" y="8432"/>
                  </a:cubicBezTo>
                  <a:cubicBezTo>
                    <a:pt x="3749" y="6708"/>
                    <a:pt x="2762" y="4881"/>
                    <a:pt x="1725" y="3106"/>
                  </a:cubicBezTo>
                  <a:cubicBezTo>
                    <a:pt x="1184" y="2072"/>
                    <a:pt x="592" y="103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3146675" y="2320750"/>
              <a:ext cx="431550" cy="493200"/>
            </a:xfrm>
            <a:custGeom>
              <a:avLst/>
              <a:gdLst/>
              <a:ahLst/>
              <a:cxnLst/>
              <a:rect l="l" t="t" r="r" b="b"/>
              <a:pathLst>
                <a:path w="17262" h="19728" extrusionOk="0">
                  <a:moveTo>
                    <a:pt x="17111" y="1"/>
                  </a:moveTo>
                  <a:cubicBezTo>
                    <a:pt x="17013" y="99"/>
                    <a:pt x="16965" y="198"/>
                    <a:pt x="16867" y="297"/>
                  </a:cubicBezTo>
                  <a:cubicBezTo>
                    <a:pt x="14401" y="3406"/>
                    <a:pt x="11686" y="6365"/>
                    <a:pt x="8826" y="9075"/>
                  </a:cubicBezTo>
                  <a:cubicBezTo>
                    <a:pt x="5622" y="12085"/>
                    <a:pt x="2861" y="15538"/>
                    <a:pt x="296" y="19088"/>
                  </a:cubicBezTo>
                  <a:cubicBezTo>
                    <a:pt x="197" y="19286"/>
                    <a:pt x="0" y="19432"/>
                    <a:pt x="47" y="19728"/>
                  </a:cubicBezTo>
                  <a:cubicBezTo>
                    <a:pt x="146" y="19629"/>
                    <a:pt x="197" y="19629"/>
                    <a:pt x="245" y="19582"/>
                  </a:cubicBezTo>
                  <a:cubicBezTo>
                    <a:pt x="493" y="19234"/>
                    <a:pt x="789" y="18891"/>
                    <a:pt x="1034" y="18544"/>
                  </a:cubicBezTo>
                  <a:cubicBezTo>
                    <a:pt x="3650" y="15044"/>
                    <a:pt x="6459" y="11738"/>
                    <a:pt x="9615" y="8732"/>
                  </a:cubicBezTo>
                  <a:cubicBezTo>
                    <a:pt x="11836" y="6609"/>
                    <a:pt x="13856" y="4392"/>
                    <a:pt x="15782" y="1973"/>
                  </a:cubicBezTo>
                  <a:cubicBezTo>
                    <a:pt x="16275" y="1382"/>
                    <a:pt x="16768" y="742"/>
                    <a:pt x="17261" y="99"/>
                  </a:cubicBezTo>
                  <a:cubicBezTo>
                    <a:pt x="17210" y="52"/>
                    <a:pt x="17163" y="52"/>
                    <a:pt x="17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2787825" y="1849775"/>
              <a:ext cx="233100" cy="574575"/>
            </a:xfrm>
            <a:custGeom>
              <a:avLst/>
              <a:gdLst/>
              <a:ahLst/>
              <a:cxnLst/>
              <a:rect l="l" t="t" r="r" b="b"/>
              <a:pathLst>
                <a:path w="9324" h="22983" extrusionOk="0">
                  <a:moveTo>
                    <a:pt x="1" y="1"/>
                  </a:moveTo>
                  <a:lnTo>
                    <a:pt x="1" y="348"/>
                  </a:lnTo>
                  <a:cubicBezTo>
                    <a:pt x="1875" y="5228"/>
                    <a:pt x="3603" y="10113"/>
                    <a:pt x="5773" y="14894"/>
                  </a:cubicBezTo>
                  <a:cubicBezTo>
                    <a:pt x="6957" y="17459"/>
                    <a:pt x="8239" y="20023"/>
                    <a:pt x="9126" y="22738"/>
                  </a:cubicBezTo>
                  <a:cubicBezTo>
                    <a:pt x="9126" y="22785"/>
                    <a:pt x="9174" y="22785"/>
                    <a:pt x="9324" y="22982"/>
                  </a:cubicBezTo>
                  <a:cubicBezTo>
                    <a:pt x="9272" y="22588"/>
                    <a:pt x="9225" y="22343"/>
                    <a:pt x="9174" y="22146"/>
                  </a:cubicBezTo>
                  <a:cubicBezTo>
                    <a:pt x="8831" y="21207"/>
                    <a:pt x="8483" y="20272"/>
                    <a:pt x="8089" y="19333"/>
                  </a:cubicBezTo>
                  <a:cubicBezTo>
                    <a:pt x="6759" y="16228"/>
                    <a:pt x="5327" y="13119"/>
                    <a:pt x="4045" y="10014"/>
                  </a:cubicBezTo>
                  <a:cubicBezTo>
                    <a:pt x="2763" y="6905"/>
                    <a:pt x="1579" y="3800"/>
                    <a:pt x="348" y="6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3282300" y="1663650"/>
              <a:ext cx="326700" cy="430275"/>
            </a:xfrm>
            <a:custGeom>
              <a:avLst/>
              <a:gdLst/>
              <a:ahLst/>
              <a:cxnLst/>
              <a:rect l="l" t="t" r="r" b="b"/>
              <a:pathLst>
                <a:path w="13068" h="17211" extrusionOk="0">
                  <a:moveTo>
                    <a:pt x="13067" y="1"/>
                  </a:moveTo>
                  <a:lnTo>
                    <a:pt x="13067" y="1"/>
                  </a:lnTo>
                  <a:cubicBezTo>
                    <a:pt x="12673" y="494"/>
                    <a:pt x="12278" y="1034"/>
                    <a:pt x="11935" y="1579"/>
                  </a:cubicBezTo>
                  <a:cubicBezTo>
                    <a:pt x="10061" y="4538"/>
                    <a:pt x="8037" y="7398"/>
                    <a:pt x="5721" y="10061"/>
                  </a:cubicBezTo>
                  <a:cubicBezTo>
                    <a:pt x="3993" y="12081"/>
                    <a:pt x="2316" y="14153"/>
                    <a:pt x="639" y="16224"/>
                  </a:cubicBezTo>
                  <a:cubicBezTo>
                    <a:pt x="395" y="16520"/>
                    <a:pt x="197" y="16816"/>
                    <a:pt x="0" y="17112"/>
                  </a:cubicBezTo>
                  <a:cubicBezTo>
                    <a:pt x="47" y="17163"/>
                    <a:pt x="99" y="17163"/>
                    <a:pt x="146" y="17210"/>
                  </a:cubicBezTo>
                  <a:cubicBezTo>
                    <a:pt x="197" y="17163"/>
                    <a:pt x="245" y="17064"/>
                    <a:pt x="296" y="17013"/>
                  </a:cubicBezTo>
                  <a:cubicBezTo>
                    <a:pt x="2269" y="14697"/>
                    <a:pt x="4143" y="12330"/>
                    <a:pt x="6115" y="10061"/>
                  </a:cubicBezTo>
                  <a:cubicBezTo>
                    <a:pt x="8680" y="7051"/>
                    <a:pt x="10949" y="3895"/>
                    <a:pt x="12870" y="442"/>
                  </a:cubicBezTo>
                  <a:cubicBezTo>
                    <a:pt x="12921" y="296"/>
                    <a:pt x="13020" y="147"/>
                    <a:pt x="1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3070225" y="1955800"/>
              <a:ext cx="146700" cy="485800"/>
            </a:xfrm>
            <a:custGeom>
              <a:avLst/>
              <a:gdLst/>
              <a:ahLst/>
              <a:cxnLst/>
              <a:rect l="l" t="t" r="r" b="b"/>
              <a:pathLst>
                <a:path w="5868" h="19432" extrusionOk="0">
                  <a:moveTo>
                    <a:pt x="5867" y="1"/>
                  </a:moveTo>
                  <a:cubicBezTo>
                    <a:pt x="4242" y="6562"/>
                    <a:pt x="2119" y="12973"/>
                    <a:pt x="0" y="19432"/>
                  </a:cubicBezTo>
                  <a:cubicBezTo>
                    <a:pt x="2466" y="13119"/>
                    <a:pt x="4538" y="6661"/>
                    <a:pt x="5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3237900" y="2359025"/>
              <a:ext cx="286075" cy="314375"/>
            </a:xfrm>
            <a:custGeom>
              <a:avLst/>
              <a:gdLst/>
              <a:ahLst/>
              <a:cxnLst/>
              <a:rect l="l" t="t" r="r" b="b"/>
              <a:pathLst>
                <a:path w="11443" h="12575" extrusionOk="0">
                  <a:moveTo>
                    <a:pt x="11442" y="1"/>
                  </a:moveTo>
                  <a:lnTo>
                    <a:pt x="11442" y="1"/>
                  </a:lnTo>
                  <a:cubicBezTo>
                    <a:pt x="11194" y="99"/>
                    <a:pt x="11048" y="296"/>
                    <a:pt x="10898" y="494"/>
                  </a:cubicBezTo>
                  <a:cubicBezTo>
                    <a:pt x="9813" y="1677"/>
                    <a:pt x="8827" y="2861"/>
                    <a:pt x="7742" y="3993"/>
                  </a:cubicBezTo>
                  <a:cubicBezTo>
                    <a:pt x="6163" y="5571"/>
                    <a:pt x="4538" y="7150"/>
                    <a:pt x="2960" y="8728"/>
                  </a:cubicBezTo>
                  <a:cubicBezTo>
                    <a:pt x="1875" y="9864"/>
                    <a:pt x="888" y="11095"/>
                    <a:pt x="1" y="12428"/>
                  </a:cubicBezTo>
                  <a:lnTo>
                    <a:pt x="147" y="12574"/>
                  </a:lnTo>
                  <a:cubicBezTo>
                    <a:pt x="198" y="12476"/>
                    <a:pt x="198" y="12428"/>
                    <a:pt x="245" y="12330"/>
                  </a:cubicBezTo>
                  <a:cubicBezTo>
                    <a:pt x="1725" y="10259"/>
                    <a:pt x="3552" y="8483"/>
                    <a:pt x="5374" y="6708"/>
                  </a:cubicBezTo>
                  <a:cubicBezTo>
                    <a:pt x="7446" y="4684"/>
                    <a:pt x="9470" y="2664"/>
                    <a:pt x="11245" y="344"/>
                  </a:cubicBezTo>
                  <a:cubicBezTo>
                    <a:pt x="11344" y="198"/>
                    <a:pt x="11391" y="99"/>
                    <a:pt x="11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2801450" y="1928675"/>
              <a:ext cx="147975" cy="350175"/>
            </a:xfrm>
            <a:custGeom>
              <a:avLst/>
              <a:gdLst/>
              <a:ahLst/>
              <a:cxnLst/>
              <a:rect l="l" t="t" r="r" b="b"/>
              <a:pathLst>
                <a:path w="5919" h="14007" extrusionOk="0">
                  <a:moveTo>
                    <a:pt x="0" y="1"/>
                  </a:moveTo>
                  <a:cubicBezTo>
                    <a:pt x="1578" y="4834"/>
                    <a:pt x="3354" y="9568"/>
                    <a:pt x="5918" y="14007"/>
                  </a:cubicBezTo>
                  <a:cubicBezTo>
                    <a:pt x="3598" y="9470"/>
                    <a:pt x="1823" y="468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2500600" y="2240675"/>
              <a:ext cx="237950" cy="315650"/>
            </a:xfrm>
            <a:custGeom>
              <a:avLst/>
              <a:gdLst/>
              <a:ahLst/>
              <a:cxnLst/>
              <a:rect l="l" t="t" r="r" b="b"/>
              <a:pathLst>
                <a:path w="9518" h="12626" extrusionOk="0">
                  <a:moveTo>
                    <a:pt x="1" y="0"/>
                  </a:moveTo>
                  <a:lnTo>
                    <a:pt x="1" y="0"/>
                  </a:lnTo>
                  <a:cubicBezTo>
                    <a:pt x="2368" y="4782"/>
                    <a:pt x="5228" y="9272"/>
                    <a:pt x="9517" y="12625"/>
                  </a:cubicBezTo>
                  <a:cubicBezTo>
                    <a:pt x="5426" y="9122"/>
                    <a:pt x="2565" y="468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3366125" y="1689500"/>
              <a:ext cx="199775" cy="277475"/>
            </a:xfrm>
            <a:custGeom>
              <a:avLst/>
              <a:gdLst/>
              <a:ahLst/>
              <a:cxnLst/>
              <a:rect l="l" t="t" r="r" b="b"/>
              <a:pathLst>
                <a:path w="7991" h="11099" extrusionOk="0">
                  <a:moveTo>
                    <a:pt x="7990" y="0"/>
                  </a:moveTo>
                  <a:cubicBezTo>
                    <a:pt x="5426" y="3898"/>
                    <a:pt x="2861" y="7595"/>
                    <a:pt x="1" y="11099"/>
                  </a:cubicBezTo>
                  <a:cubicBezTo>
                    <a:pt x="1823" y="9422"/>
                    <a:pt x="7596" y="1432"/>
                    <a:pt x="7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8"/>
            <p:cNvSpPr/>
            <p:nvPr/>
          </p:nvSpPr>
          <p:spPr>
            <a:xfrm>
              <a:off x="3101000" y="2053250"/>
              <a:ext cx="72825" cy="272450"/>
            </a:xfrm>
            <a:custGeom>
              <a:avLst/>
              <a:gdLst/>
              <a:ahLst/>
              <a:cxnLst/>
              <a:rect l="l" t="t" r="r" b="b"/>
              <a:pathLst>
                <a:path w="2913" h="10898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1926" y="3650"/>
                    <a:pt x="987" y="7249"/>
                    <a:pt x="0" y="10898"/>
                  </a:cubicBezTo>
                  <a:cubicBezTo>
                    <a:pt x="1235" y="7347"/>
                    <a:pt x="2269" y="3698"/>
                    <a:pt x="2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8"/>
            <p:cNvSpPr/>
            <p:nvPr/>
          </p:nvSpPr>
          <p:spPr>
            <a:xfrm>
              <a:off x="3189775" y="1515700"/>
              <a:ext cx="35825" cy="242875"/>
            </a:xfrm>
            <a:custGeom>
              <a:avLst/>
              <a:gdLst/>
              <a:ahLst/>
              <a:cxnLst/>
              <a:rect l="l" t="t" r="r" b="b"/>
              <a:pathLst>
                <a:path w="1433" h="9715" extrusionOk="0">
                  <a:moveTo>
                    <a:pt x="1432" y="1"/>
                  </a:moveTo>
                  <a:cubicBezTo>
                    <a:pt x="789" y="3204"/>
                    <a:pt x="296" y="6412"/>
                    <a:pt x="0" y="9667"/>
                  </a:cubicBezTo>
                  <a:cubicBezTo>
                    <a:pt x="52" y="9667"/>
                    <a:pt x="99" y="9714"/>
                    <a:pt x="150" y="9714"/>
                  </a:cubicBezTo>
                  <a:cubicBezTo>
                    <a:pt x="545" y="6459"/>
                    <a:pt x="987" y="3255"/>
                    <a:pt x="1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2993775" y="1647575"/>
              <a:ext cx="51825" cy="199750"/>
            </a:xfrm>
            <a:custGeom>
              <a:avLst/>
              <a:gdLst/>
              <a:ahLst/>
              <a:cxnLst/>
              <a:rect l="l" t="t" r="r" b="b"/>
              <a:pathLst>
                <a:path w="2073" h="7990" extrusionOk="0">
                  <a:moveTo>
                    <a:pt x="1" y="0"/>
                  </a:moveTo>
                  <a:lnTo>
                    <a:pt x="2072" y="7990"/>
                  </a:lnTo>
                  <a:cubicBezTo>
                    <a:pt x="1678" y="5228"/>
                    <a:pt x="987" y="25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2956800" y="1542825"/>
              <a:ext cx="16000" cy="48050"/>
            </a:xfrm>
            <a:custGeom>
              <a:avLst/>
              <a:gdLst/>
              <a:ahLst/>
              <a:cxnLst/>
              <a:rect l="l" t="t" r="r" b="b"/>
              <a:pathLst>
                <a:path w="640" h="1922" extrusionOk="0">
                  <a:moveTo>
                    <a:pt x="0" y="0"/>
                  </a:moveTo>
                  <a:lnTo>
                    <a:pt x="592" y="1922"/>
                  </a:lnTo>
                  <a:cubicBezTo>
                    <a:pt x="639" y="1184"/>
                    <a:pt x="395" y="59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29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29"/>
          <p:cNvSpPr/>
          <p:nvPr/>
        </p:nvSpPr>
        <p:spPr>
          <a:xfrm rot="5400000">
            <a:off x="7544727" y="52844"/>
            <a:ext cx="1652101" cy="1546409"/>
          </a:xfrm>
          <a:custGeom>
            <a:avLst/>
            <a:gdLst/>
            <a:ahLst/>
            <a:cxnLst/>
            <a:rect l="l" t="t" r="r" b="b"/>
            <a:pathLst>
              <a:path w="67474" h="111856" extrusionOk="0">
                <a:moveTo>
                  <a:pt x="0" y="0"/>
                </a:moveTo>
                <a:lnTo>
                  <a:pt x="0" y="1972"/>
                </a:lnTo>
                <a:lnTo>
                  <a:pt x="0" y="55740"/>
                </a:lnTo>
                <a:lnTo>
                  <a:pt x="0" y="106603"/>
                </a:lnTo>
                <a:cubicBezTo>
                  <a:pt x="0" y="107246"/>
                  <a:pt x="99" y="108034"/>
                  <a:pt x="446" y="108429"/>
                </a:cubicBezTo>
                <a:cubicBezTo>
                  <a:pt x="2593" y="110522"/>
                  <a:pt x="5325" y="111856"/>
                  <a:pt x="8117" y="111856"/>
                </a:cubicBezTo>
                <a:cubicBezTo>
                  <a:pt x="10451" y="111856"/>
                  <a:pt x="12826" y="110924"/>
                  <a:pt x="14936" y="108724"/>
                </a:cubicBezTo>
                <a:cubicBezTo>
                  <a:pt x="17104" y="106457"/>
                  <a:pt x="18433" y="103646"/>
                  <a:pt x="18977" y="100590"/>
                </a:cubicBezTo>
                <a:cubicBezTo>
                  <a:pt x="19667" y="96352"/>
                  <a:pt x="19911" y="92113"/>
                  <a:pt x="20700" y="87926"/>
                </a:cubicBezTo>
                <a:cubicBezTo>
                  <a:pt x="23906" y="71662"/>
                  <a:pt x="32726" y="59387"/>
                  <a:pt x="47070" y="51159"/>
                </a:cubicBezTo>
                <a:cubicBezTo>
                  <a:pt x="49778" y="49629"/>
                  <a:pt x="52393" y="48103"/>
                  <a:pt x="55054" y="46526"/>
                </a:cubicBezTo>
                <a:cubicBezTo>
                  <a:pt x="58898" y="44160"/>
                  <a:pt x="61560" y="40809"/>
                  <a:pt x="63283" y="36669"/>
                </a:cubicBezTo>
                <a:cubicBezTo>
                  <a:pt x="65305" y="31886"/>
                  <a:pt x="66390" y="26859"/>
                  <a:pt x="66883" y="21733"/>
                </a:cubicBezTo>
                <a:cubicBezTo>
                  <a:pt x="67474" y="14687"/>
                  <a:pt x="66981" y="7788"/>
                  <a:pt x="63531" y="1380"/>
                </a:cubicBezTo>
                <a:cubicBezTo>
                  <a:pt x="62940" y="343"/>
                  <a:pt x="62348" y="0"/>
                  <a:pt x="61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9"/>
          <p:cNvSpPr/>
          <p:nvPr/>
        </p:nvSpPr>
        <p:spPr>
          <a:xfrm rot="10800000">
            <a:off x="8604494" y="914657"/>
            <a:ext cx="349264" cy="1264136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29"/>
          <p:cNvGrpSpPr/>
          <p:nvPr/>
        </p:nvGrpSpPr>
        <p:grpSpPr>
          <a:xfrm rot="-1847261">
            <a:off x="8151718" y="893234"/>
            <a:ext cx="621830" cy="461522"/>
            <a:chOff x="7371599" y="1417781"/>
            <a:chExt cx="952389" cy="706864"/>
          </a:xfrm>
        </p:grpSpPr>
        <p:sp>
          <p:nvSpPr>
            <p:cNvPr id="1155" name="Google Shape;1155;p2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3" name="Google Shape;1163;p29"/>
          <p:cNvSpPr/>
          <p:nvPr/>
        </p:nvSpPr>
        <p:spPr>
          <a:xfrm>
            <a:off x="0" y="1845475"/>
            <a:ext cx="734777" cy="3298063"/>
          </a:xfrm>
          <a:custGeom>
            <a:avLst/>
            <a:gdLst/>
            <a:ahLst/>
            <a:cxnLst/>
            <a:rect l="l" t="t" r="r" b="b"/>
            <a:pathLst>
              <a:path w="35161" h="126812" extrusionOk="0">
                <a:moveTo>
                  <a:pt x="0" y="1"/>
                </a:moveTo>
                <a:lnTo>
                  <a:pt x="0" y="126812"/>
                </a:lnTo>
                <a:lnTo>
                  <a:pt x="35161" y="126812"/>
                </a:lnTo>
                <a:cubicBezTo>
                  <a:pt x="35064" y="126668"/>
                  <a:pt x="34967" y="126474"/>
                  <a:pt x="34819" y="126327"/>
                </a:cubicBezTo>
                <a:cubicBezTo>
                  <a:pt x="32879" y="123953"/>
                  <a:pt x="30990" y="121625"/>
                  <a:pt x="29050" y="119297"/>
                </a:cubicBezTo>
                <a:cubicBezTo>
                  <a:pt x="26916" y="116775"/>
                  <a:pt x="24783" y="114203"/>
                  <a:pt x="23328" y="111247"/>
                </a:cubicBezTo>
                <a:cubicBezTo>
                  <a:pt x="20709" y="105816"/>
                  <a:pt x="20224" y="100093"/>
                  <a:pt x="20806" y="94224"/>
                </a:cubicBezTo>
                <a:cubicBezTo>
                  <a:pt x="21241" y="89715"/>
                  <a:pt x="22308" y="85398"/>
                  <a:pt x="23716" y="81130"/>
                </a:cubicBezTo>
                <a:cubicBezTo>
                  <a:pt x="25314" y="76378"/>
                  <a:pt x="26963" y="71625"/>
                  <a:pt x="28515" y="66826"/>
                </a:cubicBezTo>
                <a:cubicBezTo>
                  <a:pt x="30164" y="61783"/>
                  <a:pt x="31231" y="56592"/>
                  <a:pt x="31475" y="51308"/>
                </a:cubicBezTo>
                <a:cubicBezTo>
                  <a:pt x="31716" y="44662"/>
                  <a:pt x="30796" y="38261"/>
                  <a:pt x="28662" y="31957"/>
                </a:cubicBezTo>
                <a:cubicBezTo>
                  <a:pt x="26141" y="24442"/>
                  <a:pt x="22261" y="17653"/>
                  <a:pt x="16585" y="11977"/>
                </a:cubicBezTo>
                <a:cubicBezTo>
                  <a:pt x="11833" y="7275"/>
                  <a:pt x="6452" y="3442"/>
                  <a:pt x="582" y="292"/>
                </a:cubicBezTo>
                <a:cubicBezTo>
                  <a:pt x="438" y="195"/>
                  <a:pt x="244" y="98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9"/>
          <p:cNvSpPr/>
          <p:nvPr/>
        </p:nvSpPr>
        <p:spPr>
          <a:xfrm rot="10800000">
            <a:off x="242308" y="3471000"/>
            <a:ext cx="548092" cy="1192775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5" name="Google Shape;1165;p29"/>
          <p:cNvGrpSpPr/>
          <p:nvPr/>
        </p:nvGrpSpPr>
        <p:grpSpPr>
          <a:xfrm rot="5400000">
            <a:off x="171791" y="2171970"/>
            <a:ext cx="329884" cy="673643"/>
            <a:chOff x="4153450" y="2187950"/>
            <a:chExt cx="1609975" cy="2086875"/>
          </a:xfrm>
        </p:grpSpPr>
        <p:sp>
          <p:nvSpPr>
            <p:cNvPr id="1166" name="Google Shape;1166;p29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9"/>
          <p:cNvGrpSpPr/>
          <p:nvPr/>
        </p:nvGrpSpPr>
        <p:grpSpPr>
          <a:xfrm rot="6756311">
            <a:off x="452499" y="4220603"/>
            <a:ext cx="771567" cy="572657"/>
            <a:chOff x="7371599" y="1417781"/>
            <a:chExt cx="952389" cy="706864"/>
          </a:xfrm>
        </p:grpSpPr>
        <p:sp>
          <p:nvSpPr>
            <p:cNvPr id="1171" name="Google Shape;1171;p2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9" name="Google Shape;1179;p29"/>
          <p:cNvSpPr/>
          <p:nvPr/>
        </p:nvSpPr>
        <p:spPr>
          <a:xfrm rot="8100000">
            <a:off x="-365195" y="-274528"/>
            <a:ext cx="1641456" cy="1628034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9"/>
          <p:cNvSpPr/>
          <p:nvPr/>
        </p:nvSpPr>
        <p:spPr>
          <a:xfrm rot="-9222540">
            <a:off x="7452278" y="-277767"/>
            <a:ext cx="879804" cy="1435432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20000" y="1139551"/>
            <a:ext cx="77040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7498062" y="-2"/>
            <a:ext cx="1646019" cy="1165249"/>
          </a:xfrm>
          <a:custGeom>
            <a:avLst/>
            <a:gdLst/>
            <a:ahLst/>
            <a:cxnLst/>
            <a:rect l="l" t="t" r="r" b="b"/>
            <a:pathLst>
              <a:path w="88794" h="62859" extrusionOk="0">
                <a:moveTo>
                  <a:pt x="88793" y="0"/>
                </a:moveTo>
                <a:cubicBezTo>
                  <a:pt x="88048" y="0"/>
                  <a:pt x="87254" y="0"/>
                  <a:pt x="86513" y="52"/>
                </a:cubicBezTo>
                <a:cubicBezTo>
                  <a:pt x="80909" y="496"/>
                  <a:pt x="75257" y="845"/>
                  <a:pt x="69704" y="1487"/>
                </a:cubicBezTo>
                <a:cubicBezTo>
                  <a:pt x="62617" y="2233"/>
                  <a:pt x="55625" y="3125"/>
                  <a:pt x="48585" y="4164"/>
                </a:cubicBezTo>
                <a:cubicBezTo>
                  <a:pt x="41148" y="5207"/>
                  <a:pt x="33712" y="6445"/>
                  <a:pt x="26228" y="7686"/>
                </a:cubicBezTo>
                <a:cubicBezTo>
                  <a:pt x="22063" y="8380"/>
                  <a:pt x="17847" y="9122"/>
                  <a:pt x="13735" y="10114"/>
                </a:cubicBezTo>
                <a:cubicBezTo>
                  <a:pt x="10114" y="10907"/>
                  <a:pt x="6893" y="12545"/>
                  <a:pt x="4561" y="15567"/>
                </a:cubicBezTo>
                <a:cubicBezTo>
                  <a:pt x="0" y="21417"/>
                  <a:pt x="1935" y="28012"/>
                  <a:pt x="8924" y="30539"/>
                </a:cubicBezTo>
                <a:cubicBezTo>
                  <a:pt x="11052" y="31303"/>
                  <a:pt x="13211" y="31513"/>
                  <a:pt x="15401" y="31513"/>
                </a:cubicBezTo>
                <a:cubicBezTo>
                  <a:pt x="15918" y="31513"/>
                  <a:pt x="16435" y="31502"/>
                  <a:pt x="16955" y="31483"/>
                </a:cubicBezTo>
                <a:cubicBezTo>
                  <a:pt x="19324" y="31381"/>
                  <a:pt x="21691" y="31253"/>
                  <a:pt x="24059" y="31253"/>
                </a:cubicBezTo>
                <a:cubicBezTo>
                  <a:pt x="26302" y="31253"/>
                  <a:pt x="28545" y="31368"/>
                  <a:pt x="30789" y="31729"/>
                </a:cubicBezTo>
                <a:cubicBezTo>
                  <a:pt x="42041" y="33664"/>
                  <a:pt x="51512" y="38820"/>
                  <a:pt x="58948" y="47446"/>
                </a:cubicBezTo>
                <a:cubicBezTo>
                  <a:pt x="61030" y="49874"/>
                  <a:pt x="62914" y="52404"/>
                  <a:pt x="64897" y="54831"/>
                </a:cubicBezTo>
                <a:cubicBezTo>
                  <a:pt x="67226" y="57659"/>
                  <a:pt x="69954" y="59939"/>
                  <a:pt x="73472" y="61129"/>
                </a:cubicBezTo>
                <a:cubicBezTo>
                  <a:pt x="76348" y="62069"/>
                  <a:pt x="79275" y="62664"/>
                  <a:pt x="82249" y="62815"/>
                </a:cubicBezTo>
                <a:cubicBezTo>
                  <a:pt x="82976" y="62848"/>
                  <a:pt x="83703" y="62859"/>
                  <a:pt x="84430" y="62859"/>
                </a:cubicBezTo>
                <a:cubicBezTo>
                  <a:pt x="85885" y="62859"/>
                  <a:pt x="87339" y="62815"/>
                  <a:pt x="88793" y="62815"/>
                </a:cubicBezTo>
                <a:lnTo>
                  <a:pt x="887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8485082" y="286421"/>
            <a:ext cx="548852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-3" y="4274876"/>
            <a:ext cx="1644207" cy="868622"/>
          </a:xfrm>
          <a:custGeom>
            <a:avLst/>
            <a:gdLst/>
            <a:ahLst/>
            <a:cxnLst/>
            <a:rect l="l" t="t" r="r" b="b"/>
            <a:pathLst>
              <a:path w="68623" h="36253" extrusionOk="0">
                <a:moveTo>
                  <a:pt x="21980" y="0"/>
                </a:moveTo>
                <a:cubicBezTo>
                  <a:pt x="14392" y="0"/>
                  <a:pt x="7232" y="1887"/>
                  <a:pt x="536" y="5507"/>
                </a:cubicBezTo>
                <a:cubicBezTo>
                  <a:pt x="148" y="5701"/>
                  <a:pt x="0" y="5946"/>
                  <a:pt x="0" y="6380"/>
                </a:cubicBezTo>
                <a:lnTo>
                  <a:pt x="0" y="36253"/>
                </a:lnTo>
                <a:lnTo>
                  <a:pt x="67602" y="36253"/>
                </a:lnTo>
                <a:cubicBezTo>
                  <a:pt x="67652" y="36206"/>
                  <a:pt x="67602" y="36109"/>
                  <a:pt x="67652" y="36059"/>
                </a:cubicBezTo>
                <a:cubicBezTo>
                  <a:pt x="68622" y="33537"/>
                  <a:pt x="68525" y="31015"/>
                  <a:pt x="67699" y="28494"/>
                </a:cubicBezTo>
                <a:cubicBezTo>
                  <a:pt x="66779" y="25538"/>
                  <a:pt x="65033" y="23016"/>
                  <a:pt x="63094" y="20638"/>
                </a:cubicBezTo>
                <a:cubicBezTo>
                  <a:pt x="60087" y="17002"/>
                  <a:pt x="56545" y="13945"/>
                  <a:pt x="52910" y="10989"/>
                </a:cubicBezTo>
                <a:cubicBezTo>
                  <a:pt x="44324" y="4200"/>
                  <a:pt x="34579" y="464"/>
                  <a:pt x="23619" y="29"/>
                </a:cubicBezTo>
                <a:cubicBezTo>
                  <a:pt x="23070" y="10"/>
                  <a:pt x="22524" y="0"/>
                  <a:pt x="219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130060" y="3452429"/>
            <a:ext cx="419789" cy="1519397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251212" y="4396275"/>
            <a:ext cx="771626" cy="572701"/>
            <a:chOff x="7371599" y="1417781"/>
            <a:chExt cx="952389" cy="706864"/>
          </a:xfrm>
        </p:grpSpPr>
        <p:sp>
          <p:nvSpPr>
            <p:cNvPr id="138" name="Google Shape;138;p4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 rot="10800000" flipH="1">
            <a:off x="8015367" y="4472475"/>
            <a:ext cx="1174533" cy="749761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 rot="5400000">
            <a:off x="8441416" y="4075496"/>
            <a:ext cx="1017262" cy="479701"/>
            <a:chOff x="2772675" y="3209200"/>
            <a:chExt cx="2642925" cy="1246625"/>
          </a:xfrm>
        </p:grpSpPr>
        <p:sp>
          <p:nvSpPr>
            <p:cNvPr id="148" name="Google Shape;148;p4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4"/>
          <p:cNvGrpSpPr/>
          <p:nvPr/>
        </p:nvGrpSpPr>
        <p:grpSpPr>
          <a:xfrm>
            <a:off x="8361938" y="153103"/>
            <a:ext cx="419807" cy="513738"/>
            <a:chOff x="2229900" y="1049875"/>
            <a:chExt cx="958025" cy="1172650"/>
          </a:xfrm>
        </p:grpSpPr>
        <p:sp>
          <p:nvSpPr>
            <p:cNvPr id="161" name="Google Shape;161;p4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>
            <a:spLocks noGrp="1"/>
          </p:cNvSpPr>
          <p:nvPr>
            <p:ph type="subTitle" idx="1"/>
          </p:nvPr>
        </p:nvSpPr>
        <p:spPr>
          <a:xfrm>
            <a:off x="4843179" y="2832550"/>
            <a:ext cx="30231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2"/>
          </p:nvPr>
        </p:nvSpPr>
        <p:spPr>
          <a:xfrm>
            <a:off x="1277575" y="2832550"/>
            <a:ext cx="30231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3"/>
          </p:nvPr>
        </p:nvSpPr>
        <p:spPr>
          <a:xfrm>
            <a:off x="1277575" y="2428775"/>
            <a:ext cx="3023100" cy="4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4"/>
          </p:nvPr>
        </p:nvSpPr>
        <p:spPr>
          <a:xfrm>
            <a:off x="4843185" y="2428775"/>
            <a:ext cx="3023100" cy="4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5"/>
          <p:cNvSpPr/>
          <p:nvPr/>
        </p:nvSpPr>
        <p:spPr>
          <a:xfrm flipH="1">
            <a:off x="-1" y="1"/>
            <a:ext cx="1869547" cy="1469543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"/>
          <p:cNvSpPr/>
          <p:nvPr/>
        </p:nvSpPr>
        <p:spPr>
          <a:xfrm rot="10800000">
            <a:off x="8232426" y="3632327"/>
            <a:ext cx="911574" cy="1511175"/>
          </a:xfrm>
          <a:custGeom>
            <a:avLst/>
            <a:gdLst/>
            <a:ahLst/>
            <a:cxnLst/>
            <a:rect l="l" t="t" r="r" b="b"/>
            <a:pathLst>
              <a:path w="67474" h="111856" extrusionOk="0">
                <a:moveTo>
                  <a:pt x="0" y="0"/>
                </a:moveTo>
                <a:lnTo>
                  <a:pt x="0" y="1972"/>
                </a:lnTo>
                <a:lnTo>
                  <a:pt x="0" y="55740"/>
                </a:lnTo>
                <a:lnTo>
                  <a:pt x="0" y="106603"/>
                </a:lnTo>
                <a:cubicBezTo>
                  <a:pt x="0" y="107246"/>
                  <a:pt x="99" y="108034"/>
                  <a:pt x="446" y="108429"/>
                </a:cubicBezTo>
                <a:cubicBezTo>
                  <a:pt x="2593" y="110522"/>
                  <a:pt x="5325" y="111856"/>
                  <a:pt x="8117" y="111856"/>
                </a:cubicBezTo>
                <a:cubicBezTo>
                  <a:pt x="10451" y="111856"/>
                  <a:pt x="12826" y="110924"/>
                  <a:pt x="14936" y="108724"/>
                </a:cubicBezTo>
                <a:cubicBezTo>
                  <a:pt x="17104" y="106457"/>
                  <a:pt x="18433" y="103646"/>
                  <a:pt x="18977" y="100590"/>
                </a:cubicBezTo>
                <a:cubicBezTo>
                  <a:pt x="19667" y="96352"/>
                  <a:pt x="19911" y="92113"/>
                  <a:pt x="20700" y="87926"/>
                </a:cubicBezTo>
                <a:cubicBezTo>
                  <a:pt x="23906" y="71662"/>
                  <a:pt x="32726" y="59387"/>
                  <a:pt x="47070" y="51159"/>
                </a:cubicBezTo>
                <a:cubicBezTo>
                  <a:pt x="49778" y="49629"/>
                  <a:pt x="52393" y="48103"/>
                  <a:pt x="55054" y="46526"/>
                </a:cubicBezTo>
                <a:cubicBezTo>
                  <a:pt x="58898" y="44160"/>
                  <a:pt x="61560" y="40809"/>
                  <a:pt x="63283" y="36669"/>
                </a:cubicBezTo>
                <a:cubicBezTo>
                  <a:pt x="65305" y="31886"/>
                  <a:pt x="66390" y="26859"/>
                  <a:pt x="66883" y="21733"/>
                </a:cubicBezTo>
                <a:cubicBezTo>
                  <a:pt x="67474" y="14687"/>
                  <a:pt x="66981" y="7788"/>
                  <a:pt x="63531" y="1380"/>
                </a:cubicBezTo>
                <a:cubicBezTo>
                  <a:pt x="62940" y="343"/>
                  <a:pt x="62348" y="0"/>
                  <a:pt x="611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171847" y="809225"/>
            <a:ext cx="286359" cy="1241691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0" y="4454450"/>
            <a:ext cx="1134167" cy="689079"/>
          </a:xfrm>
          <a:custGeom>
            <a:avLst/>
            <a:gdLst/>
            <a:ahLst/>
            <a:cxnLst/>
            <a:rect l="l" t="t" r="r" b="b"/>
            <a:pathLst>
              <a:path w="68623" h="36253" extrusionOk="0">
                <a:moveTo>
                  <a:pt x="21980" y="0"/>
                </a:moveTo>
                <a:cubicBezTo>
                  <a:pt x="14392" y="0"/>
                  <a:pt x="7232" y="1887"/>
                  <a:pt x="536" y="5507"/>
                </a:cubicBezTo>
                <a:cubicBezTo>
                  <a:pt x="148" y="5701"/>
                  <a:pt x="0" y="5946"/>
                  <a:pt x="0" y="6380"/>
                </a:cubicBezTo>
                <a:lnTo>
                  <a:pt x="0" y="36253"/>
                </a:lnTo>
                <a:lnTo>
                  <a:pt x="67602" y="36253"/>
                </a:lnTo>
                <a:cubicBezTo>
                  <a:pt x="67652" y="36206"/>
                  <a:pt x="67602" y="36109"/>
                  <a:pt x="67652" y="36059"/>
                </a:cubicBezTo>
                <a:cubicBezTo>
                  <a:pt x="68622" y="33537"/>
                  <a:pt x="68525" y="31015"/>
                  <a:pt x="67699" y="28494"/>
                </a:cubicBezTo>
                <a:cubicBezTo>
                  <a:pt x="66779" y="25538"/>
                  <a:pt x="65033" y="23016"/>
                  <a:pt x="63094" y="20638"/>
                </a:cubicBezTo>
                <a:cubicBezTo>
                  <a:pt x="60087" y="17002"/>
                  <a:pt x="56545" y="13945"/>
                  <a:pt x="52910" y="10989"/>
                </a:cubicBezTo>
                <a:cubicBezTo>
                  <a:pt x="44324" y="4200"/>
                  <a:pt x="34579" y="464"/>
                  <a:pt x="23619" y="29"/>
                </a:cubicBezTo>
                <a:cubicBezTo>
                  <a:pt x="23070" y="10"/>
                  <a:pt x="2252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5"/>
          <p:cNvGrpSpPr/>
          <p:nvPr/>
        </p:nvGrpSpPr>
        <p:grpSpPr>
          <a:xfrm rot="4928534">
            <a:off x="8021509" y="4436485"/>
            <a:ext cx="547285" cy="669660"/>
            <a:chOff x="2229900" y="1049875"/>
            <a:chExt cx="958025" cy="1172650"/>
          </a:xfrm>
        </p:grpSpPr>
        <p:sp>
          <p:nvSpPr>
            <p:cNvPr id="182" name="Google Shape;182;p5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/>
          <p:nvPr/>
        </p:nvSpPr>
        <p:spPr>
          <a:xfrm rot="-8311201">
            <a:off x="7833980" y="-325169"/>
            <a:ext cx="1301095" cy="1290456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>
            <a:off x="252000" y="4604000"/>
            <a:ext cx="1748350" cy="667625"/>
          </a:xfrm>
          <a:custGeom>
            <a:avLst/>
            <a:gdLst/>
            <a:ahLst/>
            <a:cxnLst/>
            <a:rect l="l" t="t" r="r" b="b"/>
            <a:pathLst>
              <a:path w="69934" h="26705" extrusionOk="0">
                <a:moveTo>
                  <a:pt x="68994" y="468"/>
                </a:moveTo>
                <a:cubicBezTo>
                  <a:pt x="68698" y="1158"/>
                  <a:pt x="68106" y="1403"/>
                  <a:pt x="67664" y="1750"/>
                </a:cubicBezTo>
                <a:cubicBezTo>
                  <a:pt x="63766" y="4216"/>
                  <a:pt x="59821" y="6583"/>
                  <a:pt x="55481" y="8110"/>
                </a:cubicBezTo>
                <a:cubicBezTo>
                  <a:pt x="52439" y="9200"/>
                  <a:pt x="49364" y="9707"/>
                  <a:pt x="46266" y="9707"/>
                </a:cubicBezTo>
                <a:cubicBezTo>
                  <a:pt x="44039" y="9707"/>
                  <a:pt x="41801" y="9445"/>
                  <a:pt x="39553" y="8950"/>
                </a:cubicBezTo>
                <a:cubicBezTo>
                  <a:pt x="37727" y="8505"/>
                  <a:pt x="35853" y="8110"/>
                  <a:pt x="34030" y="7617"/>
                </a:cubicBezTo>
                <a:cubicBezTo>
                  <a:pt x="32229" y="7178"/>
                  <a:pt x="30436" y="6969"/>
                  <a:pt x="28653" y="6969"/>
                </a:cubicBezTo>
                <a:cubicBezTo>
                  <a:pt x="26236" y="6969"/>
                  <a:pt x="23835" y="7352"/>
                  <a:pt x="21452" y="8063"/>
                </a:cubicBezTo>
                <a:cubicBezTo>
                  <a:pt x="19775" y="8556"/>
                  <a:pt x="18098" y="9096"/>
                  <a:pt x="16421" y="9641"/>
                </a:cubicBezTo>
                <a:cubicBezTo>
                  <a:pt x="16619" y="9491"/>
                  <a:pt x="16867" y="9345"/>
                  <a:pt x="17065" y="9195"/>
                </a:cubicBezTo>
                <a:cubicBezTo>
                  <a:pt x="21846" y="6583"/>
                  <a:pt x="26829" y="4709"/>
                  <a:pt x="32302" y="4461"/>
                </a:cubicBezTo>
                <a:cubicBezTo>
                  <a:pt x="33113" y="4433"/>
                  <a:pt x="33925" y="4421"/>
                  <a:pt x="34736" y="4421"/>
                </a:cubicBezTo>
                <a:cubicBezTo>
                  <a:pt x="36835" y="4421"/>
                  <a:pt x="38933" y="4502"/>
                  <a:pt x="41033" y="4610"/>
                </a:cubicBezTo>
                <a:cubicBezTo>
                  <a:pt x="44197" y="4741"/>
                  <a:pt x="47399" y="5068"/>
                  <a:pt x="50571" y="5068"/>
                </a:cubicBezTo>
                <a:cubicBezTo>
                  <a:pt x="50959" y="5068"/>
                  <a:pt x="51346" y="5063"/>
                  <a:pt x="51733" y="5052"/>
                </a:cubicBezTo>
                <a:cubicBezTo>
                  <a:pt x="54842" y="4906"/>
                  <a:pt x="57900" y="4610"/>
                  <a:pt x="60906" y="3920"/>
                </a:cubicBezTo>
                <a:cubicBezTo>
                  <a:pt x="61103" y="3869"/>
                  <a:pt x="61352" y="3770"/>
                  <a:pt x="61549" y="3723"/>
                </a:cubicBezTo>
                <a:lnTo>
                  <a:pt x="61549" y="3624"/>
                </a:lnTo>
                <a:cubicBezTo>
                  <a:pt x="60511" y="3770"/>
                  <a:pt x="59478" y="3967"/>
                  <a:pt x="58491" y="4117"/>
                </a:cubicBezTo>
                <a:cubicBezTo>
                  <a:pt x="55781" y="4504"/>
                  <a:pt x="53055" y="4658"/>
                  <a:pt x="50330" y="4658"/>
                </a:cubicBezTo>
                <a:cubicBezTo>
                  <a:pt x="48196" y="4658"/>
                  <a:pt x="46064" y="4564"/>
                  <a:pt x="43941" y="4413"/>
                </a:cubicBezTo>
                <a:cubicBezTo>
                  <a:pt x="41033" y="4165"/>
                  <a:pt x="38074" y="4066"/>
                  <a:pt x="35162" y="4019"/>
                </a:cubicBezTo>
                <a:cubicBezTo>
                  <a:pt x="34894" y="4012"/>
                  <a:pt x="34627" y="4009"/>
                  <a:pt x="34361" y="4009"/>
                </a:cubicBezTo>
                <a:cubicBezTo>
                  <a:pt x="28697" y="4009"/>
                  <a:pt x="23387" y="5521"/>
                  <a:pt x="18394" y="8110"/>
                </a:cubicBezTo>
                <a:cubicBezTo>
                  <a:pt x="17952" y="8359"/>
                  <a:pt x="17558" y="8556"/>
                  <a:pt x="17112" y="8753"/>
                </a:cubicBezTo>
                <a:cubicBezTo>
                  <a:pt x="17084" y="8781"/>
                  <a:pt x="17056" y="8809"/>
                  <a:pt x="17008" y="8809"/>
                </a:cubicBezTo>
                <a:cubicBezTo>
                  <a:pt x="16973" y="8809"/>
                  <a:pt x="16929" y="8794"/>
                  <a:pt x="16867" y="8753"/>
                </a:cubicBezTo>
                <a:cubicBezTo>
                  <a:pt x="17211" y="8505"/>
                  <a:pt x="17605" y="8209"/>
                  <a:pt x="17952" y="7913"/>
                </a:cubicBezTo>
                <a:cubicBezTo>
                  <a:pt x="21846" y="5348"/>
                  <a:pt x="26088" y="3723"/>
                  <a:pt x="30625" y="2934"/>
                </a:cubicBezTo>
                <a:cubicBezTo>
                  <a:pt x="34274" y="2291"/>
                  <a:pt x="37975" y="2145"/>
                  <a:pt x="41723" y="2093"/>
                </a:cubicBezTo>
                <a:cubicBezTo>
                  <a:pt x="46951" y="2046"/>
                  <a:pt x="52226" y="1947"/>
                  <a:pt x="57454" y="1896"/>
                </a:cubicBezTo>
                <a:cubicBezTo>
                  <a:pt x="60464" y="1849"/>
                  <a:pt x="63423" y="1403"/>
                  <a:pt x="66382" y="862"/>
                </a:cubicBezTo>
                <a:cubicBezTo>
                  <a:pt x="67219" y="712"/>
                  <a:pt x="68059" y="614"/>
                  <a:pt x="68994" y="468"/>
                </a:cubicBezTo>
                <a:close/>
                <a:moveTo>
                  <a:pt x="69338" y="1"/>
                </a:moveTo>
                <a:cubicBezTo>
                  <a:pt x="69258" y="1"/>
                  <a:pt x="69176" y="6"/>
                  <a:pt x="69093" y="22"/>
                </a:cubicBezTo>
                <a:cubicBezTo>
                  <a:pt x="68158" y="172"/>
                  <a:pt x="67171" y="271"/>
                  <a:pt x="66185" y="468"/>
                </a:cubicBezTo>
                <a:cubicBezTo>
                  <a:pt x="63470" y="910"/>
                  <a:pt x="60709" y="1356"/>
                  <a:pt x="57947" y="1403"/>
                </a:cubicBezTo>
                <a:cubicBezTo>
                  <a:pt x="55086" y="1501"/>
                  <a:pt x="52179" y="1553"/>
                  <a:pt x="49318" y="1600"/>
                </a:cubicBezTo>
                <a:cubicBezTo>
                  <a:pt x="45322" y="1651"/>
                  <a:pt x="41329" y="1651"/>
                  <a:pt x="37383" y="1797"/>
                </a:cubicBezTo>
                <a:cubicBezTo>
                  <a:pt x="33189" y="1896"/>
                  <a:pt x="29047" y="2488"/>
                  <a:pt x="25101" y="3920"/>
                </a:cubicBezTo>
                <a:cubicBezTo>
                  <a:pt x="20663" y="5447"/>
                  <a:pt x="16769" y="7814"/>
                  <a:pt x="13462" y="11120"/>
                </a:cubicBezTo>
                <a:cubicBezTo>
                  <a:pt x="11884" y="12698"/>
                  <a:pt x="10259" y="14324"/>
                  <a:pt x="8878" y="16151"/>
                </a:cubicBezTo>
                <a:cubicBezTo>
                  <a:pt x="7694" y="17630"/>
                  <a:pt x="6459" y="19110"/>
                  <a:pt x="5276" y="20637"/>
                </a:cubicBezTo>
                <a:cubicBezTo>
                  <a:pt x="3847" y="22562"/>
                  <a:pt x="2317" y="24337"/>
                  <a:pt x="541" y="25916"/>
                </a:cubicBezTo>
                <a:cubicBezTo>
                  <a:pt x="297" y="26113"/>
                  <a:pt x="147" y="26357"/>
                  <a:pt x="1" y="26555"/>
                </a:cubicBezTo>
                <a:lnTo>
                  <a:pt x="147" y="26705"/>
                </a:lnTo>
                <a:cubicBezTo>
                  <a:pt x="297" y="26555"/>
                  <a:pt x="494" y="26456"/>
                  <a:pt x="640" y="26310"/>
                </a:cubicBezTo>
                <a:cubicBezTo>
                  <a:pt x="1776" y="25371"/>
                  <a:pt x="2861" y="24337"/>
                  <a:pt x="3796" y="23102"/>
                </a:cubicBezTo>
                <a:cubicBezTo>
                  <a:pt x="4783" y="21871"/>
                  <a:pt x="5868" y="20637"/>
                  <a:pt x="6854" y="19354"/>
                </a:cubicBezTo>
                <a:cubicBezTo>
                  <a:pt x="8235" y="17480"/>
                  <a:pt x="9766" y="15705"/>
                  <a:pt x="11344" y="14028"/>
                </a:cubicBezTo>
                <a:cubicBezTo>
                  <a:pt x="11786" y="13586"/>
                  <a:pt x="12330" y="13239"/>
                  <a:pt x="12772" y="12797"/>
                </a:cubicBezTo>
                <a:cubicBezTo>
                  <a:pt x="13660" y="11909"/>
                  <a:pt x="14697" y="11219"/>
                  <a:pt x="15782" y="10627"/>
                </a:cubicBezTo>
                <a:cubicBezTo>
                  <a:pt x="17605" y="9590"/>
                  <a:pt x="19578" y="9049"/>
                  <a:pt x="21551" y="8505"/>
                </a:cubicBezTo>
                <a:cubicBezTo>
                  <a:pt x="23893" y="7805"/>
                  <a:pt x="26249" y="7444"/>
                  <a:pt x="28619" y="7444"/>
                </a:cubicBezTo>
                <a:cubicBezTo>
                  <a:pt x="30593" y="7444"/>
                  <a:pt x="32577" y="7694"/>
                  <a:pt x="34570" y="8209"/>
                </a:cubicBezTo>
                <a:cubicBezTo>
                  <a:pt x="36594" y="8753"/>
                  <a:pt x="38713" y="9195"/>
                  <a:pt x="40784" y="9641"/>
                </a:cubicBezTo>
                <a:cubicBezTo>
                  <a:pt x="42616" y="9977"/>
                  <a:pt x="44429" y="10146"/>
                  <a:pt x="46226" y="10146"/>
                </a:cubicBezTo>
                <a:cubicBezTo>
                  <a:pt x="49705" y="10146"/>
                  <a:pt x="53119" y="9510"/>
                  <a:pt x="56467" y="8209"/>
                </a:cubicBezTo>
                <a:cubicBezTo>
                  <a:pt x="59872" y="6926"/>
                  <a:pt x="63029" y="5104"/>
                  <a:pt x="66134" y="3230"/>
                </a:cubicBezTo>
                <a:cubicBezTo>
                  <a:pt x="67270" y="2539"/>
                  <a:pt x="68355" y="1651"/>
                  <a:pt x="69487" y="862"/>
                </a:cubicBezTo>
                <a:cubicBezTo>
                  <a:pt x="69736" y="712"/>
                  <a:pt x="69933" y="468"/>
                  <a:pt x="69783" y="22"/>
                </a:cubicBezTo>
                <a:cubicBezTo>
                  <a:pt x="69652" y="22"/>
                  <a:pt x="69499" y="1"/>
                  <a:pt x="693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5"/>
          <p:cNvGrpSpPr/>
          <p:nvPr/>
        </p:nvGrpSpPr>
        <p:grpSpPr>
          <a:xfrm rot="10800000">
            <a:off x="513189" y="-57073"/>
            <a:ext cx="400079" cy="518588"/>
            <a:chOff x="4153450" y="2187950"/>
            <a:chExt cx="1609975" cy="2086875"/>
          </a:xfrm>
        </p:grpSpPr>
        <p:sp>
          <p:nvSpPr>
            <p:cNvPr id="195" name="Google Shape;195;p5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7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1111500" y="1313600"/>
            <a:ext cx="38136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subTitle" idx="1"/>
          </p:nvPr>
        </p:nvSpPr>
        <p:spPr>
          <a:xfrm>
            <a:off x="1111500" y="2053600"/>
            <a:ext cx="3813600" cy="17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7"/>
          <p:cNvSpPr>
            <a:spLocks noGrp="1"/>
          </p:cNvSpPr>
          <p:nvPr>
            <p:ph type="pic" idx="2"/>
          </p:nvPr>
        </p:nvSpPr>
        <p:spPr>
          <a:xfrm flipH="1">
            <a:off x="5143600" y="698100"/>
            <a:ext cx="2909700" cy="3747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7"/>
          <p:cNvSpPr/>
          <p:nvPr/>
        </p:nvSpPr>
        <p:spPr>
          <a:xfrm rot="10800000">
            <a:off x="-51583" y="4445388"/>
            <a:ext cx="1174533" cy="749761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"/>
          <p:cNvSpPr/>
          <p:nvPr/>
        </p:nvSpPr>
        <p:spPr>
          <a:xfrm rot="-5400000" flipH="1">
            <a:off x="439103" y="-438967"/>
            <a:ext cx="1335142" cy="2213351"/>
          </a:xfrm>
          <a:custGeom>
            <a:avLst/>
            <a:gdLst/>
            <a:ahLst/>
            <a:cxnLst/>
            <a:rect l="l" t="t" r="r" b="b"/>
            <a:pathLst>
              <a:path w="67474" h="111856" extrusionOk="0">
                <a:moveTo>
                  <a:pt x="0" y="0"/>
                </a:moveTo>
                <a:lnTo>
                  <a:pt x="0" y="1972"/>
                </a:lnTo>
                <a:lnTo>
                  <a:pt x="0" y="55740"/>
                </a:lnTo>
                <a:lnTo>
                  <a:pt x="0" y="106603"/>
                </a:lnTo>
                <a:cubicBezTo>
                  <a:pt x="0" y="107246"/>
                  <a:pt x="99" y="108034"/>
                  <a:pt x="446" y="108429"/>
                </a:cubicBezTo>
                <a:cubicBezTo>
                  <a:pt x="2593" y="110522"/>
                  <a:pt x="5325" y="111856"/>
                  <a:pt x="8117" y="111856"/>
                </a:cubicBezTo>
                <a:cubicBezTo>
                  <a:pt x="10451" y="111856"/>
                  <a:pt x="12826" y="110924"/>
                  <a:pt x="14936" y="108724"/>
                </a:cubicBezTo>
                <a:cubicBezTo>
                  <a:pt x="17104" y="106457"/>
                  <a:pt x="18433" y="103646"/>
                  <a:pt x="18977" y="100590"/>
                </a:cubicBezTo>
                <a:cubicBezTo>
                  <a:pt x="19667" y="96352"/>
                  <a:pt x="19911" y="92113"/>
                  <a:pt x="20700" y="87926"/>
                </a:cubicBezTo>
                <a:cubicBezTo>
                  <a:pt x="23906" y="71662"/>
                  <a:pt x="32726" y="59387"/>
                  <a:pt x="47070" y="51159"/>
                </a:cubicBezTo>
                <a:cubicBezTo>
                  <a:pt x="49778" y="49629"/>
                  <a:pt x="52393" y="48103"/>
                  <a:pt x="55054" y="46526"/>
                </a:cubicBezTo>
                <a:cubicBezTo>
                  <a:pt x="58898" y="44160"/>
                  <a:pt x="61560" y="40809"/>
                  <a:pt x="63283" y="36669"/>
                </a:cubicBezTo>
                <a:cubicBezTo>
                  <a:pt x="65305" y="31886"/>
                  <a:pt x="66390" y="26859"/>
                  <a:pt x="66883" y="21733"/>
                </a:cubicBezTo>
                <a:cubicBezTo>
                  <a:pt x="67474" y="14687"/>
                  <a:pt x="66981" y="7788"/>
                  <a:pt x="63531" y="1380"/>
                </a:cubicBezTo>
                <a:cubicBezTo>
                  <a:pt x="62940" y="343"/>
                  <a:pt x="62348" y="0"/>
                  <a:pt x="611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5400000" flipH="1">
            <a:off x="-917015" y="882660"/>
            <a:ext cx="2294216" cy="528913"/>
          </a:xfrm>
          <a:custGeom>
            <a:avLst/>
            <a:gdLst/>
            <a:ahLst/>
            <a:cxnLst/>
            <a:rect l="l" t="t" r="r" b="b"/>
            <a:pathLst>
              <a:path w="129197" h="27239" extrusionOk="0">
                <a:moveTo>
                  <a:pt x="120801" y="0"/>
                </a:moveTo>
                <a:cubicBezTo>
                  <a:pt x="119505" y="0"/>
                  <a:pt x="118206" y="72"/>
                  <a:pt x="116901" y="218"/>
                </a:cubicBezTo>
                <a:cubicBezTo>
                  <a:pt x="111745" y="864"/>
                  <a:pt x="107034" y="2550"/>
                  <a:pt x="102921" y="5723"/>
                </a:cubicBezTo>
                <a:cubicBezTo>
                  <a:pt x="100640" y="7508"/>
                  <a:pt x="98407" y="9392"/>
                  <a:pt x="96226" y="11323"/>
                </a:cubicBezTo>
                <a:cubicBezTo>
                  <a:pt x="91485" y="15455"/>
                  <a:pt x="85987" y="17542"/>
                  <a:pt x="79814" y="17542"/>
                </a:cubicBezTo>
                <a:cubicBezTo>
                  <a:pt x="79470" y="17542"/>
                  <a:pt x="79124" y="17535"/>
                  <a:pt x="78775" y="17522"/>
                </a:cubicBezTo>
                <a:cubicBezTo>
                  <a:pt x="74365" y="17423"/>
                  <a:pt x="70101" y="16578"/>
                  <a:pt x="65885" y="15242"/>
                </a:cubicBezTo>
                <a:cubicBezTo>
                  <a:pt x="61423" y="13802"/>
                  <a:pt x="56962" y="12267"/>
                  <a:pt x="52500" y="10780"/>
                </a:cubicBezTo>
                <a:cubicBezTo>
                  <a:pt x="47392" y="9134"/>
                  <a:pt x="42235" y="8182"/>
                  <a:pt x="36977" y="8182"/>
                </a:cubicBezTo>
                <a:cubicBezTo>
                  <a:pt x="34784" y="8182"/>
                  <a:pt x="32573" y="8347"/>
                  <a:pt x="30341" y="8698"/>
                </a:cubicBezTo>
                <a:cubicBezTo>
                  <a:pt x="22508" y="9935"/>
                  <a:pt x="15369" y="12909"/>
                  <a:pt x="9023" y="17720"/>
                </a:cubicBezTo>
                <a:cubicBezTo>
                  <a:pt x="5501" y="20397"/>
                  <a:pt x="2626" y="23717"/>
                  <a:pt x="0" y="27239"/>
                </a:cubicBezTo>
                <a:lnTo>
                  <a:pt x="129196" y="27239"/>
                </a:lnTo>
                <a:lnTo>
                  <a:pt x="129196" y="912"/>
                </a:lnTo>
                <a:cubicBezTo>
                  <a:pt x="129045" y="912"/>
                  <a:pt x="128847" y="912"/>
                  <a:pt x="128700" y="864"/>
                </a:cubicBezTo>
                <a:cubicBezTo>
                  <a:pt x="126071" y="298"/>
                  <a:pt x="123444" y="0"/>
                  <a:pt x="1208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7"/>
          <p:cNvGrpSpPr/>
          <p:nvPr/>
        </p:nvGrpSpPr>
        <p:grpSpPr>
          <a:xfrm>
            <a:off x="82742" y="539492"/>
            <a:ext cx="294688" cy="360590"/>
            <a:chOff x="2229900" y="1049875"/>
            <a:chExt cx="958025" cy="1172650"/>
          </a:xfrm>
        </p:grpSpPr>
        <p:sp>
          <p:nvSpPr>
            <p:cNvPr id="257" name="Google Shape;257;p7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7"/>
          <p:cNvSpPr/>
          <p:nvPr/>
        </p:nvSpPr>
        <p:spPr>
          <a:xfrm rot="5400000" flipH="1">
            <a:off x="7576656" y="3576155"/>
            <a:ext cx="1179446" cy="1955243"/>
          </a:xfrm>
          <a:custGeom>
            <a:avLst/>
            <a:gdLst/>
            <a:ahLst/>
            <a:cxnLst/>
            <a:rect l="l" t="t" r="r" b="b"/>
            <a:pathLst>
              <a:path w="67474" h="111856" extrusionOk="0">
                <a:moveTo>
                  <a:pt x="0" y="0"/>
                </a:moveTo>
                <a:lnTo>
                  <a:pt x="0" y="1972"/>
                </a:lnTo>
                <a:lnTo>
                  <a:pt x="0" y="55740"/>
                </a:lnTo>
                <a:lnTo>
                  <a:pt x="0" y="106603"/>
                </a:lnTo>
                <a:cubicBezTo>
                  <a:pt x="0" y="107246"/>
                  <a:pt x="99" y="108034"/>
                  <a:pt x="446" y="108429"/>
                </a:cubicBezTo>
                <a:cubicBezTo>
                  <a:pt x="2593" y="110522"/>
                  <a:pt x="5325" y="111856"/>
                  <a:pt x="8117" y="111856"/>
                </a:cubicBezTo>
                <a:cubicBezTo>
                  <a:pt x="10451" y="111856"/>
                  <a:pt x="12826" y="110924"/>
                  <a:pt x="14936" y="108724"/>
                </a:cubicBezTo>
                <a:cubicBezTo>
                  <a:pt x="17104" y="106457"/>
                  <a:pt x="18433" y="103646"/>
                  <a:pt x="18977" y="100590"/>
                </a:cubicBezTo>
                <a:cubicBezTo>
                  <a:pt x="19667" y="96352"/>
                  <a:pt x="19911" y="92113"/>
                  <a:pt x="20700" y="87926"/>
                </a:cubicBezTo>
                <a:cubicBezTo>
                  <a:pt x="23906" y="71662"/>
                  <a:pt x="32726" y="59387"/>
                  <a:pt x="47070" y="51159"/>
                </a:cubicBezTo>
                <a:cubicBezTo>
                  <a:pt x="49778" y="49629"/>
                  <a:pt x="52393" y="48103"/>
                  <a:pt x="55054" y="46526"/>
                </a:cubicBezTo>
                <a:cubicBezTo>
                  <a:pt x="58898" y="44160"/>
                  <a:pt x="61560" y="40809"/>
                  <a:pt x="63283" y="36669"/>
                </a:cubicBezTo>
                <a:cubicBezTo>
                  <a:pt x="65305" y="31886"/>
                  <a:pt x="66390" y="26859"/>
                  <a:pt x="66883" y="21733"/>
                </a:cubicBezTo>
                <a:cubicBezTo>
                  <a:pt x="67474" y="14687"/>
                  <a:pt x="66981" y="7788"/>
                  <a:pt x="63531" y="1380"/>
                </a:cubicBezTo>
                <a:cubicBezTo>
                  <a:pt x="62940" y="343"/>
                  <a:pt x="62348" y="0"/>
                  <a:pt x="611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"/>
          <p:cNvSpPr/>
          <p:nvPr/>
        </p:nvSpPr>
        <p:spPr>
          <a:xfrm rot="10800000">
            <a:off x="7646470" y="4293182"/>
            <a:ext cx="746755" cy="442493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7"/>
          <p:cNvGrpSpPr/>
          <p:nvPr/>
        </p:nvGrpSpPr>
        <p:grpSpPr>
          <a:xfrm>
            <a:off x="8566806" y="4603988"/>
            <a:ext cx="422940" cy="548222"/>
            <a:chOff x="4153450" y="2187950"/>
            <a:chExt cx="1609975" cy="2086875"/>
          </a:xfrm>
        </p:grpSpPr>
        <p:sp>
          <p:nvSpPr>
            <p:cNvPr id="270" name="Google Shape;270;p7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7"/>
          <p:cNvGrpSpPr/>
          <p:nvPr/>
        </p:nvGrpSpPr>
        <p:grpSpPr>
          <a:xfrm>
            <a:off x="7257205" y="-53595"/>
            <a:ext cx="1818332" cy="857678"/>
            <a:chOff x="2772675" y="3209200"/>
            <a:chExt cx="2642925" cy="1246625"/>
          </a:xfrm>
        </p:grpSpPr>
        <p:sp>
          <p:nvSpPr>
            <p:cNvPr id="275" name="Google Shape;275;p7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8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1642775" y="1307100"/>
            <a:ext cx="5858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8102242" y="101813"/>
            <a:ext cx="1174533" cy="749761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8"/>
          <p:cNvGrpSpPr/>
          <p:nvPr/>
        </p:nvGrpSpPr>
        <p:grpSpPr>
          <a:xfrm>
            <a:off x="7257205" y="-53595"/>
            <a:ext cx="1818332" cy="857678"/>
            <a:chOff x="2772675" y="3209200"/>
            <a:chExt cx="2642925" cy="1246625"/>
          </a:xfrm>
        </p:grpSpPr>
        <p:sp>
          <p:nvSpPr>
            <p:cNvPr id="292" name="Google Shape;292;p8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8"/>
          <p:cNvSpPr/>
          <p:nvPr/>
        </p:nvSpPr>
        <p:spPr>
          <a:xfrm flipH="1">
            <a:off x="63" y="3964817"/>
            <a:ext cx="1538398" cy="1178612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 flipH="1">
            <a:off x="937172" y="4848775"/>
            <a:ext cx="2199453" cy="294731"/>
          </a:xfrm>
          <a:custGeom>
            <a:avLst/>
            <a:gdLst/>
            <a:ahLst/>
            <a:cxnLst/>
            <a:rect l="l" t="t" r="r" b="b"/>
            <a:pathLst>
              <a:path w="43258" h="14517" extrusionOk="0">
                <a:moveTo>
                  <a:pt x="22145" y="0"/>
                </a:moveTo>
                <a:cubicBezTo>
                  <a:pt x="21060" y="0"/>
                  <a:pt x="19965" y="85"/>
                  <a:pt x="18867" y="259"/>
                </a:cubicBezTo>
                <a:cubicBezTo>
                  <a:pt x="12853" y="1229"/>
                  <a:pt x="7810" y="3899"/>
                  <a:pt x="3880" y="8554"/>
                </a:cubicBezTo>
                <a:cubicBezTo>
                  <a:pt x="2328" y="10346"/>
                  <a:pt x="1118" y="12434"/>
                  <a:pt x="0" y="14517"/>
                </a:cubicBezTo>
                <a:lnTo>
                  <a:pt x="43258" y="14517"/>
                </a:lnTo>
                <a:cubicBezTo>
                  <a:pt x="42967" y="13888"/>
                  <a:pt x="42726" y="13256"/>
                  <a:pt x="42385" y="12628"/>
                </a:cubicBezTo>
                <a:cubicBezTo>
                  <a:pt x="38598" y="5227"/>
                  <a:pt x="30688" y="0"/>
                  <a:pt x="221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8"/>
          <p:cNvGrpSpPr/>
          <p:nvPr/>
        </p:nvGrpSpPr>
        <p:grpSpPr>
          <a:xfrm rot="1969977">
            <a:off x="805302" y="3762803"/>
            <a:ext cx="966813" cy="1517390"/>
            <a:chOff x="2393300" y="1206650"/>
            <a:chExt cx="1306900" cy="2051150"/>
          </a:xfrm>
        </p:grpSpPr>
        <p:sp>
          <p:nvSpPr>
            <p:cNvPr id="307" name="Google Shape;307;p8"/>
            <p:cNvSpPr/>
            <p:nvPr/>
          </p:nvSpPr>
          <p:spPr>
            <a:xfrm>
              <a:off x="2393300" y="1206650"/>
              <a:ext cx="1306900" cy="2051150"/>
            </a:xfrm>
            <a:custGeom>
              <a:avLst/>
              <a:gdLst/>
              <a:ahLst/>
              <a:cxnLst/>
              <a:rect l="l" t="t" r="r" b="b"/>
              <a:pathLst>
                <a:path w="52276" h="82046" extrusionOk="0">
                  <a:moveTo>
                    <a:pt x="33883" y="278"/>
                  </a:moveTo>
                  <a:cubicBezTo>
                    <a:pt x="34672" y="376"/>
                    <a:pt x="35067" y="921"/>
                    <a:pt x="35312" y="1560"/>
                  </a:cubicBezTo>
                  <a:cubicBezTo>
                    <a:pt x="35560" y="2302"/>
                    <a:pt x="35805" y="3040"/>
                    <a:pt x="35955" y="3829"/>
                  </a:cubicBezTo>
                  <a:cubicBezTo>
                    <a:pt x="36349" y="5999"/>
                    <a:pt x="36645" y="8220"/>
                    <a:pt x="36645" y="10488"/>
                  </a:cubicBezTo>
                  <a:cubicBezTo>
                    <a:pt x="36645" y="12658"/>
                    <a:pt x="36251" y="14777"/>
                    <a:pt x="35461" y="16801"/>
                  </a:cubicBezTo>
                  <a:cubicBezTo>
                    <a:pt x="34475" y="19267"/>
                    <a:pt x="33536" y="21681"/>
                    <a:pt x="32550" y="24100"/>
                  </a:cubicBezTo>
                  <a:cubicBezTo>
                    <a:pt x="32502" y="24147"/>
                    <a:pt x="32451" y="24246"/>
                    <a:pt x="32352" y="24297"/>
                  </a:cubicBezTo>
                  <a:cubicBezTo>
                    <a:pt x="32798" y="21634"/>
                    <a:pt x="33240" y="18971"/>
                    <a:pt x="33587" y="16308"/>
                  </a:cubicBezTo>
                  <a:cubicBezTo>
                    <a:pt x="33982" y="13645"/>
                    <a:pt x="34179" y="10982"/>
                    <a:pt x="34424" y="8267"/>
                  </a:cubicBezTo>
                  <a:lnTo>
                    <a:pt x="34424" y="8267"/>
                  </a:lnTo>
                  <a:cubicBezTo>
                    <a:pt x="34029" y="9845"/>
                    <a:pt x="33785" y="11424"/>
                    <a:pt x="33635" y="13053"/>
                  </a:cubicBezTo>
                  <a:cubicBezTo>
                    <a:pt x="33489" y="14580"/>
                    <a:pt x="33339" y="16059"/>
                    <a:pt x="33094" y="17590"/>
                  </a:cubicBezTo>
                  <a:cubicBezTo>
                    <a:pt x="32700" y="20005"/>
                    <a:pt x="32254" y="22423"/>
                    <a:pt x="31812" y="24790"/>
                  </a:cubicBezTo>
                  <a:cubicBezTo>
                    <a:pt x="31761" y="25284"/>
                    <a:pt x="31615" y="25777"/>
                    <a:pt x="31516" y="26270"/>
                  </a:cubicBezTo>
                  <a:lnTo>
                    <a:pt x="31417" y="26270"/>
                  </a:lnTo>
                  <a:lnTo>
                    <a:pt x="31417" y="25678"/>
                  </a:lnTo>
                  <a:cubicBezTo>
                    <a:pt x="31516" y="24147"/>
                    <a:pt x="31169" y="22620"/>
                    <a:pt x="30972" y="21090"/>
                  </a:cubicBezTo>
                  <a:cubicBezTo>
                    <a:pt x="30826" y="19957"/>
                    <a:pt x="30676" y="18872"/>
                    <a:pt x="30628" y="17736"/>
                  </a:cubicBezTo>
                  <a:cubicBezTo>
                    <a:pt x="30577" y="16059"/>
                    <a:pt x="30577" y="14434"/>
                    <a:pt x="30628" y="12757"/>
                  </a:cubicBezTo>
                  <a:cubicBezTo>
                    <a:pt x="30727" y="11128"/>
                    <a:pt x="30873" y="9502"/>
                    <a:pt x="31121" y="7924"/>
                  </a:cubicBezTo>
                  <a:cubicBezTo>
                    <a:pt x="31319" y="6444"/>
                    <a:pt x="31615" y="5012"/>
                    <a:pt x="31958" y="3584"/>
                  </a:cubicBezTo>
                  <a:cubicBezTo>
                    <a:pt x="32155" y="2744"/>
                    <a:pt x="32550" y="1955"/>
                    <a:pt x="32897" y="1166"/>
                  </a:cubicBezTo>
                  <a:cubicBezTo>
                    <a:pt x="33094" y="724"/>
                    <a:pt x="33390" y="376"/>
                    <a:pt x="33883" y="278"/>
                  </a:cubicBezTo>
                  <a:close/>
                  <a:moveTo>
                    <a:pt x="21305" y="3927"/>
                  </a:moveTo>
                  <a:cubicBezTo>
                    <a:pt x="21850" y="4026"/>
                    <a:pt x="22244" y="4472"/>
                    <a:pt x="22540" y="4914"/>
                  </a:cubicBezTo>
                  <a:cubicBezTo>
                    <a:pt x="22883" y="5505"/>
                    <a:pt x="23278" y="6097"/>
                    <a:pt x="23527" y="6740"/>
                  </a:cubicBezTo>
                  <a:cubicBezTo>
                    <a:pt x="24856" y="10291"/>
                    <a:pt x="26288" y="13842"/>
                    <a:pt x="27322" y="17492"/>
                  </a:cubicBezTo>
                  <a:cubicBezTo>
                    <a:pt x="27965" y="19807"/>
                    <a:pt x="28308" y="22175"/>
                    <a:pt x="28162" y="24593"/>
                  </a:cubicBezTo>
                  <a:cubicBezTo>
                    <a:pt x="28064" y="25627"/>
                    <a:pt x="27867" y="26665"/>
                    <a:pt x="27717" y="27749"/>
                  </a:cubicBezTo>
                  <a:cubicBezTo>
                    <a:pt x="27669" y="28243"/>
                    <a:pt x="27571" y="28736"/>
                    <a:pt x="27472" y="29276"/>
                  </a:cubicBezTo>
                  <a:cubicBezTo>
                    <a:pt x="26829" y="23311"/>
                    <a:pt x="25053" y="17590"/>
                    <a:pt x="22935" y="12015"/>
                  </a:cubicBezTo>
                  <a:lnTo>
                    <a:pt x="22935" y="12015"/>
                  </a:lnTo>
                  <a:cubicBezTo>
                    <a:pt x="23278" y="13250"/>
                    <a:pt x="23673" y="14434"/>
                    <a:pt x="24067" y="15665"/>
                  </a:cubicBezTo>
                  <a:cubicBezTo>
                    <a:pt x="24955" y="18427"/>
                    <a:pt x="25744" y="21240"/>
                    <a:pt x="26288" y="24147"/>
                  </a:cubicBezTo>
                  <a:cubicBezTo>
                    <a:pt x="26584" y="25678"/>
                    <a:pt x="26782" y="27256"/>
                    <a:pt x="26979" y="28834"/>
                  </a:cubicBezTo>
                  <a:cubicBezTo>
                    <a:pt x="27077" y="29229"/>
                    <a:pt x="27125" y="29624"/>
                    <a:pt x="27026" y="30065"/>
                  </a:cubicBezTo>
                  <a:cubicBezTo>
                    <a:pt x="26979" y="30018"/>
                    <a:pt x="26928" y="29919"/>
                    <a:pt x="26928" y="29868"/>
                  </a:cubicBezTo>
                  <a:cubicBezTo>
                    <a:pt x="25448" y="26712"/>
                    <a:pt x="23968" y="23556"/>
                    <a:pt x="22588" y="20352"/>
                  </a:cubicBezTo>
                  <a:cubicBezTo>
                    <a:pt x="21357" y="17637"/>
                    <a:pt x="20568" y="14730"/>
                    <a:pt x="20173" y="11771"/>
                  </a:cubicBezTo>
                  <a:cubicBezTo>
                    <a:pt x="19924" y="10240"/>
                    <a:pt x="19877" y="8760"/>
                    <a:pt x="19924" y="7281"/>
                  </a:cubicBezTo>
                  <a:cubicBezTo>
                    <a:pt x="19976" y="6492"/>
                    <a:pt x="20173" y="5703"/>
                    <a:pt x="20319" y="4914"/>
                  </a:cubicBezTo>
                  <a:cubicBezTo>
                    <a:pt x="20469" y="4420"/>
                    <a:pt x="20714" y="4026"/>
                    <a:pt x="21305" y="3927"/>
                  </a:cubicBezTo>
                  <a:close/>
                  <a:moveTo>
                    <a:pt x="51064" y="12949"/>
                  </a:moveTo>
                  <a:cubicBezTo>
                    <a:pt x="51537" y="12949"/>
                    <a:pt x="51835" y="13243"/>
                    <a:pt x="51835" y="13791"/>
                  </a:cubicBezTo>
                  <a:cubicBezTo>
                    <a:pt x="51784" y="14434"/>
                    <a:pt x="51685" y="15073"/>
                    <a:pt x="51586" y="15716"/>
                  </a:cubicBezTo>
                  <a:cubicBezTo>
                    <a:pt x="51586" y="15961"/>
                    <a:pt x="51488" y="16158"/>
                    <a:pt x="51389" y="16407"/>
                  </a:cubicBezTo>
                  <a:cubicBezTo>
                    <a:pt x="50205" y="19314"/>
                    <a:pt x="48974" y="22226"/>
                    <a:pt x="47148" y="24889"/>
                  </a:cubicBezTo>
                  <a:cubicBezTo>
                    <a:pt x="46161" y="26317"/>
                    <a:pt x="44879" y="27552"/>
                    <a:pt x="43550" y="28637"/>
                  </a:cubicBezTo>
                  <a:cubicBezTo>
                    <a:pt x="42169" y="29770"/>
                    <a:pt x="40736" y="30855"/>
                    <a:pt x="39308" y="31991"/>
                  </a:cubicBezTo>
                  <a:lnTo>
                    <a:pt x="36645" y="34208"/>
                  </a:lnTo>
                  <a:cubicBezTo>
                    <a:pt x="36546" y="34307"/>
                    <a:pt x="36448" y="34405"/>
                    <a:pt x="36298" y="34504"/>
                  </a:cubicBezTo>
                  <a:cubicBezTo>
                    <a:pt x="36298" y="34405"/>
                    <a:pt x="36251" y="34358"/>
                    <a:pt x="36251" y="34307"/>
                  </a:cubicBezTo>
                  <a:cubicBezTo>
                    <a:pt x="37138" y="31991"/>
                    <a:pt x="37975" y="29624"/>
                    <a:pt x="39454" y="27552"/>
                  </a:cubicBezTo>
                  <a:cubicBezTo>
                    <a:pt x="40934" y="25481"/>
                    <a:pt x="42070" y="23212"/>
                    <a:pt x="43301" y="20991"/>
                  </a:cubicBezTo>
                  <a:cubicBezTo>
                    <a:pt x="44287" y="19070"/>
                    <a:pt x="45522" y="17294"/>
                    <a:pt x="46903" y="15617"/>
                  </a:cubicBezTo>
                  <a:cubicBezTo>
                    <a:pt x="47740" y="14580"/>
                    <a:pt x="48627" y="13692"/>
                    <a:pt x="49910" y="13152"/>
                  </a:cubicBezTo>
                  <a:cubicBezTo>
                    <a:pt x="50205" y="13053"/>
                    <a:pt x="50600" y="12954"/>
                    <a:pt x="50947" y="12954"/>
                  </a:cubicBezTo>
                  <a:cubicBezTo>
                    <a:pt x="50987" y="12951"/>
                    <a:pt x="51026" y="12949"/>
                    <a:pt x="51064" y="12949"/>
                  </a:cubicBezTo>
                  <a:close/>
                  <a:moveTo>
                    <a:pt x="13417" y="17423"/>
                  </a:moveTo>
                  <a:cubicBezTo>
                    <a:pt x="13688" y="17423"/>
                    <a:pt x="14002" y="17573"/>
                    <a:pt x="14354" y="17886"/>
                  </a:cubicBezTo>
                  <a:cubicBezTo>
                    <a:pt x="14847" y="18328"/>
                    <a:pt x="15289" y="18872"/>
                    <a:pt x="15683" y="19464"/>
                  </a:cubicBezTo>
                  <a:cubicBezTo>
                    <a:pt x="17017" y="21484"/>
                    <a:pt x="18003" y="23705"/>
                    <a:pt x="18891" y="25923"/>
                  </a:cubicBezTo>
                  <a:cubicBezTo>
                    <a:pt x="20319" y="29426"/>
                    <a:pt x="21305" y="33024"/>
                    <a:pt x="22146" y="36725"/>
                  </a:cubicBezTo>
                  <a:cubicBezTo>
                    <a:pt x="22738" y="39140"/>
                    <a:pt x="23179" y="41558"/>
                    <a:pt x="23724" y="44024"/>
                  </a:cubicBezTo>
                  <a:cubicBezTo>
                    <a:pt x="23968" y="45058"/>
                    <a:pt x="24363" y="46143"/>
                    <a:pt x="24659" y="47180"/>
                  </a:cubicBezTo>
                  <a:cubicBezTo>
                    <a:pt x="24710" y="47279"/>
                    <a:pt x="24710" y="47378"/>
                    <a:pt x="24758" y="47524"/>
                  </a:cubicBezTo>
                  <a:cubicBezTo>
                    <a:pt x="24659" y="47476"/>
                    <a:pt x="24612" y="47425"/>
                    <a:pt x="24560" y="47425"/>
                  </a:cubicBezTo>
                  <a:cubicBezTo>
                    <a:pt x="22982" y="45504"/>
                    <a:pt x="21455" y="43630"/>
                    <a:pt x="19877" y="41704"/>
                  </a:cubicBezTo>
                  <a:cubicBezTo>
                    <a:pt x="18200" y="39684"/>
                    <a:pt x="16622" y="37613"/>
                    <a:pt x="15387" y="35293"/>
                  </a:cubicBezTo>
                  <a:cubicBezTo>
                    <a:pt x="14302" y="33222"/>
                    <a:pt x="13663" y="31004"/>
                    <a:pt x="13269" y="28685"/>
                  </a:cubicBezTo>
                  <a:cubicBezTo>
                    <a:pt x="12921" y="26613"/>
                    <a:pt x="12625" y="24542"/>
                    <a:pt x="12381" y="22471"/>
                  </a:cubicBezTo>
                  <a:cubicBezTo>
                    <a:pt x="12231" y="21240"/>
                    <a:pt x="12132" y="20005"/>
                    <a:pt x="12381" y="18774"/>
                  </a:cubicBezTo>
                  <a:cubicBezTo>
                    <a:pt x="12428" y="18675"/>
                    <a:pt x="12428" y="18576"/>
                    <a:pt x="12479" y="18427"/>
                  </a:cubicBezTo>
                  <a:cubicBezTo>
                    <a:pt x="12687" y="17772"/>
                    <a:pt x="13003" y="17423"/>
                    <a:pt x="13417" y="17423"/>
                  </a:cubicBezTo>
                  <a:close/>
                  <a:moveTo>
                    <a:pt x="34698" y="23750"/>
                  </a:moveTo>
                  <a:cubicBezTo>
                    <a:pt x="34952" y="23750"/>
                    <a:pt x="35172" y="23952"/>
                    <a:pt x="35312" y="24345"/>
                  </a:cubicBezTo>
                  <a:cubicBezTo>
                    <a:pt x="35607" y="25086"/>
                    <a:pt x="35706" y="25875"/>
                    <a:pt x="35560" y="26665"/>
                  </a:cubicBezTo>
                  <a:cubicBezTo>
                    <a:pt x="35067" y="30263"/>
                    <a:pt x="34278" y="33814"/>
                    <a:pt x="33339" y="37317"/>
                  </a:cubicBezTo>
                  <a:cubicBezTo>
                    <a:pt x="32798" y="39337"/>
                    <a:pt x="31812" y="41211"/>
                    <a:pt x="30727" y="42987"/>
                  </a:cubicBezTo>
                  <a:cubicBezTo>
                    <a:pt x="29591" y="44861"/>
                    <a:pt x="28506" y="46735"/>
                    <a:pt x="27421" y="48609"/>
                  </a:cubicBezTo>
                  <a:cubicBezTo>
                    <a:pt x="27373" y="48707"/>
                    <a:pt x="27275" y="48806"/>
                    <a:pt x="27223" y="48905"/>
                  </a:cubicBezTo>
                  <a:lnTo>
                    <a:pt x="27125" y="48905"/>
                  </a:lnTo>
                  <a:cubicBezTo>
                    <a:pt x="27223" y="48510"/>
                    <a:pt x="27322" y="48116"/>
                    <a:pt x="27322" y="47772"/>
                  </a:cubicBezTo>
                  <a:cubicBezTo>
                    <a:pt x="27472" y="46194"/>
                    <a:pt x="27571" y="44616"/>
                    <a:pt x="27618" y="43038"/>
                  </a:cubicBezTo>
                  <a:cubicBezTo>
                    <a:pt x="27618" y="42000"/>
                    <a:pt x="27472" y="41014"/>
                    <a:pt x="27373" y="40028"/>
                  </a:cubicBezTo>
                  <a:cubicBezTo>
                    <a:pt x="27176" y="37120"/>
                    <a:pt x="27322" y="34259"/>
                    <a:pt x="29050" y="31695"/>
                  </a:cubicBezTo>
                  <a:cubicBezTo>
                    <a:pt x="29393" y="31150"/>
                    <a:pt x="29741" y="30559"/>
                    <a:pt x="30135" y="29967"/>
                  </a:cubicBezTo>
                  <a:cubicBezTo>
                    <a:pt x="31169" y="28389"/>
                    <a:pt x="32155" y="26810"/>
                    <a:pt x="33193" y="25232"/>
                  </a:cubicBezTo>
                  <a:cubicBezTo>
                    <a:pt x="33489" y="24838"/>
                    <a:pt x="33733" y="24443"/>
                    <a:pt x="34081" y="24100"/>
                  </a:cubicBezTo>
                  <a:cubicBezTo>
                    <a:pt x="34293" y="23866"/>
                    <a:pt x="34505" y="23750"/>
                    <a:pt x="34698" y="23750"/>
                  </a:cubicBezTo>
                  <a:close/>
                  <a:moveTo>
                    <a:pt x="34818" y="47674"/>
                  </a:moveTo>
                  <a:lnTo>
                    <a:pt x="34968" y="47772"/>
                  </a:lnTo>
                  <a:cubicBezTo>
                    <a:pt x="34917" y="47970"/>
                    <a:pt x="34968" y="48214"/>
                    <a:pt x="34870" y="48364"/>
                  </a:cubicBezTo>
                  <a:cubicBezTo>
                    <a:pt x="34574" y="48956"/>
                    <a:pt x="34325" y="49548"/>
                    <a:pt x="33931" y="50088"/>
                  </a:cubicBezTo>
                  <a:cubicBezTo>
                    <a:pt x="32996" y="51370"/>
                    <a:pt x="31859" y="52408"/>
                    <a:pt x="30628" y="53394"/>
                  </a:cubicBezTo>
                  <a:cubicBezTo>
                    <a:pt x="31911" y="51619"/>
                    <a:pt x="33142" y="49844"/>
                    <a:pt x="34424" y="48068"/>
                  </a:cubicBezTo>
                  <a:cubicBezTo>
                    <a:pt x="34522" y="47918"/>
                    <a:pt x="34720" y="47820"/>
                    <a:pt x="34818" y="47674"/>
                  </a:cubicBezTo>
                  <a:close/>
                  <a:moveTo>
                    <a:pt x="643" y="30906"/>
                  </a:moveTo>
                  <a:cubicBezTo>
                    <a:pt x="888" y="31004"/>
                    <a:pt x="1136" y="31004"/>
                    <a:pt x="1282" y="31150"/>
                  </a:cubicBezTo>
                  <a:cubicBezTo>
                    <a:pt x="1728" y="31545"/>
                    <a:pt x="2123" y="31892"/>
                    <a:pt x="2517" y="32334"/>
                  </a:cubicBezTo>
                  <a:cubicBezTo>
                    <a:pt x="4241" y="34358"/>
                    <a:pt x="5476" y="36674"/>
                    <a:pt x="6510" y="39092"/>
                  </a:cubicBezTo>
                  <a:cubicBezTo>
                    <a:pt x="7200" y="40817"/>
                    <a:pt x="7942" y="42545"/>
                    <a:pt x="8731" y="44269"/>
                  </a:cubicBezTo>
                  <a:cubicBezTo>
                    <a:pt x="10554" y="48510"/>
                    <a:pt x="13269" y="52211"/>
                    <a:pt x="16721" y="55316"/>
                  </a:cubicBezTo>
                  <a:cubicBezTo>
                    <a:pt x="17952" y="56452"/>
                    <a:pt x="19187" y="57636"/>
                    <a:pt x="20418" y="58768"/>
                  </a:cubicBezTo>
                  <a:cubicBezTo>
                    <a:pt x="20615" y="58965"/>
                    <a:pt x="20765" y="59163"/>
                    <a:pt x="20962" y="59360"/>
                  </a:cubicBezTo>
                  <a:cubicBezTo>
                    <a:pt x="20911" y="59360"/>
                    <a:pt x="20911" y="59411"/>
                    <a:pt x="20863" y="59411"/>
                  </a:cubicBezTo>
                  <a:cubicBezTo>
                    <a:pt x="20812" y="59411"/>
                    <a:pt x="20714" y="59360"/>
                    <a:pt x="20615" y="59313"/>
                  </a:cubicBezTo>
                  <a:cubicBezTo>
                    <a:pt x="17510" y="57683"/>
                    <a:pt x="14452" y="55860"/>
                    <a:pt x="11592" y="53836"/>
                  </a:cubicBezTo>
                  <a:cubicBezTo>
                    <a:pt x="6660" y="50384"/>
                    <a:pt x="3405" y="45650"/>
                    <a:pt x="1776" y="39882"/>
                  </a:cubicBezTo>
                  <a:cubicBezTo>
                    <a:pt x="1184" y="37858"/>
                    <a:pt x="742" y="35739"/>
                    <a:pt x="493" y="33668"/>
                  </a:cubicBezTo>
                  <a:cubicBezTo>
                    <a:pt x="395" y="32878"/>
                    <a:pt x="150" y="32089"/>
                    <a:pt x="446" y="31300"/>
                  </a:cubicBezTo>
                  <a:lnTo>
                    <a:pt x="643" y="30906"/>
                  </a:lnTo>
                  <a:close/>
                  <a:moveTo>
                    <a:pt x="50699" y="39135"/>
                  </a:moveTo>
                  <a:cubicBezTo>
                    <a:pt x="51342" y="39135"/>
                    <a:pt x="51685" y="39439"/>
                    <a:pt x="51685" y="40126"/>
                  </a:cubicBezTo>
                  <a:cubicBezTo>
                    <a:pt x="51685" y="40572"/>
                    <a:pt x="51638" y="41014"/>
                    <a:pt x="51488" y="41408"/>
                  </a:cubicBezTo>
                  <a:cubicBezTo>
                    <a:pt x="51144" y="42150"/>
                    <a:pt x="50750" y="42888"/>
                    <a:pt x="50355" y="43578"/>
                  </a:cubicBezTo>
                  <a:cubicBezTo>
                    <a:pt x="48876" y="45997"/>
                    <a:pt x="47199" y="48313"/>
                    <a:pt x="45424" y="50483"/>
                  </a:cubicBezTo>
                  <a:cubicBezTo>
                    <a:pt x="43944" y="52309"/>
                    <a:pt x="42117" y="53690"/>
                    <a:pt x="40243" y="55020"/>
                  </a:cubicBezTo>
                  <a:cubicBezTo>
                    <a:pt x="38223" y="56401"/>
                    <a:pt x="36298" y="57833"/>
                    <a:pt x="34475" y="59411"/>
                  </a:cubicBezTo>
                  <a:cubicBezTo>
                    <a:pt x="33193" y="60595"/>
                    <a:pt x="31958" y="61778"/>
                    <a:pt x="30924" y="63108"/>
                  </a:cubicBezTo>
                  <a:cubicBezTo>
                    <a:pt x="30826" y="63258"/>
                    <a:pt x="30676" y="63357"/>
                    <a:pt x="30577" y="63455"/>
                  </a:cubicBezTo>
                  <a:cubicBezTo>
                    <a:pt x="30577" y="63455"/>
                    <a:pt x="30530" y="63404"/>
                    <a:pt x="30478" y="63404"/>
                  </a:cubicBezTo>
                  <a:cubicBezTo>
                    <a:pt x="30577" y="63108"/>
                    <a:pt x="30676" y="62863"/>
                    <a:pt x="30774" y="62567"/>
                  </a:cubicBezTo>
                  <a:cubicBezTo>
                    <a:pt x="31220" y="61135"/>
                    <a:pt x="31615" y="59656"/>
                    <a:pt x="32155" y="58228"/>
                  </a:cubicBezTo>
                  <a:cubicBezTo>
                    <a:pt x="33193" y="55466"/>
                    <a:pt x="34917" y="53146"/>
                    <a:pt x="36941" y="51027"/>
                  </a:cubicBezTo>
                  <a:cubicBezTo>
                    <a:pt x="38618" y="49299"/>
                    <a:pt x="40295" y="47622"/>
                    <a:pt x="41971" y="45997"/>
                  </a:cubicBezTo>
                  <a:cubicBezTo>
                    <a:pt x="43747" y="44221"/>
                    <a:pt x="45570" y="42545"/>
                    <a:pt x="47345" y="40817"/>
                  </a:cubicBezTo>
                  <a:cubicBezTo>
                    <a:pt x="47988" y="40225"/>
                    <a:pt x="48726" y="39732"/>
                    <a:pt x="49515" y="39436"/>
                  </a:cubicBezTo>
                  <a:cubicBezTo>
                    <a:pt x="49862" y="39290"/>
                    <a:pt x="50205" y="39191"/>
                    <a:pt x="50553" y="39140"/>
                  </a:cubicBezTo>
                  <a:cubicBezTo>
                    <a:pt x="50603" y="39137"/>
                    <a:pt x="50652" y="39135"/>
                    <a:pt x="50699" y="39135"/>
                  </a:cubicBezTo>
                  <a:close/>
                  <a:moveTo>
                    <a:pt x="13663" y="62765"/>
                  </a:moveTo>
                  <a:cubicBezTo>
                    <a:pt x="14105" y="63061"/>
                    <a:pt x="14500" y="63258"/>
                    <a:pt x="14847" y="63554"/>
                  </a:cubicBezTo>
                  <a:cubicBezTo>
                    <a:pt x="15782" y="64442"/>
                    <a:pt x="16721" y="65329"/>
                    <a:pt x="17608" y="66264"/>
                  </a:cubicBezTo>
                  <a:cubicBezTo>
                    <a:pt x="18149" y="66757"/>
                    <a:pt x="18595" y="67302"/>
                    <a:pt x="19187" y="67894"/>
                  </a:cubicBezTo>
                  <a:cubicBezTo>
                    <a:pt x="17557" y="67349"/>
                    <a:pt x="13860" y="63948"/>
                    <a:pt x="13663" y="62765"/>
                  </a:cubicBezTo>
                  <a:close/>
                  <a:moveTo>
                    <a:pt x="33925" y="0"/>
                  </a:moveTo>
                  <a:cubicBezTo>
                    <a:pt x="33491" y="0"/>
                    <a:pt x="33056" y="226"/>
                    <a:pt x="32747" y="771"/>
                  </a:cubicBezTo>
                  <a:cubicBezTo>
                    <a:pt x="32404" y="1363"/>
                    <a:pt x="32108" y="2053"/>
                    <a:pt x="31859" y="2696"/>
                  </a:cubicBezTo>
                  <a:cubicBezTo>
                    <a:pt x="31267" y="4373"/>
                    <a:pt x="30972" y="6149"/>
                    <a:pt x="30727" y="7924"/>
                  </a:cubicBezTo>
                  <a:cubicBezTo>
                    <a:pt x="30478" y="9798"/>
                    <a:pt x="30281" y="11719"/>
                    <a:pt x="30234" y="13645"/>
                  </a:cubicBezTo>
                  <a:cubicBezTo>
                    <a:pt x="30234" y="14730"/>
                    <a:pt x="30182" y="15862"/>
                    <a:pt x="30281" y="16998"/>
                  </a:cubicBezTo>
                  <a:cubicBezTo>
                    <a:pt x="30380" y="18576"/>
                    <a:pt x="30478" y="20155"/>
                    <a:pt x="30676" y="21681"/>
                  </a:cubicBezTo>
                  <a:cubicBezTo>
                    <a:pt x="30972" y="23457"/>
                    <a:pt x="31220" y="25232"/>
                    <a:pt x="31169" y="27059"/>
                  </a:cubicBezTo>
                  <a:cubicBezTo>
                    <a:pt x="31169" y="27552"/>
                    <a:pt x="31070" y="27947"/>
                    <a:pt x="30774" y="28341"/>
                  </a:cubicBezTo>
                  <a:cubicBezTo>
                    <a:pt x="29741" y="29868"/>
                    <a:pt x="28656" y="31399"/>
                    <a:pt x="27867" y="33123"/>
                  </a:cubicBezTo>
                  <a:cubicBezTo>
                    <a:pt x="27815" y="33174"/>
                    <a:pt x="27768" y="33222"/>
                    <a:pt x="27669" y="33372"/>
                  </a:cubicBezTo>
                  <a:cubicBezTo>
                    <a:pt x="27669" y="33222"/>
                    <a:pt x="27618" y="33123"/>
                    <a:pt x="27618" y="33024"/>
                  </a:cubicBezTo>
                  <a:cubicBezTo>
                    <a:pt x="27519" y="31150"/>
                    <a:pt x="27717" y="29328"/>
                    <a:pt x="28064" y="27454"/>
                  </a:cubicBezTo>
                  <a:cubicBezTo>
                    <a:pt x="28407" y="25627"/>
                    <a:pt x="28656" y="23753"/>
                    <a:pt x="28458" y="21831"/>
                  </a:cubicBezTo>
                  <a:cubicBezTo>
                    <a:pt x="28261" y="20005"/>
                    <a:pt x="27965" y="18182"/>
                    <a:pt x="27373" y="16407"/>
                  </a:cubicBezTo>
                  <a:cubicBezTo>
                    <a:pt x="26237" y="13199"/>
                    <a:pt x="25105" y="9995"/>
                    <a:pt x="23921" y="6788"/>
                  </a:cubicBezTo>
                  <a:cubicBezTo>
                    <a:pt x="23673" y="6097"/>
                    <a:pt x="23231" y="5458"/>
                    <a:pt x="22836" y="4768"/>
                  </a:cubicBezTo>
                  <a:cubicBezTo>
                    <a:pt x="22639" y="4472"/>
                    <a:pt x="22343" y="4176"/>
                    <a:pt x="22047" y="3927"/>
                  </a:cubicBezTo>
                  <a:cubicBezTo>
                    <a:pt x="21800" y="3722"/>
                    <a:pt x="21520" y="3619"/>
                    <a:pt x="21247" y="3619"/>
                  </a:cubicBezTo>
                  <a:cubicBezTo>
                    <a:pt x="20866" y="3619"/>
                    <a:pt x="20502" y="3820"/>
                    <a:pt x="20272" y="4223"/>
                  </a:cubicBezTo>
                  <a:cubicBezTo>
                    <a:pt x="20074" y="4570"/>
                    <a:pt x="19924" y="5012"/>
                    <a:pt x="19826" y="5407"/>
                  </a:cubicBezTo>
                  <a:cubicBezTo>
                    <a:pt x="19483" y="7036"/>
                    <a:pt x="19483" y="8760"/>
                    <a:pt x="19629" y="10437"/>
                  </a:cubicBezTo>
                  <a:cubicBezTo>
                    <a:pt x="19826" y="12363"/>
                    <a:pt x="20173" y="14284"/>
                    <a:pt x="20666" y="16158"/>
                  </a:cubicBezTo>
                  <a:cubicBezTo>
                    <a:pt x="21357" y="18821"/>
                    <a:pt x="22540" y="21287"/>
                    <a:pt x="23673" y="23753"/>
                  </a:cubicBezTo>
                  <a:cubicBezTo>
                    <a:pt x="24710" y="25974"/>
                    <a:pt x="25744" y="28191"/>
                    <a:pt x="26782" y="30361"/>
                  </a:cubicBezTo>
                  <a:cubicBezTo>
                    <a:pt x="27472" y="31892"/>
                    <a:pt x="27571" y="33470"/>
                    <a:pt x="27223" y="35048"/>
                  </a:cubicBezTo>
                  <a:cubicBezTo>
                    <a:pt x="26880" y="36674"/>
                    <a:pt x="26979" y="38351"/>
                    <a:pt x="27026" y="40028"/>
                  </a:cubicBezTo>
                  <a:cubicBezTo>
                    <a:pt x="27077" y="40967"/>
                    <a:pt x="27223" y="41902"/>
                    <a:pt x="27223" y="42841"/>
                  </a:cubicBezTo>
                  <a:cubicBezTo>
                    <a:pt x="27275" y="43874"/>
                    <a:pt x="27125" y="44912"/>
                    <a:pt x="27125" y="45946"/>
                  </a:cubicBezTo>
                  <a:cubicBezTo>
                    <a:pt x="27125" y="48068"/>
                    <a:pt x="26434" y="50088"/>
                    <a:pt x="26138" y="52160"/>
                  </a:cubicBezTo>
                  <a:cubicBezTo>
                    <a:pt x="26091" y="52112"/>
                    <a:pt x="26091" y="52061"/>
                    <a:pt x="26091" y="52014"/>
                  </a:cubicBezTo>
                  <a:cubicBezTo>
                    <a:pt x="25941" y="50238"/>
                    <a:pt x="25547" y="48510"/>
                    <a:pt x="24955" y="46833"/>
                  </a:cubicBezTo>
                  <a:cubicBezTo>
                    <a:pt x="24264" y="45011"/>
                    <a:pt x="23822" y="43085"/>
                    <a:pt x="23428" y="41113"/>
                  </a:cubicBezTo>
                  <a:cubicBezTo>
                    <a:pt x="22836" y="37956"/>
                    <a:pt x="22094" y="34753"/>
                    <a:pt x="21207" y="31644"/>
                  </a:cubicBezTo>
                  <a:cubicBezTo>
                    <a:pt x="20074" y="27698"/>
                    <a:pt x="18642" y="23903"/>
                    <a:pt x="16622" y="20301"/>
                  </a:cubicBezTo>
                  <a:cubicBezTo>
                    <a:pt x="16228" y="19563"/>
                    <a:pt x="15683" y="18821"/>
                    <a:pt x="15143" y="18131"/>
                  </a:cubicBezTo>
                  <a:cubicBezTo>
                    <a:pt x="14894" y="17787"/>
                    <a:pt x="14500" y="17492"/>
                    <a:pt x="14105" y="17294"/>
                  </a:cubicBezTo>
                  <a:cubicBezTo>
                    <a:pt x="13856" y="17144"/>
                    <a:pt x="13617" y="17072"/>
                    <a:pt x="13395" y="17072"/>
                  </a:cubicBezTo>
                  <a:cubicBezTo>
                    <a:pt x="12961" y="17072"/>
                    <a:pt x="12591" y="17346"/>
                    <a:pt x="12330" y="17835"/>
                  </a:cubicBezTo>
                  <a:cubicBezTo>
                    <a:pt x="12231" y="18032"/>
                    <a:pt x="12184" y="18229"/>
                    <a:pt x="12085" y="18478"/>
                  </a:cubicBezTo>
                  <a:cubicBezTo>
                    <a:pt x="11789" y="19760"/>
                    <a:pt x="11836" y="21090"/>
                    <a:pt x="11986" y="22423"/>
                  </a:cubicBezTo>
                  <a:cubicBezTo>
                    <a:pt x="12231" y="24495"/>
                    <a:pt x="12578" y="26566"/>
                    <a:pt x="12874" y="28586"/>
                  </a:cubicBezTo>
                  <a:cubicBezTo>
                    <a:pt x="13367" y="31991"/>
                    <a:pt x="14551" y="35147"/>
                    <a:pt x="16571" y="37956"/>
                  </a:cubicBezTo>
                  <a:cubicBezTo>
                    <a:pt x="17952" y="39830"/>
                    <a:pt x="19431" y="41657"/>
                    <a:pt x="20863" y="43480"/>
                  </a:cubicBezTo>
                  <a:cubicBezTo>
                    <a:pt x="21996" y="44861"/>
                    <a:pt x="23231" y="46241"/>
                    <a:pt x="24316" y="47674"/>
                  </a:cubicBezTo>
                  <a:cubicBezTo>
                    <a:pt x="24907" y="48364"/>
                    <a:pt x="25349" y="49201"/>
                    <a:pt x="25499" y="50140"/>
                  </a:cubicBezTo>
                  <a:cubicBezTo>
                    <a:pt x="25645" y="51126"/>
                    <a:pt x="25795" y="52061"/>
                    <a:pt x="25795" y="53000"/>
                  </a:cubicBezTo>
                  <a:cubicBezTo>
                    <a:pt x="25795" y="54184"/>
                    <a:pt x="25645" y="55367"/>
                    <a:pt x="25499" y="56598"/>
                  </a:cubicBezTo>
                  <a:cubicBezTo>
                    <a:pt x="25401" y="57932"/>
                    <a:pt x="25251" y="59261"/>
                    <a:pt x="25152" y="60595"/>
                  </a:cubicBezTo>
                  <a:cubicBezTo>
                    <a:pt x="25105" y="61778"/>
                    <a:pt x="25152" y="63009"/>
                    <a:pt x="25152" y="64193"/>
                  </a:cubicBezTo>
                  <a:cubicBezTo>
                    <a:pt x="25152" y="64390"/>
                    <a:pt x="25152" y="64540"/>
                    <a:pt x="25105" y="64737"/>
                  </a:cubicBezTo>
                  <a:cubicBezTo>
                    <a:pt x="24955" y="64588"/>
                    <a:pt x="24907" y="64442"/>
                    <a:pt x="24809" y="64292"/>
                  </a:cubicBezTo>
                  <a:cubicBezTo>
                    <a:pt x="24264" y="62962"/>
                    <a:pt x="23527" y="61727"/>
                    <a:pt x="22588" y="60642"/>
                  </a:cubicBezTo>
                  <a:cubicBezTo>
                    <a:pt x="21061" y="58768"/>
                    <a:pt x="19285" y="57190"/>
                    <a:pt x="17510" y="55612"/>
                  </a:cubicBezTo>
                  <a:cubicBezTo>
                    <a:pt x="14058" y="52507"/>
                    <a:pt x="11197" y="48956"/>
                    <a:pt x="9323" y="44715"/>
                  </a:cubicBezTo>
                  <a:cubicBezTo>
                    <a:pt x="8483" y="42789"/>
                    <a:pt x="7646" y="40915"/>
                    <a:pt x="6857" y="38994"/>
                  </a:cubicBezTo>
                  <a:cubicBezTo>
                    <a:pt x="5820" y="36575"/>
                    <a:pt x="4589" y="34208"/>
                    <a:pt x="2813" y="32188"/>
                  </a:cubicBezTo>
                  <a:cubicBezTo>
                    <a:pt x="2419" y="31695"/>
                    <a:pt x="1925" y="31249"/>
                    <a:pt x="1432" y="30807"/>
                  </a:cubicBezTo>
                  <a:cubicBezTo>
                    <a:pt x="1234" y="30675"/>
                    <a:pt x="1036" y="30587"/>
                    <a:pt x="779" y="30587"/>
                  </a:cubicBezTo>
                  <a:cubicBezTo>
                    <a:pt x="652" y="30587"/>
                    <a:pt x="511" y="30609"/>
                    <a:pt x="347" y="30657"/>
                  </a:cubicBezTo>
                  <a:cubicBezTo>
                    <a:pt x="249" y="30906"/>
                    <a:pt x="99" y="31150"/>
                    <a:pt x="99" y="31446"/>
                  </a:cubicBezTo>
                  <a:cubicBezTo>
                    <a:pt x="51" y="32137"/>
                    <a:pt x="0" y="32827"/>
                    <a:pt x="99" y="33518"/>
                  </a:cubicBezTo>
                  <a:cubicBezTo>
                    <a:pt x="446" y="35542"/>
                    <a:pt x="789" y="37562"/>
                    <a:pt x="1282" y="39487"/>
                  </a:cubicBezTo>
                  <a:cubicBezTo>
                    <a:pt x="3010" y="46143"/>
                    <a:pt x="6806" y="51323"/>
                    <a:pt x="12578" y="54973"/>
                  </a:cubicBezTo>
                  <a:cubicBezTo>
                    <a:pt x="15289" y="56697"/>
                    <a:pt x="18003" y="58275"/>
                    <a:pt x="20812" y="59806"/>
                  </a:cubicBezTo>
                  <a:cubicBezTo>
                    <a:pt x="21554" y="60200"/>
                    <a:pt x="22244" y="60741"/>
                    <a:pt x="22785" y="61483"/>
                  </a:cubicBezTo>
                  <a:cubicBezTo>
                    <a:pt x="24264" y="63404"/>
                    <a:pt x="25203" y="65574"/>
                    <a:pt x="25302" y="68040"/>
                  </a:cubicBezTo>
                  <a:cubicBezTo>
                    <a:pt x="25349" y="68584"/>
                    <a:pt x="25401" y="69125"/>
                    <a:pt x="25499" y="69669"/>
                  </a:cubicBezTo>
                  <a:cubicBezTo>
                    <a:pt x="25645" y="70754"/>
                    <a:pt x="25843" y="71839"/>
                    <a:pt x="25992" y="72924"/>
                  </a:cubicBezTo>
                  <a:cubicBezTo>
                    <a:pt x="25941" y="72924"/>
                    <a:pt x="25894" y="72924"/>
                    <a:pt x="25894" y="72873"/>
                  </a:cubicBezTo>
                  <a:cubicBezTo>
                    <a:pt x="24856" y="71492"/>
                    <a:pt x="23527" y="70604"/>
                    <a:pt x="22047" y="69768"/>
                  </a:cubicBezTo>
                  <a:cubicBezTo>
                    <a:pt x="21404" y="69373"/>
                    <a:pt x="20765" y="68927"/>
                    <a:pt x="20173" y="68387"/>
                  </a:cubicBezTo>
                  <a:cubicBezTo>
                    <a:pt x="19384" y="67645"/>
                    <a:pt x="18642" y="66809"/>
                    <a:pt x="17904" y="66067"/>
                  </a:cubicBezTo>
                  <a:cubicBezTo>
                    <a:pt x="17163" y="65278"/>
                    <a:pt x="16472" y="64540"/>
                    <a:pt x="15683" y="63798"/>
                  </a:cubicBezTo>
                  <a:cubicBezTo>
                    <a:pt x="15289" y="63404"/>
                    <a:pt x="14748" y="63061"/>
                    <a:pt x="14255" y="62765"/>
                  </a:cubicBezTo>
                  <a:cubicBezTo>
                    <a:pt x="14072" y="62643"/>
                    <a:pt x="13889" y="62559"/>
                    <a:pt x="13694" y="62559"/>
                  </a:cubicBezTo>
                  <a:cubicBezTo>
                    <a:pt x="13574" y="62559"/>
                    <a:pt x="13448" y="62591"/>
                    <a:pt x="13316" y="62666"/>
                  </a:cubicBezTo>
                  <a:cubicBezTo>
                    <a:pt x="13170" y="63108"/>
                    <a:pt x="13415" y="63404"/>
                    <a:pt x="13663" y="63652"/>
                  </a:cubicBezTo>
                  <a:cubicBezTo>
                    <a:pt x="14500" y="64588"/>
                    <a:pt x="15340" y="65475"/>
                    <a:pt x="16228" y="66264"/>
                  </a:cubicBezTo>
                  <a:cubicBezTo>
                    <a:pt x="17952" y="67795"/>
                    <a:pt x="19924" y="68927"/>
                    <a:pt x="21850" y="70064"/>
                  </a:cubicBezTo>
                  <a:cubicBezTo>
                    <a:pt x="22738" y="70557"/>
                    <a:pt x="23574" y="71097"/>
                    <a:pt x="24363" y="71689"/>
                  </a:cubicBezTo>
                  <a:cubicBezTo>
                    <a:pt x="25349" y="72478"/>
                    <a:pt x="26138" y="73465"/>
                    <a:pt x="26434" y="74700"/>
                  </a:cubicBezTo>
                  <a:cubicBezTo>
                    <a:pt x="26683" y="75489"/>
                    <a:pt x="26928" y="76325"/>
                    <a:pt x="27176" y="77067"/>
                  </a:cubicBezTo>
                  <a:cubicBezTo>
                    <a:pt x="27669" y="78594"/>
                    <a:pt x="28261" y="80026"/>
                    <a:pt x="28900" y="81505"/>
                  </a:cubicBezTo>
                  <a:cubicBezTo>
                    <a:pt x="28999" y="81651"/>
                    <a:pt x="29098" y="81849"/>
                    <a:pt x="29196" y="82046"/>
                  </a:cubicBezTo>
                  <a:cubicBezTo>
                    <a:pt x="29247" y="81998"/>
                    <a:pt x="29295" y="81998"/>
                    <a:pt x="29346" y="81998"/>
                  </a:cubicBezTo>
                  <a:cubicBezTo>
                    <a:pt x="29393" y="81604"/>
                    <a:pt x="29393" y="81604"/>
                    <a:pt x="29098" y="81012"/>
                  </a:cubicBezTo>
                  <a:cubicBezTo>
                    <a:pt x="28557" y="79730"/>
                    <a:pt x="28064" y="78396"/>
                    <a:pt x="27571" y="77067"/>
                  </a:cubicBezTo>
                  <a:cubicBezTo>
                    <a:pt x="27322" y="76376"/>
                    <a:pt x="27125" y="75686"/>
                    <a:pt x="26928" y="74944"/>
                  </a:cubicBezTo>
                  <a:cubicBezTo>
                    <a:pt x="26584" y="73812"/>
                    <a:pt x="26632" y="72727"/>
                    <a:pt x="26928" y="71642"/>
                  </a:cubicBezTo>
                  <a:cubicBezTo>
                    <a:pt x="28210" y="67053"/>
                    <a:pt x="30727" y="63305"/>
                    <a:pt x="34179" y="60149"/>
                  </a:cubicBezTo>
                  <a:cubicBezTo>
                    <a:pt x="36101" y="58472"/>
                    <a:pt x="38125" y="56945"/>
                    <a:pt x="40243" y="55466"/>
                  </a:cubicBezTo>
                  <a:cubicBezTo>
                    <a:pt x="42117" y="54184"/>
                    <a:pt x="43944" y="52803"/>
                    <a:pt x="45424" y="51027"/>
                  </a:cubicBezTo>
                  <a:cubicBezTo>
                    <a:pt x="47345" y="48759"/>
                    <a:pt x="49073" y="46293"/>
                    <a:pt x="50651" y="43728"/>
                  </a:cubicBezTo>
                  <a:cubicBezTo>
                    <a:pt x="51192" y="42841"/>
                    <a:pt x="51736" y="41902"/>
                    <a:pt x="51981" y="40868"/>
                  </a:cubicBezTo>
                  <a:cubicBezTo>
                    <a:pt x="52275" y="39612"/>
                    <a:pt x="51715" y="38817"/>
                    <a:pt x="50635" y="38817"/>
                  </a:cubicBezTo>
                  <a:cubicBezTo>
                    <a:pt x="50442" y="38817"/>
                    <a:pt x="50232" y="38843"/>
                    <a:pt x="50008" y="38895"/>
                  </a:cubicBezTo>
                  <a:cubicBezTo>
                    <a:pt x="48974" y="39191"/>
                    <a:pt x="48035" y="39684"/>
                    <a:pt x="47298" y="40422"/>
                  </a:cubicBezTo>
                  <a:cubicBezTo>
                    <a:pt x="45917" y="41657"/>
                    <a:pt x="44536" y="42939"/>
                    <a:pt x="43254" y="44221"/>
                  </a:cubicBezTo>
                  <a:cubicBezTo>
                    <a:pt x="41032" y="46391"/>
                    <a:pt x="38815" y="48561"/>
                    <a:pt x="36645" y="50830"/>
                  </a:cubicBezTo>
                  <a:cubicBezTo>
                    <a:pt x="33733" y="53789"/>
                    <a:pt x="31713" y="57289"/>
                    <a:pt x="30727" y="61333"/>
                  </a:cubicBezTo>
                  <a:cubicBezTo>
                    <a:pt x="30380" y="62863"/>
                    <a:pt x="29887" y="64343"/>
                    <a:pt x="29098" y="65724"/>
                  </a:cubicBezTo>
                  <a:cubicBezTo>
                    <a:pt x="27867" y="67842"/>
                    <a:pt x="26928" y="70064"/>
                    <a:pt x="26387" y="72530"/>
                  </a:cubicBezTo>
                  <a:cubicBezTo>
                    <a:pt x="26336" y="72281"/>
                    <a:pt x="26237" y="72135"/>
                    <a:pt x="26237" y="71985"/>
                  </a:cubicBezTo>
                  <a:cubicBezTo>
                    <a:pt x="25992" y="70064"/>
                    <a:pt x="25697" y="68138"/>
                    <a:pt x="25547" y="66217"/>
                  </a:cubicBezTo>
                  <a:cubicBezTo>
                    <a:pt x="25448" y="64244"/>
                    <a:pt x="25547" y="62319"/>
                    <a:pt x="25547" y="60346"/>
                  </a:cubicBezTo>
                  <a:cubicBezTo>
                    <a:pt x="25547" y="59459"/>
                    <a:pt x="25795" y="58622"/>
                    <a:pt x="26387" y="57932"/>
                  </a:cubicBezTo>
                  <a:cubicBezTo>
                    <a:pt x="27223" y="56894"/>
                    <a:pt x="28162" y="55959"/>
                    <a:pt x="29196" y="55119"/>
                  </a:cubicBezTo>
                  <a:cubicBezTo>
                    <a:pt x="30727" y="53888"/>
                    <a:pt x="32254" y="52554"/>
                    <a:pt x="33587" y="51075"/>
                  </a:cubicBezTo>
                  <a:cubicBezTo>
                    <a:pt x="34227" y="50337"/>
                    <a:pt x="34818" y="49548"/>
                    <a:pt x="35114" y="48660"/>
                  </a:cubicBezTo>
                  <a:cubicBezTo>
                    <a:pt x="35213" y="48265"/>
                    <a:pt x="35363" y="47871"/>
                    <a:pt x="35114" y="47476"/>
                  </a:cubicBezTo>
                  <a:cubicBezTo>
                    <a:pt x="34945" y="47460"/>
                    <a:pt x="34824" y="47449"/>
                    <a:pt x="34732" y="47449"/>
                  </a:cubicBezTo>
                  <a:cubicBezTo>
                    <a:pt x="34527" y="47449"/>
                    <a:pt x="34461" y="47503"/>
                    <a:pt x="34325" y="47674"/>
                  </a:cubicBezTo>
                  <a:cubicBezTo>
                    <a:pt x="34128" y="47918"/>
                    <a:pt x="33931" y="48116"/>
                    <a:pt x="33785" y="48364"/>
                  </a:cubicBezTo>
                  <a:lnTo>
                    <a:pt x="30380" y="53099"/>
                  </a:lnTo>
                  <a:cubicBezTo>
                    <a:pt x="29689" y="54034"/>
                    <a:pt x="28900" y="54921"/>
                    <a:pt x="28013" y="55762"/>
                  </a:cubicBezTo>
                  <a:cubicBezTo>
                    <a:pt x="27275" y="56401"/>
                    <a:pt x="26683" y="57190"/>
                    <a:pt x="26040" y="57932"/>
                  </a:cubicBezTo>
                  <a:cubicBezTo>
                    <a:pt x="25941" y="57979"/>
                    <a:pt x="25894" y="58078"/>
                    <a:pt x="25744" y="58176"/>
                  </a:cubicBezTo>
                  <a:cubicBezTo>
                    <a:pt x="25744" y="57683"/>
                    <a:pt x="25744" y="57340"/>
                    <a:pt x="25795" y="56945"/>
                  </a:cubicBezTo>
                  <a:cubicBezTo>
                    <a:pt x="26040" y="55269"/>
                    <a:pt x="26288" y="53639"/>
                    <a:pt x="26584" y="51962"/>
                  </a:cubicBezTo>
                  <a:cubicBezTo>
                    <a:pt x="26782" y="50976"/>
                    <a:pt x="26928" y="49942"/>
                    <a:pt x="27519" y="49003"/>
                  </a:cubicBezTo>
                  <a:cubicBezTo>
                    <a:pt x="28261" y="47820"/>
                    <a:pt x="28952" y="46636"/>
                    <a:pt x="29642" y="45405"/>
                  </a:cubicBezTo>
                  <a:cubicBezTo>
                    <a:pt x="30628" y="43776"/>
                    <a:pt x="31563" y="42099"/>
                    <a:pt x="32550" y="40422"/>
                  </a:cubicBezTo>
                  <a:cubicBezTo>
                    <a:pt x="32944" y="39684"/>
                    <a:pt x="33339" y="38994"/>
                    <a:pt x="33785" y="38303"/>
                  </a:cubicBezTo>
                  <a:cubicBezTo>
                    <a:pt x="33931" y="38055"/>
                    <a:pt x="34179" y="37858"/>
                    <a:pt x="34376" y="37562"/>
                  </a:cubicBezTo>
                  <a:cubicBezTo>
                    <a:pt x="35461" y="35838"/>
                    <a:pt x="36791" y="34405"/>
                    <a:pt x="38421" y="33174"/>
                  </a:cubicBezTo>
                  <a:cubicBezTo>
                    <a:pt x="39849" y="32038"/>
                    <a:pt x="41328" y="30906"/>
                    <a:pt x="42808" y="29770"/>
                  </a:cubicBezTo>
                  <a:cubicBezTo>
                    <a:pt x="44485" y="28389"/>
                    <a:pt x="46161" y="27008"/>
                    <a:pt x="47396" y="25185"/>
                  </a:cubicBezTo>
                  <a:cubicBezTo>
                    <a:pt x="49270" y="22423"/>
                    <a:pt x="50600" y="19413"/>
                    <a:pt x="51736" y="16355"/>
                  </a:cubicBezTo>
                  <a:cubicBezTo>
                    <a:pt x="52032" y="15617"/>
                    <a:pt x="52131" y="14730"/>
                    <a:pt x="52178" y="13941"/>
                  </a:cubicBezTo>
                  <a:cubicBezTo>
                    <a:pt x="52222" y="13105"/>
                    <a:pt x="51661" y="12552"/>
                    <a:pt x="50889" y="12552"/>
                  </a:cubicBezTo>
                  <a:cubicBezTo>
                    <a:pt x="50750" y="12552"/>
                    <a:pt x="50604" y="12570"/>
                    <a:pt x="50454" y="12607"/>
                  </a:cubicBezTo>
                  <a:cubicBezTo>
                    <a:pt x="49961" y="12757"/>
                    <a:pt x="49468" y="13002"/>
                    <a:pt x="48974" y="13250"/>
                  </a:cubicBezTo>
                  <a:cubicBezTo>
                    <a:pt x="47937" y="13842"/>
                    <a:pt x="47148" y="14678"/>
                    <a:pt x="46457" y="15566"/>
                  </a:cubicBezTo>
                  <a:cubicBezTo>
                    <a:pt x="45029" y="17294"/>
                    <a:pt x="43794" y="19117"/>
                    <a:pt x="42760" y="21141"/>
                  </a:cubicBezTo>
                  <a:cubicBezTo>
                    <a:pt x="41526" y="23556"/>
                    <a:pt x="40145" y="25923"/>
                    <a:pt x="38618" y="28191"/>
                  </a:cubicBezTo>
                  <a:cubicBezTo>
                    <a:pt x="37730" y="29474"/>
                    <a:pt x="37138" y="30855"/>
                    <a:pt x="36645" y="32334"/>
                  </a:cubicBezTo>
                  <a:cubicBezTo>
                    <a:pt x="36251" y="33668"/>
                    <a:pt x="35659" y="34899"/>
                    <a:pt x="34917" y="36082"/>
                  </a:cubicBezTo>
                  <a:cubicBezTo>
                    <a:pt x="34574" y="36725"/>
                    <a:pt x="34081" y="37317"/>
                    <a:pt x="33686" y="37909"/>
                  </a:cubicBezTo>
                  <a:cubicBezTo>
                    <a:pt x="33587" y="37759"/>
                    <a:pt x="33635" y="37660"/>
                    <a:pt x="33635" y="37613"/>
                  </a:cubicBezTo>
                  <a:cubicBezTo>
                    <a:pt x="34081" y="35640"/>
                    <a:pt x="34574" y="33668"/>
                    <a:pt x="35016" y="31695"/>
                  </a:cubicBezTo>
                  <a:cubicBezTo>
                    <a:pt x="35363" y="29967"/>
                    <a:pt x="35856" y="28243"/>
                    <a:pt x="35903" y="26467"/>
                  </a:cubicBezTo>
                  <a:cubicBezTo>
                    <a:pt x="35903" y="25627"/>
                    <a:pt x="35955" y="24838"/>
                    <a:pt x="35560" y="24100"/>
                  </a:cubicBezTo>
                  <a:cubicBezTo>
                    <a:pt x="35328" y="23635"/>
                    <a:pt x="35009" y="23392"/>
                    <a:pt x="34655" y="23392"/>
                  </a:cubicBezTo>
                  <a:cubicBezTo>
                    <a:pt x="34409" y="23392"/>
                    <a:pt x="34146" y="23510"/>
                    <a:pt x="33883" y="23753"/>
                  </a:cubicBezTo>
                  <a:cubicBezTo>
                    <a:pt x="33536" y="24100"/>
                    <a:pt x="33240" y="24593"/>
                    <a:pt x="32944" y="24988"/>
                  </a:cubicBezTo>
                  <a:cubicBezTo>
                    <a:pt x="32798" y="25185"/>
                    <a:pt x="32700" y="25331"/>
                    <a:pt x="32550" y="25528"/>
                  </a:cubicBezTo>
                  <a:cubicBezTo>
                    <a:pt x="32502" y="25382"/>
                    <a:pt x="32502" y="25232"/>
                    <a:pt x="32550" y="25134"/>
                  </a:cubicBezTo>
                  <a:cubicBezTo>
                    <a:pt x="32846" y="24199"/>
                    <a:pt x="33193" y="23260"/>
                    <a:pt x="33587" y="22325"/>
                  </a:cubicBezTo>
                  <a:cubicBezTo>
                    <a:pt x="34278" y="20549"/>
                    <a:pt x="35067" y="18722"/>
                    <a:pt x="35805" y="16900"/>
                  </a:cubicBezTo>
                  <a:cubicBezTo>
                    <a:pt x="36692" y="14777"/>
                    <a:pt x="36988" y="12508"/>
                    <a:pt x="36988" y="10240"/>
                  </a:cubicBezTo>
                  <a:cubicBezTo>
                    <a:pt x="36988" y="9254"/>
                    <a:pt x="36890" y="8220"/>
                    <a:pt x="36744" y="7234"/>
                  </a:cubicBezTo>
                  <a:cubicBezTo>
                    <a:pt x="36594" y="5754"/>
                    <a:pt x="36349" y="4274"/>
                    <a:pt x="36053" y="2795"/>
                  </a:cubicBezTo>
                  <a:cubicBezTo>
                    <a:pt x="35955" y="2053"/>
                    <a:pt x="35659" y="1315"/>
                    <a:pt x="35166" y="672"/>
                  </a:cubicBezTo>
                  <a:cubicBezTo>
                    <a:pt x="34858" y="263"/>
                    <a:pt x="34392" y="0"/>
                    <a:pt x="33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468550" y="2142025"/>
              <a:ext cx="472200" cy="573300"/>
            </a:xfrm>
            <a:custGeom>
              <a:avLst/>
              <a:gdLst/>
              <a:ahLst/>
              <a:cxnLst/>
              <a:rect l="l" t="t" r="r" b="b"/>
              <a:pathLst>
                <a:path w="18888" h="22932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8"/>
                    <a:pt x="48" y="344"/>
                    <a:pt x="146" y="494"/>
                  </a:cubicBezTo>
                  <a:cubicBezTo>
                    <a:pt x="1381" y="2810"/>
                    <a:pt x="2565" y="5078"/>
                    <a:pt x="3847" y="7398"/>
                  </a:cubicBezTo>
                  <a:cubicBezTo>
                    <a:pt x="5623" y="10602"/>
                    <a:pt x="7891" y="13415"/>
                    <a:pt x="10602" y="15928"/>
                  </a:cubicBezTo>
                  <a:cubicBezTo>
                    <a:pt x="12527" y="17802"/>
                    <a:pt x="14598" y="19530"/>
                    <a:pt x="16717" y="21207"/>
                  </a:cubicBezTo>
                  <a:cubicBezTo>
                    <a:pt x="17408" y="21748"/>
                    <a:pt x="18098" y="22339"/>
                    <a:pt x="18741" y="22931"/>
                  </a:cubicBezTo>
                  <a:lnTo>
                    <a:pt x="18887" y="22785"/>
                  </a:lnTo>
                  <a:cubicBezTo>
                    <a:pt x="18197" y="22142"/>
                    <a:pt x="17558" y="21550"/>
                    <a:pt x="16867" y="20959"/>
                  </a:cubicBezTo>
                  <a:cubicBezTo>
                    <a:pt x="15139" y="19479"/>
                    <a:pt x="13364" y="18051"/>
                    <a:pt x="11639" y="16520"/>
                  </a:cubicBezTo>
                  <a:cubicBezTo>
                    <a:pt x="9024" y="14105"/>
                    <a:pt x="6609" y="11490"/>
                    <a:pt x="4782" y="8432"/>
                  </a:cubicBezTo>
                  <a:cubicBezTo>
                    <a:pt x="3749" y="6708"/>
                    <a:pt x="2762" y="4881"/>
                    <a:pt x="1725" y="3106"/>
                  </a:cubicBezTo>
                  <a:cubicBezTo>
                    <a:pt x="1184" y="2072"/>
                    <a:pt x="592" y="103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146675" y="2320750"/>
              <a:ext cx="431550" cy="493200"/>
            </a:xfrm>
            <a:custGeom>
              <a:avLst/>
              <a:gdLst/>
              <a:ahLst/>
              <a:cxnLst/>
              <a:rect l="l" t="t" r="r" b="b"/>
              <a:pathLst>
                <a:path w="17262" h="19728" extrusionOk="0">
                  <a:moveTo>
                    <a:pt x="17111" y="1"/>
                  </a:moveTo>
                  <a:cubicBezTo>
                    <a:pt x="17013" y="99"/>
                    <a:pt x="16965" y="198"/>
                    <a:pt x="16867" y="297"/>
                  </a:cubicBezTo>
                  <a:cubicBezTo>
                    <a:pt x="14401" y="3406"/>
                    <a:pt x="11686" y="6365"/>
                    <a:pt x="8826" y="9075"/>
                  </a:cubicBezTo>
                  <a:cubicBezTo>
                    <a:pt x="5622" y="12085"/>
                    <a:pt x="2861" y="15538"/>
                    <a:pt x="296" y="19088"/>
                  </a:cubicBezTo>
                  <a:cubicBezTo>
                    <a:pt x="197" y="19286"/>
                    <a:pt x="0" y="19432"/>
                    <a:pt x="47" y="19728"/>
                  </a:cubicBezTo>
                  <a:cubicBezTo>
                    <a:pt x="146" y="19629"/>
                    <a:pt x="197" y="19629"/>
                    <a:pt x="245" y="19582"/>
                  </a:cubicBezTo>
                  <a:cubicBezTo>
                    <a:pt x="493" y="19234"/>
                    <a:pt x="789" y="18891"/>
                    <a:pt x="1034" y="18544"/>
                  </a:cubicBezTo>
                  <a:cubicBezTo>
                    <a:pt x="3650" y="15044"/>
                    <a:pt x="6459" y="11738"/>
                    <a:pt x="9615" y="8732"/>
                  </a:cubicBezTo>
                  <a:cubicBezTo>
                    <a:pt x="11836" y="6609"/>
                    <a:pt x="13856" y="4392"/>
                    <a:pt x="15782" y="1973"/>
                  </a:cubicBezTo>
                  <a:cubicBezTo>
                    <a:pt x="16275" y="1382"/>
                    <a:pt x="16768" y="742"/>
                    <a:pt x="17261" y="99"/>
                  </a:cubicBezTo>
                  <a:cubicBezTo>
                    <a:pt x="17210" y="52"/>
                    <a:pt x="17163" y="52"/>
                    <a:pt x="17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787825" y="1849775"/>
              <a:ext cx="233100" cy="574575"/>
            </a:xfrm>
            <a:custGeom>
              <a:avLst/>
              <a:gdLst/>
              <a:ahLst/>
              <a:cxnLst/>
              <a:rect l="l" t="t" r="r" b="b"/>
              <a:pathLst>
                <a:path w="9324" h="22983" extrusionOk="0">
                  <a:moveTo>
                    <a:pt x="1" y="1"/>
                  </a:moveTo>
                  <a:lnTo>
                    <a:pt x="1" y="348"/>
                  </a:lnTo>
                  <a:cubicBezTo>
                    <a:pt x="1875" y="5228"/>
                    <a:pt x="3603" y="10113"/>
                    <a:pt x="5773" y="14894"/>
                  </a:cubicBezTo>
                  <a:cubicBezTo>
                    <a:pt x="6957" y="17459"/>
                    <a:pt x="8239" y="20023"/>
                    <a:pt x="9126" y="22738"/>
                  </a:cubicBezTo>
                  <a:cubicBezTo>
                    <a:pt x="9126" y="22785"/>
                    <a:pt x="9174" y="22785"/>
                    <a:pt x="9324" y="22982"/>
                  </a:cubicBezTo>
                  <a:cubicBezTo>
                    <a:pt x="9272" y="22588"/>
                    <a:pt x="9225" y="22343"/>
                    <a:pt x="9174" y="22146"/>
                  </a:cubicBezTo>
                  <a:cubicBezTo>
                    <a:pt x="8831" y="21207"/>
                    <a:pt x="8483" y="20272"/>
                    <a:pt x="8089" y="19333"/>
                  </a:cubicBezTo>
                  <a:cubicBezTo>
                    <a:pt x="6759" y="16228"/>
                    <a:pt x="5327" y="13119"/>
                    <a:pt x="4045" y="10014"/>
                  </a:cubicBezTo>
                  <a:cubicBezTo>
                    <a:pt x="2763" y="6905"/>
                    <a:pt x="1579" y="3800"/>
                    <a:pt x="348" y="6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282300" y="1663650"/>
              <a:ext cx="326700" cy="430275"/>
            </a:xfrm>
            <a:custGeom>
              <a:avLst/>
              <a:gdLst/>
              <a:ahLst/>
              <a:cxnLst/>
              <a:rect l="l" t="t" r="r" b="b"/>
              <a:pathLst>
                <a:path w="13068" h="17211" extrusionOk="0">
                  <a:moveTo>
                    <a:pt x="13067" y="1"/>
                  </a:moveTo>
                  <a:lnTo>
                    <a:pt x="13067" y="1"/>
                  </a:lnTo>
                  <a:cubicBezTo>
                    <a:pt x="12673" y="494"/>
                    <a:pt x="12278" y="1034"/>
                    <a:pt x="11935" y="1579"/>
                  </a:cubicBezTo>
                  <a:cubicBezTo>
                    <a:pt x="10061" y="4538"/>
                    <a:pt x="8037" y="7398"/>
                    <a:pt x="5721" y="10061"/>
                  </a:cubicBezTo>
                  <a:cubicBezTo>
                    <a:pt x="3993" y="12081"/>
                    <a:pt x="2316" y="14153"/>
                    <a:pt x="639" y="16224"/>
                  </a:cubicBezTo>
                  <a:cubicBezTo>
                    <a:pt x="395" y="16520"/>
                    <a:pt x="197" y="16816"/>
                    <a:pt x="0" y="17112"/>
                  </a:cubicBezTo>
                  <a:cubicBezTo>
                    <a:pt x="47" y="17163"/>
                    <a:pt x="99" y="17163"/>
                    <a:pt x="146" y="17210"/>
                  </a:cubicBezTo>
                  <a:cubicBezTo>
                    <a:pt x="197" y="17163"/>
                    <a:pt x="245" y="17064"/>
                    <a:pt x="296" y="17013"/>
                  </a:cubicBezTo>
                  <a:cubicBezTo>
                    <a:pt x="2269" y="14697"/>
                    <a:pt x="4143" y="12330"/>
                    <a:pt x="6115" y="10061"/>
                  </a:cubicBezTo>
                  <a:cubicBezTo>
                    <a:pt x="8680" y="7051"/>
                    <a:pt x="10949" y="3895"/>
                    <a:pt x="12870" y="442"/>
                  </a:cubicBezTo>
                  <a:cubicBezTo>
                    <a:pt x="12921" y="296"/>
                    <a:pt x="13020" y="147"/>
                    <a:pt x="13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70225" y="1955800"/>
              <a:ext cx="146700" cy="485800"/>
            </a:xfrm>
            <a:custGeom>
              <a:avLst/>
              <a:gdLst/>
              <a:ahLst/>
              <a:cxnLst/>
              <a:rect l="l" t="t" r="r" b="b"/>
              <a:pathLst>
                <a:path w="5868" h="19432" extrusionOk="0">
                  <a:moveTo>
                    <a:pt x="5867" y="1"/>
                  </a:moveTo>
                  <a:cubicBezTo>
                    <a:pt x="4242" y="6562"/>
                    <a:pt x="2119" y="12973"/>
                    <a:pt x="0" y="19432"/>
                  </a:cubicBezTo>
                  <a:cubicBezTo>
                    <a:pt x="2466" y="13119"/>
                    <a:pt x="4538" y="6661"/>
                    <a:pt x="5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237900" y="2359025"/>
              <a:ext cx="286075" cy="314375"/>
            </a:xfrm>
            <a:custGeom>
              <a:avLst/>
              <a:gdLst/>
              <a:ahLst/>
              <a:cxnLst/>
              <a:rect l="l" t="t" r="r" b="b"/>
              <a:pathLst>
                <a:path w="11443" h="12575" extrusionOk="0">
                  <a:moveTo>
                    <a:pt x="11442" y="1"/>
                  </a:moveTo>
                  <a:lnTo>
                    <a:pt x="11442" y="1"/>
                  </a:lnTo>
                  <a:cubicBezTo>
                    <a:pt x="11194" y="99"/>
                    <a:pt x="11048" y="296"/>
                    <a:pt x="10898" y="494"/>
                  </a:cubicBezTo>
                  <a:cubicBezTo>
                    <a:pt x="9813" y="1677"/>
                    <a:pt x="8827" y="2861"/>
                    <a:pt x="7742" y="3993"/>
                  </a:cubicBezTo>
                  <a:cubicBezTo>
                    <a:pt x="6163" y="5571"/>
                    <a:pt x="4538" y="7150"/>
                    <a:pt x="2960" y="8728"/>
                  </a:cubicBezTo>
                  <a:cubicBezTo>
                    <a:pt x="1875" y="9864"/>
                    <a:pt x="888" y="11095"/>
                    <a:pt x="1" y="12428"/>
                  </a:cubicBezTo>
                  <a:lnTo>
                    <a:pt x="147" y="12574"/>
                  </a:lnTo>
                  <a:cubicBezTo>
                    <a:pt x="198" y="12476"/>
                    <a:pt x="198" y="12428"/>
                    <a:pt x="245" y="12330"/>
                  </a:cubicBezTo>
                  <a:cubicBezTo>
                    <a:pt x="1725" y="10259"/>
                    <a:pt x="3552" y="8483"/>
                    <a:pt x="5374" y="6708"/>
                  </a:cubicBezTo>
                  <a:cubicBezTo>
                    <a:pt x="7446" y="4684"/>
                    <a:pt x="9470" y="2664"/>
                    <a:pt x="11245" y="344"/>
                  </a:cubicBezTo>
                  <a:cubicBezTo>
                    <a:pt x="11344" y="198"/>
                    <a:pt x="11391" y="99"/>
                    <a:pt x="1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801450" y="1928675"/>
              <a:ext cx="147975" cy="350175"/>
            </a:xfrm>
            <a:custGeom>
              <a:avLst/>
              <a:gdLst/>
              <a:ahLst/>
              <a:cxnLst/>
              <a:rect l="l" t="t" r="r" b="b"/>
              <a:pathLst>
                <a:path w="5919" h="14007" extrusionOk="0">
                  <a:moveTo>
                    <a:pt x="0" y="1"/>
                  </a:moveTo>
                  <a:cubicBezTo>
                    <a:pt x="1578" y="4834"/>
                    <a:pt x="3354" y="9568"/>
                    <a:pt x="5918" y="14007"/>
                  </a:cubicBezTo>
                  <a:cubicBezTo>
                    <a:pt x="3598" y="9470"/>
                    <a:pt x="1823" y="468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500600" y="2240675"/>
              <a:ext cx="237950" cy="315650"/>
            </a:xfrm>
            <a:custGeom>
              <a:avLst/>
              <a:gdLst/>
              <a:ahLst/>
              <a:cxnLst/>
              <a:rect l="l" t="t" r="r" b="b"/>
              <a:pathLst>
                <a:path w="9518" h="12626" extrusionOk="0">
                  <a:moveTo>
                    <a:pt x="1" y="0"/>
                  </a:moveTo>
                  <a:lnTo>
                    <a:pt x="1" y="0"/>
                  </a:lnTo>
                  <a:cubicBezTo>
                    <a:pt x="2368" y="4782"/>
                    <a:pt x="5228" y="9272"/>
                    <a:pt x="9517" y="12625"/>
                  </a:cubicBezTo>
                  <a:cubicBezTo>
                    <a:pt x="5426" y="9122"/>
                    <a:pt x="2565" y="468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366125" y="1689500"/>
              <a:ext cx="199775" cy="277475"/>
            </a:xfrm>
            <a:custGeom>
              <a:avLst/>
              <a:gdLst/>
              <a:ahLst/>
              <a:cxnLst/>
              <a:rect l="l" t="t" r="r" b="b"/>
              <a:pathLst>
                <a:path w="7991" h="11099" extrusionOk="0">
                  <a:moveTo>
                    <a:pt x="7990" y="0"/>
                  </a:moveTo>
                  <a:cubicBezTo>
                    <a:pt x="5426" y="3898"/>
                    <a:pt x="2861" y="7595"/>
                    <a:pt x="1" y="11099"/>
                  </a:cubicBezTo>
                  <a:cubicBezTo>
                    <a:pt x="1823" y="9422"/>
                    <a:pt x="7596" y="1432"/>
                    <a:pt x="7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101000" y="2053250"/>
              <a:ext cx="72825" cy="272450"/>
            </a:xfrm>
            <a:custGeom>
              <a:avLst/>
              <a:gdLst/>
              <a:ahLst/>
              <a:cxnLst/>
              <a:rect l="l" t="t" r="r" b="b"/>
              <a:pathLst>
                <a:path w="2913" h="10898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1926" y="3650"/>
                    <a:pt x="987" y="7249"/>
                    <a:pt x="0" y="10898"/>
                  </a:cubicBezTo>
                  <a:cubicBezTo>
                    <a:pt x="1235" y="7347"/>
                    <a:pt x="2269" y="3698"/>
                    <a:pt x="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189775" y="1515700"/>
              <a:ext cx="35825" cy="242875"/>
            </a:xfrm>
            <a:custGeom>
              <a:avLst/>
              <a:gdLst/>
              <a:ahLst/>
              <a:cxnLst/>
              <a:rect l="l" t="t" r="r" b="b"/>
              <a:pathLst>
                <a:path w="1433" h="9715" extrusionOk="0">
                  <a:moveTo>
                    <a:pt x="1432" y="1"/>
                  </a:moveTo>
                  <a:cubicBezTo>
                    <a:pt x="789" y="3204"/>
                    <a:pt x="296" y="6412"/>
                    <a:pt x="0" y="9667"/>
                  </a:cubicBezTo>
                  <a:cubicBezTo>
                    <a:pt x="52" y="9667"/>
                    <a:pt x="99" y="9714"/>
                    <a:pt x="150" y="9714"/>
                  </a:cubicBezTo>
                  <a:cubicBezTo>
                    <a:pt x="545" y="6459"/>
                    <a:pt x="987" y="3255"/>
                    <a:pt x="1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2993775" y="1647575"/>
              <a:ext cx="51825" cy="199750"/>
            </a:xfrm>
            <a:custGeom>
              <a:avLst/>
              <a:gdLst/>
              <a:ahLst/>
              <a:cxnLst/>
              <a:rect l="l" t="t" r="r" b="b"/>
              <a:pathLst>
                <a:path w="2073" h="7990" extrusionOk="0">
                  <a:moveTo>
                    <a:pt x="1" y="0"/>
                  </a:moveTo>
                  <a:lnTo>
                    <a:pt x="2072" y="7990"/>
                  </a:lnTo>
                  <a:cubicBezTo>
                    <a:pt x="1678" y="5228"/>
                    <a:pt x="987" y="256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956800" y="1542825"/>
              <a:ext cx="16000" cy="48050"/>
            </a:xfrm>
            <a:custGeom>
              <a:avLst/>
              <a:gdLst/>
              <a:ahLst/>
              <a:cxnLst/>
              <a:rect l="l" t="t" r="r" b="b"/>
              <a:pathLst>
                <a:path w="640" h="1922" extrusionOk="0">
                  <a:moveTo>
                    <a:pt x="0" y="0"/>
                  </a:moveTo>
                  <a:lnTo>
                    <a:pt x="592" y="1922"/>
                  </a:lnTo>
                  <a:cubicBezTo>
                    <a:pt x="639" y="1184"/>
                    <a:pt x="395" y="59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8"/>
          <p:cNvSpPr/>
          <p:nvPr/>
        </p:nvSpPr>
        <p:spPr>
          <a:xfrm rot="-5400000" flipH="1">
            <a:off x="8721864" y="4446117"/>
            <a:ext cx="598298" cy="884784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8"/>
          <p:cNvGrpSpPr/>
          <p:nvPr/>
        </p:nvGrpSpPr>
        <p:grpSpPr>
          <a:xfrm rot="-1654179">
            <a:off x="8470877" y="4686764"/>
            <a:ext cx="437276" cy="324546"/>
            <a:chOff x="7371599" y="1417781"/>
            <a:chExt cx="952389" cy="706864"/>
          </a:xfrm>
        </p:grpSpPr>
        <p:sp>
          <p:nvSpPr>
            <p:cNvPr id="323" name="Google Shape;323;p8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9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9"/>
          <p:cNvSpPr txBox="1">
            <a:spLocks noGrp="1"/>
          </p:cNvSpPr>
          <p:nvPr>
            <p:ph type="title"/>
          </p:nvPr>
        </p:nvSpPr>
        <p:spPr>
          <a:xfrm>
            <a:off x="1549100" y="1371550"/>
            <a:ext cx="6045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"/>
          <p:cNvSpPr txBox="1">
            <a:spLocks noGrp="1"/>
          </p:cNvSpPr>
          <p:nvPr>
            <p:ph type="subTitle" idx="1"/>
          </p:nvPr>
        </p:nvSpPr>
        <p:spPr>
          <a:xfrm>
            <a:off x="1549000" y="3335950"/>
            <a:ext cx="6045900" cy="4971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7737727" y="-3400"/>
            <a:ext cx="1406442" cy="1115665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8565727" y="364400"/>
            <a:ext cx="429801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9"/>
          <p:cNvGrpSpPr/>
          <p:nvPr/>
        </p:nvGrpSpPr>
        <p:grpSpPr>
          <a:xfrm>
            <a:off x="8185831" y="445037"/>
            <a:ext cx="644291" cy="478193"/>
            <a:chOff x="7371599" y="1417781"/>
            <a:chExt cx="952389" cy="706864"/>
          </a:xfrm>
        </p:grpSpPr>
        <p:sp>
          <p:nvSpPr>
            <p:cNvPr id="338" name="Google Shape;338;p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9"/>
          <p:cNvSpPr/>
          <p:nvPr/>
        </p:nvSpPr>
        <p:spPr>
          <a:xfrm rot="2514661">
            <a:off x="-142293" y="3346279"/>
            <a:ext cx="1367482" cy="1356300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"/>
          <p:cNvSpPr/>
          <p:nvPr/>
        </p:nvSpPr>
        <p:spPr>
          <a:xfrm rot="10800000">
            <a:off x="-98518" y="4055071"/>
            <a:ext cx="548852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9"/>
          <p:cNvGrpSpPr/>
          <p:nvPr/>
        </p:nvGrpSpPr>
        <p:grpSpPr>
          <a:xfrm>
            <a:off x="106652" y="4603998"/>
            <a:ext cx="613339" cy="455149"/>
            <a:chOff x="7371599" y="1417781"/>
            <a:chExt cx="952389" cy="706864"/>
          </a:xfrm>
        </p:grpSpPr>
        <p:sp>
          <p:nvSpPr>
            <p:cNvPr id="349" name="Google Shape;349;p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>
            <a:spLocks noGrp="1"/>
          </p:cNvSpPr>
          <p:nvPr>
            <p:ph type="title"/>
          </p:nvPr>
        </p:nvSpPr>
        <p:spPr>
          <a:xfrm>
            <a:off x="1509450" y="3922525"/>
            <a:ext cx="6125100" cy="489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14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4"/>
          <p:cNvSpPr txBox="1">
            <a:spLocks noGrp="1"/>
          </p:cNvSpPr>
          <p:nvPr>
            <p:ph type="title"/>
          </p:nvPr>
        </p:nvSpPr>
        <p:spPr>
          <a:xfrm>
            <a:off x="2391900" y="32999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subTitle" idx="1"/>
          </p:nvPr>
        </p:nvSpPr>
        <p:spPr>
          <a:xfrm>
            <a:off x="1927150" y="1311625"/>
            <a:ext cx="5289900" cy="19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5" name="Google Shape;475;p14"/>
          <p:cNvSpPr/>
          <p:nvPr/>
        </p:nvSpPr>
        <p:spPr>
          <a:xfrm rot="10800000">
            <a:off x="7251241" y="3092998"/>
            <a:ext cx="1892759" cy="2050502"/>
          </a:xfrm>
          <a:custGeom>
            <a:avLst/>
            <a:gdLst/>
            <a:ahLst/>
            <a:cxnLst/>
            <a:rect l="l" t="t" r="r" b="b"/>
            <a:pathLst>
              <a:path w="102422" h="98867" extrusionOk="0">
                <a:moveTo>
                  <a:pt x="0" y="0"/>
                </a:moveTo>
                <a:lnTo>
                  <a:pt x="0" y="1164"/>
                </a:lnTo>
                <a:lnTo>
                  <a:pt x="0" y="47137"/>
                </a:lnTo>
                <a:lnTo>
                  <a:pt x="0" y="57755"/>
                </a:lnTo>
                <a:cubicBezTo>
                  <a:pt x="0" y="58143"/>
                  <a:pt x="0" y="58434"/>
                  <a:pt x="485" y="58628"/>
                </a:cubicBezTo>
                <a:cubicBezTo>
                  <a:pt x="3833" y="59986"/>
                  <a:pt x="6402" y="62364"/>
                  <a:pt x="8632" y="65127"/>
                </a:cubicBezTo>
                <a:cubicBezTo>
                  <a:pt x="11542" y="68812"/>
                  <a:pt x="13482" y="73033"/>
                  <a:pt x="15375" y="77250"/>
                </a:cubicBezTo>
                <a:cubicBezTo>
                  <a:pt x="17070" y="81130"/>
                  <a:pt x="18770" y="85009"/>
                  <a:pt x="21194" y="88501"/>
                </a:cubicBezTo>
                <a:cubicBezTo>
                  <a:pt x="25789" y="95155"/>
                  <a:pt x="32937" y="98866"/>
                  <a:pt x="40687" y="98866"/>
                </a:cubicBezTo>
                <a:cubicBezTo>
                  <a:pt x="42426" y="98866"/>
                  <a:pt x="44196" y="98679"/>
                  <a:pt x="45973" y="98297"/>
                </a:cubicBezTo>
                <a:cubicBezTo>
                  <a:pt x="49224" y="97571"/>
                  <a:pt x="52278" y="96311"/>
                  <a:pt x="54702" y="93932"/>
                </a:cubicBezTo>
                <a:cubicBezTo>
                  <a:pt x="56254" y="92381"/>
                  <a:pt x="57030" y="90441"/>
                  <a:pt x="56499" y="88260"/>
                </a:cubicBezTo>
                <a:cubicBezTo>
                  <a:pt x="56111" y="86612"/>
                  <a:pt x="55381" y="85009"/>
                  <a:pt x="54702" y="83508"/>
                </a:cubicBezTo>
                <a:cubicBezTo>
                  <a:pt x="53829" y="81712"/>
                  <a:pt x="52716" y="80016"/>
                  <a:pt x="51940" y="78220"/>
                </a:cubicBezTo>
                <a:cubicBezTo>
                  <a:pt x="50000" y="73906"/>
                  <a:pt x="50920" y="69976"/>
                  <a:pt x="54508" y="66872"/>
                </a:cubicBezTo>
                <a:cubicBezTo>
                  <a:pt x="57321" y="64448"/>
                  <a:pt x="60619" y="63187"/>
                  <a:pt x="64304" y="62946"/>
                </a:cubicBezTo>
                <a:cubicBezTo>
                  <a:pt x="64917" y="62908"/>
                  <a:pt x="65527" y="62891"/>
                  <a:pt x="66135" y="62891"/>
                </a:cubicBezTo>
                <a:cubicBezTo>
                  <a:pt x="70149" y="62891"/>
                  <a:pt x="74078" y="63645"/>
                  <a:pt x="78077" y="64110"/>
                </a:cubicBezTo>
                <a:cubicBezTo>
                  <a:pt x="79490" y="64275"/>
                  <a:pt x="80903" y="64370"/>
                  <a:pt x="82313" y="64370"/>
                </a:cubicBezTo>
                <a:cubicBezTo>
                  <a:pt x="84630" y="64370"/>
                  <a:pt x="86939" y="64112"/>
                  <a:pt x="89231" y="63478"/>
                </a:cubicBezTo>
                <a:cubicBezTo>
                  <a:pt x="95100" y="61879"/>
                  <a:pt x="99317" y="58485"/>
                  <a:pt x="101257" y="52568"/>
                </a:cubicBezTo>
                <a:cubicBezTo>
                  <a:pt x="102421" y="48980"/>
                  <a:pt x="102324" y="45294"/>
                  <a:pt x="101354" y="41706"/>
                </a:cubicBezTo>
                <a:cubicBezTo>
                  <a:pt x="100241" y="37388"/>
                  <a:pt x="98929" y="33074"/>
                  <a:pt x="97331" y="28903"/>
                </a:cubicBezTo>
                <a:cubicBezTo>
                  <a:pt x="94518" y="21435"/>
                  <a:pt x="93692" y="13870"/>
                  <a:pt x="95585" y="6111"/>
                </a:cubicBezTo>
                <a:cubicBezTo>
                  <a:pt x="96070" y="4074"/>
                  <a:pt x="96505" y="2084"/>
                  <a:pt x="9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4"/>
          <p:cNvSpPr/>
          <p:nvPr/>
        </p:nvSpPr>
        <p:spPr>
          <a:xfrm rot="1158409">
            <a:off x="7526820" y="2765829"/>
            <a:ext cx="1006067" cy="1838136"/>
          </a:xfrm>
          <a:custGeom>
            <a:avLst/>
            <a:gdLst/>
            <a:ahLst/>
            <a:cxnLst/>
            <a:rect l="l" t="t" r="r" b="b"/>
            <a:pathLst>
              <a:path w="55485" h="101374" extrusionOk="0">
                <a:moveTo>
                  <a:pt x="15813" y="418"/>
                </a:moveTo>
                <a:cubicBezTo>
                  <a:pt x="16120" y="418"/>
                  <a:pt x="16327" y="577"/>
                  <a:pt x="16477" y="766"/>
                </a:cubicBezTo>
                <a:cubicBezTo>
                  <a:pt x="16871" y="1259"/>
                  <a:pt x="17313" y="1800"/>
                  <a:pt x="17609" y="2391"/>
                </a:cubicBezTo>
                <a:cubicBezTo>
                  <a:pt x="19929" y="8065"/>
                  <a:pt x="21456" y="13983"/>
                  <a:pt x="22691" y="20000"/>
                </a:cubicBezTo>
                <a:cubicBezTo>
                  <a:pt x="23184" y="22316"/>
                  <a:pt x="23184" y="24635"/>
                  <a:pt x="22837" y="27003"/>
                </a:cubicBezTo>
                <a:cubicBezTo>
                  <a:pt x="22639" y="28036"/>
                  <a:pt x="22639" y="29121"/>
                  <a:pt x="22493" y="30206"/>
                </a:cubicBezTo>
                <a:cubicBezTo>
                  <a:pt x="22442" y="30009"/>
                  <a:pt x="22344" y="29764"/>
                  <a:pt x="22296" y="29567"/>
                </a:cubicBezTo>
                <a:cubicBezTo>
                  <a:pt x="21357" y="24781"/>
                  <a:pt x="20371" y="20000"/>
                  <a:pt x="19384" y="15265"/>
                </a:cubicBezTo>
                <a:cubicBezTo>
                  <a:pt x="18990" y="13241"/>
                  <a:pt x="18449" y="11221"/>
                  <a:pt x="17956" y="9248"/>
                </a:cubicBezTo>
                <a:cubicBezTo>
                  <a:pt x="17905" y="8953"/>
                  <a:pt x="17759" y="8704"/>
                  <a:pt x="17510" y="8459"/>
                </a:cubicBezTo>
                <a:lnTo>
                  <a:pt x="17510" y="8459"/>
                </a:lnTo>
                <a:cubicBezTo>
                  <a:pt x="17660" y="9939"/>
                  <a:pt x="18201" y="11268"/>
                  <a:pt x="18497" y="12701"/>
                </a:cubicBezTo>
                <a:cubicBezTo>
                  <a:pt x="18745" y="14129"/>
                  <a:pt x="19041" y="15510"/>
                  <a:pt x="19286" y="16942"/>
                </a:cubicBezTo>
                <a:cubicBezTo>
                  <a:pt x="19582" y="18370"/>
                  <a:pt x="19830" y="19802"/>
                  <a:pt x="20126" y="21282"/>
                </a:cubicBezTo>
                <a:cubicBezTo>
                  <a:pt x="20422" y="22663"/>
                  <a:pt x="20718" y="24091"/>
                  <a:pt x="21014" y="25472"/>
                </a:cubicBezTo>
                <a:lnTo>
                  <a:pt x="21902" y="29764"/>
                </a:lnTo>
                <a:cubicBezTo>
                  <a:pt x="21850" y="29812"/>
                  <a:pt x="21803" y="29812"/>
                  <a:pt x="21752" y="29863"/>
                </a:cubicBezTo>
                <a:cubicBezTo>
                  <a:pt x="21606" y="29567"/>
                  <a:pt x="21456" y="29220"/>
                  <a:pt x="21259" y="28975"/>
                </a:cubicBezTo>
                <a:cubicBezTo>
                  <a:pt x="20718" y="28186"/>
                  <a:pt x="20174" y="27496"/>
                  <a:pt x="19633" y="26754"/>
                </a:cubicBezTo>
                <a:cubicBezTo>
                  <a:pt x="18891" y="25720"/>
                  <a:pt x="18351" y="24635"/>
                  <a:pt x="17956" y="23401"/>
                </a:cubicBezTo>
                <a:cubicBezTo>
                  <a:pt x="16773" y="19408"/>
                  <a:pt x="15589" y="15411"/>
                  <a:pt x="15045" y="11268"/>
                </a:cubicBezTo>
                <a:cubicBezTo>
                  <a:pt x="14650" y="8507"/>
                  <a:pt x="14453" y="5745"/>
                  <a:pt x="14701" y="2936"/>
                </a:cubicBezTo>
                <a:cubicBezTo>
                  <a:pt x="14749" y="2344"/>
                  <a:pt x="14946" y="1752"/>
                  <a:pt x="15096" y="1160"/>
                </a:cubicBezTo>
                <a:cubicBezTo>
                  <a:pt x="15194" y="865"/>
                  <a:pt x="15392" y="667"/>
                  <a:pt x="15490" y="470"/>
                </a:cubicBezTo>
                <a:cubicBezTo>
                  <a:pt x="15609" y="434"/>
                  <a:pt x="15716" y="418"/>
                  <a:pt x="15813" y="418"/>
                </a:cubicBezTo>
                <a:close/>
                <a:moveTo>
                  <a:pt x="29595" y="24734"/>
                </a:moveTo>
                <a:cubicBezTo>
                  <a:pt x="29694" y="25227"/>
                  <a:pt x="29497" y="25622"/>
                  <a:pt x="29299" y="26016"/>
                </a:cubicBezTo>
                <a:cubicBezTo>
                  <a:pt x="28952" y="26655"/>
                  <a:pt x="28558" y="27346"/>
                  <a:pt x="28116" y="27989"/>
                </a:cubicBezTo>
                <a:cubicBezTo>
                  <a:pt x="26782" y="29863"/>
                  <a:pt x="25748" y="31934"/>
                  <a:pt x="25204" y="34203"/>
                </a:cubicBezTo>
                <a:cubicBezTo>
                  <a:pt x="25157" y="34302"/>
                  <a:pt x="25105" y="34400"/>
                  <a:pt x="25105" y="34499"/>
                </a:cubicBezTo>
                <a:cubicBezTo>
                  <a:pt x="24809" y="33067"/>
                  <a:pt x="24514" y="31638"/>
                  <a:pt x="25303" y="30305"/>
                </a:cubicBezTo>
                <a:cubicBezTo>
                  <a:pt x="25551" y="29863"/>
                  <a:pt x="25796" y="29469"/>
                  <a:pt x="26092" y="29074"/>
                </a:cubicBezTo>
                <a:cubicBezTo>
                  <a:pt x="26932" y="27938"/>
                  <a:pt x="27721" y="26805"/>
                  <a:pt x="28558" y="25720"/>
                </a:cubicBezTo>
                <a:cubicBezTo>
                  <a:pt x="28853" y="25326"/>
                  <a:pt x="29102" y="24931"/>
                  <a:pt x="29595" y="24734"/>
                </a:cubicBezTo>
                <a:close/>
                <a:moveTo>
                  <a:pt x="10065" y="36767"/>
                </a:moveTo>
                <a:lnTo>
                  <a:pt x="10065" y="36767"/>
                </a:lnTo>
                <a:cubicBezTo>
                  <a:pt x="10164" y="36815"/>
                  <a:pt x="10263" y="36815"/>
                  <a:pt x="10361" y="36866"/>
                </a:cubicBezTo>
                <a:cubicBezTo>
                  <a:pt x="11395" y="37308"/>
                  <a:pt x="12433" y="37754"/>
                  <a:pt x="13466" y="38148"/>
                </a:cubicBezTo>
                <a:cubicBezTo>
                  <a:pt x="16524" y="39379"/>
                  <a:pt x="19041" y="41305"/>
                  <a:pt x="21259" y="43672"/>
                </a:cubicBezTo>
                <a:cubicBezTo>
                  <a:pt x="21357" y="43719"/>
                  <a:pt x="21408" y="43771"/>
                  <a:pt x="21456" y="43869"/>
                </a:cubicBezTo>
                <a:cubicBezTo>
                  <a:pt x="21456" y="43917"/>
                  <a:pt x="21456" y="44015"/>
                  <a:pt x="21554" y="44165"/>
                </a:cubicBezTo>
                <a:cubicBezTo>
                  <a:pt x="21259" y="43968"/>
                  <a:pt x="21113" y="43869"/>
                  <a:pt x="20915" y="43719"/>
                </a:cubicBezTo>
                <a:cubicBezTo>
                  <a:pt x="19089" y="42291"/>
                  <a:pt x="17116" y="41107"/>
                  <a:pt x="15045" y="39971"/>
                </a:cubicBezTo>
                <a:cubicBezTo>
                  <a:pt x="13368" y="39083"/>
                  <a:pt x="11841" y="38050"/>
                  <a:pt x="10211" y="37063"/>
                </a:cubicBezTo>
                <a:cubicBezTo>
                  <a:pt x="10164" y="37012"/>
                  <a:pt x="10065" y="36913"/>
                  <a:pt x="10065" y="36767"/>
                </a:cubicBezTo>
                <a:close/>
                <a:moveTo>
                  <a:pt x="1871" y="26736"/>
                </a:moveTo>
                <a:cubicBezTo>
                  <a:pt x="1948" y="26736"/>
                  <a:pt x="2032" y="26742"/>
                  <a:pt x="2123" y="26754"/>
                </a:cubicBezTo>
                <a:cubicBezTo>
                  <a:pt x="2569" y="26805"/>
                  <a:pt x="2964" y="26904"/>
                  <a:pt x="3358" y="27050"/>
                </a:cubicBezTo>
                <a:cubicBezTo>
                  <a:pt x="4147" y="27397"/>
                  <a:pt x="4984" y="27740"/>
                  <a:pt x="5773" y="28186"/>
                </a:cubicBezTo>
                <a:cubicBezTo>
                  <a:pt x="10065" y="30601"/>
                  <a:pt x="14157" y="33363"/>
                  <a:pt x="18004" y="36472"/>
                </a:cubicBezTo>
                <a:cubicBezTo>
                  <a:pt x="19878" y="37998"/>
                  <a:pt x="21408" y="39825"/>
                  <a:pt x="22442" y="41995"/>
                </a:cubicBezTo>
                <a:cubicBezTo>
                  <a:pt x="22888" y="42930"/>
                  <a:pt x="23184" y="43869"/>
                  <a:pt x="23527" y="44804"/>
                </a:cubicBezTo>
                <a:cubicBezTo>
                  <a:pt x="23724" y="45250"/>
                  <a:pt x="23922" y="45645"/>
                  <a:pt x="23973" y="46138"/>
                </a:cubicBezTo>
                <a:cubicBezTo>
                  <a:pt x="23724" y="45791"/>
                  <a:pt x="23429" y="45495"/>
                  <a:pt x="23184" y="45151"/>
                </a:cubicBezTo>
                <a:cubicBezTo>
                  <a:pt x="20371" y="41502"/>
                  <a:pt x="16919" y="38444"/>
                  <a:pt x="13368" y="35533"/>
                </a:cubicBezTo>
                <a:cubicBezTo>
                  <a:pt x="11150" y="33757"/>
                  <a:pt x="8882" y="32033"/>
                  <a:pt x="6613" y="30356"/>
                </a:cubicBezTo>
                <a:cubicBezTo>
                  <a:pt x="6365" y="30159"/>
                  <a:pt x="6120" y="30009"/>
                  <a:pt x="5871" y="29863"/>
                </a:cubicBezTo>
                <a:lnTo>
                  <a:pt x="5871" y="29863"/>
                </a:lnTo>
                <a:cubicBezTo>
                  <a:pt x="9817" y="33264"/>
                  <a:pt x="14011" y="36274"/>
                  <a:pt x="17759" y="39971"/>
                </a:cubicBezTo>
                <a:cubicBezTo>
                  <a:pt x="17660" y="39924"/>
                  <a:pt x="17562" y="39924"/>
                  <a:pt x="17463" y="39872"/>
                </a:cubicBezTo>
                <a:cubicBezTo>
                  <a:pt x="16082" y="38839"/>
                  <a:pt x="14504" y="38148"/>
                  <a:pt x="12926" y="37458"/>
                </a:cubicBezTo>
                <a:cubicBezTo>
                  <a:pt x="11296" y="36767"/>
                  <a:pt x="9671" y="36026"/>
                  <a:pt x="8093" y="35288"/>
                </a:cubicBezTo>
                <a:cubicBezTo>
                  <a:pt x="6416" y="34499"/>
                  <a:pt x="5082" y="33264"/>
                  <a:pt x="3851" y="31934"/>
                </a:cubicBezTo>
                <a:cubicBezTo>
                  <a:pt x="2964" y="30948"/>
                  <a:pt x="2222" y="29910"/>
                  <a:pt x="1630" y="28727"/>
                </a:cubicBezTo>
                <a:cubicBezTo>
                  <a:pt x="1484" y="28384"/>
                  <a:pt x="1334" y="28036"/>
                  <a:pt x="1287" y="27693"/>
                </a:cubicBezTo>
                <a:cubicBezTo>
                  <a:pt x="1156" y="27043"/>
                  <a:pt x="1330" y="26736"/>
                  <a:pt x="1871" y="26736"/>
                </a:cubicBezTo>
                <a:close/>
                <a:moveTo>
                  <a:pt x="33654" y="24363"/>
                </a:moveTo>
                <a:cubicBezTo>
                  <a:pt x="34140" y="24363"/>
                  <a:pt x="34595" y="24688"/>
                  <a:pt x="34772" y="25275"/>
                </a:cubicBezTo>
                <a:cubicBezTo>
                  <a:pt x="35067" y="26064"/>
                  <a:pt x="35119" y="26853"/>
                  <a:pt x="34969" y="27642"/>
                </a:cubicBezTo>
                <a:cubicBezTo>
                  <a:pt x="34772" y="28679"/>
                  <a:pt x="34527" y="29764"/>
                  <a:pt x="34278" y="30798"/>
                </a:cubicBezTo>
                <a:cubicBezTo>
                  <a:pt x="33687" y="32921"/>
                  <a:pt x="33047" y="34992"/>
                  <a:pt x="32503" y="37111"/>
                </a:cubicBezTo>
                <a:cubicBezTo>
                  <a:pt x="31962" y="39036"/>
                  <a:pt x="31568" y="40957"/>
                  <a:pt x="31075" y="42930"/>
                </a:cubicBezTo>
                <a:cubicBezTo>
                  <a:pt x="30680" y="43277"/>
                  <a:pt x="30234" y="43719"/>
                  <a:pt x="29741" y="44212"/>
                </a:cubicBezTo>
                <a:cubicBezTo>
                  <a:pt x="30088" y="39675"/>
                  <a:pt x="31075" y="35288"/>
                  <a:pt x="32061" y="30897"/>
                </a:cubicBezTo>
                <a:lnTo>
                  <a:pt x="32061" y="30897"/>
                </a:lnTo>
                <a:cubicBezTo>
                  <a:pt x="31075" y="33808"/>
                  <a:pt x="30333" y="36767"/>
                  <a:pt x="29891" y="39825"/>
                </a:cubicBezTo>
                <a:cubicBezTo>
                  <a:pt x="29643" y="41549"/>
                  <a:pt x="29445" y="43277"/>
                  <a:pt x="29248" y="45001"/>
                </a:cubicBezTo>
                <a:cubicBezTo>
                  <a:pt x="29201" y="45349"/>
                  <a:pt x="29149" y="45645"/>
                  <a:pt x="29051" y="45940"/>
                </a:cubicBezTo>
                <a:cubicBezTo>
                  <a:pt x="28853" y="46481"/>
                  <a:pt x="28656" y="47073"/>
                  <a:pt x="28412" y="47763"/>
                </a:cubicBezTo>
                <a:cubicBezTo>
                  <a:pt x="28313" y="47467"/>
                  <a:pt x="28262" y="47321"/>
                  <a:pt x="28214" y="47223"/>
                </a:cubicBezTo>
                <a:cubicBezTo>
                  <a:pt x="27524" y="44954"/>
                  <a:pt x="27524" y="42634"/>
                  <a:pt x="27867" y="40366"/>
                </a:cubicBezTo>
                <a:cubicBezTo>
                  <a:pt x="28510" y="36176"/>
                  <a:pt x="29398" y="32080"/>
                  <a:pt x="30925" y="28186"/>
                </a:cubicBezTo>
                <a:cubicBezTo>
                  <a:pt x="31221" y="27397"/>
                  <a:pt x="31568" y="26655"/>
                  <a:pt x="31911" y="25965"/>
                </a:cubicBezTo>
                <a:cubicBezTo>
                  <a:pt x="32108" y="25523"/>
                  <a:pt x="32404" y="25129"/>
                  <a:pt x="32700" y="24833"/>
                </a:cubicBezTo>
                <a:cubicBezTo>
                  <a:pt x="32980" y="24513"/>
                  <a:pt x="33324" y="24363"/>
                  <a:pt x="33654" y="24363"/>
                </a:cubicBezTo>
                <a:close/>
                <a:moveTo>
                  <a:pt x="18844" y="52596"/>
                </a:moveTo>
                <a:cubicBezTo>
                  <a:pt x="20371" y="52596"/>
                  <a:pt x="23283" y="55015"/>
                  <a:pt x="24368" y="56988"/>
                </a:cubicBezTo>
                <a:cubicBezTo>
                  <a:pt x="23973" y="56640"/>
                  <a:pt x="23677" y="56396"/>
                  <a:pt x="23381" y="56147"/>
                </a:cubicBezTo>
                <a:cubicBezTo>
                  <a:pt x="22344" y="55409"/>
                  <a:pt x="21357" y="54719"/>
                  <a:pt x="20323" y="53977"/>
                </a:cubicBezTo>
                <a:cubicBezTo>
                  <a:pt x="19732" y="53634"/>
                  <a:pt x="19239" y="53239"/>
                  <a:pt x="18844" y="52596"/>
                </a:cubicBezTo>
                <a:close/>
                <a:moveTo>
                  <a:pt x="46909" y="38060"/>
                </a:moveTo>
                <a:cubicBezTo>
                  <a:pt x="47092" y="38060"/>
                  <a:pt x="47287" y="38113"/>
                  <a:pt x="47496" y="38247"/>
                </a:cubicBezTo>
                <a:cubicBezTo>
                  <a:pt x="47645" y="39036"/>
                  <a:pt x="47496" y="39774"/>
                  <a:pt x="47200" y="40417"/>
                </a:cubicBezTo>
                <a:cubicBezTo>
                  <a:pt x="46659" y="41648"/>
                  <a:pt x="46115" y="42883"/>
                  <a:pt x="45475" y="44015"/>
                </a:cubicBezTo>
                <a:cubicBezTo>
                  <a:pt x="43700" y="47171"/>
                  <a:pt x="41826" y="50280"/>
                  <a:pt x="39952" y="53437"/>
                </a:cubicBezTo>
                <a:cubicBezTo>
                  <a:pt x="39755" y="53780"/>
                  <a:pt x="39459" y="54127"/>
                  <a:pt x="39210" y="54522"/>
                </a:cubicBezTo>
                <a:cubicBezTo>
                  <a:pt x="38421" y="55654"/>
                  <a:pt x="37486" y="56593"/>
                  <a:pt x="36204" y="57232"/>
                </a:cubicBezTo>
                <a:cubicBezTo>
                  <a:pt x="35415" y="57678"/>
                  <a:pt x="34673" y="58171"/>
                  <a:pt x="33837" y="58613"/>
                </a:cubicBezTo>
                <a:cubicBezTo>
                  <a:pt x="36006" y="54076"/>
                  <a:pt x="38966" y="50032"/>
                  <a:pt x="41873" y="45940"/>
                </a:cubicBezTo>
                <a:lnTo>
                  <a:pt x="41873" y="45940"/>
                </a:lnTo>
                <a:cubicBezTo>
                  <a:pt x="38717" y="49539"/>
                  <a:pt x="36054" y="53484"/>
                  <a:pt x="33738" y="57725"/>
                </a:cubicBezTo>
                <a:cubicBezTo>
                  <a:pt x="33738" y="57579"/>
                  <a:pt x="33738" y="57429"/>
                  <a:pt x="33785" y="57232"/>
                </a:cubicBezTo>
                <a:cubicBezTo>
                  <a:pt x="33837" y="56739"/>
                  <a:pt x="33884" y="56246"/>
                  <a:pt x="33935" y="55705"/>
                </a:cubicBezTo>
                <a:cubicBezTo>
                  <a:pt x="33982" y="53930"/>
                  <a:pt x="34476" y="52253"/>
                  <a:pt x="35415" y="50722"/>
                </a:cubicBezTo>
                <a:cubicBezTo>
                  <a:pt x="37881" y="46580"/>
                  <a:pt x="40840" y="42784"/>
                  <a:pt x="44438" y="39577"/>
                </a:cubicBezTo>
                <a:cubicBezTo>
                  <a:pt x="44931" y="39083"/>
                  <a:pt x="45523" y="38740"/>
                  <a:pt x="46115" y="38346"/>
                </a:cubicBezTo>
                <a:cubicBezTo>
                  <a:pt x="46357" y="38193"/>
                  <a:pt x="46618" y="38060"/>
                  <a:pt x="46909" y="38060"/>
                </a:cubicBezTo>
                <a:close/>
                <a:moveTo>
                  <a:pt x="31393" y="43354"/>
                </a:moveTo>
                <a:cubicBezTo>
                  <a:pt x="31449" y="43354"/>
                  <a:pt x="31507" y="43361"/>
                  <a:pt x="31568" y="43376"/>
                </a:cubicBezTo>
                <a:cubicBezTo>
                  <a:pt x="31962" y="43475"/>
                  <a:pt x="32207" y="43771"/>
                  <a:pt x="32258" y="44165"/>
                </a:cubicBezTo>
                <a:cubicBezTo>
                  <a:pt x="32357" y="45001"/>
                  <a:pt x="32456" y="45791"/>
                  <a:pt x="32404" y="46580"/>
                </a:cubicBezTo>
                <a:cubicBezTo>
                  <a:pt x="32404" y="47763"/>
                  <a:pt x="32207" y="48947"/>
                  <a:pt x="32160" y="50130"/>
                </a:cubicBezTo>
                <a:cubicBezTo>
                  <a:pt x="32108" y="52596"/>
                  <a:pt x="32108" y="55062"/>
                  <a:pt x="32108" y="57528"/>
                </a:cubicBezTo>
                <a:cubicBezTo>
                  <a:pt x="32160" y="60933"/>
                  <a:pt x="31517" y="64137"/>
                  <a:pt x="30136" y="67194"/>
                </a:cubicBezTo>
                <a:cubicBezTo>
                  <a:pt x="29840" y="67837"/>
                  <a:pt x="29595" y="68528"/>
                  <a:pt x="29299" y="69266"/>
                </a:cubicBezTo>
                <a:cubicBezTo>
                  <a:pt x="29248" y="69120"/>
                  <a:pt x="29201" y="69068"/>
                  <a:pt x="29201" y="68970"/>
                </a:cubicBezTo>
                <a:cubicBezTo>
                  <a:pt x="29299" y="66898"/>
                  <a:pt x="29445" y="64827"/>
                  <a:pt x="29544" y="62708"/>
                </a:cubicBezTo>
                <a:cubicBezTo>
                  <a:pt x="29694" y="59303"/>
                  <a:pt x="30088" y="55903"/>
                  <a:pt x="30629" y="52498"/>
                </a:cubicBezTo>
                <a:cubicBezTo>
                  <a:pt x="30779" y="51760"/>
                  <a:pt x="30877" y="51018"/>
                  <a:pt x="30976" y="50229"/>
                </a:cubicBezTo>
                <a:lnTo>
                  <a:pt x="30976" y="50229"/>
                </a:lnTo>
                <a:cubicBezTo>
                  <a:pt x="29398" y="56198"/>
                  <a:pt x="29102" y="62314"/>
                  <a:pt x="28952" y="68429"/>
                </a:cubicBezTo>
                <a:lnTo>
                  <a:pt x="28806" y="68429"/>
                </a:lnTo>
                <a:cubicBezTo>
                  <a:pt x="28755" y="68279"/>
                  <a:pt x="28656" y="68133"/>
                  <a:pt x="28656" y="67983"/>
                </a:cubicBezTo>
                <a:cubicBezTo>
                  <a:pt x="28313" y="66701"/>
                  <a:pt x="27966" y="65419"/>
                  <a:pt x="27721" y="64137"/>
                </a:cubicBezTo>
                <a:cubicBezTo>
                  <a:pt x="27473" y="62953"/>
                  <a:pt x="27275" y="61722"/>
                  <a:pt x="27228" y="60487"/>
                </a:cubicBezTo>
                <a:cubicBezTo>
                  <a:pt x="26932" y="55555"/>
                  <a:pt x="27670" y="50821"/>
                  <a:pt x="29398" y="46236"/>
                </a:cubicBezTo>
                <a:cubicBezTo>
                  <a:pt x="29595" y="45593"/>
                  <a:pt x="29938" y="45001"/>
                  <a:pt x="30234" y="44410"/>
                </a:cubicBezTo>
                <a:cubicBezTo>
                  <a:pt x="30333" y="44165"/>
                  <a:pt x="30483" y="43968"/>
                  <a:pt x="30629" y="43818"/>
                </a:cubicBezTo>
                <a:cubicBezTo>
                  <a:pt x="30839" y="43567"/>
                  <a:pt x="31084" y="43354"/>
                  <a:pt x="31393" y="43354"/>
                </a:cubicBezTo>
                <a:close/>
                <a:moveTo>
                  <a:pt x="6736" y="45916"/>
                </a:moveTo>
                <a:cubicBezTo>
                  <a:pt x="6821" y="45916"/>
                  <a:pt x="6912" y="45924"/>
                  <a:pt x="7008" y="45940"/>
                </a:cubicBezTo>
                <a:cubicBezTo>
                  <a:pt x="7943" y="46138"/>
                  <a:pt x="8633" y="46730"/>
                  <a:pt x="9225" y="47420"/>
                </a:cubicBezTo>
                <a:cubicBezTo>
                  <a:pt x="10211" y="48604"/>
                  <a:pt x="11150" y="49835"/>
                  <a:pt x="12038" y="51069"/>
                </a:cubicBezTo>
                <a:cubicBezTo>
                  <a:pt x="12827" y="52103"/>
                  <a:pt x="13616" y="53188"/>
                  <a:pt x="14405" y="54273"/>
                </a:cubicBezTo>
                <a:cubicBezTo>
                  <a:pt x="14847" y="54916"/>
                  <a:pt x="15293" y="55607"/>
                  <a:pt x="15735" y="56297"/>
                </a:cubicBezTo>
                <a:cubicBezTo>
                  <a:pt x="16524" y="57481"/>
                  <a:pt x="17266" y="58712"/>
                  <a:pt x="18055" y="59895"/>
                </a:cubicBezTo>
                <a:cubicBezTo>
                  <a:pt x="19337" y="61821"/>
                  <a:pt x="20667" y="63793"/>
                  <a:pt x="21949" y="65766"/>
                </a:cubicBezTo>
                <a:cubicBezTo>
                  <a:pt x="23429" y="67983"/>
                  <a:pt x="24861" y="70252"/>
                  <a:pt x="25157" y="73014"/>
                </a:cubicBezTo>
                <a:cubicBezTo>
                  <a:pt x="25204" y="73164"/>
                  <a:pt x="25204" y="73361"/>
                  <a:pt x="25204" y="73460"/>
                </a:cubicBezTo>
                <a:cubicBezTo>
                  <a:pt x="24762" y="72718"/>
                  <a:pt x="24368" y="71980"/>
                  <a:pt x="23922" y="71290"/>
                </a:cubicBezTo>
                <a:cubicBezTo>
                  <a:pt x="22639" y="69266"/>
                  <a:pt x="21357" y="67246"/>
                  <a:pt x="20028" y="65222"/>
                </a:cubicBezTo>
                <a:cubicBezTo>
                  <a:pt x="18891" y="63643"/>
                  <a:pt x="17759" y="62065"/>
                  <a:pt x="16575" y="60487"/>
                </a:cubicBezTo>
                <a:cubicBezTo>
                  <a:pt x="15688" y="59256"/>
                  <a:pt x="14749" y="58073"/>
                  <a:pt x="13814" y="56838"/>
                </a:cubicBezTo>
                <a:cubicBezTo>
                  <a:pt x="13368" y="56246"/>
                  <a:pt x="12973" y="55654"/>
                  <a:pt x="12579" y="55062"/>
                </a:cubicBezTo>
                <a:cubicBezTo>
                  <a:pt x="11644" y="53681"/>
                  <a:pt x="10756" y="52352"/>
                  <a:pt x="9817" y="51018"/>
                </a:cubicBezTo>
                <a:cubicBezTo>
                  <a:pt x="9718" y="50821"/>
                  <a:pt x="9521" y="50675"/>
                  <a:pt x="9324" y="50525"/>
                </a:cubicBezTo>
                <a:lnTo>
                  <a:pt x="9324" y="50525"/>
                </a:lnTo>
                <a:cubicBezTo>
                  <a:pt x="10211" y="51906"/>
                  <a:pt x="11099" y="53239"/>
                  <a:pt x="11987" y="54569"/>
                </a:cubicBezTo>
                <a:cubicBezTo>
                  <a:pt x="12531" y="55409"/>
                  <a:pt x="13072" y="56246"/>
                  <a:pt x="13616" y="57035"/>
                </a:cubicBezTo>
                <a:cubicBezTo>
                  <a:pt x="14354" y="58120"/>
                  <a:pt x="15143" y="59158"/>
                  <a:pt x="15932" y="60191"/>
                </a:cubicBezTo>
                <a:cubicBezTo>
                  <a:pt x="16623" y="61130"/>
                  <a:pt x="17266" y="62065"/>
                  <a:pt x="17956" y="63004"/>
                </a:cubicBezTo>
                <a:cubicBezTo>
                  <a:pt x="18844" y="64235"/>
                  <a:pt x="19732" y="65470"/>
                  <a:pt x="20568" y="66701"/>
                </a:cubicBezTo>
                <a:cubicBezTo>
                  <a:pt x="21211" y="67687"/>
                  <a:pt x="21850" y="68674"/>
                  <a:pt x="22541" y="69759"/>
                </a:cubicBezTo>
                <a:cubicBezTo>
                  <a:pt x="22395" y="69660"/>
                  <a:pt x="22344" y="69660"/>
                  <a:pt x="22344" y="69660"/>
                </a:cubicBezTo>
                <a:cubicBezTo>
                  <a:pt x="20619" y="68133"/>
                  <a:pt x="18891" y="66654"/>
                  <a:pt x="17266" y="65024"/>
                </a:cubicBezTo>
                <a:cubicBezTo>
                  <a:pt x="16031" y="63742"/>
                  <a:pt x="14899" y="62314"/>
                  <a:pt x="13762" y="60933"/>
                </a:cubicBezTo>
                <a:cubicBezTo>
                  <a:pt x="12531" y="59355"/>
                  <a:pt x="11296" y="57725"/>
                  <a:pt x="10113" y="56049"/>
                </a:cubicBezTo>
                <a:cubicBezTo>
                  <a:pt x="8831" y="54226"/>
                  <a:pt x="7548" y="52352"/>
                  <a:pt x="6712" y="50229"/>
                </a:cubicBezTo>
                <a:cubicBezTo>
                  <a:pt x="6365" y="49491"/>
                  <a:pt x="6120" y="48702"/>
                  <a:pt x="5923" y="47913"/>
                </a:cubicBezTo>
                <a:cubicBezTo>
                  <a:pt x="5824" y="47519"/>
                  <a:pt x="5824" y="47073"/>
                  <a:pt x="5923" y="46631"/>
                </a:cubicBezTo>
                <a:cubicBezTo>
                  <a:pt x="6005" y="46135"/>
                  <a:pt x="6296" y="45916"/>
                  <a:pt x="6736" y="45916"/>
                </a:cubicBezTo>
                <a:close/>
                <a:moveTo>
                  <a:pt x="53538" y="57197"/>
                </a:moveTo>
                <a:cubicBezTo>
                  <a:pt x="53760" y="57197"/>
                  <a:pt x="53982" y="57208"/>
                  <a:pt x="54203" y="57232"/>
                </a:cubicBezTo>
                <a:cubicBezTo>
                  <a:pt x="54550" y="57283"/>
                  <a:pt x="54846" y="57429"/>
                  <a:pt x="54992" y="57923"/>
                </a:cubicBezTo>
                <a:cubicBezTo>
                  <a:pt x="54893" y="58664"/>
                  <a:pt x="54499" y="59205"/>
                  <a:pt x="54005" y="59698"/>
                </a:cubicBezTo>
                <a:cubicBezTo>
                  <a:pt x="53070" y="60538"/>
                  <a:pt x="52131" y="61375"/>
                  <a:pt x="51145" y="62164"/>
                </a:cubicBezTo>
                <a:cubicBezTo>
                  <a:pt x="46608" y="65813"/>
                  <a:pt x="42268" y="69711"/>
                  <a:pt x="38275" y="73953"/>
                </a:cubicBezTo>
                <a:cubicBezTo>
                  <a:pt x="37091" y="75184"/>
                  <a:pt x="35857" y="76367"/>
                  <a:pt x="34330" y="77109"/>
                </a:cubicBezTo>
                <a:cubicBezTo>
                  <a:pt x="33639" y="77452"/>
                  <a:pt x="32949" y="77748"/>
                  <a:pt x="32258" y="78095"/>
                </a:cubicBezTo>
                <a:cubicBezTo>
                  <a:pt x="31714" y="78340"/>
                  <a:pt x="31221" y="78636"/>
                  <a:pt x="30680" y="78833"/>
                </a:cubicBezTo>
                <a:cubicBezTo>
                  <a:pt x="33146" y="75235"/>
                  <a:pt x="36105" y="71980"/>
                  <a:pt x="39261" y="68871"/>
                </a:cubicBezTo>
                <a:cubicBezTo>
                  <a:pt x="42366" y="65715"/>
                  <a:pt x="45870" y="63052"/>
                  <a:pt x="49322" y="60341"/>
                </a:cubicBezTo>
                <a:lnTo>
                  <a:pt x="49322" y="60341"/>
                </a:lnTo>
                <a:cubicBezTo>
                  <a:pt x="41826" y="65222"/>
                  <a:pt x="35612" y="71487"/>
                  <a:pt x="30234" y="78687"/>
                </a:cubicBezTo>
                <a:lnTo>
                  <a:pt x="30234" y="78241"/>
                </a:lnTo>
                <a:cubicBezTo>
                  <a:pt x="30384" y="76123"/>
                  <a:pt x="31319" y="74347"/>
                  <a:pt x="32602" y="72718"/>
                </a:cubicBezTo>
                <a:cubicBezTo>
                  <a:pt x="35067" y="69416"/>
                  <a:pt x="37829" y="66405"/>
                  <a:pt x="41037" y="63793"/>
                </a:cubicBezTo>
                <a:cubicBezTo>
                  <a:pt x="43254" y="61919"/>
                  <a:pt x="45574" y="60290"/>
                  <a:pt x="48087" y="58960"/>
                </a:cubicBezTo>
                <a:cubicBezTo>
                  <a:pt x="49618" y="58171"/>
                  <a:pt x="51145" y="57429"/>
                  <a:pt x="52873" y="57232"/>
                </a:cubicBezTo>
                <a:cubicBezTo>
                  <a:pt x="53094" y="57208"/>
                  <a:pt x="53316" y="57197"/>
                  <a:pt x="53538" y="57197"/>
                </a:cubicBezTo>
                <a:close/>
                <a:moveTo>
                  <a:pt x="1312" y="59151"/>
                </a:moveTo>
                <a:cubicBezTo>
                  <a:pt x="1457" y="59151"/>
                  <a:pt x="1614" y="59185"/>
                  <a:pt x="1780" y="59256"/>
                </a:cubicBezTo>
                <a:cubicBezTo>
                  <a:pt x="2372" y="59501"/>
                  <a:pt x="2964" y="59797"/>
                  <a:pt x="3457" y="60242"/>
                </a:cubicBezTo>
                <a:cubicBezTo>
                  <a:pt x="5331" y="61722"/>
                  <a:pt x="7205" y="63249"/>
                  <a:pt x="9028" y="64878"/>
                </a:cubicBezTo>
                <a:cubicBezTo>
                  <a:pt x="10756" y="66405"/>
                  <a:pt x="12433" y="68035"/>
                  <a:pt x="14011" y="69759"/>
                </a:cubicBezTo>
                <a:cubicBezTo>
                  <a:pt x="15143" y="70942"/>
                  <a:pt x="16130" y="72276"/>
                  <a:pt x="17017" y="73657"/>
                </a:cubicBezTo>
                <a:cubicBezTo>
                  <a:pt x="18055" y="75184"/>
                  <a:pt x="18595" y="77010"/>
                  <a:pt x="19187" y="78735"/>
                </a:cubicBezTo>
                <a:cubicBezTo>
                  <a:pt x="19436" y="79425"/>
                  <a:pt x="19680" y="80115"/>
                  <a:pt x="19878" y="80660"/>
                </a:cubicBezTo>
                <a:cubicBezTo>
                  <a:pt x="14847" y="74939"/>
                  <a:pt x="9770" y="69167"/>
                  <a:pt x="4542" y="63545"/>
                </a:cubicBezTo>
                <a:cubicBezTo>
                  <a:pt x="4246" y="63249"/>
                  <a:pt x="3899" y="63004"/>
                  <a:pt x="3556" y="62756"/>
                </a:cubicBezTo>
                <a:lnTo>
                  <a:pt x="3556" y="62756"/>
                </a:lnTo>
                <a:cubicBezTo>
                  <a:pt x="4049" y="63399"/>
                  <a:pt x="4589" y="63991"/>
                  <a:pt x="5134" y="64630"/>
                </a:cubicBezTo>
                <a:lnTo>
                  <a:pt x="11348" y="71585"/>
                </a:lnTo>
                <a:cubicBezTo>
                  <a:pt x="12926" y="73408"/>
                  <a:pt x="14551" y="75184"/>
                  <a:pt x="16181" y="76959"/>
                </a:cubicBezTo>
                <a:cubicBezTo>
                  <a:pt x="17806" y="78735"/>
                  <a:pt x="19337" y="80561"/>
                  <a:pt x="20568" y="82633"/>
                </a:cubicBezTo>
                <a:cubicBezTo>
                  <a:pt x="20667" y="82830"/>
                  <a:pt x="20817" y="83027"/>
                  <a:pt x="20864" y="83272"/>
                </a:cubicBezTo>
                <a:cubicBezTo>
                  <a:pt x="20765" y="83224"/>
                  <a:pt x="20667" y="83173"/>
                  <a:pt x="20568" y="83074"/>
                </a:cubicBezTo>
                <a:cubicBezTo>
                  <a:pt x="19337" y="81843"/>
                  <a:pt x="17905" y="80956"/>
                  <a:pt x="16425" y="80115"/>
                </a:cubicBezTo>
                <a:cubicBezTo>
                  <a:pt x="14157" y="78833"/>
                  <a:pt x="12334" y="77109"/>
                  <a:pt x="10460" y="75432"/>
                </a:cubicBezTo>
                <a:cubicBezTo>
                  <a:pt x="8389" y="73507"/>
                  <a:pt x="6463" y="71487"/>
                  <a:pt x="4786" y="69266"/>
                </a:cubicBezTo>
                <a:cubicBezTo>
                  <a:pt x="3504" y="67640"/>
                  <a:pt x="2419" y="65865"/>
                  <a:pt x="1583" y="63991"/>
                </a:cubicBezTo>
                <a:cubicBezTo>
                  <a:pt x="1188" y="63103"/>
                  <a:pt x="841" y="62215"/>
                  <a:pt x="545" y="61327"/>
                </a:cubicBezTo>
                <a:cubicBezTo>
                  <a:pt x="399" y="60933"/>
                  <a:pt x="399" y="60487"/>
                  <a:pt x="447" y="60093"/>
                </a:cubicBezTo>
                <a:cubicBezTo>
                  <a:pt x="521" y="59493"/>
                  <a:pt x="854" y="59151"/>
                  <a:pt x="1312" y="59151"/>
                </a:cubicBezTo>
                <a:close/>
                <a:moveTo>
                  <a:pt x="33343" y="86972"/>
                </a:moveTo>
                <a:lnTo>
                  <a:pt x="33343" y="86972"/>
                </a:lnTo>
                <a:cubicBezTo>
                  <a:pt x="33047" y="87809"/>
                  <a:pt x="32503" y="88255"/>
                  <a:pt x="31962" y="88748"/>
                </a:cubicBezTo>
                <a:cubicBezTo>
                  <a:pt x="30877" y="89636"/>
                  <a:pt x="28214" y="90768"/>
                  <a:pt x="26585" y="91016"/>
                </a:cubicBezTo>
                <a:cubicBezTo>
                  <a:pt x="28510" y="89044"/>
                  <a:pt x="30976" y="88203"/>
                  <a:pt x="33343" y="86972"/>
                </a:cubicBezTo>
                <a:close/>
                <a:moveTo>
                  <a:pt x="15784" y="1"/>
                </a:moveTo>
                <a:cubicBezTo>
                  <a:pt x="15374" y="1"/>
                  <a:pt x="15014" y="297"/>
                  <a:pt x="14800" y="912"/>
                </a:cubicBezTo>
                <a:cubicBezTo>
                  <a:pt x="14551" y="1555"/>
                  <a:pt x="14405" y="2245"/>
                  <a:pt x="14307" y="2936"/>
                </a:cubicBezTo>
                <a:cubicBezTo>
                  <a:pt x="14011" y="6191"/>
                  <a:pt x="14307" y="9347"/>
                  <a:pt x="14847" y="12551"/>
                </a:cubicBezTo>
                <a:cubicBezTo>
                  <a:pt x="15439" y="16153"/>
                  <a:pt x="16477" y="19652"/>
                  <a:pt x="17510" y="23156"/>
                </a:cubicBezTo>
                <a:cubicBezTo>
                  <a:pt x="17905" y="24340"/>
                  <a:pt x="18351" y="25523"/>
                  <a:pt x="19089" y="26557"/>
                </a:cubicBezTo>
                <a:cubicBezTo>
                  <a:pt x="19633" y="27397"/>
                  <a:pt x="20225" y="28186"/>
                  <a:pt x="20817" y="28975"/>
                </a:cubicBezTo>
                <a:cubicBezTo>
                  <a:pt x="21704" y="30159"/>
                  <a:pt x="22296" y="31390"/>
                  <a:pt x="22639" y="32771"/>
                </a:cubicBezTo>
                <a:cubicBezTo>
                  <a:pt x="23677" y="36472"/>
                  <a:pt x="24663" y="40121"/>
                  <a:pt x="25650" y="43818"/>
                </a:cubicBezTo>
                <a:cubicBezTo>
                  <a:pt x="26242" y="46138"/>
                  <a:pt x="26782" y="48454"/>
                  <a:pt x="27327" y="50821"/>
                </a:cubicBezTo>
                <a:cubicBezTo>
                  <a:pt x="27425" y="51018"/>
                  <a:pt x="27374" y="51314"/>
                  <a:pt x="27425" y="51563"/>
                </a:cubicBezTo>
                <a:cubicBezTo>
                  <a:pt x="27228" y="51464"/>
                  <a:pt x="27129" y="51365"/>
                  <a:pt x="27078" y="51267"/>
                </a:cubicBezTo>
                <a:cubicBezTo>
                  <a:pt x="26388" y="49933"/>
                  <a:pt x="25697" y="48604"/>
                  <a:pt x="25058" y="47223"/>
                </a:cubicBezTo>
                <a:cubicBezTo>
                  <a:pt x="24565" y="46284"/>
                  <a:pt x="24218" y="45297"/>
                  <a:pt x="23776" y="44362"/>
                </a:cubicBezTo>
                <a:cubicBezTo>
                  <a:pt x="23429" y="43475"/>
                  <a:pt x="23184" y="42587"/>
                  <a:pt x="22738" y="41747"/>
                </a:cubicBezTo>
                <a:cubicBezTo>
                  <a:pt x="21752" y="39675"/>
                  <a:pt x="20323" y="37900"/>
                  <a:pt x="18497" y="36373"/>
                </a:cubicBezTo>
                <a:cubicBezTo>
                  <a:pt x="14405" y="33019"/>
                  <a:pt x="10014" y="30060"/>
                  <a:pt x="5331" y="27496"/>
                </a:cubicBezTo>
                <a:cubicBezTo>
                  <a:pt x="4589" y="27101"/>
                  <a:pt x="3753" y="26805"/>
                  <a:pt x="2964" y="26509"/>
                </a:cubicBezTo>
                <a:cubicBezTo>
                  <a:pt x="2617" y="26411"/>
                  <a:pt x="2222" y="26360"/>
                  <a:pt x="1827" y="26360"/>
                </a:cubicBezTo>
                <a:cubicBezTo>
                  <a:pt x="1188" y="26360"/>
                  <a:pt x="794" y="26754"/>
                  <a:pt x="841" y="27397"/>
                </a:cubicBezTo>
                <a:cubicBezTo>
                  <a:pt x="940" y="27938"/>
                  <a:pt x="1090" y="28482"/>
                  <a:pt x="1287" y="28924"/>
                </a:cubicBezTo>
                <a:cubicBezTo>
                  <a:pt x="2175" y="30751"/>
                  <a:pt x="3504" y="32278"/>
                  <a:pt x="4984" y="33611"/>
                </a:cubicBezTo>
                <a:cubicBezTo>
                  <a:pt x="7994" y="36322"/>
                  <a:pt x="11348" y="38444"/>
                  <a:pt x="14899" y="40366"/>
                </a:cubicBezTo>
                <a:cubicBezTo>
                  <a:pt x="16773" y="41403"/>
                  <a:pt x="18647" y="42437"/>
                  <a:pt x="20323" y="43771"/>
                </a:cubicBezTo>
                <a:cubicBezTo>
                  <a:pt x="21554" y="44757"/>
                  <a:pt x="22738" y="45791"/>
                  <a:pt x="23874" y="46927"/>
                </a:cubicBezTo>
                <a:cubicBezTo>
                  <a:pt x="25255" y="48256"/>
                  <a:pt x="26044" y="50032"/>
                  <a:pt x="26979" y="51661"/>
                </a:cubicBezTo>
                <a:cubicBezTo>
                  <a:pt x="27177" y="52005"/>
                  <a:pt x="27275" y="52399"/>
                  <a:pt x="27228" y="52746"/>
                </a:cubicBezTo>
                <a:cubicBezTo>
                  <a:pt x="26833" y="54865"/>
                  <a:pt x="26782" y="56936"/>
                  <a:pt x="26782" y="59059"/>
                </a:cubicBezTo>
                <a:cubicBezTo>
                  <a:pt x="26782" y="59256"/>
                  <a:pt x="26782" y="59453"/>
                  <a:pt x="26735" y="59698"/>
                </a:cubicBezTo>
                <a:cubicBezTo>
                  <a:pt x="26190" y="59355"/>
                  <a:pt x="25993" y="58810"/>
                  <a:pt x="25748" y="58368"/>
                </a:cubicBezTo>
                <a:cubicBezTo>
                  <a:pt x="24959" y="56889"/>
                  <a:pt x="23973" y="55508"/>
                  <a:pt x="22691" y="54324"/>
                </a:cubicBezTo>
                <a:cubicBezTo>
                  <a:pt x="21704" y="53385"/>
                  <a:pt x="20568" y="52596"/>
                  <a:pt x="19239" y="52202"/>
                </a:cubicBezTo>
                <a:cubicBezTo>
                  <a:pt x="19113" y="52160"/>
                  <a:pt x="18987" y="52118"/>
                  <a:pt x="18861" y="52118"/>
                </a:cubicBezTo>
                <a:cubicBezTo>
                  <a:pt x="18691" y="52118"/>
                  <a:pt x="18521" y="52194"/>
                  <a:pt x="18351" y="52450"/>
                </a:cubicBezTo>
                <a:cubicBezTo>
                  <a:pt x="18595" y="52746"/>
                  <a:pt x="18793" y="53188"/>
                  <a:pt x="19089" y="53437"/>
                </a:cubicBezTo>
                <a:cubicBezTo>
                  <a:pt x="19732" y="53977"/>
                  <a:pt x="20422" y="54470"/>
                  <a:pt x="21113" y="54916"/>
                </a:cubicBezTo>
                <a:cubicBezTo>
                  <a:pt x="22987" y="56198"/>
                  <a:pt x="24663" y="57627"/>
                  <a:pt x="26044" y="59453"/>
                </a:cubicBezTo>
                <a:cubicBezTo>
                  <a:pt x="26486" y="60045"/>
                  <a:pt x="26881" y="60684"/>
                  <a:pt x="26932" y="61525"/>
                </a:cubicBezTo>
                <a:cubicBezTo>
                  <a:pt x="26979" y="63004"/>
                  <a:pt x="27327" y="64484"/>
                  <a:pt x="27768" y="65912"/>
                </a:cubicBezTo>
                <a:cubicBezTo>
                  <a:pt x="28459" y="68181"/>
                  <a:pt x="28558" y="70500"/>
                  <a:pt x="28214" y="72816"/>
                </a:cubicBezTo>
                <a:cubicBezTo>
                  <a:pt x="27966" y="74545"/>
                  <a:pt x="27473" y="76320"/>
                  <a:pt x="27129" y="78044"/>
                </a:cubicBezTo>
                <a:cubicBezTo>
                  <a:pt x="27078" y="78194"/>
                  <a:pt x="27031" y="78340"/>
                  <a:pt x="26932" y="78537"/>
                </a:cubicBezTo>
                <a:cubicBezTo>
                  <a:pt x="26289" y="76565"/>
                  <a:pt x="25748" y="74690"/>
                  <a:pt x="25453" y="72718"/>
                </a:cubicBezTo>
                <a:cubicBezTo>
                  <a:pt x="25255" y="70994"/>
                  <a:pt x="24663" y="69416"/>
                  <a:pt x="23724" y="67936"/>
                </a:cubicBezTo>
                <a:cubicBezTo>
                  <a:pt x="22789" y="66456"/>
                  <a:pt x="21803" y="65024"/>
                  <a:pt x="20864" y="63545"/>
                </a:cubicBezTo>
                <a:cubicBezTo>
                  <a:pt x="19878" y="62018"/>
                  <a:pt x="18943" y="60487"/>
                  <a:pt x="17956" y="58960"/>
                </a:cubicBezTo>
                <a:cubicBezTo>
                  <a:pt x="17364" y="57974"/>
                  <a:pt x="16721" y="56988"/>
                  <a:pt x="16031" y="56049"/>
                </a:cubicBezTo>
                <a:cubicBezTo>
                  <a:pt x="14847" y="54372"/>
                  <a:pt x="13664" y="52648"/>
                  <a:pt x="12480" y="50971"/>
                </a:cubicBezTo>
                <a:cubicBezTo>
                  <a:pt x="11545" y="49736"/>
                  <a:pt x="10559" y="48454"/>
                  <a:pt x="9572" y="47223"/>
                </a:cubicBezTo>
                <a:cubicBezTo>
                  <a:pt x="9028" y="46532"/>
                  <a:pt x="8337" y="45988"/>
                  <a:pt x="7501" y="45645"/>
                </a:cubicBezTo>
                <a:cubicBezTo>
                  <a:pt x="7255" y="45555"/>
                  <a:pt x="7017" y="45511"/>
                  <a:pt x="6795" y="45511"/>
                </a:cubicBezTo>
                <a:cubicBezTo>
                  <a:pt x="6039" y="45511"/>
                  <a:pt x="5477" y="46022"/>
                  <a:pt x="5477" y="46974"/>
                </a:cubicBezTo>
                <a:cubicBezTo>
                  <a:pt x="5430" y="47467"/>
                  <a:pt x="5477" y="47961"/>
                  <a:pt x="5627" y="48406"/>
                </a:cubicBezTo>
                <a:cubicBezTo>
                  <a:pt x="6219" y="50379"/>
                  <a:pt x="7154" y="52154"/>
                  <a:pt x="8239" y="53879"/>
                </a:cubicBezTo>
                <a:lnTo>
                  <a:pt x="8980" y="54916"/>
                </a:lnTo>
                <a:cubicBezTo>
                  <a:pt x="9817" y="56147"/>
                  <a:pt x="10606" y="57382"/>
                  <a:pt x="11494" y="58613"/>
                </a:cubicBezTo>
                <a:cubicBezTo>
                  <a:pt x="12480" y="59895"/>
                  <a:pt x="13518" y="61178"/>
                  <a:pt x="14551" y="62460"/>
                </a:cubicBezTo>
                <a:cubicBezTo>
                  <a:pt x="16228" y="64531"/>
                  <a:pt x="18004" y="66504"/>
                  <a:pt x="20075" y="68133"/>
                </a:cubicBezTo>
                <a:cubicBezTo>
                  <a:pt x="21310" y="69120"/>
                  <a:pt x="22442" y="70205"/>
                  <a:pt x="23381" y="71436"/>
                </a:cubicBezTo>
                <a:cubicBezTo>
                  <a:pt x="24959" y="73657"/>
                  <a:pt x="25946" y="76123"/>
                  <a:pt x="26585" y="78735"/>
                </a:cubicBezTo>
                <a:cubicBezTo>
                  <a:pt x="26683" y="79279"/>
                  <a:pt x="26683" y="79772"/>
                  <a:pt x="26538" y="80313"/>
                </a:cubicBezTo>
                <a:cubicBezTo>
                  <a:pt x="25599" y="83370"/>
                  <a:pt x="24663" y="86428"/>
                  <a:pt x="23776" y="89486"/>
                </a:cubicBezTo>
                <a:cubicBezTo>
                  <a:pt x="23724" y="89537"/>
                  <a:pt x="23677" y="89636"/>
                  <a:pt x="23578" y="89782"/>
                </a:cubicBezTo>
                <a:cubicBezTo>
                  <a:pt x="23527" y="89537"/>
                  <a:pt x="23480" y="89438"/>
                  <a:pt x="23480" y="89340"/>
                </a:cubicBezTo>
                <a:cubicBezTo>
                  <a:pt x="23133" y="87268"/>
                  <a:pt x="22344" y="85296"/>
                  <a:pt x="21456" y="83422"/>
                </a:cubicBezTo>
                <a:cubicBezTo>
                  <a:pt x="20667" y="81792"/>
                  <a:pt x="20028" y="80167"/>
                  <a:pt x="19483" y="78439"/>
                </a:cubicBezTo>
                <a:cubicBezTo>
                  <a:pt x="18891" y="76714"/>
                  <a:pt x="18300" y="74986"/>
                  <a:pt x="17313" y="73460"/>
                </a:cubicBezTo>
                <a:cubicBezTo>
                  <a:pt x="16378" y="71881"/>
                  <a:pt x="15194" y="70402"/>
                  <a:pt x="13912" y="69068"/>
                </a:cubicBezTo>
                <a:cubicBezTo>
                  <a:pt x="10705" y="65616"/>
                  <a:pt x="7106" y="62610"/>
                  <a:pt x="3406" y="59698"/>
                </a:cubicBezTo>
                <a:cubicBezTo>
                  <a:pt x="2964" y="59355"/>
                  <a:pt x="2471" y="59059"/>
                  <a:pt x="1977" y="58862"/>
                </a:cubicBezTo>
                <a:cubicBezTo>
                  <a:pt x="1767" y="58791"/>
                  <a:pt x="1565" y="58757"/>
                  <a:pt x="1376" y="58757"/>
                </a:cubicBezTo>
                <a:cubicBezTo>
                  <a:pt x="633" y="58757"/>
                  <a:pt x="93" y="59279"/>
                  <a:pt x="52" y="60144"/>
                </a:cubicBezTo>
                <a:cubicBezTo>
                  <a:pt x="1" y="60586"/>
                  <a:pt x="52" y="61079"/>
                  <a:pt x="202" y="61525"/>
                </a:cubicBezTo>
                <a:cubicBezTo>
                  <a:pt x="644" y="62708"/>
                  <a:pt x="1090" y="63892"/>
                  <a:pt x="1681" y="65024"/>
                </a:cubicBezTo>
                <a:cubicBezTo>
                  <a:pt x="2569" y="66898"/>
                  <a:pt x="3702" y="68575"/>
                  <a:pt x="5035" y="70205"/>
                </a:cubicBezTo>
                <a:cubicBezTo>
                  <a:pt x="6759" y="72323"/>
                  <a:pt x="8732" y="74347"/>
                  <a:pt x="10756" y="76221"/>
                </a:cubicBezTo>
                <a:cubicBezTo>
                  <a:pt x="12630" y="77945"/>
                  <a:pt x="14603" y="79524"/>
                  <a:pt x="16820" y="80758"/>
                </a:cubicBezTo>
                <a:cubicBezTo>
                  <a:pt x="17660" y="81252"/>
                  <a:pt x="18449" y="81792"/>
                  <a:pt x="19187" y="82384"/>
                </a:cubicBezTo>
                <a:cubicBezTo>
                  <a:pt x="20422" y="83272"/>
                  <a:pt x="21456" y="84357"/>
                  <a:pt x="22048" y="85738"/>
                </a:cubicBezTo>
                <a:cubicBezTo>
                  <a:pt x="22691" y="87170"/>
                  <a:pt x="23133" y="88649"/>
                  <a:pt x="23283" y="90176"/>
                </a:cubicBezTo>
                <a:cubicBezTo>
                  <a:pt x="23330" y="90622"/>
                  <a:pt x="23283" y="91115"/>
                  <a:pt x="23133" y="91557"/>
                </a:cubicBezTo>
                <a:cubicBezTo>
                  <a:pt x="22738" y="93234"/>
                  <a:pt x="22245" y="94863"/>
                  <a:pt x="21850" y="96540"/>
                </a:cubicBezTo>
                <a:cubicBezTo>
                  <a:pt x="21507" y="98118"/>
                  <a:pt x="21211" y="99744"/>
                  <a:pt x="20864" y="101322"/>
                </a:cubicBezTo>
                <a:cubicBezTo>
                  <a:pt x="20915" y="101322"/>
                  <a:pt x="20963" y="101373"/>
                  <a:pt x="21061" y="101373"/>
                </a:cubicBezTo>
                <a:cubicBezTo>
                  <a:pt x="21160" y="100979"/>
                  <a:pt x="21259" y="100631"/>
                  <a:pt x="21357" y="100288"/>
                </a:cubicBezTo>
                <a:cubicBezTo>
                  <a:pt x="21902" y="98166"/>
                  <a:pt x="22395" y="96047"/>
                  <a:pt x="22935" y="93976"/>
                </a:cubicBezTo>
                <a:cubicBezTo>
                  <a:pt x="22987" y="93680"/>
                  <a:pt x="23085" y="93384"/>
                  <a:pt x="23283" y="93234"/>
                </a:cubicBezTo>
                <a:cubicBezTo>
                  <a:pt x="23776" y="92839"/>
                  <a:pt x="24269" y="92445"/>
                  <a:pt x="24861" y="92200"/>
                </a:cubicBezTo>
                <a:cubicBezTo>
                  <a:pt x="25650" y="91806"/>
                  <a:pt x="26538" y="91510"/>
                  <a:pt x="27374" y="91214"/>
                </a:cubicBezTo>
                <a:cubicBezTo>
                  <a:pt x="28755" y="90721"/>
                  <a:pt x="30187" y="90373"/>
                  <a:pt x="31418" y="89537"/>
                </a:cubicBezTo>
                <a:cubicBezTo>
                  <a:pt x="32456" y="88847"/>
                  <a:pt x="33343" y="88006"/>
                  <a:pt x="33837" y="86823"/>
                </a:cubicBezTo>
                <a:cubicBezTo>
                  <a:pt x="33935" y="86677"/>
                  <a:pt x="33982" y="86479"/>
                  <a:pt x="34034" y="86132"/>
                </a:cubicBezTo>
                <a:lnTo>
                  <a:pt x="34034" y="86132"/>
                </a:lnTo>
                <a:cubicBezTo>
                  <a:pt x="33738" y="86282"/>
                  <a:pt x="33541" y="86381"/>
                  <a:pt x="33391" y="86428"/>
                </a:cubicBezTo>
                <a:cubicBezTo>
                  <a:pt x="32258" y="87071"/>
                  <a:pt x="31075" y="87762"/>
                  <a:pt x="29891" y="88302"/>
                </a:cubicBezTo>
                <a:cubicBezTo>
                  <a:pt x="28558" y="88894"/>
                  <a:pt x="27425" y="89782"/>
                  <a:pt x="26340" y="90721"/>
                </a:cubicBezTo>
                <a:cubicBezTo>
                  <a:pt x="25453" y="91510"/>
                  <a:pt x="24466" y="92050"/>
                  <a:pt x="23381" y="92642"/>
                </a:cubicBezTo>
                <a:lnTo>
                  <a:pt x="23381" y="92299"/>
                </a:lnTo>
                <a:cubicBezTo>
                  <a:pt x="23874" y="90425"/>
                  <a:pt x="24415" y="88551"/>
                  <a:pt x="25453" y="86823"/>
                </a:cubicBezTo>
                <a:cubicBezTo>
                  <a:pt x="26782" y="84653"/>
                  <a:pt x="28163" y="82483"/>
                  <a:pt x="29544" y="80313"/>
                </a:cubicBezTo>
                <a:cubicBezTo>
                  <a:pt x="29643" y="80115"/>
                  <a:pt x="29840" y="79969"/>
                  <a:pt x="30037" y="79772"/>
                </a:cubicBezTo>
                <a:cubicBezTo>
                  <a:pt x="30925" y="78932"/>
                  <a:pt x="32061" y="78537"/>
                  <a:pt x="33146" y="78044"/>
                </a:cubicBezTo>
                <a:cubicBezTo>
                  <a:pt x="34377" y="77504"/>
                  <a:pt x="35612" y="76912"/>
                  <a:pt x="36646" y="75973"/>
                </a:cubicBezTo>
                <a:cubicBezTo>
                  <a:pt x="37585" y="75038"/>
                  <a:pt x="38571" y="74099"/>
                  <a:pt x="39506" y="73112"/>
                </a:cubicBezTo>
                <a:cubicBezTo>
                  <a:pt x="42564" y="70007"/>
                  <a:pt x="45720" y="67048"/>
                  <a:pt x="49125" y="64334"/>
                </a:cubicBezTo>
                <a:cubicBezTo>
                  <a:pt x="50652" y="63103"/>
                  <a:pt x="52131" y="61821"/>
                  <a:pt x="53611" y="60538"/>
                </a:cubicBezTo>
                <a:cubicBezTo>
                  <a:pt x="54254" y="59947"/>
                  <a:pt x="54846" y="59355"/>
                  <a:pt x="55189" y="58566"/>
                </a:cubicBezTo>
                <a:cubicBezTo>
                  <a:pt x="55485" y="57777"/>
                  <a:pt x="55386" y="57232"/>
                  <a:pt x="54353" y="56936"/>
                </a:cubicBezTo>
                <a:cubicBezTo>
                  <a:pt x="54104" y="56838"/>
                  <a:pt x="53859" y="56838"/>
                  <a:pt x="53611" y="56838"/>
                </a:cubicBezTo>
                <a:cubicBezTo>
                  <a:pt x="52873" y="56936"/>
                  <a:pt x="52131" y="56988"/>
                  <a:pt x="51441" y="57185"/>
                </a:cubicBezTo>
                <a:cubicBezTo>
                  <a:pt x="49764" y="57627"/>
                  <a:pt x="48237" y="58416"/>
                  <a:pt x="46706" y="59303"/>
                </a:cubicBezTo>
                <a:cubicBezTo>
                  <a:pt x="45870" y="59797"/>
                  <a:pt x="45081" y="60341"/>
                  <a:pt x="44241" y="60882"/>
                </a:cubicBezTo>
                <a:cubicBezTo>
                  <a:pt x="43649" y="61327"/>
                  <a:pt x="43010" y="61722"/>
                  <a:pt x="42418" y="62164"/>
                </a:cubicBezTo>
                <a:cubicBezTo>
                  <a:pt x="41037" y="63348"/>
                  <a:pt x="39605" y="64484"/>
                  <a:pt x="38322" y="65715"/>
                </a:cubicBezTo>
                <a:cubicBezTo>
                  <a:pt x="35711" y="68181"/>
                  <a:pt x="33343" y="70844"/>
                  <a:pt x="31371" y="73803"/>
                </a:cubicBezTo>
                <a:cubicBezTo>
                  <a:pt x="30530" y="75085"/>
                  <a:pt x="30037" y="76419"/>
                  <a:pt x="29891" y="77898"/>
                </a:cubicBezTo>
                <a:cubicBezTo>
                  <a:pt x="29792" y="78932"/>
                  <a:pt x="29347" y="79871"/>
                  <a:pt x="28853" y="80707"/>
                </a:cubicBezTo>
                <a:lnTo>
                  <a:pt x="25453" y="86183"/>
                </a:lnTo>
                <a:cubicBezTo>
                  <a:pt x="25401" y="86282"/>
                  <a:pt x="25303" y="86381"/>
                  <a:pt x="25157" y="86578"/>
                </a:cubicBezTo>
                <a:lnTo>
                  <a:pt x="25157" y="86329"/>
                </a:lnTo>
                <a:cubicBezTo>
                  <a:pt x="25255" y="85935"/>
                  <a:pt x="25401" y="85592"/>
                  <a:pt x="25500" y="85244"/>
                </a:cubicBezTo>
                <a:cubicBezTo>
                  <a:pt x="26683" y="81548"/>
                  <a:pt x="27768" y="77799"/>
                  <a:pt x="28459" y="73953"/>
                </a:cubicBezTo>
                <a:cubicBezTo>
                  <a:pt x="28905" y="71585"/>
                  <a:pt x="29643" y="69317"/>
                  <a:pt x="30582" y="67096"/>
                </a:cubicBezTo>
                <a:cubicBezTo>
                  <a:pt x="31221" y="65667"/>
                  <a:pt x="31615" y="64188"/>
                  <a:pt x="32061" y="62657"/>
                </a:cubicBezTo>
                <a:cubicBezTo>
                  <a:pt x="32306" y="61722"/>
                  <a:pt x="32752" y="60783"/>
                  <a:pt x="33146" y="59895"/>
                </a:cubicBezTo>
                <a:cubicBezTo>
                  <a:pt x="33245" y="59651"/>
                  <a:pt x="33489" y="59453"/>
                  <a:pt x="33738" y="59303"/>
                </a:cubicBezTo>
                <a:cubicBezTo>
                  <a:pt x="34823" y="58566"/>
                  <a:pt x="35908" y="57875"/>
                  <a:pt x="36993" y="57185"/>
                </a:cubicBezTo>
                <a:lnTo>
                  <a:pt x="37881" y="56593"/>
                </a:lnTo>
                <a:cubicBezTo>
                  <a:pt x="38768" y="55851"/>
                  <a:pt x="39459" y="54916"/>
                  <a:pt x="40051" y="53977"/>
                </a:cubicBezTo>
                <a:cubicBezTo>
                  <a:pt x="41037" y="52352"/>
                  <a:pt x="42023" y="50774"/>
                  <a:pt x="42958" y="49144"/>
                </a:cubicBezTo>
                <a:cubicBezTo>
                  <a:pt x="44339" y="46730"/>
                  <a:pt x="45673" y="44311"/>
                  <a:pt x="47002" y="41845"/>
                </a:cubicBezTo>
                <a:cubicBezTo>
                  <a:pt x="47496" y="41009"/>
                  <a:pt x="47791" y="40070"/>
                  <a:pt x="47890" y="39083"/>
                </a:cubicBezTo>
                <a:cubicBezTo>
                  <a:pt x="47989" y="38543"/>
                  <a:pt x="47890" y="38097"/>
                  <a:pt x="47350" y="37703"/>
                </a:cubicBezTo>
                <a:cubicBezTo>
                  <a:pt x="47101" y="37754"/>
                  <a:pt x="46706" y="37754"/>
                  <a:pt x="46411" y="37900"/>
                </a:cubicBezTo>
                <a:cubicBezTo>
                  <a:pt x="45720" y="38247"/>
                  <a:pt x="44982" y="38642"/>
                  <a:pt x="44390" y="39135"/>
                </a:cubicBezTo>
                <a:cubicBezTo>
                  <a:pt x="42812" y="40366"/>
                  <a:pt x="41479" y="41798"/>
                  <a:pt x="40248" y="43325"/>
                </a:cubicBezTo>
                <a:cubicBezTo>
                  <a:pt x="38322" y="45645"/>
                  <a:pt x="36500" y="48012"/>
                  <a:pt x="35020" y="50624"/>
                </a:cubicBezTo>
                <a:cubicBezTo>
                  <a:pt x="34132" y="52154"/>
                  <a:pt x="33639" y="53780"/>
                  <a:pt x="33541" y="55508"/>
                </a:cubicBezTo>
                <a:cubicBezTo>
                  <a:pt x="33541" y="56344"/>
                  <a:pt x="33391" y="57134"/>
                  <a:pt x="33292" y="57974"/>
                </a:cubicBezTo>
                <a:cubicBezTo>
                  <a:pt x="33193" y="58613"/>
                  <a:pt x="32898" y="59205"/>
                  <a:pt x="32503" y="59797"/>
                </a:cubicBezTo>
                <a:cubicBezTo>
                  <a:pt x="32456" y="59651"/>
                  <a:pt x="32456" y="59501"/>
                  <a:pt x="32456" y="59355"/>
                </a:cubicBezTo>
                <a:cubicBezTo>
                  <a:pt x="32456" y="58368"/>
                  <a:pt x="32503" y="57382"/>
                  <a:pt x="32503" y="56396"/>
                </a:cubicBezTo>
                <a:cubicBezTo>
                  <a:pt x="32404" y="53287"/>
                  <a:pt x="32503" y="50130"/>
                  <a:pt x="32799" y="46974"/>
                </a:cubicBezTo>
                <a:cubicBezTo>
                  <a:pt x="32850" y="46236"/>
                  <a:pt x="32799" y="45495"/>
                  <a:pt x="32752" y="44757"/>
                </a:cubicBezTo>
                <a:cubicBezTo>
                  <a:pt x="32653" y="43968"/>
                  <a:pt x="32456" y="43179"/>
                  <a:pt x="31517" y="42883"/>
                </a:cubicBezTo>
                <a:cubicBezTo>
                  <a:pt x="31667" y="42042"/>
                  <a:pt x="31813" y="41206"/>
                  <a:pt x="32010" y="40417"/>
                </a:cubicBezTo>
                <a:cubicBezTo>
                  <a:pt x="32850" y="37458"/>
                  <a:pt x="33687" y="34546"/>
                  <a:pt x="34428" y="31638"/>
                </a:cubicBezTo>
                <a:cubicBezTo>
                  <a:pt x="34823" y="30305"/>
                  <a:pt x="35119" y="28924"/>
                  <a:pt x="35363" y="27543"/>
                </a:cubicBezTo>
                <a:cubicBezTo>
                  <a:pt x="35513" y="26707"/>
                  <a:pt x="35415" y="25866"/>
                  <a:pt x="35119" y="25077"/>
                </a:cubicBezTo>
                <a:cubicBezTo>
                  <a:pt x="34845" y="24351"/>
                  <a:pt x="34275" y="23959"/>
                  <a:pt x="33671" y="23959"/>
                </a:cubicBezTo>
                <a:cubicBezTo>
                  <a:pt x="33291" y="23959"/>
                  <a:pt x="32897" y="24114"/>
                  <a:pt x="32554" y="24438"/>
                </a:cubicBezTo>
                <a:cubicBezTo>
                  <a:pt x="32160" y="24833"/>
                  <a:pt x="31813" y="25326"/>
                  <a:pt x="31568" y="25768"/>
                </a:cubicBezTo>
                <a:cubicBezTo>
                  <a:pt x="31075" y="26707"/>
                  <a:pt x="30680" y="27642"/>
                  <a:pt x="30333" y="28628"/>
                </a:cubicBezTo>
                <a:cubicBezTo>
                  <a:pt x="29003" y="32230"/>
                  <a:pt x="28214" y="35927"/>
                  <a:pt x="27571" y="39727"/>
                </a:cubicBezTo>
                <a:cubicBezTo>
                  <a:pt x="27177" y="42192"/>
                  <a:pt x="27129" y="44658"/>
                  <a:pt x="27768" y="47124"/>
                </a:cubicBezTo>
                <a:cubicBezTo>
                  <a:pt x="27966" y="47862"/>
                  <a:pt x="27918" y="48651"/>
                  <a:pt x="27918" y="49440"/>
                </a:cubicBezTo>
                <a:cubicBezTo>
                  <a:pt x="27918" y="49637"/>
                  <a:pt x="27820" y="49835"/>
                  <a:pt x="27768" y="50032"/>
                </a:cubicBezTo>
                <a:cubicBezTo>
                  <a:pt x="27623" y="49933"/>
                  <a:pt x="27571" y="49835"/>
                  <a:pt x="27524" y="49736"/>
                </a:cubicBezTo>
                <a:cubicBezTo>
                  <a:pt x="26683" y="46481"/>
                  <a:pt x="25894" y="43226"/>
                  <a:pt x="25007" y="39971"/>
                </a:cubicBezTo>
                <a:cubicBezTo>
                  <a:pt x="24762" y="39135"/>
                  <a:pt x="24809" y="38346"/>
                  <a:pt x="24908" y="37505"/>
                </a:cubicBezTo>
                <a:cubicBezTo>
                  <a:pt x="24959" y="37261"/>
                  <a:pt x="25007" y="37063"/>
                  <a:pt x="25058" y="36866"/>
                </a:cubicBezTo>
                <a:cubicBezTo>
                  <a:pt x="25401" y="33808"/>
                  <a:pt x="26439" y="30995"/>
                  <a:pt x="28214" y="28482"/>
                </a:cubicBezTo>
                <a:cubicBezTo>
                  <a:pt x="28510" y="28088"/>
                  <a:pt x="28755" y="27740"/>
                  <a:pt x="28952" y="27346"/>
                </a:cubicBezTo>
                <a:cubicBezTo>
                  <a:pt x="29299" y="26707"/>
                  <a:pt x="29595" y="26016"/>
                  <a:pt x="29891" y="25326"/>
                </a:cubicBezTo>
                <a:cubicBezTo>
                  <a:pt x="29990" y="25077"/>
                  <a:pt x="29938" y="24781"/>
                  <a:pt x="29990" y="24387"/>
                </a:cubicBezTo>
                <a:lnTo>
                  <a:pt x="29990" y="24387"/>
                </a:lnTo>
                <a:cubicBezTo>
                  <a:pt x="29201" y="24486"/>
                  <a:pt x="28806" y="24880"/>
                  <a:pt x="28412" y="25373"/>
                </a:cubicBezTo>
                <a:cubicBezTo>
                  <a:pt x="27473" y="26608"/>
                  <a:pt x="26585" y="27890"/>
                  <a:pt x="25599" y="29121"/>
                </a:cubicBezTo>
                <a:cubicBezTo>
                  <a:pt x="24612" y="30356"/>
                  <a:pt x="24269" y="31784"/>
                  <a:pt x="24466" y="33363"/>
                </a:cubicBezTo>
                <a:cubicBezTo>
                  <a:pt x="24612" y="34104"/>
                  <a:pt x="24663" y="34893"/>
                  <a:pt x="24762" y="35631"/>
                </a:cubicBezTo>
                <a:cubicBezTo>
                  <a:pt x="24809" y="36322"/>
                  <a:pt x="24663" y="36965"/>
                  <a:pt x="24466" y="37655"/>
                </a:cubicBezTo>
                <a:cubicBezTo>
                  <a:pt x="24170" y="36913"/>
                  <a:pt x="23973" y="36176"/>
                  <a:pt x="23776" y="35434"/>
                </a:cubicBezTo>
                <a:cubicBezTo>
                  <a:pt x="22987" y="32672"/>
                  <a:pt x="22738" y="29812"/>
                  <a:pt x="23231" y="26951"/>
                </a:cubicBezTo>
                <a:cubicBezTo>
                  <a:pt x="23578" y="24635"/>
                  <a:pt x="23578" y="22316"/>
                  <a:pt x="23085" y="20000"/>
                </a:cubicBezTo>
                <a:cubicBezTo>
                  <a:pt x="21949" y="14279"/>
                  <a:pt x="20422" y="8704"/>
                  <a:pt x="18398" y="3232"/>
                </a:cubicBezTo>
                <a:cubicBezTo>
                  <a:pt x="18004" y="2293"/>
                  <a:pt x="17562" y="1358"/>
                  <a:pt x="16871" y="616"/>
                </a:cubicBezTo>
                <a:cubicBezTo>
                  <a:pt x="16511" y="210"/>
                  <a:pt x="16130" y="1"/>
                  <a:pt x="15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4"/>
          <p:cNvSpPr/>
          <p:nvPr/>
        </p:nvSpPr>
        <p:spPr>
          <a:xfrm rot="10800000">
            <a:off x="6683378" y="4317507"/>
            <a:ext cx="1251620" cy="741653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4"/>
          <p:cNvSpPr/>
          <p:nvPr/>
        </p:nvSpPr>
        <p:spPr>
          <a:xfrm>
            <a:off x="0" y="2130725"/>
            <a:ext cx="469663" cy="3012736"/>
          </a:xfrm>
          <a:custGeom>
            <a:avLst/>
            <a:gdLst/>
            <a:ahLst/>
            <a:cxnLst/>
            <a:rect l="l" t="t" r="r" b="b"/>
            <a:pathLst>
              <a:path w="35161" h="126812" extrusionOk="0">
                <a:moveTo>
                  <a:pt x="0" y="1"/>
                </a:moveTo>
                <a:lnTo>
                  <a:pt x="0" y="126812"/>
                </a:lnTo>
                <a:lnTo>
                  <a:pt x="35161" y="126812"/>
                </a:lnTo>
                <a:cubicBezTo>
                  <a:pt x="35064" y="126668"/>
                  <a:pt x="34967" y="126474"/>
                  <a:pt x="34819" y="126327"/>
                </a:cubicBezTo>
                <a:cubicBezTo>
                  <a:pt x="32879" y="123953"/>
                  <a:pt x="30990" y="121625"/>
                  <a:pt x="29050" y="119297"/>
                </a:cubicBezTo>
                <a:cubicBezTo>
                  <a:pt x="26916" y="116775"/>
                  <a:pt x="24783" y="114203"/>
                  <a:pt x="23328" y="111247"/>
                </a:cubicBezTo>
                <a:cubicBezTo>
                  <a:pt x="20709" y="105816"/>
                  <a:pt x="20224" y="100093"/>
                  <a:pt x="20806" y="94224"/>
                </a:cubicBezTo>
                <a:cubicBezTo>
                  <a:pt x="21241" y="89715"/>
                  <a:pt x="22308" y="85398"/>
                  <a:pt x="23716" y="81130"/>
                </a:cubicBezTo>
                <a:cubicBezTo>
                  <a:pt x="25314" y="76378"/>
                  <a:pt x="26963" y="71625"/>
                  <a:pt x="28515" y="66826"/>
                </a:cubicBezTo>
                <a:cubicBezTo>
                  <a:pt x="30164" y="61783"/>
                  <a:pt x="31231" y="56592"/>
                  <a:pt x="31475" y="51308"/>
                </a:cubicBezTo>
                <a:cubicBezTo>
                  <a:pt x="31716" y="44662"/>
                  <a:pt x="30796" y="38261"/>
                  <a:pt x="28662" y="31957"/>
                </a:cubicBezTo>
                <a:cubicBezTo>
                  <a:pt x="26141" y="24442"/>
                  <a:pt x="22261" y="17653"/>
                  <a:pt x="16585" y="11977"/>
                </a:cubicBezTo>
                <a:cubicBezTo>
                  <a:pt x="11833" y="7275"/>
                  <a:pt x="6452" y="3442"/>
                  <a:pt x="582" y="292"/>
                </a:cubicBezTo>
                <a:cubicBezTo>
                  <a:pt x="438" y="195"/>
                  <a:pt x="244" y="98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4"/>
          <p:cNvSpPr/>
          <p:nvPr/>
        </p:nvSpPr>
        <p:spPr>
          <a:xfrm>
            <a:off x="2" y="4233176"/>
            <a:ext cx="1723124" cy="910313"/>
          </a:xfrm>
          <a:custGeom>
            <a:avLst/>
            <a:gdLst/>
            <a:ahLst/>
            <a:cxnLst/>
            <a:rect l="l" t="t" r="r" b="b"/>
            <a:pathLst>
              <a:path w="68623" h="36253" extrusionOk="0">
                <a:moveTo>
                  <a:pt x="21980" y="0"/>
                </a:moveTo>
                <a:cubicBezTo>
                  <a:pt x="14392" y="0"/>
                  <a:pt x="7232" y="1887"/>
                  <a:pt x="536" y="5507"/>
                </a:cubicBezTo>
                <a:cubicBezTo>
                  <a:pt x="148" y="5701"/>
                  <a:pt x="0" y="5946"/>
                  <a:pt x="0" y="6380"/>
                </a:cubicBezTo>
                <a:lnTo>
                  <a:pt x="0" y="36253"/>
                </a:lnTo>
                <a:lnTo>
                  <a:pt x="67602" y="36253"/>
                </a:lnTo>
                <a:cubicBezTo>
                  <a:pt x="67652" y="36206"/>
                  <a:pt x="67602" y="36109"/>
                  <a:pt x="67652" y="36059"/>
                </a:cubicBezTo>
                <a:cubicBezTo>
                  <a:pt x="68622" y="33537"/>
                  <a:pt x="68525" y="31015"/>
                  <a:pt x="67699" y="28494"/>
                </a:cubicBezTo>
                <a:cubicBezTo>
                  <a:pt x="66779" y="25538"/>
                  <a:pt x="65033" y="23016"/>
                  <a:pt x="63094" y="20638"/>
                </a:cubicBezTo>
                <a:cubicBezTo>
                  <a:pt x="60087" y="17002"/>
                  <a:pt x="56545" y="13945"/>
                  <a:pt x="52910" y="10989"/>
                </a:cubicBezTo>
                <a:cubicBezTo>
                  <a:pt x="44324" y="4200"/>
                  <a:pt x="34579" y="464"/>
                  <a:pt x="23619" y="29"/>
                </a:cubicBezTo>
                <a:cubicBezTo>
                  <a:pt x="23070" y="10"/>
                  <a:pt x="22524" y="0"/>
                  <a:pt x="219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4"/>
          <p:cNvSpPr/>
          <p:nvPr/>
        </p:nvSpPr>
        <p:spPr>
          <a:xfrm rot="3596940">
            <a:off x="-142317" y="3346275"/>
            <a:ext cx="1367455" cy="1356273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4"/>
          <p:cNvGrpSpPr/>
          <p:nvPr/>
        </p:nvGrpSpPr>
        <p:grpSpPr>
          <a:xfrm rot="5400000">
            <a:off x="67116" y="2441291"/>
            <a:ext cx="453691" cy="588290"/>
            <a:chOff x="4153450" y="2187950"/>
            <a:chExt cx="1609975" cy="2086875"/>
          </a:xfrm>
        </p:grpSpPr>
        <p:sp>
          <p:nvSpPr>
            <p:cNvPr id="482" name="Google Shape;482;p14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4"/>
          <p:cNvSpPr/>
          <p:nvPr/>
        </p:nvSpPr>
        <p:spPr>
          <a:xfrm rot="-5400000">
            <a:off x="7952956" y="-421753"/>
            <a:ext cx="778972" cy="1622482"/>
          </a:xfrm>
          <a:custGeom>
            <a:avLst/>
            <a:gdLst/>
            <a:ahLst/>
            <a:cxnLst/>
            <a:rect l="l" t="t" r="r" b="b"/>
            <a:pathLst>
              <a:path w="40205" h="83741" extrusionOk="0">
                <a:moveTo>
                  <a:pt x="33992" y="1"/>
                </a:moveTo>
                <a:cubicBezTo>
                  <a:pt x="31125" y="1"/>
                  <a:pt x="28582" y="1805"/>
                  <a:pt x="27208" y="5180"/>
                </a:cubicBezTo>
                <a:cubicBezTo>
                  <a:pt x="27060" y="5424"/>
                  <a:pt x="26963" y="5665"/>
                  <a:pt x="26917" y="5909"/>
                </a:cubicBezTo>
                <a:cubicBezTo>
                  <a:pt x="26141" y="8283"/>
                  <a:pt x="26090" y="10708"/>
                  <a:pt x="26238" y="13183"/>
                </a:cubicBezTo>
                <a:cubicBezTo>
                  <a:pt x="26478" y="16527"/>
                  <a:pt x="26575" y="19876"/>
                  <a:pt x="26044" y="23220"/>
                </a:cubicBezTo>
                <a:cubicBezTo>
                  <a:pt x="24538" y="32822"/>
                  <a:pt x="20174" y="40825"/>
                  <a:pt x="12706" y="47129"/>
                </a:cubicBezTo>
                <a:cubicBezTo>
                  <a:pt x="10816" y="48778"/>
                  <a:pt x="8826" y="50280"/>
                  <a:pt x="6840" y="51882"/>
                </a:cubicBezTo>
                <a:cubicBezTo>
                  <a:pt x="3833" y="54256"/>
                  <a:pt x="1940" y="57313"/>
                  <a:pt x="1117" y="61096"/>
                </a:cubicBezTo>
                <a:cubicBezTo>
                  <a:pt x="97" y="65507"/>
                  <a:pt x="0" y="69968"/>
                  <a:pt x="535" y="74430"/>
                </a:cubicBezTo>
                <a:cubicBezTo>
                  <a:pt x="970" y="77728"/>
                  <a:pt x="1746" y="80882"/>
                  <a:pt x="3492" y="83741"/>
                </a:cubicBezTo>
                <a:lnTo>
                  <a:pt x="40204" y="83741"/>
                </a:lnTo>
                <a:lnTo>
                  <a:pt x="40204" y="2708"/>
                </a:lnTo>
                <a:cubicBezTo>
                  <a:pt x="39766" y="2367"/>
                  <a:pt x="39378" y="2030"/>
                  <a:pt x="38893" y="1688"/>
                </a:cubicBezTo>
                <a:cubicBezTo>
                  <a:pt x="37255" y="550"/>
                  <a:pt x="35574" y="1"/>
                  <a:pt x="339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14"/>
          <p:cNvGrpSpPr/>
          <p:nvPr/>
        </p:nvGrpSpPr>
        <p:grpSpPr>
          <a:xfrm>
            <a:off x="8556766" y="123526"/>
            <a:ext cx="434560" cy="531914"/>
            <a:chOff x="2229900" y="1049875"/>
            <a:chExt cx="958025" cy="1172650"/>
          </a:xfrm>
        </p:grpSpPr>
        <p:sp>
          <p:nvSpPr>
            <p:cNvPr id="488" name="Google Shape;488;p14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14"/>
          <p:cNvSpPr/>
          <p:nvPr/>
        </p:nvSpPr>
        <p:spPr>
          <a:xfrm rot="10800000">
            <a:off x="-20108" y="0"/>
            <a:ext cx="1502567" cy="504321"/>
          </a:xfrm>
          <a:custGeom>
            <a:avLst/>
            <a:gdLst/>
            <a:ahLst/>
            <a:cxnLst/>
            <a:rect l="l" t="t" r="r" b="b"/>
            <a:pathLst>
              <a:path w="43258" h="14517" extrusionOk="0">
                <a:moveTo>
                  <a:pt x="22145" y="0"/>
                </a:moveTo>
                <a:cubicBezTo>
                  <a:pt x="21060" y="0"/>
                  <a:pt x="19965" y="85"/>
                  <a:pt x="18867" y="259"/>
                </a:cubicBezTo>
                <a:cubicBezTo>
                  <a:pt x="12853" y="1229"/>
                  <a:pt x="7810" y="3899"/>
                  <a:pt x="3880" y="8554"/>
                </a:cubicBezTo>
                <a:cubicBezTo>
                  <a:pt x="2328" y="10346"/>
                  <a:pt x="1118" y="12434"/>
                  <a:pt x="0" y="14517"/>
                </a:cubicBezTo>
                <a:lnTo>
                  <a:pt x="43258" y="14517"/>
                </a:lnTo>
                <a:cubicBezTo>
                  <a:pt x="42967" y="13888"/>
                  <a:pt x="42726" y="13256"/>
                  <a:pt x="42385" y="12628"/>
                </a:cubicBezTo>
                <a:cubicBezTo>
                  <a:pt x="38598" y="5227"/>
                  <a:pt x="30688" y="0"/>
                  <a:pt x="221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14"/>
          <p:cNvGrpSpPr/>
          <p:nvPr/>
        </p:nvGrpSpPr>
        <p:grpSpPr>
          <a:xfrm>
            <a:off x="342031" y="104"/>
            <a:ext cx="1651564" cy="779016"/>
            <a:chOff x="2772675" y="3209200"/>
            <a:chExt cx="2642925" cy="1246625"/>
          </a:xfrm>
        </p:grpSpPr>
        <p:sp>
          <p:nvSpPr>
            <p:cNvPr id="500" name="Google Shape;500;p14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14"/>
          <p:cNvGrpSpPr/>
          <p:nvPr/>
        </p:nvGrpSpPr>
        <p:grpSpPr>
          <a:xfrm rot="-1229744">
            <a:off x="1240956" y="4508814"/>
            <a:ext cx="624794" cy="463722"/>
            <a:chOff x="7371599" y="1417781"/>
            <a:chExt cx="952389" cy="706864"/>
          </a:xfrm>
        </p:grpSpPr>
        <p:sp>
          <p:nvSpPr>
            <p:cNvPr id="513" name="Google Shape;513;p14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2" r:id="rId10"/>
    <p:sldLayoutId id="2147483666" r:id="rId11"/>
    <p:sldLayoutId id="2147483670" r:id="rId12"/>
    <p:sldLayoutId id="2147483671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3"/>
          <p:cNvSpPr txBox="1">
            <a:spLocks noGrp="1"/>
          </p:cNvSpPr>
          <p:nvPr>
            <p:ph type="ctrTitle"/>
          </p:nvPr>
        </p:nvSpPr>
        <p:spPr>
          <a:xfrm>
            <a:off x="791826" y="1060888"/>
            <a:ext cx="7559398" cy="25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lgerian" panose="04020705040A02060702" pitchFamily="82" charset="0"/>
              </a:rPr>
              <a:t>U</a:t>
            </a:r>
            <a:r>
              <a:rPr lang="en" dirty="0">
                <a:latin typeface="Algerian" panose="04020705040A02060702" pitchFamily="82" charset="0"/>
              </a:rPr>
              <a:t>nit 9: </a:t>
            </a:r>
            <a:br>
              <a:rPr lang="en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Natural disasters</a:t>
            </a:r>
            <a:endParaRPr dirty="0">
              <a:solidFill>
                <a:schemeClr val="dk2"/>
              </a:solidFill>
              <a:latin typeface="Algerian" panose="04020705040A02060702" pitchFamily="82" charset="0"/>
            </a:endParaRPr>
          </a:p>
        </p:txBody>
      </p:sp>
      <p:sp>
        <p:nvSpPr>
          <p:cNvPr id="1192" name="Google Shape;1192;p33"/>
          <p:cNvSpPr txBox="1">
            <a:spLocks noGrp="1"/>
          </p:cNvSpPr>
          <p:nvPr>
            <p:ph type="subTitle" idx="1"/>
          </p:nvPr>
        </p:nvSpPr>
        <p:spPr>
          <a:xfrm>
            <a:off x="2460016" y="3874629"/>
            <a:ext cx="4211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</a:t>
            </a:r>
            <a:r>
              <a:rPr lang="en" sz="2400" dirty="0"/>
              <a:t>esson 7: Looking back </a:t>
            </a:r>
            <a:endParaRPr sz="2400" dirty="0"/>
          </a:p>
        </p:txBody>
      </p:sp>
      <p:grpSp>
        <p:nvGrpSpPr>
          <p:cNvPr id="1193" name="Google Shape;1193;p33"/>
          <p:cNvGrpSpPr/>
          <p:nvPr/>
        </p:nvGrpSpPr>
        <p:grpSpPr>
          <a:xfrm rot="3619083" flipH="1">
            <a:off x="-101562" y="2297950"/>
            <a:ext cx="1436269" cy="1942086"/>
            <a:chOff x="3964050" y="1010200"/>
            <a:chExt cx="1718750" cy="2324050"/>
          </a:xfrm>
        </p:grpSpPr>
        <p:sp>
          <p:nvSpPr>
            <p:cNvPr id="1194" name="Google Shape;1194;p33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33"/>
          <p:cNvGrpSpPr/>
          <p:nvPr/>
        </p:nvGrpSpPr>
        <p:grpSpPr>
          <a:xfrm rot="-6945631">
            <a:off x="6480646" y="-342440"/>
            <a:ext cx="741985" cy="1652013"/>
            <a:chOff x="1092600" y="942825"/>
            <a:chExt cx="966650" cy="2152225"/>
          </a:xfrm>
        </p:grpSpPr>
        <p:sp>
          <p:nvSpPr>
            <p:cNvPr id="1205" name="Google Shape;1205;p33"/>
            <p:cNvSpPr/>
            <p:nvPr/>
          </p:nvSpPr>
          <p:spPr>
            <a:xfrm>
              <a:off x="1092600" y="942825"/>
              <a:ext cx="966650" cy="2152225"/>
            </a:xfrm>
            <a:custGeom>
              <a:avLst/>
              <a:gdLst/>
              <a:ahLst/>
              <a:cxnLst/>
              <a:rect l="l" t="t" r="r" b="b"/>
              <a:pathLst>
                <a:path w="38666" h="86089" extrusionOk="0">
                  <a:moveTo>
                    <a:pt x="17309" y="328"/>
                  </a:moveTo>
                  <a:cubicBezTo>
                    <a:pt x="17754" y="770"/>
                    <a:pt x="17604" y="1315"/>
                    <a:pt x="17703" y="1808"/>
                  </a:cubicBezTo>
                  <a:cubicBezTo>
                    <a:pt x="17999" y="3090"/>
                    <a:pt x="18196" y="4420"/>
                    <a:pt x="18346" y="5753"/>
                  </a:cubicBezTo>
                  <a:cubicBezTo>
                    <a:pt x="18492" y="6787"/>
                    <a:pt x="18543" y="7872"/>
                    <a:pt x="18394" y="8909"/>
                  </a:cubicBezTo>
                  <a:cubicBezTo>
                    <a:pt x="18196" y="10831"/>
                    <a:pt x="17802" y="12705"/>
                    <a:pt x="17458" y="14579"/>
                  </a:cubicBezTo>
                  <a:cubicBezTo>
                    <a:pt x="17458" y="14532"/>
                    <a:pt x="17407" y="14532"/>
                    <a:pt x="17360" y="14532"/>
                  </a:cubicBezTo>
                  <a:cubicBezTo>
                    <a:pt x="17064" y="12460"/>
                    <a:pt x="16669" y="10436"/>
                    <a:pt x="16373" y="8365"/>
                  </a:cubicBezTo>
                  <a:cubicBezTo>
                    <a:pt x="16026" y="6195"/>
                    <a:pt x="15829" y="4025"/>
                    <a:pt x="16421" y="1855"/>
                  </a:cubicBezTo>
                  <a:cubicBezTo>
                    <a:pt x="16618" y="1315"/>
                    <a:pt x="16717" y="723"/>
                    <a:pt x="17309" y="328"/>
                  </a:cubicBezTo>
                  <a:close/>
                  <a:moveTo>
                    <a:pt x="26040" y="6246"/>
                  </a:moveTo>
                  <a:cubicBezTo>
                    <a:pt x="26434" y="6392"/>
                    <a:pt x="26383" y="6688"/>
                    <a:pt x="26434" y="6984"/>
                  </a:cubicBezTo>
                  <a:cubicBezTo>
                    <a:pt x="26482" y="7872"/>
                    <a:pt x="26237" y="8661"/>
                    <a:pt x="25941" y="9450"/>
                  </a:cubicBezTo>
                  <a:cubicBezTo>
                    <a:pt x="25101" y="11474"/>
                    <a:pt x="24213" y="13545"/>
                    <a:pt x="23325" y="15565"/>
                  </a:cubicBezTo>
                  <a:cubicBezTo>
                    <a:pt x="23128" y="16058"/>
                    <a:pt x="22785" y="16504"/>
                    <a:pt x="22438" y="16899"/>
                  </a:cubicBezTo>
                  <a:cubicBezTo>
                    <a:pt x="21747" y="17688"/>
                    <a:pt x="21009" y="18378"/>
                    <a:pt x="20220" y="19069"/>
                  </a:cubicBezTo>
                  <a:cubicBezTo>
                    <a:pt x="20662" y="17787"/>
                    <a:pt x="21155" y="16504"/>
                    <a:pt x="21601" y="15222"/>
                  </a:cubicBezTo>
                  <a:cubicBezTo>
                    <a:pt x="22292" y="13447"/>
                    <a:pt x="22931" y="11620"/>
                    <a:pt x="23672" y="9844"/>
                  </a:cubicBezTo>
                  <a:cubicBezTo>
                    <a:pt x="23968" y="9008"/>
                    <a:pt x="24410" y="8120"/>
                    <a:pt x="24805" y="7331"/>
                  </a:cubicBezTo>
                  <a:cubicBezTo>
                    <a:pt x="25152" y="6688"/>
                    <a:pt x="25448" y="6491"/>
                    <a:pt x="26040" y="6246"/>
                  </a:cubicBezTo>
                  <a:close/>
                  <a:moveTo>
                    <a:pt x="8877" y="6739"/>
                  </a:moveTo>
                  <a:cubicBezTo>
                    <a:pt x="9122" y="7035"/>
                    <a:pt x="9370" y="7233"/>
                    <a:pt x="9469" y="7430"/>
                  </a:cubicBezTo>
                  <a:cubicBezTo>
                    <a:pt x="10503" y="9549"/>
                    <a:pt x="11738" y="11573"/>
                    <a:pt x="12180" y="13940"/>
                  </a:cubicBezTo>
                  <a:cubicBezTo>
                    <a:pt x="12428" y="15222"/>
                    <a:pt x="12574" y="16504"/>
                    <a:pt x="12673" y="17787"/>
                  </a:cubicBezTo>
                  <a:cubicBezTo>
                    <a:pt x="12870" y="20398"/>
                    <a:pt x="13067" y="23014"/>
                    <a:pt x="14204" y="25429"/>
                  </a:cubicBezTo>
                  <a:cubicBezTo>
                    <a:pt x="14251" y="25480"/>
                    <a:pt x="14251" y="25579"/>
                    <a:pt x="14251" y="25725"/>
                  </a:cubicBezTo>
                  <a:cubicBezTo>
                    <a:pt x="14204" y="25677"/>
                    <a:pt x="14152" y="25677"/>
                    <a:pt x="14105" y="25677"/>
                  </a:cubicBezTo>
                  <a:cubicBezTo>
                    <a:pt x="12969" y="24146"/>
                    <a:pt x="11836" y="22667"/>
                    <a:pt x="10751" y="21140"/>
                  </a:cubicBezTo>
                  <a:cubicBezTo>
                    <a:pt x="9615" y="19609"/>
                    <a:pt x="9122" y="17787"/>
                    <a:pt x="8779" y="15960"/>
                  </a:cubicBezTo>
                  <a:cubicBezTo>
                    <a:pt x="8384" y="13644"/>
                    <a:pt x="8234" y="11324"/>
                    <a:pt x="8333" y="9008"/>
                  </a:cubicBezTo>
                  <a:cubicBezTo>
                    <a:pt x="8384" y="8464"/>
                    <a:pt x="8431" y="7970"/>
                    <a:pt x="8530" y="7477"/>
                  </a:cubicBezTo>
                  <a:cubicBezTo>
                    <a:pt x="8581" y="7280"/>
                    <a:pt x="8727" y="7083"/>
                    <a:pt x="8877" y="6739"/>
                  </a:cubicBezTo>
                  <a:close/>
                  <a:moveTo>
                    <a:pt x="27267" y="18822"/>
                  </a:moveTo>
                  <a:cubicBezTo>
                    <a:pt x="27392" y="18822"/>
                    <a:pt x="27513" y="18865"/>
                    <a:pt x="27618" y="18970"/>
                  </a:cubicBezTo>
                  <a:cubicBezTo>
                    <a:pt x="27815" y="19167"/>
                    <a:pt x="27914" y="19511"/>
                    <a:pt x="27914" y="19807"/>
                  </a:cubicBezTo>
                  <a:cubicBezTo>
                    <a:pt x="27914" y="20300"/>
                    <a:pt x="27764" y="20746"/>
                    <a:pt x="27618" y="21187"/>
                  </a:cubicBezTo>
                  <a:cubicBezTo>
                    <a:pt x="27322" y="22028"/>
                    <a:pt x="26975" y="22817"/>
                    <a:pt x="26632" y="23606"/>
                  </a:cubicBezTo>
                  <a:cubicBezTo>
                    <a:pt x="25842" y="25330"/>
                    <a:pt x="25002" y="27007"/>
                    <a:pt x="24264" y="28735"/>
                  </a:cubicBezTo>
                  <a:cubicBezTo>
                    <a:pt x="23475" y="30609"/>
                    <a:pt x="22339" y="32234"/>
                    <a:pt x="20812" y="33568"/>
                  </a:cubicBezTo>
                  <a:cubicBezTo>
                    <a:pt x="20220" y="34109"/>
                    <a:pt x="19628" y="34653"/>
                    <a:pt x="18985" y="35194"/>
                  </a:cubicBezTo>
                  <a:lnTo>
                    <a:pt x="18839" y="35048"/>
                  </a:lnTo>
                  <a:cubicBezTo>
                    <a:pt x="19281" y="34010"/>
                    <a:pt x="19628" y="32976"/>
                    <a:pt x="20122" y="31990"/>
                  </a:cubicBezTo>
                  <a:cubicBezTo>
                    <a:pt x="21155" y="29721"/>
                    <a:pt x="22142" y="27401"/>
                    <a:pt x="22931" y="24987"/>
                  </a:cubicBezTo>
                  <a:cubicBezTo>
                    <a:pt x="23523" y="23259"/>
                    <a:pt x="24410" y="21633"/>
                    <a:pt x="25547" y="20154"/>
                  </a:cubicBezTo>
                  <a:cubicBezTo>
                    <a:pt x="25890" y="19708"/>
                    <a:pt x="26336" y="19365"/>
                    <a:pt x="26778" y="19017"/>
                  </a:cubicBezTo>
                  <a:cubicBezTo>
                    <a:pt x="26921" y="18903"/>
                    <a:pt x="27097" y="18822"/>
                    <a:pt x="27267" y="18822"/>
                  </a:cubicBezTo>
                  <a:close/>
                  <a:moveTo>
                    <a:pt x="7544" y="22667"/>
                  </a:moveTo>
                  <a:cubicBezTo>
                    <a:pt x="7792" y="22916"/>
                    <a:pt x="7990" y="23061"/>
                    <a:pt x="8187" y="23259"/>
                  </a:cubicBezTo>
                  <a:cubicBezTo>
                    <a:pt x="9023" y="24395"/>
                    <a:pt x="9568" y="25677"/>
                    <a:pt x="9962" y="27007"/>
                  </a:cubicBezTo>
                  <a:cubicBezTo>
                    <a:pt x="10601" y="29327"/>
                    <a:pt x="11193" y="31643"/>
                    <a:pt x="11836" y="33963"/>
                  </a:cubicBezTo>
                  <a:cubicBezTo>
                    <a:pt x="12180" y="35245"/>
                    <a:pt x="12574" y="36527"/>
                    <a:pt x="12921" y="37809"/>
                  </a:cubicBezTo>
                  <a:cubicBezTo>
                    <a:pt x="11935" y="36724"/>
                    <a:pt x="11047" y="35541"/>
                    <a:pt x="10357" y="34207"/>
                  </a:cubicBezTo>
                  <a:cubicBezTo>
                    <a:pt x="9714" y="32925"/>
                    <a:pt x="9370" y="31497"/>
                    <a:pt x="9023" y="30065"/>
                  </a:cubicBezTo>
                  <a:cubicBezTo>
                    <a:pt x="8530" y="28045"/>
                    <a:pt x="7938" y="26021"/>
                    <a:pt x="7445" y="24000"/>
                  </a:cubicBezTo>
                  <a:cubicBezTo>
                    <a:pt x="7299" y="23606"/>
                    <a:pt x="7248" y="23160"/>
                    <a:pt x="7544" y="22667"/>
                  </a:cubicBezTo>
                  <a:close/>
                  <a:moveTo>
                    <a:pt x="29243" y="30313"/>
                  </a:moveTo>
                  <a:cubicBezTo>
                    <a:pt x="29737" y="31051"/>
                    <a:pt x="29689" y="31741"/>
                    <a:pt x="29492" y="32384"/>
                  </a:cubicBezTo>
                  <a:cubicBezTo>
                    <a:pt x="28750" y="35146"/>
                    <a:pt x="27519" y="37612"/>
                    <a:pt x="25645" y="39731"/>
                  </a:cubicBezTo>
                  <a:cubicBezTo>
                    <a:pt x="24410" y="41163"/>
                    <a:pt x="23081" y="42445"/>
                    <a:pt x="21798" y="43826"/>
                  </a:cubicBezTo>
                  <a:cubicBezTo>
                    <a:pt x="21009" y="44662"/>
                    <a:pt x="20169" y="45503"/>
                    <a:pt x="19380" y="46391"/>
                  </a:cubicBezTo>
                  <a:lnTo>
                    <a:pt x="19380" y="46391"/>
                  </a:lnTo>
                  <a:cubicBezTo>
                    <a:pt x="19826" y="44615"/>
                    <a:pt x="20220" y="42887"/>
                    <a:pt x="20662" y="41163"/>
                  </a:cubicBezTo>
                  <a:cubicBezTo>
                    <a:pt x="21404" y="38302"/>
                    <a:pt x="22931" y="35884"/>
                    <a:pt x="24903" y="33714"/>
                  </a:cubicBezTo>
                  <a:cubicBezTo>
                    <a:pt x="25495" y="33024"/>
                    <a:pt x="26138" y="32333"/>
                    <a:pt x="26829" y="31694"/>
                  </a:cubicBezTo>
                  <a:cubicBezTo>
                    <a:pt x="27223" y="31248"/>
                    <a:pt x="27717" y="30905"/>
                    <a:pt x="28257" y="30609"/>
                  </a:cubicBezTo>
                  <a:cubicBezTo>
                    <a:pt x="28553" y="30459"/>
                    <a:pt x="28900" y="30412"/>
                    <a:pt x="29243" y="30313"/>
                  </a:cubicBezTo>
                  <a:close/>
                  <a:moveTo>
                    <a:pt x="737" y="33549"/>
                  </a:moveTo>
                  <a:cubicBezTo>
                    <a:pt x="1237" y="33549"/>
                    <a:pt x="1573" y="33805"/>
                    <a:pt x="1874" y="34061"/>
                  </a:cubicBezTo>
                  <a:cubicBezTo>
                    <a:pt x="2908" y="34949"/>
                    <a:pt x="3894" y="35837"/>
                    <a:pt x="4833" y="36823"/>
                  </a:cubicBezTo>
                  <a:cubicBezTo>
                    <a:pt x="6806" y="39040"/>
                    <a:pt x="8483" y="41506"/>
                    <a:pt x="9962" y="44122"/>
                  </a:cubicBezTo>
                  <a:cubicBezTo>
                    <a:pt x="11095" y="46095"/>
                    <a:pt x="12132" y="48115"/>
                    <a:pt x="13217" y="50139"/>
                  </a:cubicBezTo>
                  <a:lnTo>
                    <a:pt x="14697" y="52948"/>
                  </a:lnTo>
                  <a:cubicBezTo>
                    <a:pt x="12231" y="51125"/>
                    <a:pt x="9714" y="49448"/>
                    <a:pt x="7792" y="47030"/>
                  </a:cubicBezTo>
                  <a:cubicBezTo>
                    <a:pt x="5571" y="44221"/>
                    <a:pt x="3598" y="41262"/>
                    <a:pt x="1921" y="38054"/>
                  </a:cubicBezTo>
                  <a:cubicBezTo>
                    <a:pt x="1282" y="36823"/>
                    <a:pt x="789" y="35541"/>
                    <a:pt x="493" y="34160"/>
                  </a:cubicBezTo>
                  <a:lnTo>
                    <a:pt x="493" y="33568"/>
                  </a:lnTo>
                  <a:cubicBezTo>
                    <a:pt x="579" y="33555"/>
                    <a:pt x="660" y="33549"/>
                    <a:pt x="737" y="33549"/>
                  </a:cubicBezTo>
                  <a:close/>
                  <a:moveTo>
                    <a:pt x="33879" y="36969"/>
                  </a:moveTo>
                  <a:cubicBezTo>
                    <a:pt x="34570" y="37513"/>
                    <a:pt x="34570" y="38204"/>
                    <a:pt x="34424" y="38843"/>
                  </a:cubicBezTo>
                  <a:cubicBezTo>
                    <a:pt x="33931" y="40966"/>
                    <a:pt x="33141" y="42986"/>
                    <a:pt x="32202" y="44911"/>
                  </a:cubicBezTo>
                  <a:cubicBezTo>
                    <a:pt x="30873" y="47819"/>
                    <a:pt x="28703" y="49989"/>
                    <a:pt x="26138" y="51815"/>
                  </a:cubicBezTo>
                  <a:cubicBezTo>
                    <a:pt x="24757" y="52750"/>
                    <a:pt x="23424" y="53737"/>
                    <a:pt x="22094" y="54723"/>
                  </a:cubicBezTo>
                  <a:lnTo>
                    <a:pt x="21944" y="54723"/>
                  </a:lnTo>
                  <a:cubicBezTo>
                    <a:pt x="21944" y="54676"/>
                    <a:pt x="21897" y="54577"/>
                    <a:pt x="21944" y="54526"/>
                  </a:cubicBezTo>
                  <a:cubicBezTo>
                    <a:pt x="22832" y="52013"/>
                    <a:pt x="23917" y="49645"/>
                    <a:pt x="25397" y="47476"/>
                  </a:cubicBezTo>
                  <a:cubicBezTo>
                    <a:pt x="26778" y="45503"/>
                    <a:pt x="28111" y="43530"/>
                    <a:pt x="29492" y="41605"/>
                  </a:cubicBezTo>
                  <a:cubicBezTo>
                    <a:pt x="30328" y="40323"/>
                    <a:pt x="31117" y="39040"/>
                    <a:pt x="32254" y="38007"/>
                  </a:cubicBezTo>
                  <a:cubicBezTo>
                    <a:pt x="32498" y="37758"/>
                    <a:pt x="32794" y="37513"/>
                    <a:pt x="33141" y="37265"/>
                  </a:cubicBezTo>
                  <a:cubicBezTo>
                    <a:pt x="33339" y="37119"/>
                    <a:pt x="33635" y="37068"/>
                    <a:pt x="33879" y="36969"/>
                  </a:cubicBezTo>
                  <a:close/>
                  <a:moveTo>
                    <a:pt x="1973" y="51914"/>
                  </a:moveTo>
                  <a:lnTo>
                    <a:pt x="1973" y="51914"/>
                  </a:lnTo>
                  <a:cubicBezTo>
                    <a:pt x="2170" y="51961"/>
                    <a:pt x="2466" y="51914"/>
                    <a:pt x="2663" y="52013"/>
                  </a:cubicBezTo>
                  <a:cubicBezTo>
                    <a:pt x="3156" y="52159"/>
                    <a:pt x="3650" y="52309"/>
                    <a:pt x="4091" y="52553"/>
                  </a:cubicBezTo>
                  <a:cubicBezTo>
                    <a:pt x="7496" y="54526"/>
                    <a:pt x="10653" y="56747"/>
                    <a:pt x="13217" y="59754"/>
                  </a:cubicBezTo>
                  <a:cubicBezTo>
                    <a:pt x="14941" y="61726"/>
                    <a:pt x="16472" y="63849"/>
                    <a:pt x="17853" y="66066"/>
                  </a:cubicBezTo>
                  <a:cubicBezTo>
                    <a:pt x="18492" y="67104"/>
                    <a:pt x="19084" y="68137"/>
                    <a:pt x="19676" y="69175"/>
                  </a:cubicBezTo>
                  <a:cubicBezTo>
                    <a:pt x="19826" y="69420"/>
                    <a:pt x="19924" y="69617"/>
                    <a:pt x="20023" y="69866"/>
                  </a:cubicBezTo>
                  <a:lnTo>
                    <a:pt x="19972" y="69913"/>
                  </a:lnTo>
                  <a:cubicBezTo>
                    <a:pt x="19873" y="69866"/>
                    <a:pt x="19774" y="69814"/>
                    <a:pt x="19676" y="69716"/>
                  </a:cubicBezTo>
                  <a:cubicBezTo>
                    <a:pt x="17999" y="68287"/>
                    <a:pt x="16224" y="67052"/>
                    <a:pt x="14350" y="65920"/>
                  </a:cubicBezTo>
                  <a:cubicBezTo>
                    <a:pt x="11836" y="64342"/>
                    <a:pt x="9765" y="62369"/>
                    <a:pt x="7938" y="60049"/>
                  </a:cubicBezTo>
                  <a:cubicBezTo>
                    <a:pt x="6360" y="58128"/>
                    <a:pt x="4735" y="56301"/>
                    <a:pt x="3156" y="54380"/>
                  </a:cubicBezTo>
                  <a:cubicBezTo>
                    <a:pt x="2711" y="53934"/>
                    <a:pt x="2367" y="53394"/>
                    <a:pt x="2071" y="52849"/>
                  </a:cubicBezTo>
                  <a:cubicBezTo>
                    <a:pt x="1874" y="52605"/>
                    <a:pt x="1724" y="52309"/>
                    <a:pt x="1973" y="51914"/>
                  </a:cubicBezTo>
                  <a:close/>
                  <a:moveTo>
                    <a:pt x="37825" y="44761"/>
                  </a:moveTo>
                  <a:cubicBezTo>
                    <a:pt x="38219" y="45057"/>
                    <a:pt x="38219" y="45353"/>
                    <a:pt x="38271" y="45700"/>
                  </a:cubicBezTo>
                  <a:cubicBezTo>
                    <a:pt x="38318" y="46982"/>
                    <a:pt x="38073" y="48213"/>
                    <a:pt x="37726" y="49448"/>
                  </a:cubicBezTo>
                  <a:cubicBezTo>
                    <a:pt x="36396" y="53788"/>
                    <a:pt x="34325" y="57733"/>
                    <a:pt x="31709" y="61430"/>
                  </a:cubicBezTo>
                  <a:cubicBezTo>
                    <a:pt x="29887" y="63995"/>
                    <a:pt x="28308" y="66709"/>
                    <a:pt x="27369" y="69767"/>
                  </a:cubicBezTo>
                  <a:lnTo>
                    <a:pt x="27172" y="70161"/>
                  </a:lnTo>
                  <a:cubicBezTo>
                    <a:pt x="27125" y="69913"/>
                    <a:pt x="27073" y="69767"/>
                    <a:pt x="27125" y="69617"/>
                  </a:cubicBezTo>
                  <a:cubicBezTo>
                    <a:pt x="27519" y="66954"/>
                    <a:pt x="27717" y="64243"/>
                    <a:pt x="28506" y="61628"/>
                  </a:cubicBezTo>
                  <a:cubicBezTo>
                    <a:pt x="28948" y="60101"/>
                    <a:pt x="29492" y="58523"/>
                    <a:pt x="30182" y="57090"/>
                  </a:cubicBezTo>
                  <a:cubicBezTo>
                    <a:pt x="31859" y="53638"/>
                    <a:pt x="33733" y="50336"/>
                    <a:pt x="35753" y="47180"/>
                  </a:cubicBezTo>
                  <a:cubicBezTo>
                    <a:pt x="36148" y="46537"/>
                    <a:pt x="36594" y="45996"/>
                    <a:pt x="37087" y="45452"/>
                  </a:cubicBezTo>
                  <a:cubicBezTo>
                    <a:pt x="37284" y="45207"/>
                    <a:pt x="37529" y="45010"/>
                    <a:pt x="37825" y="44761"/>
                  </a:cubicBezTo>
                  <a:close/>
                  <a:moveTo>
                    <a:pt x="21254" y="66066"/>
                  </a:moveTo>
                  <a:cubicBezTo>
                    <a:pt x="22292" y="69866"/>
                    <a:pt x="23523" y="73562"/>
                    <a:pt x="25251" y="77015"/>
                  </a:cubicBezTo>
                  <a:cubicBezTo>
                    <a:pt x="26383" y="79185"/>
                    <a:pt x="27717" y="81256"/>
                    <a:pt x="29295" y="83181"/>
                  </a:cubicBezTo>
                  <a:cubicBezTo>
                    <a:pt x="29243" y="83576"/>
                    <a:pt x="29243" y="83919"/>
                    <a:pt x="29196" y="84365"/>
                  </a:cubicBezTo>
                  <a:cubicBezTo>
                    <a:pt x="27322" y="82096"/>
                    <a:pt x="25890" y="79630"/>
                    <a:pt x="24706" y="77015"/>
                  </a:cubicBezTo>
                  <a:lnTo>
                    <a:pt x="24114" y="75634"/>
                  </a:lnTo>
                  <a:cubicBezTo>
                    <a:pt x="22832" y="72529"/>
                    <a:pt x="21798" y="69372"/>
                    <a:pt x="21254" y="66066"/>
                  </a:cubicBezTo>
                  <a:close/>
                  <a:moveTo>
                    <a:pt x="29539" y="83674"/>
                  </a:moveTo>
                  <a:cubicBezTo>
                    <a:pt x="30577" y="84463"/>
                    <a:pt x="30873" y="85154"/>
                    <a:pt x="30380" y="85746"/>
                  </a:cubicBezTo>
                  <a:cubicBezTo>
                    <a:pt x="30131" y="85055"/>
                    <a:pt x="29591" y="84511"/>
                    <a:pt x="29539" y="83674"/>
                  </a:cubicBezTo>
                  <a:close/>
                  <a:moveTo>
                    <a:pt x="17288" y="0"/>
                  </a:moveTo>
                  <a:cubicBezTo>
                    <a:pt x="17009" y="0"/>
                    <a:pt x="16825" y="162"/>
                    <a:pt x="16717" y="376"/>
                  </a:cubicBezTo>
                  <a:cubicBezTo>
                    <a:pt x="16519" y="723"/>
                    <a:pt x="16322" y="1117"/>
                    <a:pt x="16176" y="1512"/>
                  </a:cubicBezTo>
                  <a:cubicBezTo>
                    <a:pt x="15584" y="3189"/>
                    <a:pt x="15584" y="4964"/>
                    <a:pt x="15782" y="6688"/>
                  </a:cubicBezTo>
                  <a:cubicBezTo>
                    <a:pt x="16026" y="8957"/>
                    <a:pt x="16519" y="11127"/>
                    <a:pt x="16815" y="13348"/>
                  </a:cubicBezTo>
                  <a:cubicBezTo>
                    <a:pt x="17013" y="14630"/>
                    <a:pt x="17163" y="15912"/>
                    <a:pt x="17111" y="17143"/>
                  </a:cubicBezTo>
                  <a:cubicBezTo>
                    <a:pt x="17111" y="18919"/>
                    <a:pt x="16867" y="20694"/>
                    <a:pt x="16768" y="22470"/>
                  </a:cubicBezTo>
                  <a:cubicBezTo>
                    <a:pt x="16669" y="24442"/>
                    <a:pt x="16571" y="26466"/>
                    <a:pt x="16421" y="28439"/>
                  </a:cubicBezTo>
                  <a:cubicBezTo>
                    <a:pt x="16421" y="29129"/>
                    <a:pt x="16322" y="29769"/>
                    <a:pt x="16224" y="30558"/>
                  </a:cubicBezTo>
                  <a:cubicBezTo>
                    <a:pt x="16125" y="30262"/>
                    <a:pt x="16078" y="30065"/>
                    <a:pt x="15979" y="29867"/>
                  </a:cubicBezTo>
                  <a:cubicBezTo>
                    <a:pt x="15387" y="27993"/>
                    <a:pt x="14744" y="26119"/>
                    <a:pt x="14152" y="24245"/>
                  </a:cubicBezTo>
                  <a:cubicBezTo>
                    <a:pt x="13908" y="23310"/>
                    <a:pt x="13560" y="22371"/>
                    <a:pt x="13414" y="21436"/>
                  </a:cubicBezTo>
                  <a:cubicBezTo>
                    <a:pt x="13166" y="19511"/>
                    <a:pt x="13020" y="17589"/>
                    <a:pt x="12823" y="15617"/>
                  </a:cubicBezTo>
                  <a:cubicBezTo>
                    <a:pt x="12673" y="14086"/>
                    <a:pt x="12377" y="12559"/>
                    <a:pt x="11686" y="11127"/>
                  </a:cubicBezTo>
                  <a:cubicBezTo>
                    <a:pt x="11146" y="9994"/>
                    <a:pt x="10653" y="8909"/>
                    <a:pt x="10108" y="7824"/>
                  </a:cubicBezTo>
                  <a:cubicBezTo>
                    <a:pt x="9911" y="7430"/>
                    <a:pt x="9666" y="7134"/>
                    <a:pt x="9469" y="6787"/>
                  </a:cubicBezTo>
                  <a:cubicBezTo>
                    <a:pt x="9342" y="6596"/>
                    <a:pt x="9173" y="6487"/>
                    <a:pt x="8950" y="6487"/>
                  </a:cubicBezTo>
                  <a:cubicBezTo>
                    <a:pt x="8827" y="6487"/>
                    <a:pt x="8688" y="6520"/>
                    <a:pt x="8530" y="6590"/>
                  </a:cubicBezTo>
                  <a:cubicBezTo>
                    <a:pt x="8431" y="6739"/>
                    <a:pt x="8285" y="6984"/>
                    <a:pt x="8234" y="7280"/>
                  </a:cubicBezTo>
                  <a:cubicBezTo>
                    <a:pt x="8088" y="7923"/>
                    <a:pt x="7990" y="8613"/>
                    <a:pt x="7938" y="9253"/>
                  </a:cubicBezTo>
                  <a:cubicBezTo>
                    <a:pt x="7840" y="11474"/>
                    <a:pt x="7990" y="13742"/>
                    <a:pt x="8384" y="15912"/>
                  </a:cubicBezTo>
                  <a:cubicBezTo>
                    <a:pt x="8779" y="18228"/>
                    <a:pt x="9568" y="20398"/>
                    <a:pt x="10996" y="22225"/>
                  </a:cubicBezTo>
                  <a:cubicBezTo>
                    <a:pt x="11785" y="23211"/>
                    <a:pt x="12527" y="24146"/>
                    <a:pt x="13265" y="25133"/>
                  </a:cubicBezTo>
                  <a:cubicBezTo>
                    <a:pt x="15190" y="27599"/>
                    <a:pt x="16176" y="30412"/>
                    <a:pt x="16176" y="33568"/>
                  </a:cubicBezTo>
                  <a:cubicBezTo>
                    <a:pt x="16125" y="34503"/>
                    <a:pt x="16026" y="35442"/>
                    <a:pt x="16026" y="36377"/>
                  </a:cubicBezTo>
                  <a:lnTo>
                    <a:pt x="16026" y="41755"/>
                  </a:lnTo>
                  <a:cubicBezTo>
                    <a:pt x="16026" y="41952"/>
                    <a:pt x="15979" y="42149"/>
                    <a:pt x="15979" y="42492"/>
                  </a:cubicBezTo>
                  <a:cubicBezTo>
                    <a:pt x="15584" y="41853"/>
                    <a:pt x="15289" y="41360"/>
                    <a:pt x="14993" y="40914"/>
                  </a:cubicBezTo>
                  <a:cubicBezTo>
                    <a:pt x="14302" y="39881"/>
                    <a:pt x="13809" y="38744"/>
                    <a:pt x="13363" y="37612"/>
                  </a:cubicBezTo>
                  <a:cubicBezTo>
                    <a:pt x="12475" y="35292"/>
                    <a:pt x="11982" y="32878"/>
                    <a:pt x="11390" y="30510"/>
                  </a:cubicBezTo>
                  <a:cubicBezTo>
                    <a:pt x="10897" y="28538"/>
                    <a:pt x="10357" y="26612"/>
                    <a:pt x="9516" y="24837"/>
                  </a:cubicBezTo>
                  <a:cubicBezTo>
                    <a:pt x="9173" y="24099"/>
                    <a:pt x="8727" y="23456"/>
                    <a:pt x="8285" y="22817"/>
                  </a:cubicBezTo>
                  <a:cubicBezTo>
                    <a:pt x="8137" y="22555"/>
                    <a:pt x="7903" y="22352"/>
                    <a:pt x="7608" y="22352"/>
                  </a:cubicBezTo>
                  <a:cubicBezTo>
                    <a:pt x="7511" y="22352"/>
                    <a:pt x="7408" y="22374"/>
                    <a:pt x="7299" y="22422"/>
                  </a:cubicBezTo>
                  <a:cubicBezTo>
                    <a:pt x="6952" y="22766"/>
                    <a:pt x="6905" y="23160"/>
                    <a:pt x="6952" y="23606"/>
                  </a:cubicBezTo>
                  <a:cubicBezTo>
                    <a:pt x="7003" y="23949"/>
                    <a:pt x="7102" y="24245"/>
                    <a:pt x="7149" y="24592"/>
                  </a:cubicBezTo>
                  <a:cubicBezTo>
                    <a:pt x="7642" y="26415"/>
                    <a:pt x="8234" y="28242"/>
                    <a:pt x="8629" y="30065"/>
                  </a:cubicBezTo>
                  <a:cubicBezTo>
                    <a:pt x="9220" y="33024"/>
                    <a:pt x="10503" y="35588"/>
                    <a:pt x="12377" y="37908"/>
                  </a:cubicBezTo>
                  <a:cubicBezTo>
                    <a:pt x="13316" y="39092"/>
                    <a:pt x="14152" y="40374"/>
                    <a:pt x="14993" y="41605"/>
                  </a:cubicBezTo>
                  <a:cubicBezTo>
                    <a:pt x="15486" y="42347"/>
                    <a:pt x="15880" y="43183"/>
                    <a:pt x="16026" y="44071"/>
                  </a:cubicBezTo>
                  <a:cubicBezTo>
                    <a:pt x="16078" y="44714"/>
                    <a:pt x="16125" y="45404"/>
                    <a:pt x="16176" y="46095"/>
                  </a:cubicBezTo>
                  <a:cubicBezTo>
                    <a:pt x="16224" y="47870"/>
                    <a:pt x="16571" y="49594"/>
                    <a:pt x="16965" y="51322"/>
                  </a:cubicBezTo>
                  <a:cubicBezTo>
                    <a:pt x="17407" y="53046"/>
                    <a:pt x="17900" y="54774"/>
                    <a:pt x="18394" y="56499"/>
                  </a:cubicBezTo>
                  <a:cubicBezTo>
                    <a:pt x="18445" y="56649"/>
                    <a:pt x="18394" y="56747"/>
                    <a:pt x="18445" y="56992"/>
                  </a:cubicBezTo>
                  <a:cubicBezTo>
                    <a:pt x="17802" y="56155"/>
                    <a:pt x="17261" y="55414"/>
                    <a:pt x="16669" y="54723"/>
                  </a:cubicBezTo>
                  <a:cubicBezTo>
                    <a:pt x="15289" y="53295"/>
                    <a:pt x="14350" y="51618"/>
                    <a:pt x="13513" y="49843"/>
                  </a:cubicBezTo>
                  <a:cubicBezTo>
                    <a:pt x="11785" y="46142"/>
                    <a:pt x="9714" y="42690"/>
                    <a:pt x="7346" y="39387"/>
                  </a:cubicBezTo>
                  <a:cubicBezTo>
                    <a:pt x="5966" y="37462"/>
                    <a:pt x="4486" y="35639"/>
                    <a:pt x="2612" y="34109"/>
                  </a:cubicBezTo>
                  <a:cubicBezTo>
                    <a:pt x="2269" y="33813"/>
                    <a:pt x="1823" y="33568"/>
                    <a:pt x="1428" y="33319"/>
                  </a:cubicBezTo>
                  <a:cubicBezTo>
                    <a:pt x="1236" y="33209"/>
                    <a:pt x="1028" y="33146"/>
                    <a:pt x="813" y="33146"/>
                  </a:cubicBezTo>
                  <a:cubicBezTo>
                    <a:pt x="644" y="33146"/>
                    <a:pt x="470" y="33185"/>
                    <a:pt x="296" y="33272"/>
                  </a:cubicBezTo>
                  <a:cubicBezTo>
                    <a:pt x="0" y="33714"/>
                    <a:pt x="146" y="34160"/>
                    <a:pt x="245" y="34653"/>
                  </a:cubicBezTo>
                  <a:cubicBezTo>
                    <a:pt x="592" y="36133"/>
                    <a:pt x="1132" y="37612"/>
                    <a:pt x="1921" y="38993"/>
                  </a:cubicBezTo>
                  <a:cubicBezTo>
                    <a:pt x="2959" y="40670"/>
                    <a:pt x="3993" y="42347"/>
                    <a:pt x="5078" y="43972"/>
                  </a:cubicBezTo>
                  <a:cubicBezTo>
                    <a:pt x="6952" y="46931"/>
                    <a:pt x="9272" y="49496"/>
                    <a:pt x="12081" y="51567"/>
                  </a:cubicBezTo>
                  <a:cubicBezTo>
                    <a:pt x="13809" y="52849"/>
                    <a:pt x="15486" y="54183"/>
                    <a:pt x="16914" y="55761"/>
                  </a:cubicBezTo>
                  <a:cubicBezTo>
                    <a:pt x="18050" y="57043"/>
                    <a:pt x="18938" y="58424"/>
                    <a:pt x="19333" y="60049"/>
                  </a:cubicBezTo>
                  <a:cubicBezTo>
                    <a:pt x="19530" y="60890"/>
                    <a:pt x="19727" y="61679"/>
                    <a:pt x="19924" y="62515"/>
                  </a:cubicBezTo>
                  <a:cubicBezTo>
                    <a:pt x="20812" y="65869"/>
                    <a:pt x="21404" y="69321"/>
                    <a:pt x="22635" y="72627"/>
                  </a:cubicBezTo>
                  <a:cubicBezTo>
                    <a:pt x="22635" y="72726"/>
                    <a:pt x="22635" y="72825"/>
                    <a:pt x="22588" y="72872"/>
                  </a:cubicBezTo>
                  <a:cubicBezTo>
                    <a:pt x="21798" y="71886"/>
                    <a:pt x="21108" y="70852"/>
                    <a:pt x="20465" y="69814"/>
                  </a:cubicBezTo>
                  <a:cubicBezTo>
                    <a:pt x="19234" y="67842"/>
                    <a:pt x="18098" y="65869"/>
                    <a:pt x="16867" y="63896"/>
                  </a:cubicBezTo>
                  <a:cubicBezTo>
                    <a:pt x="13955" y="59312"/>
                    <a:pt x="10159" y="55710"/>
                    <a:pt x="5524" y="52900"/>
                  </a:cubicBezTo>
                  <a:cubicBezTo>
                    <a:pt x="4585" y="52356"/>
                    <a:pt x="3650" y="51815"/>
                    <a:pt x="2565" y="51567"/>
                  </a:cubicBezTo>
                  <a:cubicBezTo>
                    <a:pt x="2437" y="51531"/>
                    <a:pt x="2304" y="51508"/>
                    <a:pt x="2174" y="51508"/>
                  </a:cubicBezTo>
                  <a:cubicBezTo>
                    <a:pt x="1949" y="51508"/>
                    <a:pt x="1733" y="51577"/>
                    <a:pt x="1578" y="51764"/>
                  </a:cubicBezTo>
                  <a:cubicBezTo>
                    <a:pt x="1330" y="52060"/>
                    <a:pt x="1428" y="52407"/>
                    <a:pt x="1578" y="52703"/>
                  </a:cubicBezTo>
                  <a:cubicBezTo>
                    <a:pt x="1973" y="53394"/>
                    <a:pt x="2367" y="54084"/>
                    <a:pt x="2860" y="54625"/>
                  </a:cubicBezTo>
                  <a:cubicBezTo>
                    <a:pt x="4782" y="56944"/>
                    <a:pt x="6755" y="59213"/>
                    <a:pt x="8680" y="61529"/>
                  </a:cubicBezTo>
                  <a:cubicBezTo>
                    <a:pt x="9962" y="63060"/>
                    <a:pt x="11442" y="64389"/>
                    <a:pt x="13119" y="65526"/>
                  </a:cubicBezTo>
                  <a:cubicBezTo>
                    <a:pt x="14401" y="66362"/>
                    <a:pt x="15683" y="67250"/>
                    <a:pt x="16965" y="68137"/>
                  </a:cubicBezTo>
                  <a:cubicBezTo>
                    <a:pt x="20319" y="70406"/>
                    <a:pt x="22785" y="73318"/>
                    <a:pt x="24363" y="77015"/>
                  </a:cubicBezTo>
                  <a:cubicBezTo>
                    <a:pt x="24410" y="77066"/>
                    <a:pt x="24462" y="77165"/>
                    <a:pt x="24462" y="77263"/>
                  </a:cubicBezTo>
                  <a:cubicBezTo>
                    <a:pt x="25645" y="80025"/>
                    <a:pt x="27271" y="82589"/>
                    <a:pt x="29196" y="84957"/>
                  </a:cubicBezTo>
                  <a:cubicBezTo>
                    <a:pt x="29539" y="85450"/>
                    <a:pt x="29985" y="85892"/>
                    <a:pt x="30577" y="86089"/>
                  </a:cubicBezTo>
                  <a:cubicBezTo>
                    <a:pt x="30971" y="85892"/>
                    <a:pt x="31019" y="85647"/>
                    <a:pt x="30971" y="85300"/>
                  </a:cubicBezTo>
                  <a:cubicBezTo>
                    <a:pt x="30873" y="84562"/>
                    <a:pt x="30676" y="83872"/>
                    <a:pt x="30032" y="83378"/>
                  </a:cubicBezTo>
                  <a:cubicBezTo>
                    <a:pt x="29887" y="83229"/>
                    <a:pt x="29737" y="83083"/>
                    <a:pt x="29591" y="82885"/>
                  </a:cubicBezTo>
                  <a:cubicBezTo>
                    <a:pt x="28849" y="81899"/>
                    <a:pt x="28111" y="80814"/>
                    <a:pt x="27322" y="79828"/>
                  </a:cubicBezTo>
                  <a:cubicBezTo>
                    <a:pt x="26679" y="78940"/>
                    <a:pt x="26434" y="78001"/>
                    <a:pt x="26434" y="77015"/>
                  </a:cubicBezTo>
                  <a:cubicBezTo>
                    <a:pt x="26383" y="76719"/>
                    <a:pt x="26383" y="76474"/>
                    <a:pt x="26434" y="76178"/>
                  </a:cubicBezTo>
                  <a:cubicBezTo>
                    <a:pt x="26482" y="75093"/>
                    <a:pt x="26679" y="74008"/>
                    <a:pt x="26876" y="72923"/>
                  </a:cubicBezTo>
                  <a:cubicBezTo>
                    <a:pt x="27665" y="69222"/>
                    <a:pt x="29145" y="65822"/>
                    <a:pt x="31315" y="62713"/>
                  </a:cubicBezTo>
                  <a:cubicBezTo>
                    <a:pt x="32451" y="61087"/>
                    <a:pt x="33536" y="59458"/>
                    <a:pt x="34522" y="57781"/>
                  </a:cubicBezTo>
                  <a:cubicBezTo>
                    <a:pt x="36396" y="54479"/>
                    <a:pt x="37923" y="51026"/>
                    <a:pt x="38566" y="47227"/>
                  </a:cubicBezTo>
                  <a:cubicBezTo>
                    <a:pt x="38665" y="46537"/>
                    <a:pt x="38614" y="45747"/>
                    <a:pt x="38468" y="45010"/>
                  </a:cubicBezTo>
                  <a:cubicBezTo>
                    <a:pt x="38408" y="44619"/>
                    <a:pt x="38202" y="44429"/>
                    <a:pt x="37927" y="44429"/>
                  </a:cubicBezTo>
                  <a:cubicBezTo>
                    <a:pt x="37750" y="44429"/>
                    <a:pt x="37545" y="44508"/>
                    <a:pt x="37331" y="44662"/>
                  </a:cubicBezTo>
                  <a:cubicBezTo>
                    <a:pt x="37087" y="44812"/>
                    <a:pt x="36838" y="45057"/>
                    <a:pt x="36641" y="45353"/>
                  </a:cubicBezTo>
                  <a:cubicBezTo>
                    <a:pt x="36101" y="45996"/>
                    <a:pt x="35556" y="46686"/>
                    <a:pt x="35114" y="47424"/>
                  </a:cubicBezTo>
                  <a:cubicBezTo>
                    <a:pt x="33682" y="49843"/>
                    <a:pt x="32352" y="52257"/>
                    <a:pt x="30920" y="54676"/>
                  </a:cubicBezTo>
                  <a:cubicBezTo>
                    <a:pt x="28257" y="59260"/>
                    <a:pt x="27223" y="64291"/>
                    <a:pt x="26829" y="69518"/>
                  </a:cubicBezTo>
                  <a:cubicBezTo>
                    <a:pt x="26778" y="70406"/>
                    <a:pt x="26730" y="71246"/>
                    <a:pt x="26632" y="72083"/>
                  </a:cubicBezTo>
                  <a:cubicBezTo>
                    <a:pt x="26383" y="73712"/>
                    <a:pt x="26040" y="75338"/>
                    <a:pt x="26087" y="77015"/>
                  </a:cubicBezTo>
                  <a:lnTo>
                    <a:pt x="26087" y="77263"/>
                  </a:lnTo>
                  <a:cubicBezTo>
                    <a:pt x="26087" y="77310"/>
                    <a:pt x="26040" y="77362"/>
                    <a:pt x="25988" y="77460"/>
                  </a:cubicBezTo>
                  <a:cubicBezTo>
                    <a:pt x="25941" y="77310"/>
                    <a:pt x="25842" y="77212"/>
                    <a:pt x="25791" y="77113"/>
                  </a:cubicBezTo>
                  <a:cubicBezTo>
                    <a:pt x="25791" y="77066"/>
                    <a:pt x="25744" y="77015"/>
                    <a:pt x="25744" y="77015"/>
                  </a:cubicBezTo>
                  <a:cubicBezTo>
                    <a:pt x="24659" y="74896"/>
                    <a:pt x="23720" y="72773"/>
                    <a:pt x="23081" y="70505"/>
                  </a:cubicBezTo>
                  <a:cubicBezTo>
                    <a:pt x="21996" y="66757"/>
                    <a:pt x="20958" y="62961"/>
                    <a:pt x="19873" y="59162"/>
                  </a:cubicBezTo>
                  <a:cubicBezTo>
                    <a:pt x="19774" y="58720"/>
                    <a:pt x="19873" y="58373"/>
                    <a:pt x="20070" y="58029"/>
                  </a:cubicBezTo>
                  <a:cubicBezTo>
                    <a:pt x="21108" y="56254"/>
                    <a:pt x="22390" y="54774"/>
                    <a:pt x="24067" y="53638"/>
                  </a:cubicBezTo>
                  <a:cubicBezTo>
                    <a:pt x="24805" y="53145"/>
                    <a:pt x="25495" y="52703"/>
                    <a:pt x="26186" y="52210"/>
                  </a:cubicBezTo>
                  <a:cubicBezTo>
                    <a:pt x="27764" y="51125"/>
                    <a:pt x="29295" y="49989"/>
                    <a:pt x="30526" y="48462"/>
                  </a:cubicBezTo>
                  <a:cubicBezTo>
                    <a:pt x="32648" y="45700"/>
                    <a:pt x="33832" y="42591"/>
                    <a:pt x="34720" y="39289"/>
                  </a:cubicBezTo>
                  <a:cubicBezTo>
                    <a:pt x="34917" y="38697"/>
                    <a:pt x="34964" y="38054"/>
                    <a:pt x="34720" y="37462"/>
                  </a:cubicBezTo>
                  <a:cubicBezTo>
                    <a:pt x="34518" y="36924"/>
                    <a:pt x="34200" y="36615"/>
                    <a:pt x="33784" y="36615"/>
                  </a:cubicBezTo>
                  <a:cubicBezTo>
                    <a:pt x="33590" y="36615"/>
                    <a:pt x="33376" y="36681"/>
                    <a:pt x="33141" y="36823"/>
                  </a:cubicBezTo>
                  <a:cubicBezTo>
                    <a:pt x="32648" y="37068"/>
                    <a:pt x="32202" y="37462"/>
                    <a:pt x="31808" y="37857"/>
                  </a:cubicBezTo>
                  <a:cubicBezTo>
                    <a:pt x="31070" y="38697"/>
                    <a:pt x="30328" y="39585"/>
                    <a:pt x="29689" y="40520"/>
                  </a:cubicBezTo>
                  <a:cubicBezTo>
                    <a:pt x="28257" y="42544"/>
                    <a:pt x="26876" y="44662"/>
                    <a:pt x="25448" y="46686"/>
                  </a:cubicBezTo>
                  <a:cubicBezTo>
                    <a:pt x="24114" y="48560"/>
                    <a:pt x="23029" y="50482"/>
                    <a:pt x="22240" y="52605"/>
                  </a:cubicBezTo>
                  <a:cubicBezTo>
                    <a:pt x="21747" y="53985"/>
                    <a:pt x="21254" y="55315"/>
                    <a:pt x="20516" y="56597"/>
                  </a:cubicBezTo>
                  <a:cubicBezTo>
                    <a:pt x="20268" y="57043"/>
                    <a:pt x="19972" y="57536"/>
                    <a:pt x="19676" y="58029"/>
                  </a:cubicBezTo>
                  <a:cubicBezTo>
                    <a:pt x="19628" y="57931"/>
                    <a:pt x="19530" y="57879"/>
                    <a:pt x="19530" y="57781"/>
                  </a:cubicBezTo>
                  <a:cubicBezTo>
                    <a:pt x="18938" y="55808"/>
                    <a:pt x="18346" y="53788"/>
                    <a:pt x="17802" y="51815"/>
                  </a:cubicBezTo>
                  <a:cubicBezTo>
                    <a:pt x="17703" y="51468"/>
                    <a:pt x="17703" y="51026"/>
                    <a:pt x="17802" y="50679"/>
                  </a:cubicBezTo>
                  <a:cubicBezTo>
                    <a:pt x="18149" y="49496"/>
                    <a:pt x="18543" y="48363"/>
                    <a:pt x="19281" y="47377"/>
                  </a:cubicBezTo>
                  <a:cubicBezTo>
                    <a:pt x="20023" y="46391"/>
                    <a:pt x="20812" y="45452"/>
                    <a:pt x="21649" y="44516"/>
                  </a:cubicBezTo>
                  <a:cubicBezTo>
                    <a:pt x="22832" y="43234"/>
                    <a:pt x="24114" y="42051"/>
                    <a:pt x="25298" y="40816"/>
                  </a:cubicBezTo>
                  <a:cubicBezTo>
                    <a:pt x="27271" y="38697"/>
                    <a:pt x="28703" y="36231"/>
                    <a:pt x="29591" y="33469"/>
                  </a:cubicBezTo>
                  <a:cubicBezTo>
                    <a:pt x="29887" y="32680"/>
                    <a:pt x="30084" y="31891"/>
                    <a:pt x="29985" y="31051"/>
                  </a:cubicBezTo>
                  <a:cubicBezTo>
                    <a:pt x="29945" y="30360"/>
                    <a:pt x="29609" y="29967"/>
                    <a:pt x="29042" y="29967"/>
                  </a:cubicBezTo>
                  <a:cubicBezTo>
                    <a:pt x="28881" y="29967"/>
                    <a:pt x="28702" y="29999"/>
                    <a:pt x="28506" y="30065"/>
                  </a:cubicBezTo>
                  <a:cubicBezTo>
                    <a:pt x="28012" y="30262"/>
                    <a:pt x="27468" y="30558"/>
                    <a:pt x="27026" y="30952"/>
                  </a:cubicBezTo>
                  <a:cubicBezTo>
                    <a:pt x="26336" y="31544"/>
                    <a:pt x="25693" y="32187"/>
                    <a:pt x="25101" y="32878"/>
                  </a:cubicBezTo>
                  <a:cubicBezTo>
                    <a:pt x="23574" y="34602"/>
                    <a:pt x="21996" y="36377"/>
                    <a:pt x="21155" y="38598"/>
                  </a:cubicBezTo>
                  <a:cubicBezTo>
                    <a:pt x="20713" y="39881"/>
                    <a:pt x="20220" y="41163"/>
                    <a:pt x="19924" y="42492"/>
                  </a:cubicBezTo>
                  <a:cubicBezTo>
                    <a:pt x="19380" y="45156"/>
                    <a:pt x="18591" y="47720"/>
                    <a:pt x="17506" y="50237"/>
                  </a:cubicBezTo>
                  <a:cubicBezTo>
                    <a:pt x="17407" y="50186"/>
                    <a:pt x="17360" y="50087"/>
                    <a:pt x="17309" y="50040"/>
                  </a:cubicBezTo>
                  <a:cubicBezTo>
                    <a:pt x="17064" y="48462"/>
                    <a:pt x="16768" y="46931"/>
                    <a:pt x="16571" y="45353"/>
                  </a:cubicBezTo>
                  <a:cubicBezTo>
                    <a:pt x="16421" y="44169"/>
                    <a:pt x="16373" y="42986"/>
                    <a:pt x="16322" y="41802"/>
                  </a:cubicBezTo>
                  <a:cubicBezTo>
                    <a:pt x="16322" y="41064"/>
                    <a:pt x="16322" y="40323"/>
                    <a:pt x="16373" y="39585"/>
                  </a:cubicBezTo>
                  <a:cubicBezTo>
                    <a:pt x="16519" y="38401"/>
                    <a:pt x="17163" y="37513"/>
                    <a:pt x="17999" y="36724"/>
                  </a:cubicBezTo>
                  <a:cubicBezTo>
                    <a:pt x="18887" y="35837"/>
                    <a:pt x="19774" y="34996"/>
                    <a:pt x="20713" y="34207"/>
                  </a:cubicBezTo>
                  <a:cubicBezTo>
                    <a:pt x="22489" y="32728"/>
                    <a:pt x="23771" y="30905"/>
                    <a:pt x="24659" y="28735"/>
                  </a:cubicBezTo>
                  <a:cubicBezTo>
                    <a:pt x="25349" y="27157"/>
                    <a:pt x="26138" y="25626"/>
                    <a:pt x="26829" y="24099"/>
                  </a:cubicBezTo>
                  <a:cubicBezTo>
                    <a:pt x="27223" y="23259"/>
                    <a:pt x="27618" y="22422"/>
                    <a:pt x="27914" y="21582"/>
                  </a:cubicBezTo>
                  <a:cubicBezTo>
                    <a:pt x="28111" y="20943"/>
                    <a:pt x="28210" y="20201"/>
                    <a:pt x="28257" y="19562"/>
                  </a:cubicBezTo>
                  <a:cubicBezTo>
                    <a:pt x="28257" y="18871"/>
                    <a:pt x="27869" y="18478"/>
                    <a:pt x="27301" y="18478"/>
                  </a:cubicBezTo>
                  <a:cubicBezTo>
                    <a:pt x="27140" y="18478"/>
                    <a:pt x="26963" y="18510"/>
                    <a:pt x="26778" y="18576"/>
                  </a:cubicBezTo>
                  <a:cubicBezTo>
                    <a:pt x="26138" y="18871"/>
                    <a:pt x="25645" y="19313"/>
                    <a:pt x="25251" y="19858"/>
                  </a:cubicBezTo>
                  <a:cubicBezTo>
                    <a:pt x="24166" y="21337"/>
                    <a:pt x="23278" y="22864"/>
                    <a:pt x="22635" y="24592"/>
                  </a:cubicBezTo>
                  <a:cubicBezTo>
                    <a:pt x="21798" y="26762"/>
                    <a:pt x="20911" y="28980"/>
                    <a:pt x="20070" y="31150"/>
                  </a:cubicBezTo>
                  <a:cubicBezTo>
                    <a:pt x="19628" y="32187"/>
                    <a:pt x="19183" y="33173"/>
                    <a:pt x="18788" y="34207"/>
                  </a:cubicBezTo>
                  <a:cubicBezTo>
                    <a:pt x="18295" y="35687"/>
                    <a:pt x="17360" y="36870"/>
                    <a:pt x="16373" y="38204"/>
                  </a:cubicBezTo>
                  <a:lnTo>
                    <a:pt x="16373" y="37758"/>
                  </a:lnTo>
                  <a:cubicBezTo>
                    <a:pt x="16421" y="35983"/>
                    <a:pt x="16519" y="34258"/>
                    <a:pt x="16571" y="32483"/>
                  </a:cubicBezTo>
                  <a:lnTo>
                    <a:pt x="16717" y="28486"/>
                  </a:lnTo>
                  <a:cubicBezTo>
                    <a:pt x="16768" y="27697"/>
                    <a:pt x="16867" y="26908"/>
                    <a:pt x="17013" y="26119"/>
                  </a:cubicBezTo>
                  <a:cubicBezTo>
                    <a:pt x="17458" y="23606"/>
                    <a:pt x="18445" y="21385"/>
                    <a:pt x="20319" y="19661"/>
                  </a:cubicBezTo>
                  <a:cubicBezTo>
                    <a:pt x="21009" y="19017"/>
                    <a:pt x="21649" y="18280"/>
                    <a:pt x="22292" y="17637"/>
                  </a:cubicBezTo>
                  <a:cubicBezTo>
                    <a:pt x="23029" y="16899"/>
                    <a:pt x="23523" y="16058"/>
                    <a:pt x="23917" y="15123"/>
                  </a:cubicBezTo>
                  <a:cubicBezTo>
                    <a:pt x="24462" y="13790"/>
                    <a:pt x="25101" y="12460"/>
                    <a:pt x="25645" y="11127"/>
                  </a:cubicBezTo>
                  <a:cubicBezTo>
                    <a:pt x="25988" y="10239"/>
                    <a:pt x="26336" y="9351"/>
                    <a:pt x="26580" y="8416"/>
                  </a:cubicBezTo>
                  <a:cubicBezTo>
                    <a:pt x="26730" y="7872"/>
                    <a:pt x="26778" y="7233"/>
                    <a:pt x="26730" y="6641"/>
                  </a:cubicBezTo>
                  <a:cubicBezTo>
                    <a:pt x="26639" y="6127"/>
                    <a:pt x="26382" y="5854"/>
                    <a:pt x="26050" y="5854"/>
                  </a:cubicBezTo>
                  <a:cubicBezTo>
                    <a:pt x="25839" y="5854"/>
                    <a:pt x="25598" y="5965"/>
                    <a:pt x="25349" y="6195"/>
                  </a:cubicBezTo>
                  <a:cubicBezTo>
                    <a:pt x="24955" y="6542"/>
                    <a:pt x="24560" y="6984"/>
                    <a:pt x="24312" y="7529"/>
                  </a:cubicBezTo>
                  <a:cubicBezTo>
                    <a:pt x="23771" y="8562"/>
                    <a:pt x="23325" y="9698"/>
                    <a:pt x="22883" y="10831"/>
                  </a:cubicBezTo>
                  <a:cubicBezTo>
                    <a:pt x="21996" y="13198"/>
                    <a:pt x="21108" y="15617"/>
                    <a:pt x="20220" y="18031"/>
                  </a:cubicBezTo>
                  <a:cubicBezTo>
                    <a:pt x="20070" y="18477"/>
                    <a:pt x="19826" y="18871"/>
                    <a:pt x="19628" y="19266"/>
                  </a:cubicBezTo>
                  <a:cubicBezTo>
                    <a:pt x="18788" y="20844"/>
                    <a:pt x="17703" y="22272"/>
                    <a:pt x="17210" y="24000"/>
                  </a:cubicBezTo>
                  <a:cubicBezTo>
                    <a:pt x="17163" y="24048"/>
                    <a:pt x="17111" y="24099"/>
                    <a:pt x="17013" y="24245"/>
                  </a:cubicBezTo>
                  <a:lnTo>
                    <a:pt x="17013" y="23409"/>
                  </a:lnTo>
                  <a:cubicBezTo>
                    <a:pt x="17163" y="21483"/>
                    <a:pt x="17261" y="19609"/>
                    <a:pt x="17407" y="17688"/>
                  </a:cubicBezTo>
                  <a:cubicBezTo>
                    <a:pt x="17506" y="16603"/>
                    <a:pt x="17656" y="15467"/>
                    <a:pt x="17802" y="14382"/>
                  </a:cubicBezTo>
                  <a:cubicBezTo>
                    <a:pt x="18098" y="12606"/>
                    <a:pt x="18642" y="10831"/>
                    <a:pt x="18788" y="9008"/>
                  </a:cubicBezTo>
                  <a:cubicBezTo>
                    <a:pt x="18887" y="7674"/>
                    <a:pt x="18887" y="6345"/>
                    <a:pt x="18642" y="5011"/>
                  </a:cubicBezTo>
                  <a:cubicBezTo>
                    <a:pt x="18394" y="3729"/>
                    <a:pt x="18196" y="2400"/>
                    <a:pt x="17999" y="1117"/>
                  </a:cubicBezTo>
                  <a:cubicBezTo>
                    <a:pt x="17900" y="723"/>
                    <a:pt x="17754" y="376"/>
                    <a:pt x="17656" y="80"/>
                  </a:cubicBezTo>
                  <a:cubicBezTo>
                    <a:pt x="17518" y="25"/>
                    <a:pt x="17396" y="0"/>
                    <a:pt x="17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272600" y="2377475"/>
              <a:ext cx="348900" cy="352650"/>
            </a:xfrm>
            <a:custGeom>
              <a:avLst/>
              <a:gdLst/>
              <a:ahLst/>
              <a:cxnLst/>
              <a:rect l="l" t="t" r="r" b="b"/>
              <a:pathLst>
                <a:path w="13956" h="14106" extrusionOk="0">
                  <a:moveTo>
                    <a:pt x="0" y="0"/>
                  </a:moveTo>
                  <a:lnTo>
                    <a:pt x="0" y="0"/>
                  </a:lnTo>
                  <a:cubicBezTo>
                    <a:pt x="4735" y="4589"/>
                    <a:pt x="9615" y="9075"/>
                    <a:pt x="13955" y="14105"/>
                  </a:cubicBezTo>
                  <a:cubicBezTo>
                    <a:pt x="13364" y="12428"/>
                    <a:pt x="2514" y="148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1763300" y="2276375"/>
              <a:ext cx="189900" cy="461125"/>
            </a:xfrm>
            <a:custGeom>
              <a:avLst/>
              <a:gdLst/>
              <a:ahLst/>
              <a:cxnLst/>
              <a:rect l="l" t="t" r="r" b="b"/>
              <a:pathLst>
                <a:path w="7596" h="18445" extrusionOk="0">
                  <a:moveTo>
                    <a:pt x="7596" y="0"/>
                  </a:moveTo>
                  <a:cubicBezTo>
                    <a:pt x="7398" y="198"/>
                    <a:pt x="7249" y="395"/>
                    <a:pt x="7103" y="643"/>
                  </a:cubicBezTo>
                  <a:cubicBezTo>
                    <a:pt x="5327" y="3898"/>
                    <a:pt x="3895" y="7299"/>
                    <a:pt x="2415" y="10653"/>
                  </a:cubicBezTo>
                  <a:cubicBezTo>
                    <a:pt x="1480" y="12874"/>
                    <a:pt x="541" y="15091"/>
                    <a:pt x="99" y="17459"/>
                  </a:cubicBezTo>
                  <a:cubicBezTo>
                    <a:pt x="48" y="17755"/>
                    <a:pt x="48" y="18102"/>
                    <a:pt x="1" y="18398"/>
                  </a:cubicBezTo>
                  <a:cubicBezTo>
                    <a:pt x="99" y="18398"/>
                    <a:pt x="147" y="18398"/>
                    <a:pt x="198" y="18445"/>
                  </a:cubicBezTo>
                  <a:cubicBezTo>
                    <a:pt x="395" y="16965"/>
                    <a:pt x="837" y="15585"/>
                    <a:pt x="1382" y="14204"/>
                  </a:cubicBezTo>
                  <a:cubicBezTo>
                    <a:pt x="3157" y="9520"/>
                    <a:pt x="5228" y="4983"/>
                    <a:pt x="7398" y="446"/>
                  </a:cubicBezTo>
                  <a:cubicBezTo>
                    <a:pt x="7446" y="296"/>
                    <a:pt x="7544" y="150"/>
                    <a:pt x="7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1204725" y="1916350"/>
              <a:ext cx="279975" cy="379775"/>
            </a:xfrm>
            <a:custGeom>
              <a:avLst/>
              <a:gdLst/>
              <a:ahLst/>
              <a:cxnLst/>
              <a:rect l="l" t="t" r="r" b="b"/>
              <a:pathLst>
                <a:path w="11199" h="15191" extrusionOk="0">
                  <a:moveTo>
                    <a:pt x="100" y="1"/>
                  </a:moveTo>
                  <a:cubicBezTo>
                    <a:pt x="52" y="52"/>
                    <a:pt x="52" y="99"/>
                    <a:pt x="1" y="99"/>
                  </a:cubicBezTo>
                  <a:cubicBezTo>
                    <a:pt x="100" y="297"/>
                    <a:pt x="198" y="494"/>
                    <a:pt x="297" y="644"/>
                  </a:cubicBezTo>
                  <a:cubicBezTo>
                    <a:pt x="2420" y="3847"/>
                    <a:pt x="4440" y="7004"/>
                    <a:pt x="6562" y="10160"/>
                  </a:cubicBezTo>
                  <a:cubicBezTo>
                    <a:pt x="7746" y="11888"/>
                    <a:pt x="9075" y="13466"/>
                    <a:pt x="10606" y="14847"/>
                  </a:cubicBezTo>
                  <a:cubicBezTo>
                    <a:pt x="10752" y="14993"/>
                    <a:pt x="10949" y="15044"/>
                    <a:pt x="11099" y="15190"/>
                  </a:cubicBezTo>
                  <a:cubicBezTo>
                    <a:pt x="11099" y="15143"/>
                    <a:pt x="11147" y="15092"/>
                    <a:pt x="11198" y="15044"/>
                  </a:cubicBezTo>
                  <a:cubicBezTo>
                    <a:pt x="11001" y="14847"/>
                    <a:pt x="10851" y="14650"/>
                    <a:pt x="10654" y="14453"/>
                  </a:cubicBezTo>
                  <a:cubicBezTo>
                    <a:pt x="9719" y="13415"/>
                    <a:pt x="8634" y="12381"/>
                    <a:pt x="7793" y="11245"/>
                  </a:cubicBezTo>
                  <a:cubicBezTo>
                    <a:pt x="5872" y="8535"/>
                    <a:pt x="3998" y="5773"/>
                    <a:pt x="2124" y="3011"/>
                  </a:cubicBezTo>
                  <a:cubicBezTo>
                    <a:pt x="1433" y="2025"/>
                    <a:pt x="790" y="987"/>
                    <a:pt x="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1623925" y="1997725"/>
              <a:ext cx="252850" cy="336675"/>
            </a:xfrm>
            <a:custGeom>
              <a:avLst/>
              <a:gdLst/>
              <a:ahLst/>
              <a:cxnLst/>
              <a:rect l="l" t="t" r="r" b="b"/>
              <a:pathLst>
                <a:path w="10114" h="13467" extrusionOk="0">
                  <a:moveTo>
                    <a:pt x="10113" y="1"/>
                  </a:moveTo>
                  <a:lnTo>
                    <a:pt x="10113" y="1"/>
                  </a:lnTo>
                  <a:cubicBezTo>
                    <a:pt x="9963" y="151"/>
                    <a:pt x="9864" y="348"/>
                    <a:pt x="9766" y="494"/>
                  </a:cubicBezTo>
                  <a:cubicBezTo>
                    <a:pt x="8732" y="2123"/>
                    <a:pt x="7695" y="3800"/>
                    <a:pt x="6610" y="5425"/>
                  </a:cubicBezTo>
                  <a:cubicBezTo>
                    <a:pt x="4834" y="8140"/>
                    <a:pt x="2664" y="10554"/>
                    <a:pt x="396" y="12874"/>
                  </a:cubicBezTo>
                  <a:cubicBezTo>
                    <a:pt x="250" y="13020"/>
                    <a:pt x="151" y="13218"/>
                    <a:pt x="1" y="13368"/>
                  </a:cubicBezTo>
                  <a:cubicBezTo>
                    <a:pt x="52" y="13415"/>
                    <a:pt x="100" y="13466"/>
                    <a:pt x="151" y="13466"/>
                  </a:cubicBezTo>
                  <a:cubicBezTo>
                    <a:pt x="4341" y="9619"/>
                    <a:pt x="7596" y="5082"/>
                    <a:pt x="10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1334250" y="1230850"/>
              <a:ext cx="136825" cy="400775"/>
            </a:xfrm>
            <a:custGeom>
              <a:avLst/>
              <a:gdLst/>
              <a:ahLst/>
              <a:cxnLst/>
              <a:rect l="l" t="t" r="r" b="b"/>
              <a:pathLst>
                <a:path w="5473" h="16031" extrusionOk="0">
                  <a:moveTo>
                    <a:pt x="0" y="0"/>
                  </a:moveTo>
                  <a:cubicBezTo>
                    <a:pt x="592" y="5721"/>
                    <a:pt x="2368" y="11047"/>
                    <a:pt x="5275" y="16030"/>
                  </a:cubicBezTo>
                  <a:cubicBezTo>
                    <a:pt x="5327" y="15979"/>
                    <a:pt x="5374" y="15932"/>
                    <a:pt x="5473" y="15932"/>
                  </a:cubicBezTo>
                  <a:cubicBezTo>
                    <a:pt x="4833" y="14649"/>
                    <a:pt x="4190" y="13415"/>
                    <a:pt x="3599" y="12132"/>
                  </a:cubicBezTo>
                  <a:cubicBezTo>
                    <a:pt x="3058" y="10850"/>
                    <a:pt x="2514" y="9520"/>
                    <a:pt x="2072" y="8187"/>
                  </a:cubicBezTo>
                  <a:cubicBezTo>
                    <a:pt x="1578" y="6806"/>
                    <a:pt x="1231" y="5425"/>
                    <a:pt x="888" y="4044"/>
                  </a:cubicBezTo>
                  <a:cubicBezTo>
                    <a:pt x="541" y="2715"/>
                    <a:pt x="296" y="13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1562300" y="1812775"/>
              <a:ext cx="201025" cy="315675"/>
            </a:xfrm>
            <a:custGeom>
              <a:avLst/>
              <a:gdLst/>
              <a:ahLst/>
              <a:cxnLst/>
              <a:rect l="l" t="t" r="r" b="b"/>
              <a:pathLst>
                <a:path w="8041" h="12627" extrusionOk="0">
                  <a:moveTo>
                    <a:pt x="8041" y="1"/>
                  </a:moveTo>
                  <a:lnTo>
                    <a:pt x="8041" y="1"/>
                  </a:lnTo>
                  <a:cubicBezTo>
                    <a:pt x="5425" y="4242"/>
                    <a:pt x="3156" y="8732"/>
                    <a:pt x="0" y="12626"/>
                  </a:cubicBezTo>
                  <a:cubicBezTo>
                    <a:pt x="742" y="12232"/>
                    <a:pt x="1235" y="11593"/>
                    <a:pt x="1677" y="10902"/>
                  </a:cubicBezTo>
                  <a:cubicBezTo>
                    <a:pt x="3701" y="7990"/>
                    <a:pt x="5524" y="4933"/>
                    <a:pt x="7153" y="1776"/>
                  </a:cubicBezTo>
                  <a:cubicBezTo>
                    <a:pt x="7496" y="1185"/>
                    <a:pt x="7745" y="593"/>
                    <a:pt x="8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1536450" y="1529225"/>
              <a:ext cx="184975" cy="325500"/>
            </a:xfrm>
            <a:custGeom>
              <a:avLst/>
              <a:gdLst/>
              <a:ahLst/>
              <a:cxnLst/>
              <a:rect l="l" t="t" r="r" b="b"/>
              <a:pathLst>
                <a:path w="7399" h="13020" extrusionOk="0">
                  <a:moveTo>
                    <a:pt x="7398" y="0"/>
                  </a:moveTo>
                  <a:lnTo>
                    <a:pt x="7398" y="0"/>
                  </a:lnTo>
                  <a:cubicBezTo>
                    <a:pt x="7051" y="789"/>
                    <a:pt x="6708" y="1531"/>
                    <a:pt x="6360" y="2269"/>
                  </a:cubicBezTo>
                  <a:cubicBezTo>
                    <a:pt x="5966" y="3010"/>
                    <a:pt x="5623" y="3799"/>
                    <a:pt x="5275" y="4537"/>
                  </a:cubicBezTo>
                  <a:cubicBezTo>
                    <a:pt x="4932" y="5279"/>
                    <a:pt x="4538" y="6017"/>
                    <a:pt x="4190" y="6707"/>
                  </a:cubicBezTo>
                  <a:cubicBezTo>
                    <a:pt x="3796" y="7449"/>
                    <a:pt x="3354" y="8187"/>
                    <a:pt x="2908" y="8928"/>
                  </a:cubicBezTo>
                  <a:cubicBezTo>
                    <a:pt x="2466" y="9619"/>
                    <a:pt x="2020" y="10309"/>
                    <a:pt x="1527" y="11000"/>
                  </a:cubicBezTo>
                  <a:cubicBezTo>
                    <a:pt x="1034" y="11639"/>
                    <a:pt x="494" y="12231"/>
                    <a:pt x="0" y="12874"/>
                  </a:cubicBezTo>
                  <a:lnTo>
                    <a:pt x="146" y="13020"/>
                  </a:lnTo>
                  <a:cubicBezTo>
                    <a:pt x="3749" y="9323"/>
                    <a:pt x="5524" y="4636"/>
                    <a:pt x="7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1517900" y="1052125"/>
              <a:ext cx="16100" cy="289700"/>
            </a:xfrm>
            <a:custGeom>
              <a:avLst/>
              <a:gdLst/>
              <a:ahLst/>
              <a:cxnLst/>
              <a:rect l="l" t="t" r="r" b="b"/>
              <a:pathLst>
                <a:path w="644" h="11588" extrusionOk="0">
                  <a:moveTo>
                    <a:pt x="1" y="0"/>
                  </a:moveTo>
                  <a:cubicBezTo>
                    <a:pt x="52" y="888"/>
                    <a:pt x="151" y="1823"/>
                    <a:pt x="151" y="2711"/>
                  </a:cubicBezTo>
                  <a:cubicBezTo>
                    <a:pt x="198" y="5425"/>
                    <a:pt x="249" y="8187"/>
                    <a:pt x="297" y="10897"/>
                  </a:cubicBezTo>
                  <a:cubicBezTo>
                    <a:pt x="297" y="11095"/>
                    <a:pt x="348" y="11292"/>
                    <a:pt x="348" y="11588"/>
                  </a:cubicBezTo>
                  <a:cubicBezTo>
                    <a:pt x="446" y="11442"/>
                    <a:pt x="545" y="11391"/>
                    <a:pt x="545" y="11343"/>
                  </a:cubicBezTo>
                  <a:cubicBezTo>
                    <a:pt x="644" y="7544"/>
                    <a:pt x="494" y="37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1331775" y="1685850"/>
              <a:ext cx="107250" cy="245325"/>
            </a:xfrm>
            <a:custGeom>
              <a:avLst/>
              <a:gdLst/>
              <a:ahLst/>
              <a:cxnLst/>
              <a:rect l="l" t="t" r="r" b="b"/>
              <a:pathLst>
                <a:path w="4290" h="9813" extrusionOk="0">
                  <a:moveTo>
                    <a:pt x="1" y="0"/>
                  </a:moveTo>
                  <a:cubicBezTo>
                    <a:pt x="1" y="146"/>
                    <a:pt x="1" y="245"/>
                    <a:pt x="48" y="395"/>
                  </a:cubicBezTo>
                  <a:cubicBezTo>
                    <a:pt x="395" y="1480"/>
                    <a:pt x="738" y="2565"/>
                    <a:pt x="1133" y="3650"/>
                  </a:cubicBezTo>
                  <a:cubicBezTo>
                    <a:pt x="1776" y="5524"/>
                    <a:pt x="2514" y="7347"/>
                    <a:pt x="3552" y="9023"/>
                  </a:cubicBezTo>
                  <a:cubicBezTo>
                    <a:pt x="3698" y="9272"/>
                    <a:pt x="3895" y="9568"/>
                    <a:pt x="4092" y="9812"/>
                  </a:cubicBezTo>
                  <a:cubicBezTo>
                    <a:pt x="4143" y="9765"/>
                    <a:pt x="4242" y="9714"/>
                    <a:pt x="4289" y="9666"/>
                  </a:cubicBezTo>
                  <a:cubicBezTo>
                    <a:pt x="2317" y="6656"/>
                    <a:pt x="1232" y="330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1612900" y="1188925"/>
              <a:ext cx="98650" cy="221950"/>
            </a:xfrm>
            <a:custGeom>
              <a:avLst/>
              <a:gdLst/>
              <a:ahLst/>
              <a:cxnLst/>
              <a:rect l="l" t="t" r="r" b="b"/>
              <a:pathLst>
                <a:path w="3946" h="8878" extrusionOk="0">
                  <a:moveTo>
                    <a:pt x="3945" y="0"/>
                  </a:moveTo>
                  <a:lnTo>
                    <a:pt x="3945" y="0"/>
                  </a:lnTo>
                  <a:cubicBezTo>
                    <a:pt x="3500" y="987"/>
                    <a:pt x="3105" y="2072"/>
                    <a:pt x="2711" y="3109"/>
                  </a:cubicBezTo>
                  <a:cubicBezTo>
                    <a:pt x="2020" y="5031"/>
                    <a:pt x="1381" y="6956"/>
                    <a:pt x="99" y="8633"/>
                  </a:cubicBezTo>
                  <a:cubicBezTo>
                    <a:pt x="47" y="8680"/>
                    <a:pt x="0" y="8779"/>
                    <a:pt x="0" y="8878"/>
                  </a:cubicBezTo>
                  <a:cubicBezTo>
                    <a:pt x="837" y="8187"/>
                    <a:pt x="1428" y="7299"/>
                    <a:pt x="1823" y="6266"/>
                  </a:cubicBezTo>
                  <a:cubicBezTo>
                    <a:pt x="2415" y="4688"/>
                    <a:pt x="3006" y="3058"/>
                    <a:pt x="3551" y="1480"/>
                  </a:cubicBezTo>
                  <a:cubicBezTo>
                    <a:pt x="3697" y="987"/>
                    <a:pt x="3847" y="494"/>
                    <a:pt x="3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419EBC2-26E5-AC79-9076-AAEFD76EF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31440" r="11362" b="5586"/>
          <a:stretch/>
        </p:blipFill>
        <p:spPr bwMode="auto">
          <a:xfrm>
            <a:off x="206491" y="1614737"/>
            <a:ext cx="4931622" cy="296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206491" y="1130261"/>
            <a:ext cx="6827756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naheim" panose="020B0604020202020204" charset="0"/>
              </a:rPr>
              <a:t>5. Rocks and mud coming down hills or mountains?</a:t>
            </a:r>
            <a:endParaRPr sz="2400" dirty="0">
              <a:latin typeface="Anaheim" panose="020B0604020202020204" charset="0"/>
            </a:endParaRPr>
          </a:p>
        </p:txBody>
      </p:sp>
      <p:grpSp>
        <p:nvGrpSpPr>
          <p:cNvPr id="1249" name="Google Shape;1249;p36"/>
          <p:cNvGrpSpPr/>
          <p:nvPr/>
        </p:nvGrpSpPr>
        <p:grpSpPr>
          <a:xfrm flipH="1">
            <a:off x="-37721" y="-76050"/>
            <a:ext cx="1838375" cy="996018"/>
            <a:chOff x="7003222" y="-53988"/>
            <a:chExt cx="2177912" cy="1179836"/>
          </a:xfrm>
        </p:grpSpPr>
        <p:grpSp>
          <p:nvGrpSpPr>
            <p:cNvPr id="1250" name="Google Shape;1250;p36"/>
            <p:cNvGrpSpPr/>
            <p:nvPr/>
          </p:nvGrpSpPr>
          <p:grpSpPr>
            <a:xfrm rot="-894772">
              <a:off x="7046329" y="204909"/>
              <a:ext cx="2091696" cy="608772"/>
              <a:chOff x="3980125" y="3517975"/>
              <a:chExt cx="1812450" cy="527500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3980125" y="3517975"/>
                <a:ext cx="1812450" cy="527500"/>
              </a:xfrm>
              <a:custGeom>
                <a:avLst/>
                <a:gdLst/>
                <a:ahLst/>
                <a:cxnLst/>
                <a:rect l="l" t="t" r="r" b="b"/>
                <a:pathLst>
                  <a:path w="72498" h="21100" extrusionOk="0">
                    <a:moveTo>
                      <a:pt x="53804" y="4980"/>
                    </a:moveTo>
                    <a:cubicBezTo>
                      <a:pt x="53954" y="4980"/>
                      <a:pt x="54100" y="5031"/>
                      <a:pt x="54298" y="5177"/>
                    </a:cubicBezTo>
                    <a:cubicBezTo>
                      <a:pt x="54053" y="5228"/>
                      <a:pt x="53856" y="5276"/>
                      <a:pt x="53658" y="5327"/>
                    </a:cubicBezTo>
                    <a:cubicBezTo>
                      <a:pt x="51338" y="5769"/>
                      <a:pt x="48971" y="6215"/>
                      <a:pt x="46703" y="6807"/>
                    </a:cubicBezTo>
                    <a:cubicBezTo>
                      <a:pt x="43598" y="7544"/>
                      <a:pt x="40737" y="8827"/>
                      <a:pt x="37975" y="10306"/>
                    </a:cubicBezTo>
                    <a:cubicBezTo>
                      <a:pt x="34129" y="12377"/>
                      <a:pt x="30329" y="14500"/>
                      <a:pt x="26435" y="16520"/>
                    </a:cubicBezTo>
                    <a:cubicBezTo>
                      <a:pt x="24561" y="17506"/>
                      <a:pt x="22636" y="18347"/>
                      <a:pt x="20663" y="19136"/>
                    </a:cubicBezTo>
                    <a:cubicBezTo>
                      <a:pt x="18986" y="19874"/>
                      <a:pt x="17211" y="20221"/>
                      <a:pt x="15435" y="20465"/>
                    </a:cubicBezTo>
                    <a:lnTo>
                      <a:pt x="15092" y="20465"/>
                    </a:lnTo>
                    <a:cubicBezTo>
                      <a:pt x="16027" y="19925"/>
                      <a:pt x="16966" y="19479"/>
                      <a:pt x="17803" y="18887"/>
                    </a:cubicBezTo>
                    <a:cubicBezTo>
                      <a:pt x="19333" y="17802"/>
                      <a:pt x="20860" y="16670"/>
                      <a:pt x="22391" y="15534"/>
                    </a:cubicBezTo>
                    <a:cubicBezTo>
                      <a:pt x="24312" y="14007"/>
                      <a:pt x="26186" y="12429"/>
                      <a:pt x="28159" y="10997"/>
                    </a:cubicBezTo>
                    <a:cubicBezTo>
                      <a:pt x="29540" y="9963"/>
                      <a:pt x="31020" y="9075"/>
                      <a:pt x="32499" y="8187"/>
                    </a:cubicBezTo>
                    <a:cubicBezTo>
                      <a:pt x="35509" y="6459"/>
                      <a:pt x="38764" y="5670"/>
                      <a:pt x="42165" y="5426"/>
                    </a:cubicBezTo>
                    <a:cubicBezTo>
                      <a:pt x="44387" y="5228"/>
                      <a:pt x="46655" y="5228"/>
                      <a:pt x="48873" y="5130"/>
                    </a:cubicBezTo>
                    <a:cubicBezTo>
                      <a:pt x="50549" y="5078"/>
                      <a:pt x="52179" y="5031"/>
                      <a:pt x="53804" y="4980"/>
                    </a:cubicBezTo>
                    <a:close/>
                    <a:moveTo>
                      <a:pt x="39649" y="3388"/>
                    </a:moveTo>
                    <a:cubicBezTo>
                      <a:pt x="41339" y="3388"/>
                      <a:pt x="43027" y="3436"/>
                      <a:pt x="44730" y="3552"/>
                    </a:cubicBezTo>
                    <a:lnTo>
                      <a:pt x="53311" y="4289"/>
                    </a:lnTo>
                    <a:cubicBezTo>
                      <a:pt x="53410" y="4289"/>
                      <a:pt x="53508" y="4341"/>
                      <a:pt x="53607" y="4487"/>
                    </a:cubicBezTo>
                    <a:cubicBezTo>
                      <a:pt x="52771" y="4538"/>
                      <a:pt x="51930" y="4637"/>
                      <a:pt x="51094" y="4684"/>
                    </a:cubicBezTo>
                    <a:cubicBezTo>
                      <a:pt x="48233" y="4783"/>
                      <a:pt x="45420" y="4881"/>
                      <a:pt x="42560" y="5031"/>
                    </a:cubicBezTo>
                    <a:cubicBezTo>
                      <a:pt x="37036" y="5327"/>
                      <a:pt x="32203" y="7347"/>
                      <a:pt x="27915" y="10701"/>
                    </a:cubicBezTo>
                    <a:cubicBezTo>
                      <a:pt x="25449" y="12626"/>
                      <a:pt x="23030" y="14599"/>
                      <a:pt x="20564" y="16473"/>
                    </a:cubicBezTo>
                    <a:cubicBezTo>
                      <a:pt x="19531" y="17309"/>
                      <a:pt x="18394" y="18051"/>
                      <a:pt x="17262" y="18840"/>
                    </a:cubicBezTo>
                    <a:cubicBezTo>
                      <a:pt x="15337" y="20122"/>
                      <a:pt x="13119" y="20663"/>
                      <a:pt x="10851" y="20761"/>
                    </a:cubicBezTo>
                    <a:cubicBezTo>
                      <a:pt x="10450" y="20771"/>
                      <a:pt x="10051" y="20775"/>
                      <a:pt x="9653" y="20775"/>
                    </a:cubicBezTo>
                    <a:cubicBezTo>
                      <a:pt x="7944" y="20775"/>
                      <a:pt x="6257" y="20695"/>
                      <a:pt x="4538" y="20615"/>
                    </a:cubicBezTo>
                    <a:cubicBezTo>
                      <a:pt x="3650" y="20615"/>
                      <a:pt x="2763" y="20517"/>
                      <a:pt x="1824" y="20465"/>
                    </a:cubicBezTo>
                    <a:cubicBezTo>
                      <a:pt x="1528" y="20418"/>
                      <a:pt x="1184" y="20319"/>
                      <a:pt x="837" y="20221"/>
                    </a:cubicBezTo>
                    <a:lnTo>
                      <a:pt x="837" y="20122"/>
                    </a:lnTo>
                    <a:cubicBezTo>
                      <a:pt x="2120" y="19775"/>
                      <a:pt x="3354" y="19479"/>
                      <a:pt x="4585" y="19037"/>
                    </a:cubicBezTo>
                    <a:cubicBezTo>
                      <a:pt x="8038" y="17952"/>
                      <a:pt x="11147" y="16126"/>
                      <a:pt x="14106" y="14007"/>
                    </a:cubicBezTo>
                    <a:cubicBezTo>
                      <a:pt x="15830" y="12725"/>
                      <a:pt x="17558" y="11391"/>
                      <a:pt x="19282" y="10109"/>
                    </a:cubicBezTo>
                    <a:cubicBezTo>
                      <a:pt x="21602" y="8333"/>
                      <a:pt x="24068" y="6708"/>
                      <a:pt x="26830" y="5524"/>
                    </a:cubicBezTo>
                    <a:cubicBezTo>
                      <a:pt x="29737" y="4242"/>
                      <a:pt x="32846" y="3599"/>
                      <a:pt x="36050" y="3453"/>
                    </a:cubicBezTo>
                    <a:cubicBezTo>
                      <a:pt x="37256" y="3412"/>
                      <a:pt x="38453" y="3388"/>
                      <a:pt x="39649" y="3388"/>
                    </a:cubicBezTo>
                    <a:close/>
                    <a:moveTo>
                      <a:pt x="72498" y="1"/>
                    </a:moveTo>
                    <a:cubicBezTo>
                      <a:pt x="72249" y="1"/>
                      <a:pt x="72052" y="48"/>
                      <a:pt x="71906" y="147"/>
                    </a:cubicBezTo>
                    <a:cubicBezTo>
                      <a:pt x="69933" y="1429"/>
                      <a:pt x="67811" y="2368"/>
                      <a:pt x="65593" y="3058"/>
                    </a:cubicBezTo>
                    <a:cubicBezTo>
                      <a:pt x="63107" y="3864"/>
                      <a:pt x="60580" y="4142"/>
                      <a:pt x="58038" y="4142"/>
                    </a:cubicBezTo>
                    <a:cubicBezTo>
                      <a:pt x="56695" y="4142"/>
                      <a:pt x="55349" y="4065"/>
                      <a:pt x="54002" y="3946"/>
                    </a:cubicBezTo>
                    <a:cubicBezTo>
                      <a:pt x="51437" y="3749"/>
                      <a:pt x="48873" y="3402"/>
                      <a:pt x="46308" y="3256"/>
                    </a:cubicBezTo>
                    <a:cubicBezTo>
                      <a:pt x="43744" y="3106"/>
                      <a:pt x="41179" y="3106"/>
                      <a:pt x="38615" y="3058"/>
                    </a:cubicBezTo>
                    <a:cubicBezTo>
                      <a:pt x="38320" y="3052"/>
                      <a:pt x="38025" y="3049"/>
                      <a:pt x="37732" y="3049"/>
                    </a:cubicBezTo>
                    <a:cubicBezTo>
                      <a:pt x="35622" y="3049"/>
                      <a:pt x="33549" y="3217"/>
                      <a:pt x="31513" y="3650"/>
                    </a:cubicBezTo>
                    <a:cubicBezTo>
                      <a:pt x="27717" y="4439"/>
                      <a:pt x="24265" y="6116"/>
                      <a:pt x="21109" y="8333"/>
                    </a:cubicBezTo>
                    <a:cubicBezTo>
                      <a:pt x="18939" y="9864"/>
                      <a:pt x="16816" y="11588"/>
                      <a:pt x="14599" y="13166"/>
                    </a:cubicBezTo>
                    <a:cubicBezTo>
                      <a:pt x="12871" y="14350"/>
                      <a:pt x="11147" y="15534"/>
                      <a:pt x="9320" y="16571"/>
                    </a:cubicBezTo>
                    <a:cubicBezTo>
                      <a:pt x="6708" y="18098"/>
                      <a:pt x="3848" y="19136"/>
                      <a:pt x="837" y="19676"/>
                    </a:cubicBezTo>
                    <a:cubicBezTo>
                      <a:pt x="541" y="19728"/>
                      <a:pt x="147" y="19728"/>
                      <a:pt x="1" y="20170"/>
                    </a:cubicBezTo>
                    <a:cubicBezTo>
                      <a:pt x="245" y="20517"/>
                      <a:pt x="593" y="20564"/>
                      <a:pt x="936" y="20615"/>
                    </a:cubicBezTo>
                    <a:cubicBezTo>
                      <a:pt x="2467" y="20911"/>
                      <a:pt x="4045" y="21010"/>
                      <a:pt x="5623" y="21010"/>
                    </a:cubicBezTo>
                    <a:cubicBezTo>
                      <a:pt x="7254" y="21043"/>
                      <a:pt x="8861" y="21100"/>
                      <a:pt x="10477" y="21100"/>
                    </a:cubicBezTo>
                    <a:cubicBezTo>
                      <a:pt x="11207" y="21100"/>
                      <a:pt x="11938" y="21088"/>
                      <a:pt x="12673" y="21057"/>
                    </a:cubicBezTo>
                    <a:cubicBezTo>
                      <a:pt x="15534" y="21010"/>
                      <a:pt x="18347" y="20517"/>
                      <a:pt x="21010" y="19432"/>
                    </a:cubicBezTo>
                    <a:cubicBezTo>
                      <a:pt x="22636" y="18741"/>
                      <a:pt x="24312" y="18051"/>
                      <a:pt x="25843" y="17211"/>
                    </a:cubicBezTo>
                    <a:cubicBezTo>
                      <a:pt x="29343" y="15435"/>
                      <a:pt x="32748" y="13561"/>
                      <a:pt x="36149" y="11687"/>
                    </a:cubicBezTo>
                    <a:cubicBezTo>
                      <a:pt x="41376" y="8779"/>
                      <a:pt x="46853" y="6708"/>
                      <a:pt x="52771" y="5820"/>
                    </a:cubicBezTo>
                    <a:cubicBezTo>
                      <a:pt x="55434" y="5426"/>
                      <a:pt x="58046" y="4783"/>
                      <a:pt x="60709" y="4439"/>
                    </a:cubicBezTo>
                    <a:cubicBezTo>
                      <a:pt x="64358" y="3993"/>
                      <a:pt x="67712" y="2909"/>
                      <a:pt x="70920" y="1184"/>
                    </a:cubicBezTo>
                    <a:cubicBezTo>
                      <a:pt x="71413" y="936"/>
                      <a:pt x="71807" y="640"/>
                      <a:pt x="72249" y="297"/>
                    </a:cubicBezTo>
                    <a:cubicBezTo>
                      <a:pt x="72348" y="245"/>
                      <a:pt x="72399" y="99"/>
                      <a:pt x="7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4179875" y="3605250"/>
                <a:ext cx="119597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47839" h="15693" extrusionOk="0">
                    <a:moveTo>
                      <a:pt x="36766" y="1"/>
                    </a:moveTo>
                    <a:cubicBezTo>
                      <a:pt x="34341" y="1"/>
                      <a:pt x="31917" y="150"/>
                      <a:pt x="29492" y="455"/>
                    </a:cubicBezTo>
                    <a:cubicBezTo>
                      <a:pt x="24265" y="1193"/>
                      <a:pt x="19577" y="3118"/>
                      <a:pt x="15486" y="6472"/>
                    </a:cubicBezTo>
                    <a:cubicBezTo>
                      <a:pt x="13659" y="7951"/>
                      <a:pt x="11884" y="9478"/>
                      <a:pt x="9962" y="10910"/>
                    </a:cubicBezTo>
                    <a:cubicBezTo>
                      <a:pt x="7201" y="12982"/>
                      <a:pt x="4143" y="14509"/>
                      <a:pt x="738" y="15448"/>
                    </a:cubicBezTo>
                    <a:cubicBezTo>
                      <a:pt x="493" y="15546"/>
                      <a:pt x="245" y="15645"/>
                      <a:pt x="0" y="15692"/>
                    </a:cubicBezTo>
                    <a:cubicBezTo>
                      <a:pt x="3354" y="15100"/>
                      <a:pt x="6459" y="13720"/>
                      <a:pt x="9272" y="11747"/>
                    </a:cubicBezTo>
                    <a:cubicBezTo>
                      <a:pt x="11193" y="10417"/>
                      <a:pt x="12969" y="8938"/>
                      <a:pt x="14796" y="7458"/>
                    </a:cubicBezTo>
                    <a:cubicBezTo>
                      <a:pt x="17703" y="5040"/>
                      <a:pt x="20860" y="3067"/>
                      <a:pt x="24509" y="1935"/>
                    </a:cubicBezTo>
                    <a:cubicBezTo>
                      <a:pt x="28241" y="794"/>
                      <a:pt x="32065" y="312"/>
                      <a:pt x="35908" y="312"/>
                    </a:cubicBezTo>
                    <a:cubicBezTo>
                      <a:pt x="36892" y="312"/>
                      <a:pt x="37877" y="344"/>
                      <a:pt x="38863" y="404"/>
                    </a:cubicBezTo>
                    <a:cubicBezTo>
                      <a:pt x="41178" y="502"/>
                      <a:pt x="43447" y="798"/>
                      <a:pt x="45767" y="996"/>
                    </a:cubicBezTo>
                    <a:cubicBezTo>
                      <a:pt x="46406" y="1047"/>
                      <a:pt x="47049" y="1047"/>
                      <a:pt x="47838" y="1094"/>
                    </a:cubicBezTo>
                    <a:cubicBezTo>
                      <a:pt x="47641" y="996"/>
                      <a:pt x="47590" y="996"/>
                      <a:pt x="47542" y="948"/>
                    </a:cubicBezTo>
                    <a:cubicBezTo>
                      <a:pt x="44287" y="502"/>
                      <a:pt x="41080" y="159"/>
                      <a:pt x="37778" y="9"/>
                    </a:cubicBezTo>
                    <a:cubicBezTo>
                      <a:pt x="37440" y="4"/>
                      <a:pt x="37103" y="1"/>
                      <a:pt x="36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36"/>
            <p:cNvSpPr/>
            <p:nvPr/>
          </p:nvSpPr>
          <p:spPr>
            <a:xfrm rot="-10270801">
              <a:off x="8213904" y="156937"/>
              <a:ext cx="346934" cy="947918"/>
            </a:xfrm>
            <a:custGeom>
              <a:avLst/>
              <a:gdLst/>
              <a:ahLst/>
              <a:cxnLst/>
              <a:rect l="l" t="t" r="r" b="b"/>
              <a:pathLst>
                <a:path w="27670" h="75602" extrusionOk="0">
                  <a:moveTo>
                    <a:pt x="26928" y="1330"/>
                  </a:moveTo>
                  <a:cubicBezTo>
                    <a:pt x="26928" y="1480"/>
                    <a:pt x="26980" y="1626"/>
                    <a:pt x="26980" y="1677"/>
                  </a:cubicBezTo>
                  <a:cubicBezTo>
                    <a:pt x="26190" y="4881"/>
                    <a:pt x="25942" y="8187"/>
                    <a:pt x="25547" y="11442"/>
                  </a:cubicBezTo>
                  <a:cubicBezTo>
                    <a:pt x="24711" y="18346"/>
                    <a:pt x="22687" y="25002"/>
                    <a:pt x="19728" y="31315"/>
                  </a:cubicBezTo>
                  <a:cubicBezTo>
                    <a:pt x="17511" y="36002"/>
                    <a:pt x="14993" y="40539"/>
                    <a:pt x="12283" y="44926"/>
                  </a:cubicBezTo>
                  <a:cubicBezTo>
                    <a:pt x="9864" y="48824"/>
                    <a:pt x="7497" y="52718"/>
                    <a:pt x="5722" y="56960"/>
                  </a:cubicBezTo>
                  <a:cubicBezTo>
                    <a:pt x="5674" y="57058"/>
                    <a:pt x="5576" y="57157"/>
                    <a:pt x="5524" y="57256"/>
                  </a:cubicBezTo>
                  <a:lnTo>
                    <a:pt x="5280" y="57256"/>
                  </a:lnTo>
                  <a:cubicBezTo>
                    <a:pt x="5378" y="56814"/>
                    <a:pt x="5477" y="56419"/>
                    <a:pt x="5576" y="56025"/>
                  </a:cubicBezTo>
                  <a:cubicBezTo>
                    <a:pt x="7103" y="50351"/>
                    <a:pt x="9075" y="44780"/>
                    <a:pt x="11198" y="39304"/>
                  </a:cubicBezTo>
                  <a:cubicBezTo>
                    <a:pt x="13861" y="32550"/>
                    <a:pt x="16623" y="25791"/>
                    <a:pt x="19385" y="19084"/>
                  </a:cubicBezTo>
                  <a:cubicBezTo>
                    <a:pt x="19432" y="18839"/>
                    <a:pt x="19531" y="18642"/>
                    <a:pt x="19582" y="18394"/>
                  </a:cubicBezTo>
                  <a:lnTo>
                    <a:pt x="19582" y="18394"/>
                  </a:lnTo>
                  <a:cubicBezTo>
                    <a:pt x="18201" y="21108"/>
                    <a:pt x="17017" y="23870"/>
                    <a:pt x="15881" y="26632"/>
                  </a:cubicBezTo>
                  <a:cubicBezTo>
                    <a:pt x="14697" y="29441"/>
                    <a:pt x="13514" y="32202"/>
                    <a:pt x="12382" y="35016"/>
                  </a:cubicBezTo>
                  <a:cubicBezTo>
                    <a:pt x="11245" y="37825"/>
                    <a:pt x="10160" y="40685"/>
                    <a:pt x="9127" y="43545"/>
                  </a:cubicBezTo>
                  <a:cubicBezTo>
                    <a:pt x="8089" y="46358"/>
                    <a:pt x="7154" y="49266"/>
                    <a:pt x="6069" y="52079"/>
                  </a:cubicBezTo>
                  <a:cubicBezTo>
                    <a:pt x="6116" y="50647"/>
                    <a:pt x="6215" y="49266"/>
                    <a:pt x="6313" y="47838"/>
                  </a:cubicBezTo>
                  <a:cubicBezTo>
                    <a:pt x="6511" y="45372"/>
                    <a:pt x="6661" y="42906"/>
                    <a:pt x="6957" y="40440"/>
                  </a:cubicBezTo>
                  <a:cubicBezTo>
                    <a:pt x="8042" y="30873"/>
                    <a:pt x="11198" y="22094"/>
                    <a:pt x="17017" y="14350"/>
                  </a:cubicBezTo>
                  <a:cubicBezTo>
                    <a:pt x="19333" y="11245"/>
                    <a:pt x="21799" y="8234"/>
                    <a:pt x="24166" y="5129"/>
                  </a:cubicBezTo>
                  <a:cubicBezTo>
                    <a:pt x="25007" y="4092"/>
                    <a:pt x="25697" y="3007"/>
                    <a:pt x="26435" y="1922"/>
                  </a:cubicBezTo>
                  <a:cubicBezTo>
                    <a:pt x="26585" y="1724"/>
                    <a:pt x="26731" y="1578"/>
                    <a:pt x="26928" y="1330"/>
                  </a:cubicBezTo>
                  <a:close/>
                  <a:moveTo>
                    <a:pt x="27619" y="0"/>
                  </a:moveTo>
                  <a:cubicBezTo>
                    <a:pt x="26881" y="48"/>
                    <a:pt x="26684" y="541"/>
                    <a:pt x="26388" y="935"/>
                  </a:cubicBezTo>
                  <a:cubicBezTo>
                    <a:pt x="25401" y="2367"/>
                    <a:pt x="24514" y="3796"/>
                    <a:pt x="23429" y="5177"/>
                  </a:cubicBezTo>
                  <a:cubicBezTo>
                    <a:pt x="21456" y="7792"/>
                    <a:pt x="19385" y="10306"/>
                    <a:pt x="17361" y="12921"/>
                  </a:cubicBezTo>
                  <a:cubicBezTo>
                    <a:pt x="14007" y="17360"/>
                    <a:pt x="11245" y="22094"/>
                    <a:pt x="9371" y="27322"/>
                  </a:cubicBezTo>
                  <a:cubicBezTo>
                    <a:pt x="6957" y="34274"/>
                    <a:pt x="6116" y="41474"/>
                    <a:pt x="5773" y="48773"/>
                  </a:cubicBezTo>
                  <a:cubicBezTo>
                    <a:pt x="5674" y="50647"/>
                    <a:pt x="5576" y="52572"/>
                    <a:pt x="5228" y="54447"/>
                  </a:cubicBezTo>
                  <a:cubicBezTo>
                    <a:pt x="4491" y="58195"/>
                    <a:pt x="3552" y="61943"/>
                    <a:pt x="2664" y="65691"/>
                  </a:cubicBezTo>
                  <a:cubicBezTo>
                    <a:pt x="1828" y="68946"/>
                    <a:pt x="889" y="72201"/>
                    <a:pt x="1" y="75456"/>
                  </a:cubicBezTo>
                  <a:lnTo>
                    <a:pt x="297" y="75602"/>
                  </a:lnTo>
                  <a:cubicBezTo>
                    <a:pt x="494" y="75108"/>
                    <a:pt x="743" y="74667"/>
                    <a:pt x="889" y="74173"/>
                  </a:cubicBezTo>
                  <a:cubicBezTo>
                    <a:pt x="1334" y="72595"/>
                    <a:pt x="1776" y="70966"/>
                    <a:pt x="2171" y="69388"/>
                  </a:cubicBezTo>
                  <a:cubicBezTo>
                    <a:pt x="3998" y="62286"/>
                    <a:pt x="6511" y="55433"/>
                    <a:pt x="10409" y="49120"/>
                  </a:cubicBezTo>
                  <a:cubicBezTo>
                    <a:pt x="12579" y="45617"/>
                    <a:pt x="14697" y="42066"/>
                    <a:pt x="16721" y="38468"/>
                  </a:cubicBezTo>
                  <a:cubicBezTo>
                    <a:pt x="19629" y="33240"/>
                    <a:pt x="22194" y="27863"/>
                    <a:pt x="23871" y="22094"/>
                  </a:cubicBezTo>
                  <a:cubicBezTo>
                    <a:pt x="25105" y="17900"/>
                    <a:pt x="25942" y="13612"/>
                    <a:pt x="26388" y="9272"/>
                  </a:cubicBezTo>
                  <a:cubicBezTo>
                    <a:pt x="26632" y="6557"/>
                    <a:pt x="27177" y="3847"/>
                    <a:pt x="27619" y="1133"/>
                  </a:cubicBezTo>
                  <a:cubicBezTo>
                    <a:pt x="27670" y="789"/>
                    <a:pt x="27619" y="395"/>
                    <a:pt x="27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6"/>
          <p:cNvGrpSpPr/>
          <p:nvPr/>
        </p:nvGrpSpPr>
        <p:grpSpPr>
          <a:xfrm rot="1087481">
            <a:off x="212259" y="3708663"/>
            <a:ext cx="1144228" cy="1547196"/>
            <a:chOff x="3964050" y="1010200"/>
            <a:chExt cx="1718750" cy="2324050"/>
          </a:xfrm>
        </p:grpSpPr>
        <p:sp>
          <p:nvSpPr>
            <p:cNvPr id="1255" name="Google Shape;1255;p36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29;p35">
            <a:extLst>
              <a:ext uri="{FF2B5EF4-FFF2-40B4-BE49-F238E27FC236}">
                <a16:creationId xmlns:a16="http://schemas.microsoft.com/office/drawing/2014/main" id="{9828CA8A-8CC1-6C2A-D9E4-8C2297E6704E}"/>
              </a:ext>
            </a:extLst>
          </p:cNvPr>
          <p:cNvSpPr txBox="1">
            <a:spLocks/>
          </p:cNvSpPr>
          <p:nvPr/>
        </p:nvSpPr>
        <p:spPr>
          <a:xfrm>
            <a:off x="1480222" y="175594"/>
            <a:ext cx="76637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ctr"/>
            <a:r>
              <a:rPr lang="en-US" sz="2800" dirty="0"/>
              <a:t>Write the name of a natural disaster in each blank.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1A7303-27D1-25EE-55C1-B9FD8E9CE367}"/>
              </a:ext>
            </a:extLst>
          </p:cNvPr>
          <p:cNvSpPr/>
          <p:nvPr/>
        </p:nvSpPr>
        <p:spPr>
          <a:xfrm>
            <a:off x="6053470" y="2571750"/>
            <a:ext cx="2324986" cy="667636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65CEC-0BD2-3FBF-9181-D89424108CAB}"/>
              </a:ext>
            </a:extLst>
          </p:cNvPr>
          <p:cNvSpPr txBox="1"/>
          <p:nvPr/>
        </p:nvSpPr>
        <p:spPr>
          <a:xfrm>
            <a:off x="6698834" y="330746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lở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đất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43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4"/>
          <p:cNvSpPr txBox="1">
            <a:spLocks noGrp="1"/>
          </p:cNvSpPr>
          <p:nvPr>
            <p:ph type="title"/>
          </p:nvPr>
        </p:nvSpPr>
        <p:spPr>
          <a:xfrm>
            <a:off x="720000" y="1331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Fill in each blank with the correct form of the word in brackets.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BA5E0-FAE7-504F-402A-A80091651CE5}"/>
              </a:ext>
            </a:extLst>
          </p:cNvPr>
          <p:cNvSpPr txBox="1"/>
          <p:nvPr/>
        </p:nvSpPr>
        <p:spPr>
          <a:xfrm>
            <a:off x="663293" y="1181089"/>
            <a:ext cx="8208335" cy="4020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tsunami brought __________ to cities and towns near the sea. (</a:t>
            </a: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destroy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endParaRPr lang="en-US" sz="2000" b="0" dirty="0">
              <a:solidFill>
                <a:schemeClr val="accent3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government has developed some systems to help make __________ about natural disasters. (</a:t>
            </a: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predict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endParaRPr lang="en-US" sz="2000" b="0" dirty="0">
              <a:solidFill>
                <a:schemeClr val="accent3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donating money and food to help the ______ of the landslide. (</a:t>
            </a: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victim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endParaRPr lang="en-US" sz="2000" b="0" dirty="0">
              <a:solidFill>
                <a:schemeClr val="accent3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local authorities _______ the villagers about a landslide yesterday. (</a:t>
            </a: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endParaRPr lang="en-US" sz="2000" b="0" dirty="0">
              <a:solidFill>
                <a:schemeClr val="accent3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Rescue _______ are trying hard to save people in the flooded area. (</a:t>
            </a:r>
            <a:r>
              <a:rPr lang="en-US" sz="2000" b="1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US" sz="2000" b="0" i="0" u="none" strike="noStrike" dirty="0">
                <a:solidFill>
                  <a:schemeClr val="accent3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b="0" dirty="0">
              <a:solidFill>
                <a:schemeClr val="accent3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</a:pPr>
            <a:br>
              <a:rPr lang="en-US" sz="2000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accent3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FBB4E-5826-17AB-7EF4-A7166DEE818B}"/>
              </a:ext>
            </a:extLst>
          </p:cNvPr>
          <p:cNvSpPr txBox="1"/>
          <p:nvPr/>
        </p:nvSpPr>
        <p:spPr>
          <a:xfrm>
            <a:off x="3182396" y="1208993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destruction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5D453-245B-2B4E-DC82-CD3EC2D9C6D5}"/>
              </a:ext>
            </a:extLst>
          </p:cNvPr>
          <p:cNvSpPr txBox="1"/>
          <p:nvPr/>
        </p:nvSpPr>
        <p:spPr>
          <a:xfrm>
            <a:off x="7175276" y="1910033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predictions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43AA6-F5FF-3F35-2FB0-B9A6111E36ED}"/>
              </a:ext>
            </a:extLst>
          </p:cNvPr>
          <p:cNvSpPr txBox="1"/>
          <p:nvPr/>
        </p:nvSpPr>
        <p:spPr>
          <a:xfrm>
            <a:off x="5645180" y="264764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victims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DE826-8E33-72BD-E908-4A5BCEECBF7C}"/>
              </a:ext>
            </a:extLst>
          </p:cNvPr>
          <p:cNvSpPr txBox="1"/>
          <p:nvPr/>
        </p:nvSpPr>
        <p:spPr>
          <a:xfrm>
            <a:off x="3090956" y="3358727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3417E-9364-986D-14B1-D125CFC5E879}"/>
              </a:ext>
            </a:extLst>
          </p:cNvPr>
          <p:cNvSpPr txBox="1"/>
          <p:nvPr/>
        </p:nvSpPr>
        <p:spPr>
          <a:xfrm>
            <a:off x="1751858" y="4049729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workers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792BF7-83B9-56DB-1793-BCBEE08553CC}"/>
              </a:ext>
            </a:extLst>
          </p:cNvPr>
          <p:cNvSpPr/>
          <p:nvPr/>
        </p:nvSpPr>
        <p:spPr>
          <a:xfrm>
            <a:off x="4199964" y="1396409"/>
            <a:ext cx="2966380" cy="27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682BA2-AAAE-1127-AADB-78B923260A9C}"/>
              </a:ext>
            </a:extLst>
          </p:cNvPr>
          <p:cNvSpPr/>
          <p:nvPr/>
        </p:nvSpPr>
        <p:spPr>
          <a:xfrm>
            <a:off x="1046517" y="2023565"/>
            <a:ext cx="1009112" cy="27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EB00D2-DAB4-7B3F-D867-0D1E4EE6BC49}"/>
              </a:ext>
            </a:extLst>
          </p:cNvPr>
          <p:cNvSpPr/>
          <p:nvPr/>
        </p:nvSpPr>
        <p:spPr>
          <a:xfrm>
            <a:off x="6397360" y="2597315"/>
            <a:ext cx="2012464" cy="27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7D51D-FE52-B353-772C-C12961080F28}"/>
              </a:ext>
            </a:extLst>
          </p:cNvPr>
          <p:cNvSpPr/>
          <p:nvPr/>
        </p:nvSpPr>
        <p:spPr>
          <a:xfrm>
            <a:off x="981678" y="3514582"/>
            <a:ext cx="756938" cy="27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F196C-4471-1050-9F18-540D22AAD9F3}"/>
              </a:ext>
            </a:extLst>
          </p:cNvPr>
          <p:cNvSpPr/>
          <p:nvPr/>
        </p:nvSpPr>
        <p:spPr>
          <a:xfrm>
            <a:off x="5247149" y="4427676"/>
            <a:ext cx="3110042" cy="27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Google Shape;1386;p41"/>
          <p:cNvSpPr txBox="1">
            <a:spLocks noGrp="1"/>
          </p:cNvSpPr>
          <p:nvPr>
            <p:ph type="title"/>
          </p:nvPr>
        </p:nvSpPr>
        <p:spPr>
          <a:xfrm>
            <a:off x="833413" y="2040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Put the verbs into the correct tense: the past simple or past continuous.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442683-B947-98C6-E15E-19645C8F87CB}"/>
              </a:ext>
            </a:extLst>
          </p:cNvPr>
          <p:cNvSpPr txBox="1"/>
          <p:nvPr/>
        </p:nvSpPr>
        <p:spPr>
          <a:xfrm>
            <a:off x="720000" y="1334993"/>
            <a:ext cx="81941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_____ you (do) _____ at 8 o’clock yesterday morning?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Last year, earthquakes (destroy) _________ a lot of houses in Japan.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(water) ____________ the flowers in his garden when the tornado (come) _____.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While they (call) __________ for help, the rescue workers (appear) ________.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 you (listen) ________ to music at 9 o’clock yesterday evening?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D109F-F3F3-F87A-8AA2-0F2DEBFAC68E}"/>
              </a:ext>
            </a:extLst>
          </p:cNvPr>
          <p:cNvSpPr txBox="1"/>
          <p:nvPr/>
        </p:nvSpPr>
        <p:spPr>
          <a:xfrm>
            <a:off x="1614445" y="133499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were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71913-496E-0B53-3456-A5C9C0597762}"/>
              </a:ext>
            </a:extLst>
          </p:cNvPr>
          <p:cNvSpPr txBox="1"/>
          <p:nvPr/>
        </p:nvSpPr>
        <p:spPr>
          <a:xfrm>
            <a:off x="3200684" y="1334993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doing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9C69F-C35D-C37B-4B0C-F0207541EF39}"/>
              </a:ext>
            </a:extLst>
          </p:cNvPr>
          <p:cNvSpPr txBox="1"/>
          <p:nvPr/>
        </p:nvSpPr>
        <p:spPr>
          <a:xfrm>
            <a:off x="4397657" y="1949585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destroyed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8B648-254A-2D0F-26F0-CBDC1888C3B7}"/>
              </a:ext>
            </a:extLst>
          </p:cNvPr>
          <p:cNvSpPr txBox="1"/>
          <p:nvPr/>
        </p:nvSpPr>
        <p:spPr>
          <a:xfrm>
            <a:off x="2203212" y="2558869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was watering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607F3-8990-0745-DD2C-741357FD4B37}"/>
              </a:ext>
            </a:extLst>
          </p:cNvPr>
          <p:cNvSpPr txBox="1"/>
          <p:nvPr/>
        </p:nvSpPr>
        <p:spPr>
          <a:xfrm>
            <a:off x="1515810" y="2868427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came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86710-E253-3129-802B-F1022B58449E}"/>
              </a:ext>
            </a:extLst>
          </p:cNvPr>
          <p:cNvSpPr txBox="1"/>
          <p:nvPr/>
        </p:nvSpPr>
        <p:spPr>
          <a:xfrm>
            <a:off x="2692820" y="3468891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were calling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A9F2C-A90B-2FCA-DEFA-AEC7968BFB56}"/>
              </a:ext>
            </a:extLst>
          </p:cNvPr>
          <p:cNvSpPr txBox="1"/>
          <p:nvPr/>
        </p:nvSpPr>
        <p:spPr>
          <a:xfrm>
            <a:off x="719577" y="3778283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appeared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B26EB-2139-8BBC-3F36-1E05758051BF}"/>
              </a:ext>
            </a:extLst>
          </p:cNvPr>
          <p:cNvSpPr txBox="1"/>
          <p:nvPr/>
        </p:nvSpPr>
        <p:spPr>
          <a:xfrm>
            <a:off x="1067437" y="436672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Were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01EDF-C2DC-2CC3-257F-0E44400B92CE}"/>
              </a:ext>
            </a:extLst>
          </p:cNvPr>
          <p:cNvSpPr txBox="1"/>
          <p:nvPr/>
        </p:nvSpPr>
        <p:spPr>
          <a:xfrm>
            <a:off x="3218972" y="4378913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listening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51"/>
          <p:cNvSpPr txBox="1">
            <a:spLocks noGrp="1"/>
          </p:cNvSpPr>
          <p:nvPr>
            <p:ph type="title"/>
          </p:nvPr>
        </p:nvSpPr>
        <p:spPr>
          <a:xfrm>
            <a:off x="103075" y="84595"/>
            <a:ext cx="69569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the sentences about you and your family members.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8C6FD-8D02-059E-3DB5-944C570B459F}"/>
              </a:ext>
            </a:extLst>
          </p:cNvPr>
          <p:cNvSpPr txBox="1"/>
          <p:nvPr/>
        </p:nvSpPr>
        <p:spPr>
          <a:xfrm>
            <a:off x="278035" y="1400373"/>
            <a:ext cx="5367034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7 p.m. yesterday, …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was ________________________________.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grandmother/ grandfather  ____________.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mother ____________________________.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father _____________________________. 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sister / brother ______________________.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rọn Bộ Ảnh Anime Gia Đình Hạnh Phúc, Độc Đáo Nhất Trong Thế ...">
            <a:extLst>
              <a:ext uri="{FF2B5EF4-FFF2-40B4-BE49-F238E27FC236}">
                <a16:creationId xmlns:a16="http://schemas.microsoft.com/office/drawing/2014/main" id="{4BD9329B-C9F2-16C7-4CBA-83965B32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96" y="1343666"/>
            <a:ext cx="3232047" cy="3123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51"/>
          <p:cNvSpPr txBox="1">
            <a:spLocks noGrp="1"/>
          </p:cNvSpPr>
          <p:nvPr>
            <p:ph type="title"/>
          </p:nvPr>
        </p:nvSpPr>
        <p:spPr>
          <a:xfrm>
            <a:off x="103075" y="84595"/>
            <a:ext cx="69569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the sentences about you and your family members.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8C6FD-8D02-059E-3DB5-944C570B459F}"/>
              </a:ext>
            </a:extLst>
          </p:cNvPr>
          <p:cNvSpPr txBox="1"/>
          <p:nvPr/>
        </p:nvSpPr>
        <p:spPr>
          <a:xfrm>
            <a:off x="278034" y="1279870"/>
            <a:ext cx="5633667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Suggest: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7 p.m. yesterday, ...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I was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my homework.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my grandmother / grandfather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 watching TV.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my mother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 reading a book.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my father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 drinking a tea.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my sister / brother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 washing dishes.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rọn Bộ Ảnh Anime Gia Đình Hạnh Phúc, Độc Đáo Nhất Trong Thế ...">
            <a:extLst>
              <a:ext uri="{FF2B5EF4-FFF2-40B4-BE49-F238E27FC236}">
                <a16:creationId xmlns:a16="http://schemas.microsoft.com/office/drawing/2014/main" id="{4BD9329B-C9F2-16C7-4CBA-83965B32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96" y="1343666"/>
            <a:ext cx="3232047" cy="3123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9;p44">
            <a:extLst>
              <a:ext uri="{FF2B5EF4-FFF2-40B4-BE49-F238E27FC236}">
                <a16:creationId xmlns:a16="http://schemas.microsoft.com/office/drawing/2014/main" id="{1EAEF2EE-0D16-F4CA-B270-1F6594C03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9050" y="1869300"/>
            <a:ext cx="60459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dirty="0"/>
              <a:t>T</a:t>
            </a:r>
            <a:r>
              <a:rPr lang="en" sz="10000" dirty="0"/>
              <a:t>hank you!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0"/>
          <p:cNvSpPr txBox="1">
            <a:spLocks noGrp="1"/>
          </p:cNvSpPr>
          <p:nvPr>
            <p:ph type="title"/>
          </p:nvPr>
        </p:nvSpPr>
        <p:spPr>
          <a:xfrm>
            <a:off x="720000" y="3316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VOCABULARY</a:t>
            </a:r>
            <a:endParaRPr sz="3600" dirty="0"/>
          </a:p>
        </p:txBody>
      </p:sp>
      <p:sp>
        <p:nvSpPr>
          <p:cNvPr id="1363" name="Google Shape;1363;p40"/>
          <p:cNvSpPr txBox="1">
            <a:spLocks noGrp="1"/>
          </p:cNvSpPr>
          <p:nvPr>
            <p:ph type="subTitle" idx="5"/>
          </p:nvPr>
        </p:nvSpPr>
        <p:spPr>
          <a:xfrm>
            <a:off x="1205639" y="1993550"/>
            <a:ext cx="3161523" cy="396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NATURAL DISASTERS</a:t>
            </a:r>
            <a:endParaRPr dirty="0"/>
          </a:p>
        </p:txBody>
      </p:sp>
      <p:sp>
        <p:nvSpPr>
          <p:cNvPr id="1364" name="Google Shape;1364;p40"/>
          <p:cNvSpPr txBox="1">
            <a:spLocks noGrp="1"/>
          </p:cNvSpPr>
          <p:nvPr>
            <p:ph type="subTitle" idx="7"/>
          </p:nvPr>
        </p:nvSpPr>
        <p:spPr>
          <a:xfrm>
            <a:off x="5437125" y="1993550"/>
            <a:ext cx="3753700" cy="351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WORDS DESCRIBING NATURAL DISASTERS</a:t>
            </a:r>
            <a:endParaRPr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7780FA-93D8-6522-E146-893D50425E7E}"/>
              </a:ext>
            </a:extLst>
          </p:cNvPr>
          <p:cNvGrpSpPr/>
          <p:nvPr/>
        </p:nvGrpSpPr>
        <p:grpSpPr>
          <a:xfrm>
            <a:off x="381264" y="1650473"/>
            <a:ext cx="621900" cy="621900"/>
            <a:chOff x="409050" y="1387678"/>
            <a:chExt cx="621900" cy="621900"/>
          </a:xfrm>
        </p:grpSpPr>
        <p:sp>
          <p:nvSpPr>
            <p:cNvPr id="1366" name="Google Shape;1366;p40"/>
            <p:cNvSpPr/>
            <p:nvPr/>
          </p:nvSpPr>
          <p:spPr>
            <a:xfrm>
              <a:off x="409050" y="1387678"/>
              <a:ext cx="621900" cy="621900"/>
            </a:xfrm>
            <a:prstGeom prst="flowChartAlternateProcess">
              <a:avLst/>
            </a:prstGeom>
            <a:solidFill>
              <a:schemeClr val="lt2">
                <a:alpha val="40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0" name="Google Shape;1370;p40"/>
            <p:cNvGrpSpPr/>
            <p:nvPr/>
          </p:nvGrpSpPr>
          <p:grpSpPr>
            <a:xfrm>
              <a:off x="597525" y="1515990"/>
              <a:ext cx="244950" cy="448035"/>
              <a:chOff x="4071725" y="1370575"/>
              <a:chExt cx="244950" cy="428250"/>
            </a:xfrm>
          </p:grpSpPr>
          <p:sp>
            <p:nvSpPr>
              <p:cNvPr id="1371" name="Google Shape;1371;p40"/>
              <p:cNvSpPr/>
              <p:nvPr/>
            </p:nvSpPr>
            <p:spPr>
              <a:xfrm>
                <a:off x="4125875" y="1583500"/>
                <a:ext cx="135375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4333" extrusionOk="0">
                    <a:moveTo>
                      <a:pt x="2710" y="639"/>
                    </a:moveTo>
                    <a:cubicBezTo>
                      <a:pt x="3005" y="1131"/>
                      <a:pt x="3249" y="1674"/>
                      <a:pt x="3300" y="2214"/>
                    </a:cubicBezTo>
                    <a:cubicBezTo>
                      <a:pt x="3052" y="2364"/>
                      <a:pt x="2855" y="2608"/>
                      <a:pt x="2710" y="2856"/>
                    </a:cubicBezTo>
                    <a:cubicBezTo>
                      <a:pt x="2560" y="2608"/>
                      <a:pt x="2414" y="2364"/>
                      <a:pt x="2166" y="2214"/>
                    </a:cubicBezTo>
                    <a:cubicBezTo>
                      <a:pt x="2217" y="1576"/>
                      <a:pt x="2513" y="985"/>
                      <a:pt x="2710" y="639"/>
                    </a:cubicBezTo>
                    <a:close/>
                    <a:moveTo>
                      <a:pt x="591" y="2017"/>
                    </a:moveTo>
                    <a:lnTo>
                      <a:pt x="591" y="2017"/>
                    </a:lnTo>
                    <a:cubicBezTo>
                      <a:pt x="1576" y="2265"/>
                      <a:pt x="2462" y="2805"/>
                      <a:pt x="2462" y="3840"/>
                    </a:cubicBezTo>
                    <a:lnTo>
                      <a:pt x="2119" y="3840"/>
                    </a:lnTo>
                    <a:cubicBezTo>
                      <a:pt x="1182" y="3643"/>
                      <a:pt x="741" y="2560"/>
                      <a:pt x="591" y="2017"/>
                    </a:cubicBezTo>
                    <a:close/>
                    <a:moveTo>
                      <a:pt x="4824" y="2017"/>
                    </a:moveTo>
                    <a:lnTo>
                      <a:pt x="4824" y="2017"/>
                    </a:lnTo>
                    <a:cubicBezTo>
                      <a:pt x="4679" y="2560"/>
                      <a:pt x="4285" y="3643"/>
                      <a:pt x="3300" y="3840"/>
                    </a:cubicBezTo>
                    <a:lnTo>
                      <a:pt x="2954" y="3840"/>
                    </a:lnTo>
                    <a:cubicBezTo>
                      <a:pt x="3005" y="2805"/>
                      <a:pt x="3840" y="2265"/>
                      <a:pt x="4824" y="2017"/>
                    </a:cubicBezTo>
                    <a:close/>
                    <a:moveTo>
                      <a:pt x="2710" y="1"/>
                    </a:moveTo>
                    <a:cubicBezTo>
                      <a:pt x="2611" y="1"/>
                      <a:pt x="2513" y="48"/>
                      <a:pt x="2462" y="147"/>
                    </a:cubicBezTo>
                    <a:cubicBezTo>
                      <a:pt x="2265" y="442"/>
                      <a:pt x="1871" y="1084"/>
                      <a:pt x="1674" y="1871"/>
                    </a:cubicBezTo>
                    <a:cubicBezTo>
                      <a:pt x="1331" y="1674"/>
                      <a:pt x="887" y="1525"/>
                      <a:pt x="445" y="1426"/>
                    </a:cubicBezTo>
                    <a:cubicBezTo>
                      <a:pt x="197" y="1426"/>
                      <a:pt x="1" y="1623"/>
                      <a:pt x="52" y="1820"/>
                    </a:cubicBezTo>
                    <a:cubicBezTo>
                      <a:pt x="99" y="2017"/>
                      <a:pt x="197" y="2608"/>
                      <a:pt x="493" y="3100"/>
                    </a:cubicBezTo>
                    <a:cubicBezTo>
                      <a:pt x="690" y="3395"/>
                      <a:pt x="839" y="3643"/>
                      <a:pt x="1083" y="3840"/>
                    </a:cubicBezTo>
                    <a:lnTo>
                      <a:pt x="394" y="3840"/>
                    </a:lnTo>
                    <a:cubicBezTo>
                      <a:pt x="249" y="3840"/>
                      <a:pt x="150" y="3939"/>
                      <a:pt x="150" y="4084"/>
                    </a:cubicBezTo>
                    <a:cubicBezTo>
                      <a:pt x="150" y="4234"/>
                      <a:pt x="249" y="4332"/>
                      <a:pt x="394" y="4332"/>
                    </a:cubicBezTo>
                    <a:lnTo>
                      <a:pt x="5072" y="4332"/>
                    </a:lnTo>
                    <a:cubicBezTo>
                      <a:pt x="5218" y="4332"/>
                      <a:pt x="5316" y="4234"/>
                      <a:pt x="5316" y="4084"/>
                    </a:cubicBezTo>
                    <a:cubicBezTo>
                      <a:pt x="5316" y="3939"/>
                      <a:pt x="5218" y="3840"/>
                      <a:pt x="5072" y="3840"/>
                    </a:cubicBezTo>
                    <a:lnTo>
                      <a:pt x="4383" y="3840"/>
                    </a:lnTo>
                    <a:cubicBezTo>
                      <a:pt x="4923" y="3348"/>
                      <a:pt x="5269" y="2560"/>
                      <a:pt x="5415" y="1820"/>
                    </a:cubicBezTo>
                    <a:cubicBezTo>
                      <a:pt x="5415" y="1623"/>
                      <a:pt x="5218" y="1426"/>
                      <a:pt x="5021" y="1426"/>
                    </a:cubicBezTo>
                    <a:cubicBezTo>
                      <a:pt x="4580" y="1525"/>
                      <a:pt x="4135" y="1674"/>
                      <a:pt x="3741" y="1871"/>
                    </a:cubicBezTo>
                    <a:cubicBezTo>
                      <a:pt x="3643" y="1281"/>
                      <a:pt x="3348" y="639"/>
                      <a:pt x="3005" y="147"/>
                    </a:cubicBezTo>
                    <a:cubicBezTo>
                      <a:pt x="2954" y="48"/>
                      <a:pt x="2855" y="1"/>
                      <a:pt x="2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4071725" y="1370575"/>
                <a:ext cx="244950" cy="42825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17130" extrusionOk="0">
                    <a:moveTo>
                      <a:pt x="7632" y="493"/>
                    </a:moveTo>
                    <a:cubicBezTo>
                      <a:pt x="7829" y="493"/>
                      <a:pt x="7927" y="643"/>
                      <a:pt x="7927" y="788"/>
                    </a:cubicBezTo>
                    <a:lnTo>
                      <a:pt x="7927" y="2166"/>
                    </a:lnTo>
                    <a:cubicBezTo>
                      <a:pt x="7927" y="2363"/>
                      <a:pt x="7829" y="2513"/>
                      <a:pt x="7632" y="2513"/>
                    </a:cubicBezTo>
                    <a:lnTo>
                      <a:pt x="2167" y="2513"/>
                    </a:lnTo>
                    <a:cubicBezTo>
                      <a:pt x="1970" y="2513"/>
                      <a:pt x="1824" y="2363"/>
                      <a:pt x="1824" y="2166"/>
                    </a:cubicBezTo>
                    <a:lnTo>
                      <a:pt x="1824" y="788"/>
                    </a:lnTo>
                    <a:cubicBezTo>
                      <a:pt x="1824" y="643"/>
                      <a:pt x="1970" y="493"/>
                      <a:pt x="2167" y="493"/>
                    </a:cubicBezTo>
                    <a:lnTo>
                      <a:pt x="2513" y="493"/>
                    </a:lnTo>
                    <a:lnTo>
                      <a:pt x="2513" y="1036"/>
                    </a:lnTo>
                    <a:cubicBezTo>
                      <a:pt x="2513" y="1182"/>
                      <a:pt x="2611" y="1332"/>
                      <a:pt x="2757" y="1332"/>
                    </a:cubicBezTo>
                    <a:cubicBezTo>
                      <a:pt x="2907" y="1332"/>
                      <a:pt x="3005" y="1182"/>
                      <a:pt x="3005" y="1036"/>
                    </a:cubicBezTo>
                    <a:lnTo>
                      <a:pt x="3005" y="493"/>
                    </a:lnTo>
                    <a:lnTo>
                      <a:pt x="3938" y="493"/>
                    </a:lnTo>
                    <a:lnTo>
                      <a:pt x="3938" y="1036"/>
                    </a:lnTo>
                    <a:cubicBezTo>
                      <a:pt x="3938" y="1182"/>
                      <a:pt x="4037" y="1332"/>
                      <a:pt x="4187" y="1332"/>
                    </a:cubicBezTo>
                    <a:cubicBezTo>
                      <a:pt x="4332" y="1332"/>
                      <a:pt x="4431" y="1182"/>
                      <a:pt x="4431" y="1036"/>
                    </a:cubicBezTo>
                    <a:lnTo>
                      <a:pt x="4431" y="493"/>
                    </a:lnTo>
                    <a:lnTo>
                      <a:pt x="5368" y="493"/>
                    </a:lnTo>
                    <a:lnTo>
                      <a:pt x="5368" y="1036"/>
                    </a:lnTo>
                    <a:cubicBezTo>
                      <a:pt x="5368" y="1182"/>
                      <a:pt x="5466" y="1332"/>
                      <a:pt x="5612" y="1332"/>
                    </a:cubicBezTo>
                    <a:cubicBezTo>
                      <a:pt x="5762" y="1332"/>
                      <a:pt x="5860" y="1182"/>
                      <a:pt x="5860" y="1036"/>
                    </a:cubicBezTo>
                    <a:lnTo>
                      <a:pt x="5860" y="493"/>
                    </a:lnTo>
                    <a:lnTo>
                      <a:pt x="6746" y="493"/>
                    </a:lnTo>
                    <a:lnTo>
                      <a:pt x="6746" y="1036"/>
                    </a:lnTo>
                    <a:cubicBezTo>
                      <a:pt x="6746" y="1182"/>
                      <a:pt x="6892" y="1332"/>
                      <a:pt x="6990" y="1332"/>
                    </a:cubicBezTo>
                    <a:cubicBezTo>
                      <a:pt x="7140" y="1332"/>
                      <a:pt x="7286" y="1182"/>
                      <a:pt x="7286" y="1036"/>
                    </a:cubicBezTo>
                    <a:lnTo>
                      <a:pt x="7286" y="493"/>
                    </a:lnTo>
                    <a:close/>
                    <a:moveTo>
                      <a:pt x="7238" y="3005"/>
                    </a:moveTo>
                    <a:lnTo>
                      <a:pt x="7238" y="3643"/>
                    </a:lnTo>
                    <a:lnTo>
                      <a:pt x="2513" y="3643"/>
                    </a:lnTo>
                    <a:lnTo>
                      <a:pt x="2513" y="3005"/>
                    </a:lnTo>
                    <a:close/>
                    <a:moveTo>
                      <a:pt x="9306" y="14917"/>
                    </a:moveTo>
                    <a:lnTo>
                      <a:pt x="9306" y="15606"/>
                    </a:lnTo>
                    <a:cubicBezTo>
                      <a:pt x="9306" y="16196"/>
                      <a:pt x="8813" y="16637"/>
                      <a:pt x="8270" y="16637"/>
                    </a:cubicBezTo>
                    <a:lnTo>
                      <a:pt x="1529" y="16637"/>
                    </a:lnTo>
                    <a:cubicBezTo>
                      <a:pt x="938" y="16637"/>
                      <a:pt x="493" y="16196"/>
                      <a:pt x="493" y="15606"/>
                    </a:cubicBezTo>
                    <a:lnTo>
                      <a:pt x="493" y="14917"/>
                    </a:lnTo>
                    <a:close/>
                    <a:moveTo>
                      <a:pt x="2167" y="1"/>
                    </a:moveTo>
                    <a:cubicBezTo>
                      <a:pt x="1726" y="1"/>
                      <a:pt x="1332" y="347"/>
                      <a:pt x="1332" y="788"/>
                    </a:cubicBezTo>
                    <a:lnTo>
                      <a:pt x="1332" y="2166"/>
                    </a:lnTo>
                    <a:cubicBezTo>
                      <a:pt x="1332" y="2611"/>
                      <a:pt x="1627" y="2907"/>
                      <a:pt x="2021" y="3005"/>
                    </a:cubicBezTo>
                    <a:lnTo>
                      <a:pt x="2021" y="3793"/>
                    </a:lnTo>
                    <a:lnTo>
                      <a:pt x="690" y="5171"/>
                    </a:lnTo>
                    <a:cubicBezTo>
                      <a:pt x="249" y="5663"/>
                      <a:pt x="1" y="6352"/>
                      <a:pt x="1" y="6990"/>
                    </a:cubicBezTo>
                    <a:lnTo>
                      <a:pt x="1" y="15606"/>
                    </a:lnTo>
                    <a:cubicBezTo>
                      <a:pt x="1" y="16441"/>
                      <a:pt x="690" y="17130"/>
                      <a:pt x="1529" y="17130"/>
                    </a:cubicBezTo>
                    <a:lnTo>
                      <a:pt x="8270" y="17130"/>
                    </a:lnTo>
                    <a:cubicBezTo>
                      <a:pt x="9109" y="17130"/>
                      <a:pt x="9798" y="16441"/>
                      <a:pt x="9798" y="15606"/>
                    </a:cubicBezTo>
                    <a:lnTo>
                      <a:pt x="9798" y="13783"/>
                    </a:lnTo>
                    <a:cubicBezTo>
                      <a:pt x="9798" y="13637"/>
                      <a:pt x="9699" y="13538"/>
                      <a:pt x="9550" y="13538"/>
                    </a:cubicBezTo>
                    <a:cubicBezTo>
                      <a:pt x="9404" y="13538"/>
                      <a:pt x="9306" y="13637"/>
                      <a:pt x="9306" y="13783"/>
                    </a:cubicBezTo>
                    <a:lnTo>
                      <a:pt x="9306" y="14424"/>
                    </a:lnTo>
                    <a:lnTo>
                      <a:pt x="493" y="14424"/>
                    </a:lnTo>
                    <a:lnTo>
                      <a:pt x="493" y="7384"/>
                    </a:lnTo>
                    <a:lnTo>
                      <a:pt x="1281" y="7384"/>
                    </a:lnTo>
                    <a:cubicBezTo>
                      <a:pt x="1430" y="7384"/>
                      <a:pt x="1529" y="7238"/>
                      <a:pt x="1529" y="7140"/>
                    </a:cubicBezTo>
                    <a:cubicBezTo>
                      <a:pt x="1529" y="6990"/>
                      <a:pt x="1430" y="6844"/>
                      <a:pt x="1281" y="6844"/>
                    </a:cubicBezTo>
                    <a:lnTo>
                      <a:pt x="493" y="6844"/>
                    </a:lnTo>
                    <a:cubicBezTo>
                      <a:pt x="544" y="6352"/>
                      <a:pt x="741" y="5907"/>
                      <a:pt x="1084" y="5513"/>
                    </a:cubicBezTo>
                    <a:lnTo>
                      <a:pt x="2363" y="4135"/>
                    </a:lnTo>
                    <a:lnTo>
                      <a:pt x="7384" y="4135"/>
                    </a:lnTo>
                    <a:lnTo>
                      <a:pt x="8715" y="5513"/>
                    </a:lnTo>
                    <a:cubicBezTo>
                      <a:pt x="9057" y="5907"/>
                      <a:pt x="9254" y="6352"/>
                      <a:pt x="9306" y="6844"/>
                    </a:cubicBezTo>
                    <a:lnTo>
                      <a:pt x="2462" y="6844"/>
                    </a:lnTo>
                    <a:cubicBezTo>
                      <a:pt x="2316" y="6844"/>
                      <a:pt x="2218" y="6990"/>
                      <a:pt x="2218" y="7140"/>
                    </a:cubicBezTo>
                    <a:cubicBezTo>
                      <a:pt x="2218" y="7238"/>
                      <a:pt x="2316" y="7384"/>
                      <a:pt x="2462" y="7384"/>
                    </a:cubicBezTo>
                    <a:lnTo>
                      <a:pt x="9306" y="7384"/>
                    </a:lnTo>
                    <a:lnTo>
                      <a:pt x="9306" y="12601"/>
                    </a:lnTo>
                    <a:cubicBezTo>
                      <a:pt x="9306" y="12751"/>
                      <a:pt x="9404" y="12849"/>
                      <a:pt x="9550" y="12849"/>
                    </a:cubicBezTo>
                    <a:cubicBezTo>
                      <a:pt x="9699" y="12849"/>
                      <a:pt x="9798" y="12751"/>
                      <a:pt x="9798" y="12601"/>
                    </a:cubicBezTo>
                    <a:lnTo>
                      <a:pt x="9798" y="6990"/>
                    </a:lnTo>
                    <a:cubicBezTo>
                      <a:pt x="9798" y="6352"/>
                      <a:pt x="9550" y="5663"/>
                      <a:pt x="9057" y="5171"/>
                    </a:cubicBezTo>
                    <a:lnTo>
                      <a:pt x="7778" y="3793"/>
                    </a:lnTo>
                    <a:lnTo>
                      <a:pt x="7778" y="3005"/>
                    </a:lnTo>
                    <a:cubicBezTo>
                      <a:pt x="8124" y="2907"/>
                      <a:pt x="8420" y="2611"/>
                      <a:pt x="8420" y="2166"/>
                    </a:cubicBezTo>
                    <a:lnTo>
                      <a:pt x="8420" y="788"/>
                    </a:lnTo>
                    <a:cubicBezTo>
                      <a:pt x="8420" y="347"/>
                      <a:pt x="8073" y="1"/>
                      <a:pt x="7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BCBF17-2A90-7753-8215-B865AB7D6869}"/>
              </a:ext>
            </a:extLst>
          </p:cNvPr>
          <p:cNvGrpSpPr/>
          <p:nvPr/>
        </p:nvGrpSpPr>
        <p:grpSpPr>
          <a:xfrm>
            <a:off x="4776839" y="1650473"/>
            <a:ext cx="621900" cy="621900"/>
            <a:chOff x="4705399" y="1454950"/>
            <a:chExt cx="621900" cy="621900"/>
          </a:xfrm>
        </p:grpSpPr>
        <p:sp>
          <p:nvSpPr>
            <p:cNvPr id="1369" name="Google Shape;1369;p40"/>
            <p:cNvSpPr/>
            <p:nvPr/>
          </p:nvSpPr>
          <p:spPr>
            <a:xfrm>
              <a:off x="4705399" y="1454950"/>
              <a:ext cx="621900" cy="621900"/>
            </a:xfrm>
            <a:prstGeom prst="flowChartAlternateProcess">
              <a:avLst/>
            </a:prstGeom>
            <a:solidFill>
              <a:schemeClr val="lt2">
                <a:alpha val="40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3" name="Google Shape;1373;p40"/>
            <p:cNvGrpSpPr/>
            <p:nvPr/>
          </p:nvGrpSpPr>
          <p:grpSpPr>
            <a:xfrm>
              <a:off x="4791150" y="1567775"/>
              <a:ext cx="450400" cy="396250"/>
              <a:chOff x="6204275" y="2724150"/>
              <a:chExt cx="450400" cy="396250"/>
            </a:xfrm>
          </p:grpSpPr>
          <p:sp>
            <p:nvSpPr>
              <p:cNvPr id="1374" name="Google Shape;1374;p40"/>
              <p:cNvSpPr/>
              <p:nvPr/>
            </p:nvSpPr>
            <p:spPr>
              <a:xfrm>
                <a:off x="6322425" y="2876725"/>
                <a:ext cx="15870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6353" extrusionOk="0">
                    <a:moveTo>
                      <a:pt x="3150" y="2316"/>
                    </a:moveTo>
                    <a:cubicBezTo>
                      <a:pt x="3296" y="2513"/>
                      <a:pt x="3446" y="2856"/>
                      <a:pt x="3493" y="3202"/>
                    </a:cubicBezTo>
                    <a:cubicBezTo>
                      <a:pt x="3347" y="3301"/>
                      <a:pt x="3249" y="3399"/>
                      <a:pt x="3150" y="3545"/>
                    </a:cubicBezTo>
                    <a:cubicBezTo>
                      <a:pt x="3052" y="3399"/>
                      <a:pt x="2953" y="3301"/>
                      <a:pt x="2855" y="3202"/>
                    </a:cubicBezTo>
                    <a:cubicBezTo>
                      <a:pt x="2902" y="2856"/>
                      <a:pt x="3052" y="2513"/>
                      <a:pt x="3150" y="2316"/>
                    </a:cubicBezTo>
                    <a:close/>
                    <a:moveTo>
                      <a:pt x="1772" y="3202"/>
                    </a:moveTo>
                    <a:lnTo>
                      <a:pt x="1772" y="3202"/>
                    </a:lnTo>
                    <a:cubicBezTo>
                      <a:pt x="1918" y="3250"/>
                      <a:pt x="2115" y="3348"/>
                      <a:pt x="2312" y="3446"/>
                    </a:cubicBezTo>
                    <a:cubicBezTo>
                      <a:pt x="2658" y="3695"/>
                      <a:pt x="2855" y="3990"/>
                      <a:pt x="2902" y="4332"/>
                    </a:cubicBezTo>
                    <a:lnTo>
                      <a:pt x="2757" y="4332"/>
                    </a:lnTo>
                    <a:cubicBezTo>
                      <a:pt x="2166" y="4234"/>
                      <a:pt x="1918" y="3643"/>
                      <a:pt x="1772" y="3202"/>
                    </a:cubicBezTo>
                    <a:close/>
                    <a:moveTo>
                      <a:pt x="4528" y="3202"/>
                    </a:moveTo>
                    <a:lnTo>
                      <a:pt x="4528" y="3202"/>
                    </a:lnTo>
                    <a:cubicBezTo>
                      <a:pt x="4430" y="3643"/>
                      <a:pt x="4135" y="4234"/>
                      <a:pt x="3544" y="4332"/>
                    </a:cubicBezTo>
                    <a:lnTo>
                      <a:pt x="3446" y="4332"/>
                    </a:lnTo>
                    <a:cubicBezTo>
                      <a:pt x="3446" y="3990"/>
                      <a:pt x="3642" y="3695"/>
                      <a:pt x="4036" y="3446"/>
                    </a:cubicBezTo>
                    <a:cubicBezTo>
                      <a:pt x="4182" y="3348"/>
                      <a:pt x="4379" y="3250"/>
                      <a:pt x="4528" y="3202"/>
                    </a:cubicBezTo>
                    <a:close/>
                    <a:moveTo>
                      <a:pt x="3150" y="544"/>
                    </a:moveTo>
                    <a:cubicBezTo>
                      <a:pt x="4627" y="544"/>
                      <a:pt x="5808" y="1726"/>
                      <a:pt x="5808" y="3202"/>
                    </a:cubicBezTo>
                    <a:cubicBezTo>
                      <a:pt x="5808" y="3596"/>
                      <a:pt x="5710" y="3990"/>
                      <a:pt x="5560" y="4332"/>
                    </a:cubicBezTo>
                    <a:lnTo>
                      <a:pt x="4528" y="4332"/>
                    </a:lnTo>
                    <a:cubicBezTo>
                      <a:pt x="4627" y="4234"/>
                      <a:pt x="4725" y="4088"/>
                      <a:pt x="4824" y="3939"/>
                    </a:cubicBezTo>
                    <a:cubicBezTo>
                      <a:pt x="5021" y="3545"/>
                      <a:pt x="5119" y="3151"/>
                      <a:pt x="5166" y="2954"/>
                    </a:cubicBezTo>
                    <a:cubicBezTo>
                      <a:pt x="5166" y="2856"/>
                      <a:pt x="5119" y="2757"/>
                      <a:pt x="5068" y="2710"/>
                    </a:cubicBezTo>
                    <a:cubicBezTo>
                      <a:pt x="4969" y="2612"/>
                      <a:pt x="4871" y="2612"/>
                      <a:pt x="4773" y="2612"/>
                    </a:cubicBezTo>
                    <a:cubicBezTo>
                      <a:pt x="4528" y="2659"/>
                      <a:pt x="4233" y="2757"/>
                      <a:pt x="3938" y="2907"/>
                    </a:cubicBezTo>
                    <a:cubicBezTo>
                      <a:pt x="3839" y="2364"/>
                      <a:pt x="3544" y="1923"/>
                      <a:pt x="3446" y="1726"/>
                    </a:cubicBezTo>
                    <a:cubicBezTo>
                      <a:pt x="3347" y="1627"/>
                      <a:pt x="3249" y="1576"/>
                      <a:pt x="3150" y="1576"/>
                    </a:cubicBezTo>
                    <a:cubicBezTo>
                      <a:pt x="3052" y="1576"/>
                      <a:pt x="2953" y="1627"/>
                      <a:pt x="2902" y="1726"/>
                    </a:cubicBezTo>
                    <a:cubicBezTo>
                      <a:pt x="2757" y="1923"/>
                      <a:pt x="2508" y="2364"/>
                      <a:pt x="2363" y="2907"/>
                    </a:cubicBezTo>
                    <a:cubicBezTo>
                      <a:pt x="2115" y="2757"/>
                      <a:pt x="1819" y="2659"/>
                      <a:pt x="1524" y="2612"/>
                    </a:cubicBezTo>
                    <a:cubicBezTo>
                      <a:pt x="1426" y="2612"/>
                      <a:pt x="1327" y="2612"/>
                      <a:pt x="1229" y="2710"/>
                    </a:cubicBezTo>
                    <a:cubicBezTo>
                      <a:pt x="1181" y="2757"/>
                      <a:pt x="1130" y="2856"/>
                      <a:pt x="1181" y="2954"/>
                    </a:cubicBezTo>
                    <a:cubicBezTo>
                      <a:pt x="1181" y="3151"/>
                      <a:pt x="1280" y="3545"/>
                      <a:pt x="1524" y="3939"/>
                    </a:cubicBezTo>
                    <a:cubicBezTo>
                      <a:pt x="1575" y="4088"/>
                      <a:pt x="1674" y="4234"/>
                      <a:pt x="1772" y="4332"/>
                    </a:cubicBezTo>
                    <a:lnTo>
                      <a:pt x="788" y="4332"/>
                    </a:lnTo>
                    <a:cubicBezTo>
                      <a:pt x="591" y="3990"/>
                      <a:pt x="492" y="3596"/>
                      <a:pt x="492" y="3202"/>
                    </a:cubicBezTo>
                    <a:cubicBezTo>
                      <a:pt x="492" y="1726"/>
                      <a:pt x="1721" y="544"/>
                      <a:pt x="3150" y="544"/>
                    </a:cubicBezTo>
                    <a:close/>
                    <a:moveTo>
                      <a:pt x="5218" y="4876"/>
                    </a:moveTo>
                    <a:cubicBezTo>
                      <a:pt x="4725" y="5466"/>
                      <a:pt x="3985" y="5860"/>
                      <a:pt x="3150" y="5860"/>
                    </a:cubicBezTo>
                    <a:cubicBezTo>
                      <a:pt x="2312" y="5860"/>
                      <a:pt x="1575" y="5466"/>
                      <a:pt x="1083" y="4876"/>
                    </a:cubicBezTo>
                    <a:close/>
                    <a:moveTo>
                      <a:pt x="3150" y="1"/>
                    </a:moveTo>
                    <a:cubicBezTo>
                      <a:pt x="1426" y="1"/>
                      <a:pt x="0" y="1430"/>
                      <a:pt x="0" y="3202"/>
                    </a:cubicBezTo>
                    <a:cubicBezTo>
                      <a:pt x="0" y="4923"/>
                      <a:pt x="1426" y="6352"/>
                      <a:pt x="3150" y="6352"/>
                    </a:cubicBezTo>
                    <a:cubicBezTo>
                      <a:pt x="4922" y="6352"/>
                      <a:pt x="6348" y="4923"/>
                      <a:pt x="6348" y="3202"/>
                    </a:cubicBezTo>
                    <a:cubicBezTo>
                      <a:pt x="6348" y="1430"/>
                      <a:pt x="4922" y="1"/>
                      <a:pt x="3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6204275" y="2724150"/>
                <a:ext cx="450400" cy="396250"/>
              </a:xfrm>
              <a:custGeom>
                <a:avLst/>
                <a:gdLst/>
                <a:ahLst/>
                <a:cxnLst/>
                <a:rect l="l" t="t" r="r" b="b"/>
                <a:pathLst>
                  <a:path w="18016" h="15850" extrusionOk="0">
                    <a:moveTo>
                      <a:pt x="10778" y="1725"/>
                    </a:moveTo>
                    <a:cubicBezTo>
                      <a:pt x="11271" y="1725"/>
                      <a:pt x="11519" y="2265"/>
                      <a:pt x="11172" y="2611"/>
                    </a:cubicBezTo>
                    <a:lnTo>
                      <a:pt x="11026" y="2808"/>
                    </a:lnTo>
                    <a:lnTo>
                      <a:pt x="3100" y="2808"/>
                    </a:lnTo>
                    <a:cubicBezTo>
                      <a:pt x="2608" y="2808"/>
                      <a:pt x="2214" y="3249"/>
                      <a:pt x="2214" y="3741"/>
                    </a:cubicBezTo>
                    <a:cubicBezTo>
                      <a:pt x="2214" y="4037"/>
                      <a:pt x="2364" y="4332"/>
                      <a:pt x="2608" y="4482"/>
                    </a:cubicBezTo>
                    <a:lnTo>
                      <a:pt x="2560" y="5466"/>
                    </a:lnTo>
                    <a:cubicBezTo>
                      <a:pt x="2531" y="5471"/>
                      <a:pt x="2501" y="5473"/>
                      <a:pt x="2472" y="5473"/>
                    </a:cubicBezTo>
                    <a:cubicBezTo>
                      <a:pt x="2209" y="5473"/>
                      <a:pt x="1965" y="5287"/>
                      <a:pt x="1919" y="5021"/>
                    </a:cubicBezTo>
                    <a:cubicBezTo>
                      <a:pt x="1773" y="4430"/>
                      <a:pt x="1722" y="3840"/>
                      <a:pt x="1722" y="3399"/>
                    </a:cubicBezTo>
                    <a:cubicBezTo>
                      <a:pt x="1722" y="2462"/>
                      <a:pt x="2462" y="1725"/>
                      <a:pt x="3395" y="1725"/>
                    </a:cubicBezTo>
                    <a:close/>
                    <a:moveTo>
                      <a:pt x="17079" y="4285"/>
                    </a:moveTo>
                    <a:cubicBezTo>
                      <a:pt x="17276" y="4285"/>
                      <a:pt x="17472" y="4482"/>
                      <a:pt x="17472" y="4679"/>
                    </a:cubicBezTo>
                    <a:lnTo>
                      <a:pt x="17472" y="7088"/>
                    </a:lnTo>
                    <a:cubicBezTo>
                      <a:pt x="17472" y="7336"/>
                      <a:pt x="17276" y="7482"/>
                      <a:pt x="17079" y="7482"/>
                    </a:cubicBezTo>
                    <a:cubicBezTo>
                      <a:pt x="16835" y="7482"/>
                      <a:pt x="16638" y="7336"/>
                      <a:pt x="16638" y="7088"/>
                    </a:cubicBezTo>
                    <a:lnTo>
                      <a:pt x="16638" y="4679"/>
                    </a:lnTo>
                    <a:cubicBezTo>
                      <a:pt x="16638" y="4482"/>
                      <a:pt x="16835" y="4285"/>
                      <a:pt x="17079" y="4285"/>
                    </a:cubicBezTo>
                    <a:close/>
                    <a:moveTo>
                      <a:pt x="11074" y="544"/>
                    </a:moveTo>
                    <a:cubicBezTo>
                      <a:pt x="11912" y="544"/>
                      <a:pt x="12601" y="1233"/>
                      <a:pt x="12601" y="2068"/>
                    </a:cubicBezTo>
                    <a:lnTo>
                      <a:pt x="12601" y="2808"/>
                    </a:lnTo>
                    <a:lnTo>
                      <a:pt x="11716" y="2808"/>
                    </a:lnTo>
                    <a:cubicBezTo>
                      <a:pt x="12109" y="2119"/>
                      <a:pt x="11617" y="1182"/>
                      <a:pt x="10778" y="1182"/>
                    </a:cubicBezTo>
                    <a:lnTo>
                      <a:pt x="3395" y="1182"/>
                    </a:lnTo>
                    <a:cubicBezTo>
                      <a:pt x="2167" y="1182"/>
                      <a:pt x="1182" y="2166"/>
                      <a:pt x="1182" y="3399"/>
                    </a:cubicBezTo>
                    <a:cubicBezTo>
                      <a:pt x="1182" y="3891"/>
                      <a:pt x="1281" y="4529"/>
                      <a:pt x="1426" y="5120"/>
                    </a:cubicBezTo>
                    <a:cubicBezTo>
                      <a:pt x="1525" y="5663"/>
                      <a:pt x="2017" y="6006"/>
                      <a:pt x="2509" y="6006"/>
                    </a:cubicBezTo>
                    <a:lnTo>
                      <a:pt x="2364" y="8616"/>
                    </a:lnTo>
                    <a:cubicBezTo>
                      <a:pt x="1182" y="7140"/>
                      <a:pt x="540" y="5316"/>
                      <a:pt x="540" y="3399"/>
                    </a:cubicBezTo>
                    <a:cubicBezTo>
                      <a:pt x="540" y="1824"/>
                      <a:pt x="1820" y="544"/>
                      <a:pt x="3395" y="544"/>
                    </a:cubicBezTo>
                    <a:close/>
                    <a:moveTo>
                      <a:pt x="12649" y="3348"/>
                    </a:moveTo>
                    <a:cubicBezTo>
                      <a:pt x="12897" y="3348"/>
                      <a:pt x="13043" y="3545"/>
                      <a:pt x="13043" y="3741"/>
                    </a:cubicBezTo>
                    <a:cubicBezTo>
                      <a:pt x="13043" y="3938"/>
                      <a:pt x="12897" y="4135"/>
                      <a:pt x="12649" y="4135"/>
                    </a:cubicBezTo>
                    <a:lnTo>
                      <a:pt x="5021" y="4135"/>
                    </a:lnTo>
                    <a:cubicBezTo>
                      <a:pt x="4872" y="4135"/>
                      <a:pt x="4773" y="4234"/>
                      <a:pt x="4773" y="4383"/>
                    </a:cubicBezTo>
                    <a:cubicBezTo>
                      <a:pt x="4773" y="4529"/>
                      <a:pt x="4872" y="4627"/>
                      <a:pt x="5021" y="4627"/>
                    </a:cubicBezTo>
                    <a:lnTo>
                      <a:pt x="12649" y="4627"/>
                    </a:lnTo>
                    <a:cubicBezTo>
                      <a:pt x="12649" y="5120"/>
                      <a:pt x="13141" y="13538"/>
                      <a:pt x="13192" y="14030"/>
                    </a:cubicBezTo>
                    <a:lnTo>
                      <a:pt x="2608" y="14030"/>
                    </a:lnTo>
                    <a:lnTo>
                      <a:pt x="3100" y="4627"/>
                    </a:lnTo>
                    <a:lnTo>
                      <a:pt x="3789" y="4627"/>
                    </a:lnTo>
                    <a:cubicBezTo>
                      <a:pt x="3939" y="4627"/>
                      <a:pt x="4037" y="4529"/>
                      <a:pt x="4037" y="4383"/>
                    </a:cubicBezTo>
                    <a:cubicBezTo>
                      <a:pt x="4037" y="4234"/>
                      <a:pt x="3939" y="4135"/>
                      <a:pt x="3789" y="4135"/>
                    </a:cubicBezTo>
                    <a:lnTo>
                      <a:pt x="3100" y="4135"/>
                    </a:lnTo>
                    <a:cubicBezTo>
                      <a:pt x="3053" y="4135"/>
                      <a:pt x="3001" y="4088"/>
                      <a:pt x="2954" y="4088"/>
                    </a:cubicBezTo>
                    <a:cubicBezTo>
                      <a:pt x="2805" y="4037"/>
                      <a:pt x="2706" y="3891"/>
                      <a:pt x="2706" y="3741"/>
                    </a:cubicBezTo>
                    <a:cubicBezTo>
                      <a:pt x="2706" y="3545"/>
                      <a:pt x="2903" y="3348"/>
                      <a:pt x="3100" y="3348"/>
                    </a:cubicBezTo>
                    <a:close/>
                    <a:moveTo>
                      <a:pt x="13291" y="14570"/>
                    </a:moveTo>
                    <a:cubicBezTo>
                      <a:pt x="13487" y="14570"/>
                      <a:pt x="13684" y="14720"/>
                      <a:pt x="13684" y="14916"/>
                    </a:cubicBezTo>
                    <a:cubicBezTo>
                      <a:pt x="13684" y="15161"/>
                      <a:pt x="13535" y="15310"/>
                      <a:pt x="13291" y="15310"/>
                    </a:cubicBezTo>
                    <a:lnTo>
                      <a:pt x="2462" y="15310"/>
                    </a:lnTo>
                    <a:cubicBezTo>
                      <a:pt x="2265" y="15310"/>
                      <a:pt x="2068" y="15161"/>
                      <a:pt x="2068" y="14916"/>
                    </a:cubicBezTo>
                    <a:cubicBezTo>
                      <a:pt x="2068" y="14720"/>
                      <a:pt x="2265" y="14570"/>
                      <a:pt x="2462" y="14570"/>
                    </a:cubicBezTo>
                    <a:close/>
                    <a:moveTo>
                      <a:pt x="3395" y="1"/>
                    </a:moveTo>
                    <a:cubicBezTo>
                      <a:pt x="1525" y="1"/>
                      <a:pt x="1" y="1528"/>
                      <a:pt x="1" y="3399"/>
                    </a:cubicBezTo>
                    <a:cubicBezTo>
                      <a:pt x="1" y="5612"/>
                      <a:pt x="836" y="7730"/>
                      <a:pt x="2312" y="9404"/>
                    </a:cubicBezTo>
                    <a:lnTo>
                      <a:pt x="2068" y="14129"/>
                    </a:lnTo>
                    <a:cubicBezTo>
                      <a:pt x="1773" y="14275"/>
                      <a:pt x="1576" y="14570"/>
                      <a:pt x="1576" y="14916"/>
                    </a:cubicBezTo>
                    <a:cubicBezTo>
                      <a:pt x="1576" y="15409"/>
                      <a:pt x="1970" y="15850"/>
                      <a:pt x="2462" y="15850"/>
                    </a:cubicBezTo>
                    <a:lnTo>
                      <a:pt x="13291" y="15850"/>
                    </a:lnTo>
                    <a:cubicBezTo>
                      <a:pt x="13783" y="15850"/>
                      <a:pt x="14224" y="15409"/>
                      <a:pt x="14224" y="14916"/>
                    </a:cubicBezTo>
                    <a:cubicBezTo>
                      <a:pt x="14224" y="14570"/>
                      <a:pt x="14027" y="14275"/>
                      <a:pt x="13732" y="14129"/>
                    </a:cubicBezTo>
                    <a:lnTo>
                      <a:pt x="13684" y="13243"/>
                    </a:lnTo>
                    <a:lnTo>
                      <a:pt x="15358" y="9648"/>
                    </a:lnTo>
                    <a:cubicBezTo>
                      <a:pt x="15405" y="9502"/>
                      <a:pt x="15358" y="9353"/>
                      <a:pt x="15259" y="9305"/>
                    </a:cubicBezTo>
                    <a:cubicBezTo>
                      <a:pt x="15222" y="9292"/>
                      <a:pt x="15184" y="9286"/>
                      <a:pt x="15148" y="9286"/>
                    </a:cubicBezTo>
                    <a:cubicBezTo>
                      <a:pt x="15042" y="9286"/>
                      <a:pt x="14951" y="9342"/>
                      <a:pt x="14913" y="9451"/>
                    </a:cubicBezTo>
                    <a:lnTo>
                      <a:pt x="13586" y="12109"/>
                    </a:lnTo>
                    <a:lnTo>
                      <a:pt x="13436" y="9156"/>
                    </a:lnTo>
                    <a:lnTo>
                      <a:pt x="16094" y="5612"/>
                    </a:lnTo>
                    <a:lnTo>
                      <a:pt x="16094" y="6892"/>
                    </a:lnTo>
                    <a:lnTo>
                      <a:pt x="15405" y="8321"/>
                    </a:lnTo>
                    <a:cubicBezTo>
                      <a:pt x="15358" y="8467"/>
                      <a:pt x="15405" y="8616"/>
                      <a:pt x="15555" y="8663"/>
                    </a:cubicBezTo>
                    <a:cubicBezTo>
                      <a:pt x="15594" y="8677"/>
                      <a:pt x="15634" y="8684"/>
                      <a:pt x="15671" y="8684"/>
                    </a:cubicBezTo>
                    <a:cubicBezTo>
                      <a:pt x="15774" y="8684"/>
                      <a:pt x="15863" y="8637"/>
                      <a:pt x="15897" y="8565"/>
                    </a:cubicBezTo>
                    <a:lnTo>
                      <a:pt x="16342" y="7679"/>
                    </a:lnTo>
                    <a:cubicBezTo>
                      <a:pt x="16488" y="7876"/>
                      <a:pt x="16783" y="8026"/>
                      <a:pt x="17079" y="8026"/>
                    </a:cubicBezTo>
                    <a:cubicBezTo>
                      <a:pt x="17571" y="8026"/>
                      <a:pt x="18016" y="7581"/>
                      <a:pt x="18016" y="7088"/>
                    </a:cubicBezTo>
                    <a:lnTo>
                      <a:pt x="18016" y="4679"/>
                    </a:lnTo>
                    <a:cubicBezTo>
                      <a:pt x="18016" y="4186"/>
                      <a:pt x="17571" y="3741"/>
                      <a:pt x="17079" y="3741"/>
                    </a:cubicBezTo>
                    <a:cubicBezTo>
                      <a:pt x="16539" y="3741"/>
                      <a:pt x="16094" y="4186"/>
                      <a:pt x="16094" y="4679"/>
                    </a:cubicBezTo>
                    <a:lnTo>
                      <a:pt x="16094" y="4726"/>
                    </a:lnTo>
                    <a:lnTo>
                      <a:pt x="13389" y="8368"/>
                    </a:lnTo>
                    <a:lnTo>
                      <a:pt x="13192" y="4482"/>
                    </a:lnTo>
                    <a:cubicBezTo>
                      <a:pt x="13436" y="4332"/>
                      <a:pt x="13586" y="4037"/>
                      <a:pt x="13586" y="3741"/>
                    </a:cubicBezTo>
                    <a:cubicBezTo>
                      <a:pt x="13586" y="3399"/>
                      <a:pt x="13389" y="3103"/>
                      <a:pt x="13141" y="2954"/>
                    </a:cubicBezTo>
                    <a:lnTo>
                      <a:pt x="13141" y="2068"/>
                    </a:lnTo>
                    <a:cubicBezTo>
                      <a:pt x="13141" y="938"/>
                      <a:pt x="12208" y="1"/>
                      <a:pt x="1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062D90-A809-195A-964C-E8EF0E9003BB}"/>
              </a:ext>
            </a:extLst>
          </p:cNvPr>
          <p:cNvSpPr txBox="1"/>
          <p:nvPr/>
        </p:nvSpPr>
        <p:spPr>
          <a:xfrm>
            <a:off x="1003164" y="2712338"/>
            <a:ext cx="7578203" cy="1600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flooding, rains, tropical cyclones, earthquake, storm, volcanic eruption, tornado, landslide, tsunamis, wildfires, heat waves, drought, avalanches, hailstorm, hurricane, snowstorm, thunderstorm,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8"/>
          <p:cNvSpPr txBox="1">
            <a:spLocks noGrp="1"/>
          </p:cNvSpPr>
          <p:nvPr>
            <p:ph type="title"/>
          </p:nvPr>
        </p:nvSpPr>
        <p:spPr>
          <a:xfrm>
            <a:off x="720000" y="4101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PRONUNCIATION</a:t>
            </a:r>
            <a:br>
              <a:rPr lang="en" dirty="0"/>
            </a:br>
            <a:r>
              <a:rPr lang="en" sz="2800" dirty="0"/>
              <a:t>stress in words ending in –al and -ous </a:t>
            </a:r>
            <a:endParaRPr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4C6E1B-0C8B-AB4A-198D-5EB099619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0910"/>
              </p:ext>
            </p:extLst>
          </p:nvPr>
        </p:nvGraphicFramePr>
        <p:xfrm>
          <a:off x="1493520" y="1708150"/>
          <a:ext cx="6156960" cy="26809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78480">
                  <a:extLst>
                    <a:ext uri="{9D8B030D-6E8A-4147-A177-3AD203B41FA5}">
                      <a16:colId xmlns:a16="http://schemas.microsoft.com/office/drawing/2014/main" val="2370267273"/>
                    </a:ext>
                  </a:extLst>
                </a:gridCol>
                <a:gridCol w="3078480">
                  <a:extLst>
                    <a:ext uri="{9D8B030D-6E8A-4147-A177-3AD203B41FA5}">
                      <a16:colId xmlns:a16="http://schemas.microsoft.com/office/drawing/2014/main" val="2472992038"/>
                    </a:ext>
                  </a:extLst>
                </a:gridCol>
              </a:tblGrid>
              <a:tr h="659064"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u="none" dirty="0">
                          <a:solidFill>
                            <a:schemeClr val="tx1"/>
                          </a:solidFill>
                        </a:rPr>
                        <a:t>- 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u="none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3400" b="1" i="1" u="none" dirty="0" err="1">
                          <a:solidFill>
                            <a:schemeClr val="tx1"/>
                          </a:solidFill>
                        </a:rPr>
                        <a:t>ous</a:t>
                      </a:r>
                      <a:endParaRPr lang="en-US" sz="34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196481"/>
                  </a:ext>
                </a:extLst>
              </a:tr>
              <a:tr h="20219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354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0E369A-E56E-78A0-5342-03DD9CED4DDF}"/>
              </a:ext>
            </a:extLst>
          </p:cNvPr>
          <p:cNvSpPr txBox="1"/>
          <p:nvPr/>
        </p:nvSpPr>
        <p:spPr>
          <a:xfrm>
            <a:off x="1505712" y="2364486"/>
            <a:ext cx="307848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Musical, national, personal, practical, tropical, natural, capital, chemical, festival, signal, journal, manual,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F498C-FD1E-6FF4-F700-899B59E1961B}"/>
              </a:ext>
            </a:extLst>
          </p:cNvPr>
          <p:cNvSpPr txBox="1"/>
          <p:nvPr/>
        </p:nvSpPr>
        <p:spPr>
          <a:xfrm>
            <a:off x="4559808" y="2364486"/>
            <a:ext cx="307848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Dangerous, humorous, poisonous, numerous, mountainous, delicious, generous, serious,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42F1A-F9D1-6D48-B0B1-0C8A3682163A}"/>
              </a:ext>
            </a:extLst>
          </p:cNvPr>
          <p:cNvSpPr txBox="1"/>
          <p:nvPr/>
        </p:nvSpPr>
        <p:spPr>
          <a:xfrm>
            <a:off x="1415548" y="2365892"/>
            <a:ext cx="303694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               ’               ’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                ’               ’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             ’                 ’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           ’              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7B235-D332-381E-C885-DAF1BFBCE2FA}"/>
              </a:ext>
            </a:extLst>
          </p:cNvPr>
          <p:cNvSpPr txBox="1"/>
          <p:nvPr/>
        </p:nvSpPr>
        <p:spPr>
          <a:xfrm>
            <a:off x="4530462" y="2303722"/>
            <a:ext cx="303694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                   ’           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’                   ‘                                ’                             ‘                               ’                  ‘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6"/>
          <p:cNvSpPr txBox="1">
            <a:spLocks noGrp="1"/>
          </p:cNvSpPr>
          <p:nvPr>
            <p:ph type="title"/>
          </p:nvPr>
        </p:nvSpPr>
        <p:spPr>
          <a:xfrm>
            <a:off x="720000" y="835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Past </a:t>
            </a:r>
            <a:r>
              <a:rPr lang="en-US" dirty="0"/>
              <a:t>Continuous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2E5900-89F3-EAEA-7643-8F41265E6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31493"/>
              </p:ext>
            </p:extLst>
          </p:nvPr>
        </p:nvGraphicFramePr>
        <p:xfrm>
          <a:off x="311888" y="1500479"/>
          <a:ext cx="8520224" cy="3519056"/>
        </p:xfrm>
        <a:graphic>
          <a:graphicData uri="http://schemas.openxmlformats.org/drawingml/2006/table">
            <a:tbl>
              <a:tblPr>
                <a:tableStyleId>{E07ADECF-7CC9-4C9A-8677-875B194D21EB}</a:tableStyleId>
              </a:tblPr>
              <a:tblGrid>
                <a:gridCol w="1020726">
                  <a:extLst>
                    <a:ext uri="{9D8B030D-6E8A-4147-A177-3AD203B41FA5}">
                      <a16:colId xmlns:a16="http://schemas.microsoft.com/office/drawing/2014/main" val="3179271409"/>
                    </a:ext>
                  </a:extLst>
                </a:gridCol>
                <a:gridCol w="2445488">
                  <a:extLst>
                    <a:ext uri="{9D8B030D-6E8A-4147-A177-3AD203B41FA5}">
                      <a16:colId xmlns:a16="http://schemas.microsoft.com/office/drawing/2014/main" val="1541032317"/>
                    </a:ext>
                  </a:extLst>
                </a:gridCol>
                <a:gridCol w="5054010">
                  <a:extLst>
                    <a:ext uri="{9D8B030D-6E8A-4147-A177-3AD203B41FA5}">
                      <a16:colId xmlns:a16="http://schemas.microsoft.com/office/drawing/2014/main" val="3125050251"/>
                    </a:ext>
                  </a:extLst>
                </a:gridCol>
              </a:tblGrid>
              <a:tr h="1093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 khẳng định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S+ was/were + Ving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earthquake was causing destruction to buildings and infrastructure. </a:t>
                      </a:r>
                      <a:r>
                        <a:rPr lang="vi-VN" sz="18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(Trận động đất đã gây ra sự phá hủy cho các tòa nhà và cơ sở hạ tầng.)</a:t>
                      </a:r>
                      <a:endParaRPr lang="en-US" sz="18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75570"/>
                  </a:ext>
                </a:extLst>
              </a:tr>
              <a:tr h="136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 phủ định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S+ was/were not + Ving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volcano was not erupting at that time, so we were able to visit safely. </a:t>
                      </a:r>
                      <a:r>
                        <a:rPr lang="vi-VN" sz="18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(Lúc đó núi lửa không phun trào, vì vậy chúng tôi có thể tham quan một cách an toàn.)</a:t>
                      </a:r>
                      <a:endParaRPr lang="en-US" sz="18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08387"/>
                  </a:ext>
                </a:extLst>
              </a:tr>
              <a:tr h="1051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 hỏi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Was/were + S + Ving?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 the volcano erupting when you visited the area? </a:t>
                      </a:r>
                      <a:r>
                        <a:rPr lang="vi-VN" sz="18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(Khi bạn đến khu vực đó, núi lửa có đang phun trào không?)</a:t>
                      </a:r>
                      <a:endParaRPr lang="en-US" sz="18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307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B9F5A-5F4D-988B-F991-77B112D3C299}"/>
              </a:ext>
            </a:extLst>
          </p:cNvPr>
          <p:cNvSpPr txBox="1"/>
          <p:nvPr/>
        </p:nvSpPr>
        <p:spPr>
          <a:xfrm>
            <a:off x="311887" y="786811"/>
            <a:ext cx="8520223" cy="70788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Thì quá khứ tiếp diễn (Past Continuous) thường được dùng để diễn tả hành động, sự việc hoặc sự vật đang diễn ra tại một thời điểm trong quá khứ.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6"/>
          <p:cNvSpPr txBox="1">
            <a:spLocks noGrp="1"/>
          </p:cNvSpPr>
          <p:nvPr>
            <p:ph type="title"/>
          </p:nvPr>
        </p:nvSpPr>
        <p:spPr>
          <a:xfrm>
            <a:off x="720000" y="216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Past </a:t>
            </a:r>
            <a:r>
              <a:rPr lang="en-US" dirty="0"/>
              <a:t>Continuous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B9F5A-5F4D-988B-F991-77B112D3C299}"/>
              </a:ext>
            </a:extLst>
          </p:cNvPr>
          <p:cNvSpPr txBox="1"/>
          <p:nvPr/>
        </p:nvSpPr>
        <p:spPr>
          <a:xfrm>
            <a:off x="311888" y="999461"/>
            <a:ext cx="8520223" cy="392710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sử dụng: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Thì quá khứ tiếp diễn được dùng để diễn tả một hành động đang diễn ra trong quá khứ, có mốc thời gian cụ thể.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Thì quá khứ tiếp diễn được dùng để diễn tả một hành động đang diễn ra trong quá khứ thì bị một hành động khác cắt ngang.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Lưu ý: Với động từ tình thái (stative verbs, i.e. need, want, hate, love etc.), ta không dùng thì quá khứ tiếp diễn.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nhận biết: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At + giờ trong quá khứ. (at 10 pm yesterday,…)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At this time + thời gian trong quá khứ. (at this time last month,…)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 + năm (in 2015, in 1999)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76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98F106-D715-8740-9E70-66C6A94F3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20816" r="7766" b="4941"/>
          <a:stretch/>
        </p:blipFill>
        <p:spPr bwMode="auto">
          <a:xfrm>
            <a:off x="143396" y="1554727"/>
            <a:ext cx="4922265" cy="3164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724265" y="1141058"/>
            <a:ext cx="4774591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naheim" panose="020B0604020202020204" charset="0"/>
              </a:rPr>
              <a:t>1. </a:t>
            </a:r>
            <a:r>
              <a:rPr lang="en-US" sz="2400" dirty="0">
                <a:latin typeface="Anaheim" panose="020B0604020202020204" charset="0"/>
              </a:rPr>
              <a:t>A</a:t>
            </a:r>
            <a:r>
              <a:rPr lang="en" sz="2400" dirty="0">
                <a:latin typeface="Anaheim" panose="020B0604020202020204" charset="0"/>
              </a:rPr>
              <a:t> lot of water in a area? </a:t>
            </a:r>
            <a:endParaRPr sz="2400" dirty="0">
              <a:latin typeface="Anaheim" panose="020B0604020202020204" charset="0"/>
            </a:endParaRPr>
          </a:p>
        </p:txBody>
      </p:sp>
      <p:grpSp>
        <p:nvGrpSpPr>
          <p:cNvPr id="1249" name="Google Shape;1249;p36"/>
          <p:cNvGrpSpPr/>
          <p:nvPr/>
        </p:nvGrpSpPr>
        <p:grpSpPr>
          <a:xfrm flipH="1">
            <a:off x="-37721" y="-76050"/>
            <a:ext cx="1838375" cy="996018"/>
            <a:chOff x="7003222" y="-53988"/>
            <a:chExt cx="2177912" cy="1179836"/>
          </a:xfrm>
        </p:grpSpPr>
        <p:grpSp>
          <p:nvGrpSpPr>
            <p:cNvPr id="1250" name="Google Shape;1250;p36"/>
            <p:cNvGrpSpPr/>
            <p:nvPr/>
          </p:nvGrpSpPr>
          <p:grpSpPr>
            <a:xfrm rot="-894772">
              <a:off x="7046329" y="204909"/>
              <a:ext cx="2091696" cy="608772"/>
              <a:chOff x="3980125" y="3517975"/>
              <a:chExt cx="1812450" cy="527500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3980125" y="3517975"/>
                <a:ext cx="1812450" cy="527500"/>
              </a:xfrm>
              <a:custGeom>
                <a:avLst/>
                <a:gdLst/>
                <a:ahLst/>
                <a:cxnLst/>
                <a:rect l="l" t="t" r="r" b="b"/>
                <a:pathLst>
                  <a:path w="72498" h="21100" extrusionOk="0">
                    <a:moveTo>
                      <a:pt x="53804" y="4980"/>
                    </a:moveTo>
                    <a:cubicBezTo>
                      <a:pt x="53954" y="4980"/>
                      <a:pt x="54100" y="5031"/>
                      <a:pt x="54298" y="5177"/>
                    </a:cubicBezTo>
                    <a:cubicBezTo>
                      <a:pt x="54053" y="5228"/>
                      <a:pt x="53856" y="5276"/>
                      <a:pt x="53658" y="5327"/>
                    </a:cubicBezTo>
                    <a:cubicBezTo>
                      <a:pt x="51338" y="5769"/>
                      <a:pt x="48971" y="6215"/>
                      <a:pt x="46703" y="6807"/>
                    </a:cubicBezTo>
                    <a:cubicBezTo>
                      <a:pt x="43598" y="7544"/>
                      <a:pt x="40737" y="8827"/>
                      <a:pt x="37975" y="10306"/>
                    </a:cubicBezTo>
                    <a:cubicBezTo>
                      <a:pt x="34129" y="12377"/>
                      <a:pt x="30329" y="14500"/>
                      <a:pt x="26435" y="16520"/>
                    </a:cubicBezTo>
                    <a:cubicBezTo>
                      <a:pt x="24561" y="17506"/>
                      <a:pt x="22636" y="18347"/>
                      <a:pt x="20663" y="19136"/>
                    </a:cubicBezTo>
                    <a:cubicBezTo>
                      <a:pt x="18986" y="19874"/>
                      <a:pt x="17211" y="20221"/>
                      <a:pt x="15435" y="20465"/>
                    </a:cubicBezTo>
                    <a:lnTo>
                      <a:pt x="15092" y="20465"/>
                    </a:lnTo>
                    <a:cubicBezTo>
                      <a:pt x="16027" y="19925"/>
                      <a:pt x="16966" y="19479"/>
                      <a:pt x="17803" y="18887"/>
                    </a:cubicBezTo>
                    <a:cubicBezTo>
                      <a:pt x="19333" y="17802"/>
                      <a:pt x="20860" y="16670"/>
                      <a:pt x="22391" y="15534"/>
                    </a:cubicBezTo>
                    <a:cubicBezTo>
                      <a:pt x="24312" y="14007"/>
                      <a:pt x="26186" y="12429"/>
                      <a:pt x="28159" y="10997"/>
                    </a:cubicBezTo>
                    <a:cubicBezTo>
                      <a:pt x="29540" y="9963"/>
                      <a:pt x="31020" y="9075"/>
                      <a:pt x="32499" y="8187"/>
                    </a:cubicBezTo>
                    <a:cubicBezTo>
                      <a:pt x="35509" y="6459"/>
                      <a:pt x="38764" y="5670"/>
                      <a:pt x="42165" y="5426"/>
                    </a:cubicBezTo>
                    <a:cubicBezTo>
                      <a:pt x="44387" y="5228"/>
                      <a:pt x="46655" y="5228"/>
                      <a:pt x="48873" y="5130"/>
                    </a:cubicBezTo>
                    <a:cubicBezTo>
                      <a:pt x="50549" y="5078"/>
                      <a:pt x="52179" y="5031"/>
                      <a:pt x="53804" y="4980"/>
                    </a:cubicBezTo>
                    <a:close/>
                    <a:moveTo>
                      <a:pt x="39649" y="3388"/>
                    </a:moveTo>
                    <a:cubicBezTo>
                      <a:pt x="41339" y="3388"/>
                      <a:pt x="43027" y="3436"/>
                      <a:pt x="44730" y="3552"/>
                    </a:cubicBezTo>
                    <a:lnTo>
                      <a:pt x="53311" y="4289"/>
                    </a:lnTo>
                    <a:cubicBezTo>
                      <a:pt x="53410" y="4289"/>
                      <a:pt x="53508" y="4341"/>
                      <a:pt x="53607" y="4487"/>
                    </a:cubicBezTo>
                    <a:cubicBezTo>
                      <a:pt x="52771" y="4538"/>
                      <a:pt x="51930" y="4637"/>
                      <a:pt x="51094" y="4684"/>
                    </a:cubicBezTo>
                    <a:cubicBezTo>
                      <a:pt x="48233" y="4783"/>
                      <a:pt x="45420" y="4881"/>
                      <a:pt x="42560" y="5031"/>
                    </a:cubicBezTo>
                    <a:cubicBezTo>
                      <a:pt x="37036" y="5327"/>
                      <a:pt x="32203" y="7347"/>
                      <a:pt x="27915" y="10701"/>
                    </a:cubicBezTo>
                    <a:cubicBezTo>
                      <a:pt x="25449" y="12626"/>
                      <a:pt x="23030" y="14599"/>
                      <a:pt x="20564" y="16473"/>
                    </a:cubicBezTo>
                    <a:cubicBezTo>
                      <a:pt x="19531" y="17309"/>
                      <a:pt x="18394" y="18051"/>
                      <a:pt x="17262" y="18840"/>
                    </a:cubicBezTo>
                    <a:cubicBezTo>
                      <a:pt x="15337" y="20122"/>
                      <a:pt x="13119" y="20663"/>
                      <a:pt x="10851" y="20761"/>
                    </a:cubicBezTo>
                    <a:cubicBezTo>
                      <a:pt x="10450" y="20771"/>
                      <a:pt x="10051" y="20775"/>
                      <a:pt x="9653" y="20775"/>
                    </a:cubicBezTo>
                    <a:cubicBezTo>
                      <a:pt x="7944" y="20775"/>
                      <a:pt x="6257" y="20695"/>
                      <a:pt x="4538" y="20615"/>
                    </a:cubicBezTo>
                    <a:cubicBezTo>
                      <a:pt x="3650" y="20615"/>
                      <a:pt x="2763" y="20517"/>
                      <a:pt x="1824" y="20465"/>
                    </a:cubicBezTo>
                    <a:cubicBezTo>
                      <a:pt x="1528" y="20418"/>
                      <a:pt x="1184" y="20319"/>
                      <a:pt x="837" y="20221"/>
                    </a:cubicBezTo>
                    <a:lnTo>
                      <a:pt x="837" y="20122"/>
                    </a:lnTo>
                    <a:cubicBezTo>
                      <a:pt x="2120" y="19775"/>
                      <a:pt x="3354" y="19479"/>
                      <a:pt x="4585" y="19037"/>
                    </a:cubicBezTo>
                    <a:cubicBezTo>
                      <a:pt x="8038" y="17952"/>
                      <a:pt x="11147" y="16126"/>
                      <a:pt x="14106" y="14007"/>
                    </a:cubicBezTo>
                    <a:cubicBezTo>
                      <a:pt x="15830" y="12725"/>
                      <a:pt x="17558" y="11391"/>
                      <a:pt x="19282" y="10109"/>
                    </a:cubicBezTo>
                    <a:cubicBezTo>
                      <a:pt x="21602" y="8333"/>
                      <a:pt x="24068" y="6708"/>
                      <a:pt x="26830" y="5524"/>
                    </a:cubicBezTo>
                    <a:cubicBezTo>
                      <a:pt x="29737" y="4242"/>
                      <a:pt x="32846" y="3599"/>
                      <a:pt x="36050" y="3453"/>
                    </a:cubicBezTo>
                    <a:cubicBezTo>
                      <a:pt x="37256" y="3412"/>
                      <a:pt x="38453" y="3388"/>
                      <a:pt x="39649" y="3388"/>
                    </a:cubicBezTo>
                    <a:close/>
                    <a:moveTo>
                      <a:pt x="72498" y="1"/>
                    </a:moveTo>
                    <a:cubicBezTo>
                      <a:pt x="72249" y="1"/>
                      <a:pt x="72052" y="48"/>
                      <a:pt x="71906" y="147"/>
                    </a:cubicBezTo>
                    <a:cubicBezTo>
                      <a:pt x="69933" y="1429"/>
                      <a:pt x="67811" y="2368"/>
                      <a:pt x="65593" y="3058"/>
                    </a:cubicBezTo>
                    <a:cubicBezTo>
                      <a:pt x="63107" y="3864"/>
                      <a:pt x="60580" y="4142"/>
                      <a:pt x="58038" y="4142"/>
                    </a:cubicBezTo>
                    <a:cubicBezTo>
                      <a:pt x="56695" y="4142"/>
                      <a:pt x="55349" y="4065"/>
                      <a:pt x="54002" y="3946"/>
                    </a:cubicBezTo>
                    <a:cubicBezTo>
                      <a:pt x="51437" y="3749"/>
                      <a:pt x="48873" y="3402"/>
                      <a:pt x="46308" y="3256"/>
                    </a:cubicBezTo>
                    <a:cubicBezTo>
                      <a:pt x="43744" y="3106"/>
                      <a:pt x="41179" y="3106"/>
                      <a:pt x="38615" y="3058"/>
                    </a:cubicBezTo>
                    <a:cubicBezTo>
                      <a:pt x="38320" y="3052"/>
                      <a:pt x="38025" y="3049"/>
                      <a:pt x="37732" y="3049"/>
                    </a:cubicBezTo>
                    <a:cubicBezTo>
                      <a:pt x="35622" y="3049"/>
                      <a:pt x="33549" y="3217"/>
                      <a:pt x="31513" y="3650"/>
                    </a:cubicBezTo>
                    <a:cubicBezTo>
                      <a:pt x="27717" y="4439"/>
                      <a:pt x="24265" y="6116"/>
                      <a:pt x="21109" y="8333"/>
                    </a:cubicBezTo>
                    <a:cubicBezTo>
                      <a:pt x="18939" y="9864"/>
                      <a:pt x="16816" y="11588"/>
                      <a:pt x="14599" y="13166"/>
                    </a:cubicBezTo>
                    <a:cubicBezTo>
                      <a:pt x="12871" y="14350"/>
                      <a:pt x="11147" y="15534"/>
                      <a:pt x="9320" y="16571"/>
                    </a:cubicBezTo>
                    <a:cubicBezTo>
                      <a:pt x="6708" y="18098"/>
                      <a:pt x="3848" y="19136"/>
                      <a:pt x="837" y="19676"/>
                    </a:cubicBezTo>
                    <a:cubicBezTo>
                      <a:pt x="541" y="19728"/>
                      <a:pt x="147" y="19728"/>
                      <a:pt x="1" y="20170"/>
                    </a:cubicBezTo>
                    <a:cubicBezTo>
                      <a:pt x="245" y="20517"/>
                      <a:pt x="593" y="20564"/>
                      <a:pt x="936" y="20615"/>
                    </a:cubicBezTo>
                    <a:cubicBezTo>
                      <a:pt x="2467" y="20911"/>
                      <a:pt x="4045" y="21010"/>
                      <a:pt x="5623" y="21010"/>
                    </a:cubicBezTo>
                    <a:cubicBezTo>
                      <a:pt x="7254" y="21043"/>
                      <a:pt x="8861" y="21100"/>
                      <a:pt x="10477" y="21100"/>
                    </a:cubicBezTo>
                    <a:cubicBezTo>
                      <a:pt x="11207" y="21100"/>
                      <a:pt x="11938" y="21088"/>
                      <a:pt x="12673" y="21057"/>
                    </a:cubicBezTo>
                    <a:cubicBezTo>
                      <a:pt x="15534" y="21010"/>
                      <a:pt x="18347" y="20517"/>
                      <a:pt x="21010" y="19432"/>
                    </a:cubicBezTo>
                    <a:cubicBezTo>
                      <a:pt x="22636" y="18741"/>
                      <a:pt x="24312" y="18051"/>
                      <a:pt x="25843" y="17211"/>
                    </a:cubicBezTo>
                    <a:cubicBezTo>
                      <a:pt x="29343" y="15435"/>
                      <a:pt x="32748" y="13561"/>
                      <a:pt x="36149" y="11687"/>
                    </a:cubicBezTo>
                    <a:cubicBezTo>
                      <a:pt x="41376" y="8779"/>
                      <a:pt x="46853" y="6708"/>
                      <a:pt x="52771" y="5820"/>
                    </a:cubicBezTo>
                    <a:cubicBezTo>
                      <a:pt x="55434" y="5426"/>
                      <a:pt x="58046" y="4783"/>
                      <a:pt x="60709" y="4439"/>
                    </a:cubicBezTo>
                    <a:cubicBezTo>
                      <a:pt x="64358" y="3993"/>
                      <a:pt x="67712" y="2909"/>
                      <a:pt x="70920" y="1184"/>
                    </a:cubicBezTo>
                    <a:cubicBezTo>
                      <a:pt x="71413" y="936"/>
                      <a:pt x="71807" y="640"/>
                      <a:pt x="72249" y="297"/>
                    </a:cubicBezTo>
                    <a:cubicBezTo>
                      <a:pt x="72348" y="245"/>
                      <a:pt x="72399" y="99"/>
                      <a:pt x="7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4179875" y="3605250"/>
                <a:ext cx="119597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47839" h="15693" extrusionOk="0">
                    <a:moveTo>
                      <a:pt x="36766" y="1"/>
                    </a:moveTo>
                    <a:cubicBezTo>
                      <a:pt x="34341" y="1"/>
                      <a:pt x="31917" y="150"/>
                      <a:pt x="29492" y="455"/>
                    </a:cubicBezTo>
                    <a:cubicBezTo>
                      <a:pt x="24265" y="1193"/>
                      <a:pt x="19577" y="3118"/>
                      <a:pt x="15486" y="6472"/>
                    </a:cubicBezTo>
                    <a:cubicBezTo>
                      <a:pt x="13659" y="7951"/>
                      <a:pt x="11884" y="9478"/>
                      <a:pt x="9962" y="10910"/>
                    </a:cubicBezTo>
                    <a:cubicBezTo>
                      <a:pt x="7201" y="12982"/>
                      <a:pt x="4143" y="14509"/>
                      <a:pt x="738" y="15448"/>
                    </a:cubicBezTo>
                    <a:cubicBezTo>
                      <a:pt x="493" y="15546"/>
                      <a:pt x="245" y="15645"/>
                      <a:pt x="0" y="15692"/>
                    </a:cubicBezTo>
                    <a:cubicBezTo>
                      <a:pt x="3354" y="15100"/>
                      <a:pt x="6459" y="13720"/>
                      <a:pt x="9272" y="11747"/>
                    </a:cubicBezTo>
                    <a:cubicBezTo>
                      <a:pt x="11193" y="10417"/>
                      <a:pt x="12969" y="8938"/>
                      <a:pt x="14796" y="7458"/>
                    </a:cubicBezTo>
                    <a:cubicBezTo>
                      <a:pt x="17703" y="5040"/>
                      <a:pt x="20860" y="3067"/>
                      <a:pt x="24509" y="1935"/>
                    </a:cubicBezTo>
                    <a:cubicBezTo>
                      <a:pt x="28241" y="794"/>
                      <a:pt x="32065" y="312"/>
                      <a:pt x="35908" y="312"/>
                    </a:cubicBezTo>
                    <a:cubicBezTo>
                      <a:pt x="36892" y="312"/>
                      <a:pt x="37877" y="344"/>
                      <a:pt x="38863" y="404"/>
                    </a:cubicBezTo>
                    <a:cubicBezTo>
                      <a:pt x="41178" y="502"/>
                      <a:pt x="43447" y="798"/>
                      <a:pt x="45767" y="996"/>
                    </a:cubicBezTo>
                    <a:cubicBezTo>
                      <a:pt x="46406" y="1047"/>
                      <a:pt x="47049" y="1047"/>
                      <a:pt x="47838" y="1094"/>
                    </a:cubicBezTo>
                    <a:cubicBezTo>
                      <a:pt x="47641" y="996"/>
                      <a:pt x="47590" y="996"/>
                      <a:pt x="47542" y="948"/>
                    </a:cubicBezTo>
                    <a:cubicBezTo>
                      <a:pt x="44287" y="502"/>
                      <a:pt x="41080" y="159"/>
                      <a:pt x="37778" y="9"/>
                    </a:cubicBezTo>
                    <a:cubicBezTo>
                      <a:pt x="37440" y="4"/>
                      <a:pt x="37103" y="1"/>
                      <a:pt x="36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36"/>
            <p:cNvSpPr/>
            <p:nvPr/>
          </p:nvSpPr>
          <p:spPr>
            <a:xfrm rot="-10270801">
              <a:off x="8213904" y="156937"/>
              <a:ext cx="346934" cy="947918"/>
            </a:xfrm>
            <a:custGeom>
              <a:avLst/>
              <a:gdLst/>
              <a:ahLst/>
              <a:cxnLst/>
              <a:rect l="l" t="t" r="r" b="b"/>
              <a:pathLst>
                <a:path w="27670" h="75602" extrusionOk="0">
                  <a:moveTo>
                    <a:pt x="26928" y="1330"/>
                  </a:moveTo>
                  <a:cubicBezTo>
                    <a:pt x="26928" y="1480"/>
                    <a:pt x="26980" y="1626"/>
                    <a:pt x="26980" y="1677"/>
                  </a:cubicBezTo>
                  <a:cubicBezTo>
                    <a:pt x="26190" y="4881"/>
                    <a:pt x="25942" y="8187"/>
                    <a:pt x="25547" y="11442"/>
                  </a:cubicBezTo>
                  <a:cubicBezTo>
                    <a:pt x="24711" y="18346"/>
                    <a:pt x="22687" y="25002"/>
                    <a:pt x="19728" y="31315"/>
                  </a:cubicBezTo>
                  <a:cubicBezTo>
                    <a:pt x="17511" y="36002"/>
                    <a:pt x="14993" y="40539"/>
                    <a:pt x="12283" y="44926"/>
                  </a:cubicBezTo>
                  <a:cubicBezTo>
                    <a:pt x="9864" y="48824"/>
                    <a:pt x="7497" y="52718"/>
                    <a:pt x="5722" y="56960"/>
                  </a:cubicBezTo>
                  <a:cubicBezTo>
                    <a:pt x="5674" y="57058"/>
                    <a:pt x="5576" y="57157"/>
                    <a:pt x="5524" y="57256"/>
                  </a:cubicBezTo>
                  <a:lnTo>
                    <a:pt x="5280" y="57256"/>
                  </a:lnTo>
                  <a:cubicBezTo>
                    <a:pt x="5378" y="56814"/>
                    <a:pt x="5477" y="56419"/>
                    <a:pt x="5576" y="56025"/>
                  </a:cubicBezTo>
                  <a:cubicBezTo>
                    <a:pt x="7103" y="50351"/>
                    <a:pt x="9075" y="44780"/>
                    <a:pt x="11198" y="39304"/>
                  </a:cubicBezTo>
                  <a:cubicBezTo>
                    <a:pt x="13861" y="32550"/>
                    <a:pt x="16623" y="25791"/>
                    <a:pt x="19385" y="19084"/>
                  </a:cubicBezTo>
                  <a:cubicBezTo>
                    <a:pt x="19432" y="18839"/>
                    <a:pt x="19531" y="18642"/>
                    <a:pt x="19582" y="18394"/>
                  </a:cubicBezTo>
                  <a:lnTo>
                    <a:pt x="19582" y="18394"/>
                  </a:lnTo>
                  <a:cubicBezTo>
                    <a:pt x="18201" y="21108"/>
                    <a:pt x="17017" y="23870"/>
                    <a:pt x="15881" y="26632"/>
                  </a:cubicBezTo>
                  <a:cubicBezTo>
                    <a:pt x="14697" y="29441"/>
                    <a:pt x="13514" y="32202"/>
                    <a:pt x="12382" y="35016"/>
                  </a:cubicBezTo>
                  <a:cubicBezTo>
                    <a:pt x="11245" y="37825"/>
                    <a:pt x="10160" y="40685"/>
                    <a:pt x="9127" y="43545"/>
                  </a:cubicBezTo>
                  <a:cubicBezTo>
                    <a:pt x="8089" y="46358"/>
                    <a:pt x="7154" y="49266"/>
                    <a:pt x="6069" y="52079"/>
                  </a:cubicBezTo>
                  <a:cubicBezTo>
                    <a:pt x="6116" y="50647"/>
                    <a:pt x="6215" y="49266"/>
                    <a:pt x="6313" y="47838"/>
                  </a:cubicBezTo>
                  <a:cubicBezTo>
                    <a:pt x="6511" y="45372"/>
                    <a:pt x="6661" y="42906"/>
                    <a:pt x="6957" y="40440"/>
                  </a:cubicBezTo>
                  <a:cubicBezTo>
                    <a:pt x="8042" y="30873"/>
                    <a:pt x="11198" y="22094"/>
                    <a:pt x="17017" y="14350"/>
                  </a:cubicBezTo>
                  <a:cubicBezTo>
                    <a:pt x="19333" y="11245"/>
                    <a:pt x="21799" y="8234"/>
                    <a:pt x="24166" y="5129"/>
                  </a:cubicBezTo>
                  <a:cubicBezTo>
                    <a:pt x="25007" y="4092"/>
                    <a:pt x="25697" y="3007"/>
                    <a:pt x="26435" y="1922"/>
                  </a:cubicBezTo>
                  <a:cubicBezTo>
                    <a:pt x="26585" y="1724"/>
                    <a:pt x="26731" y="1578"/>
                    <a:pt x="26928" y="1330"/>
                  </a:cubicBezTo>
                  <a:close/>
                  <a:moveTo>
                    <a:pt x="27619" y="0"/>
                  </a:moveTo>
                  <a:cubicBezTo>
                    <a:pt x="26881" y="48"/>
                    <a:pt x="26684" y="541"/>
                    <a:pt x="26388" y="935"/>
                  </a:cubicBezTo>
                  <a:cubicBezTo>
                    <a:pt x="25401" y="2367"/>
                    <a:pt x="24514" y="3796"/>
                    <a:pt x="23429" y="5177"/>
                  </a:cubicBezTo>
                  <a:cubicBezTo>
                    <a:pt x="21456" y="7792"/>
                    <a:pt x="19385" y="10306"/>
                    <a:pt x="17361" y="12921"/>
                  </a:cubicBezTo>
                  <a:cubicBezTo>
                    <a:pt x="14007" y="17360"/>
                    <a:pt x="11245" y="22094"/>
                    <a:pt x="9371" y="27322"/>
                  </a:cubicBezTo>
                  <a:cubicBezTo>
                    <a:pt x="6957" y="34274"/>
                    <a:pt x="6116" y="41474"/>
                    <a:pt x="5773" y="48773"/>
                  </a:cubicBezTo>
                  <a:cubicBezTo>
                    <a:pt x="5674" y="50647"/>
                    <a:pt x="5576" y="52572"/>
                    <a:pt x="5228" y="54447"/>
                  </a:cubicBezTo>
                  <a:cubicBezTo>
                    <a:pt x="4491" y="58195"/>
                    <a:pt x="3552" y="61943"/>
                    <a:pt x="2664" y="65691"/>
                  </a:cubicBezTo>
                  <a:cubicBezTo>
                    <a:pt x="1828" y="68946"/>
                    <a:pt x="889" y="72201"/>
                    <a:pt x="1" y="75456"/>
                  </a:cubicBezTo>
                  <a:lnTo>
                    <a:pt x="297" y="75602"/>
                  </a:lnTo>
                  <a:cubicBezTo>
                    <a:pt x="494" y="75108"/>
                    <a:pt x="743" y="74667"/>
                    <a:pt x="889" y="74173"/>
                  </a:cubicBezTo>
                  <a:cubicBezTo>
                    <a:pt x="1334" y="72595"/>
                    <a:pt x="1776" y="70966"/>
                    <a:pt x="2171" y="69388"/>
                  </a:cubicBezTo>
                  <a:cubicBezTo>
                    <a:pt x="3998" y="62286"/>
                    <a:pt x="6511" y="55433"/>
                    <a:pt x="10409" y="49120"/>
                  </a:cubicBezTo>
                  <a:cubicBezTo>
                    <a:pt x="12579" y="45617"/>
                    <a:pt x="14697" y="42066"/>
                    <a:pt x="16721" y="38468"/>
                  </a:cubicBezTo>
                  <a:cubicBezTo>
                    <a:pt x="19629" y="33240"/>
                    <a:pt x="22194" y="27863"/>
                    <a:pt x="23871" y="22094"/>
                  </a:cubicBezTo>
                  <a:cubicBezTo>
                    <a:pt x="25105" y="17900"/>
                    <a:pt x="25942" y="13612"/>
                    <a:pt x="26388" y="9272"/>
                  </a:cubicBezTo>
                  <a:cubicBezTo>
                    <a:pt x="26632" y="6557"/>
                    <a:pt x="27177" y="3847"/>
                    <a:pt x="27619" y="1133"/>
                  </a:cubicBezTo>
                  <a:cubicBezTo>
                    <a:pt x="27670" y="789"/>
                    <a:pt x="27619" y="395"/>
                    <a:pt x="27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6"/>
          <p:cNvGrpSpPr/>
          <p:nvPr/>
        </p:nvGrpSpPr>
        <p:grpSpPr>
          <a:xfrm rot="1087481">
            <a:off x="212259" y="3708663"/>
            <a:ext cx="1144228" cy="1547196"/>
            <a:chOff x="3964050" y="1010200"/>
            <a:chExt cx="1718750" cy="2324050"/>
          </a:xfrm>
        </p:grpSpPr>
        <p:sp>
          <p:nvSpPr>
            <p:cNvPr id="1255" name="Google Shape;1255;p36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229;p35">
            <a:extLst>
              <a:ext uri="{FF2B5EF4-FFF2-40B4-BE49-F238E27FC236}">
                <a16:creationId xmlns:a16="http://schemas.microsoft.com/office/drawing/2014/main" id="{0D304EC8-7954-8430-4506-1E79F99C8741}"/>
              </a:ext>
            </a:extLst>
          </p:cNvPr>
          <p:cNvSpPr txBox="1">
            <a:spLocks/>
          </p:cNvSpPr>
          <p:nvPr/>
        </p:nvSpPr>
        <p:spPr>
          <a:xfrm>
            <a:off x="1568756" y="499249"/>
            <a:ext cx="62390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Write the name of a natural disaster in each blank.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06274-2677-D639-6540-65A178D14B6F}"/>
              </a:ext>
            </a:extLst>
          </p:cNvPr>
          <p:cNvSpPr/>
          <p:nvPr/>
        </p:nvSpPr>
        <p:spPr>
          <a:xfrm>
            <a:off x="6053470" y="2571750"/>
            <a:ext cx="2324986" cy="667636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7DE02-657D-9400-F081-81ED91DC0F57}"/>
              </a:ext>
            </a:extLst>
          </p:cNvPr>
          <p:cNvSpPr txBox="1"/>
          <p:nvPr/>
        </p:nvSpPr>
        <p:spPr>
          <a:xfrm>
            <a:off x="6698834" y="3307460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lũ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lụt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1F3CBDF-1030-F2E9-7FD5-181C884D4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24025" r="8956" b="5345"/>
          <a:stretch/>
        </p:blipFill>
        <p:spPr bwMode="auto">
          <a:xfrm>
            <a:off x="226907" y="1623032"/>
            <a:ext cx="5085204" cy="3132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632294" y="1203042"/>
            <a:ext cx="5861985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naheim" panose="020B0604020202020204" charset="0"/>
              </a:rPr>
              <a:t>2. Heavy rain and strong winds? </a:t>
            </a:r>
            <a:endParaRPr sz="2400" dirty="0">
              <a:latin typeface="Anaheim" panose="020B0604020202020204" charset="0"/>
            </a:endParaRPr>
          </a:p>
        </p:txBody>
      </p:sp>
      <p:grpSp>
        <p:nvGrpSpPr>
          <p:cNvPr id="1249" name="Google Shape;1249;p36"/>
          <p:cNvGrpSpPr/>
          <p:nvPr/>
        </p:nvGrpSpPr>
        <p:grpSpPr>
          <a:xfrm flipH="1">
            <a:off x="-37721" y="-76050"/>
            <a:ext cx="1838375" cy="996018"/>
            <a:chOff x="7003222" y="-53988"/>
            <a:chExt cx="2177912" cy="1179836"/>
          </a:xfrm>
        </p:grpSpPr>
        <p:grpSp>
          <p:nvGrpSpPr>
            <p:cNvPr id="1250" name="Google Shape;1250;p36"/>
            <p:cNvGrpSpPr/>
            <p:nvPr/>
          </p:nvGrpSpPr>
          <p:grpSpPr>
            <a:xfrm rot="-894772">
              <a:off x="7046329" y="204909"/>
              <a:ext cx="2091696" cy="608772"/>
              <a:chOff x="3980125" y="3517975"/>
              <a:chExt cx="1812450" cy="527500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3980125" y="3517975"/>
                <a:ext cx="1812450" cy="527500"/>
              </a:xfrm>
              <a:custGeom>
                <a:avLst/>
                <a:gdLst/>
                <a:ahLst/>
                <a:cxnLst/>
                <a:rect l="l" t="t" r="r" b="b"/>
                <a:pathLst>
                  <a:path w="72498" h="21100" extrusionOk="0">
                    <a:moveTo>
                      <a:pt x="53804" y="4980"/>
                    </a:moveTo>
                    <a:cubicBezTo>
                      <a:pt x="53954" y="4980"/>
                      <a:pt x="54100" y="5031"/>
                      <a:pt x="54298" y="5177"/>
                    </a:cubicBezTo>
                    <a:cubicBezTo>
                      <a:pt x="54053" y="5228"/>
                      <a:pt x="53856" y="5276"/>
                      <a:pt x="53658" y="5327"/>
                    </a:cubicBezTo>
                    <a:cubicBezTo>
                      <a:pt x="51338" y="5769"/>
                      <a:pt x="48971" y="6215"/>
                      <a:pt x="46703" y="6807"/>
                    </a:cubicBezTo>
                    <a:cubicBezTo>
                      <a:pt x="43598" y="7544"/>
                      <a:pt x="40737" y="8827"/>
                      <a:pt x="37975" y="10306"/>
                    </a:cubicBezTo>
                    <a:cubicBezTo>
                      <a:pt x="34129" y="12377"/>
                      <a:pt x="30329" y="14500"/>
                      <a:pt x="26435" y="16520"/>
                    </a:cubicBezTo>
                    <a:cubicBezTo>
                      <a:pt x="24561" y="17506"/>
                      <a:pt x="22636" y="18347"/>
                      <a:pt x="20663" y="19136"/>
                    </a:cubicBezTo>
                    <a:cubicBezTo>
                      <a:pt x="18986" y="19874"/>
                      <a:pt x="17211" y="20221"/>
                      <a:pt x="15435" y="20465"/>
                    </a:cubicBezTo>
                    <a:lnTo>
                      <a:pt x="15092" y="20465"/>
                    </a:lnTo>
                    <a:cubicBezTo>
                      <a:pt x="16027" y="19925"/>
                      <a:pt x="16966" y="19479"/>
                      <a:pt x="17803" y="18887"/>
                    </a:cubicBezTo>
                    <a:cubicBezTo>
                      <a:pt x="19333" y="17802"/>
                      <a:pt x="20860" y="16670"/>
                      <a:pt x="22391" y="15534"/>
                    </a:cubicBezTo>
                    <a:cubicBezTo>
                      <a:pt x="24312" y="14007"/>
                      <a:pt x="26186" y="12429"/>
                      <a:pt x="28159" y="10997"/>
                    </a:cubicBezTo>
                    <a:cubicBezTo>
                      <a:pt x="29540" y="9963"/>
                      <a:pt x="31020" y="9075"/>
                      <a:pt x="32499" y="8187"/>
                    </a:cubicBezTo>
                    <a:cubicBezTo>
                      <a:pt x="35509" y="6459"/>
                      <a:pt x="38764" y="5670"/>
                      <a:pt x="42165" y="5426"/>
                    </a:cubicBezTo>
                    <a:cubicBezTo>
                      <a:pt x="44387" y="5228"/>
                      <a:pt x="46655" y="5228"/>
                      <a:pt x="48873" y="5130"/>
                    </a:cubicBezTo>
                    <a:cubicBezTo>
                      <a:pt x="50549" y="5078"/>
                      <a:pt x="52179" y="5031"/>
                      <a:pt x="53804" y="4980"/>
                    </a:cubicBezTo>
                    <a:close/>
                    <a:moveTo>
                      <a:pt x="39649" y="3388"/>
                    </a:moveTo>
                    <a:cubicBezTo>
                      <a:pt x="41339" y="3388"/>
                      <a:pt x="43027" y="3436"/>
                      <a:pt x="44730" y="3552"/>
                    </a:cubicBezTo>
                    <a:lnTo>
                      <a:pt x="53311" y="4289"/>
                    </a:lnTo>
                    <a:cubicBezTo>
                      <a:pt x="53410" y="4289"/>
                      <a:pt x="53508" y="4341"/>
                      <a:pt x="53607" y="4487"/>
                    </a:cubicBezTo>
                    <a:cubicBezTo>
                      <a:pt x="52771" y="4538"/>
                      <a:pt x="51930" y="4637"/>
                      <a:pt x="51094" y="4684"/>
                    </a:cubicBezTo>
                    <a:cubicBezTo>
                      <a:pt x="48233" y="4783"/>
                      <a:pt x="45420" y="4881"/>
                      <a:pt x="42560" y="5031"/>
                    </a:cubicBezTo>
                    <a:cubicBezTo>
                      <a:pt x="37036" y="5327"/>
                      <a:pt x="32203" y="7347"/>
                      <a:pt x="27915" y="10701"/>
                    </a:cubicBezTo>
                    <a:cubicBezTo>
                      <a:pt x="25449" y="12626"/>
                      <a:pt x="23030" y="14599"/>
                      <a:pt x="20564" y="16473"/>
                    </a:cubicBezTo>
                    <a:cubicBezTo>
                      <a:pt x="19531" y="17309"/>
                      <a:pt x="18394" y="18051"/>
                      <a:pt x="17262" y="18840"/>
                    </a:cubicBezTo>
                    <a:cubicBezTo>
                      <a:pt x="15337" y="20122"/>
                      <a:pt x="13119" y="20663"/>
                      <a:pt x="10851" y="20761"/>
                    </a:cubicBezTo>
                    <a:cubicBezTo>
                      <a:pt x="10450" y="20771"/>
                      <a:pt x="10051" y="20775"/>
                      <a:pt x="9653" y="20775"/>
                    </a:cubicBezTo>
                    <a:cubicBezTo>
                      <a:pt x="7944" y="20775"/>
                      <a:pt x="6257" y="20695"/>
                      <a:pt x="4538" y="20615"/>
                    </a:cubicBezTo>
                    <a:cubicBezTo>
                      <a:pt x="3650" y="20615"/>
                      <a:pt x="2763" y="20517"/>
                      <a:pt x="1824" y="20465"/>
                    </a:cubicBezTo>
                    <a:cubicBezTo>
                      <a:pt x="1528" y="20418"/>
                      <a:pt x="1184" y="20319"/>
                      <a:pt x="837" y="20221"/>
                    </a:cubicBezTo>
                    <a:lnTo>
                      <a:pt x="837" y="20122"/>
                    </a:lnTo>
                    <a:cubicBezTo>
                      <a:pt x="2120" y="19775"/>
                      <a:pt x="3354" y="19479"/>
                      <a:pt x="4585" y="19037"/>
                    </a:cubicBezTo>
                    <a:cubicBezTo>
                      <a:pt x="8038" y="17952"/>
                      <a:pt x="11147" y="16126"/>
                      <a:pt x="14106" y="14007"/>
                    </a:cubicBezTo>
                    <a:cubicBezTo>
                      <a:pt x="15830" y="12725"/>
                      <a:pt x="17558" y="11391"/>
                      <a:pt x="19282" y="10109"/>
                    </a:cubicBezTo>
                    <a:cubicBezTo>
                      <a:pt x="21602" y="8333"/>
                      <a:pt x="24068" y="6708"/>
                      <a:pt x="26830" y="5524"/>
                    </a:cubicBezTo>
                    <a:cubicBezTo>
                      <a:pt x="29737" y="4242"/>
                      <a:pt x="32846" y="3599"/>
                      <a:pt x="36050" y="3453"/>
                    </a:cubicBezTo>
                    <a:cubicBezTo>
                      <a:pt x="37256" y="3412"/>
                      <a:pt x="38453" y="3388"/>
                      <a:pt x="39649" y="3388"/>
                    </a:cubicBezTo>
                    <a:close/>
                    <a:moveTo>
                      <a:pt x="72498" y="1"/>
                    </a:moveTo>
                    <a:cubicBezTo>
                      <a:pt x="72249" y="1"/>
                      <a:pt x="72052" y="48"/>
                      <a:pt x="71906" y="147"/>
                    </a:cubicBezTo>
                    <a:cubicBezTo>
                      <a:pt x="69933" y="1429"/>
                      <a:pt x="67811" y="2368"/>
                      <a:pt x="65593" y="3058"/>
                    </a:cubicBezTo>
                    <a:cubicBezTo>
                      <a:pt x="63107" y="3864"/>
                      <a:pt x="60580" y="4142"/>
                      <a:pt x="58038" y="4142"/>
                    </a:cubicBezTo>
                    <a:cubicBezTo>
                      <a:pt x="56695" y="4142"/>
                      <a:pt x="55349" y="4065"/>
                      <a:pt x="54002" y="3946"/>
                    </a:cubicBezTo>
                    <a:cubicBezTo>
                      <a:pt x="51437" y="3749"/>
                      <a:pt x="48873" y="3402"/>
                      <a:pt x="46308" y="3256"/>
                    </a:cubicBezTo>
                    <a:cubicBezTo>
                      <a:pt x="43744" y="3106"/>
                      <a:pt x="41179" y="3106"/>
                      <a:pt x="38615" y="3058"/>
                    </a:cubicBezTo>
                    <a:cubicBezTo>
                      <a:pt x="38320" y="3052"/>
                      <a:pt x="38025" y="3049"/>
                      <a:pt x="37732" y="3049"/>
                    </a:cubicBezTo>
                    <a:cubicBezTo>
                      <a:pt x="35622" y="3049"/>
                      <a:pt x="33549" y="3217"/>
                      <a:pt x="31513" y="3650"/>
                    </a:cubicBezTo>
                    <a:cubicBezTo>
                      <a:pt x="27717" y="4439"/>
                      <a:pt x="24265" y="6116"/>
                      <a:pt x="21109" y="8333"/>
                    </a:cubicBezTo>
                    <a:cubicBezTo>
                      <a:pt x="18939" y="9864"/>
                      <a:pt x="16816" y="11588"/>
                      <a:pt x="14599" y="13166"/>
                    </a:cubicBezTo>
                    <a:cubicBezTo>
                      <a:pt x="12871" y="14350"/>
                      <a:pt x="11147" y="15534"/>
                      <a:pt x="9320" y="16571"/>
                    </a:cubicBezTo>
                    <a:cubicBezTo>
                      <a:pt x="6708" y="18098"/>
                      <a:pt x="3848" y="19136"/>
                      <a:pt x="837" y="19676"/>
                    </a:cubicBezTo>
                    <a:cubicBezTo>
                      <a:pt x="541" y="19728"/>
                      <a:pt x="147" y="19728"/>
                      <a:pt x="1" y="20170"/>
                    </a:cubicBezTo>
                    <a:cubicBezTo>
                      <a:pt x="245" y="20517"/>
                      <a:pt x="593" y="20564"/>
                      <a:pt x="936" y="20615"/>
                    </a:cubicBezTo>
                    <a:cubicBezTo>
                      <a:pt x="2467" y="20911"/>
                      <a:pt x="4045" y="21010"/>
                      <a:pt x="5623" y="21010"/>
                    </a:cubicBezTo>
                    <a:cubicBezTo>
                      <a:pt x="7254" y="21043"/>
                      <a:pt x="8861" y="21100"/>
                      <a:pt x="10477" y="21100"/>
                    </a:cubicBezTo>
                    <a:cubicBezTo>
                      <a:pt x="11207" y="21100"/>
                      <a:pt x="11938" y="21088"/>
                      <a:pt x="12673" y="21057"/>
                    </a:cubicBezTo>
                    <a:cubicBezTo>
                      <a:pt x="15534" y="21010"/>
                      <a:pt x="18347" y="20517"/>
                      <a:pt x="21010" y="19432"/>
                    </a:cubicBezTo>
                    <a:cubicBezTo>
                      <a:pt x="22636" y="18741"/>
                      <a:pt x="24312" y="18051"/>
                      <a:pt x="25843" y="17211"/>
                    </a:cubicBezTo>
                    <a:cubicBezTo>
                      <a:pt x="29343" y="15435"/>
                      <a:pt x="32748" y="13561"/>
                      <a:pt x="36149" y="11687"/>
                    </a:cubicBezTo>
                    <a:cubicBezTo>
                      <a:pt x="41376" y="8779"/>
                      <a:pt x="46853" y="6708"/>
                      <a:pt x="52771" y="5820"/>
                    </a:cubicBezTo>
                    <a:cubicBezTo>
                      <a:pt x="55434" y="5426"/>
                      <a:pt x="58046" y="4783"/>
                      <a:pt x="60709" y="4439"/>
                    </a:cubicBezTo>
                    <a:cubicBezTo>
                      <a:pt x="64358" y="3993"/>
                      <a:pt x="67712" y="2909"/>
                      <a:pt x="70920" y="1184"/>
                    </a:cubicBezTo>
                    <a:cubicBezTo>
                      <a:pt x="71413" y="936"/>
                      <a:pt x="71807" y="640"/>
                      <a:pt x="72249" y="297"/>
                    </a:cubicBezTo>
                    <a:cubicBezTo>
                      <a:pt x="72348" y="245"/>
                      <a:pt x="72399" y="99"/>
                      <a:pt x="7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4179875" y="3605250"/>
                <a:ext cx="119597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47839" h="15693" extrusionOk="0">
                    <a:moveTo>
                      <a:pt x="36766" y="1"/>
                    </a:moveTo>
                    <a:cubicBezTo>
                      <a:pt x="34341" y="1"/>
                      <a:pt x="31917" y="150"/>
                      <a:pt x="29492" y="455"/>
                    </a:cubicBezTo>
                    <a:cubicBezTo>
                      <a:pt x="24265" y="1193"/>
                      <a:pt x="19577" y="3118"/>
                      <a:pt x="15486" y="6472"/>
                    </a:cubicBezTo>
                    <a:cubicBezTo>
                      <a:pt x="13659" y="7951"/>
                      <a:pt x="11884" y="9478"/>
                      <a:pt x="9962" y="10910"/>
                    </a:cubicBezTo>
                    <a:cubicBezTo>
                      <a:pt x="7201" y="12982"/>
                      <a:pt x="4143" y="14509"/>
                      <a:pt x="738" y="15448"/>
                    </a:cubicBezTo>
                    <a:cubicBezTo>
                      <a:pt x="493" y="15546"/>
                      <a:pt x="245" y="15645"/>
                      <a:pt x="0" y="15692"/>
                    </a:cubicBezTo>
                    <a:cubicBezTo>
                      <a:pt x="3354" y="15100"/>
                      <a:pt x="6459" y="13720"/>
                      <a:pt x="9272" y="11747"/>
                    </a:cubicBezTo>
                    <a:cubicBezTo>
                      <a:pt x="11193" y="10417"/>
                      <a:pt x="12969" y="8938"/>
                      <a:pt x="14796" y="7458"/>
                    </a:cubicBezTo>
                    <a:cubicBezTo>
                      <a:pt x="17703" y="5040"/>
                      <a:pt x="20860" y="3067"/>
                      <a:pt x="24509" y="1935"/>
                    </a:cubicBezTo>
                    <a:cubicBezTo>
                      <a:pt x="28241" y="794"/>
                      <a:pt x="32065" y="312"/>
                      <a:pt x="35908" y="312"/>
                    </a:cubicBezTo>
                    <a:cubicBezTo>
                      <a:pt x="36892" y="312"/>
                      <a:pt x="37877" y="344"/>
                      <a:pt x="38863" y="404"/>
                    </a:cubicBezTo>
                    <a:cubicBezTo>
                      <a:pt x="41178" y="502"/>
                      <a:pt x="43447" y="798"/>
                      <a:pt x="45767" y="996"/>
                    </a:cubicBezTo>
                    <a:cubicBezTo>
                      <a:pt x="46406" y="1047"/>
                      <a:pt x="47049" y="1047"/>
                      <a:pt x="47838" y="1094"/>
                    </a:cubicBezTo>
                    <a:cubicBezTo>
                      <a:pt x="47641" y="996"/>
                      <a:pt x="47590" y="996"/>
                      <a:pt x="47542" y="948"/>
                    </a:cubicBezTo>
                    <a:cubicBezTo>
                      <a:pt x="44287" y="502"/>
                      <a:pt x="41080" y="159"/>
                      <a:pt x="37778" y="9"/>
                    </a:cubicBezTo>
                    <a:cubicBezTo>
                      <a:pt x="37440" y="4"/>
                      <a:pt x="37103" y="1"/>
                      <a:pt x="36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36"/>
            <p:cNvSpPr/>
            <p:nvPr/>
          </p:nvSpPr>
          <p:spPr>
            <a:xfrm rot="-10270801">
              <a:off x="8213904" y="156937"/>
              <a:ext cx="346934" cy="947918"/>
            </a:xfrm>
            <a:custGeom>
              <a:avLst/>
              <a:gdLst/>
              <a:ahLst/>
              <a:cxnLst/>
              <a:rect l="l" t="t" r="r" b="b"/>
              <a:pathLst>
                <a:path w="27670" h="75602" extrusionOk="0">
                  <a:moveTo>
                    <a:pt x="26928" y="1330"/>
                  </a:moveTo>
                  <a:cubicBezTo>
                    <a:pt x="26928" y="1480"/>
                    <a:pt x="26980" y="1626"/>
                    <a:pt x="26980" y="1677"/>
                  </a:cubicBezTo>
                  <a:cubicBezTo>
                    <a:pt x="26190" y="4881"/>
                    <a:pt x="25942" y="8187"/>
                    <a:pt x="25547" y="11442"/>
                  </a:cubicBezTo>
                  <a:cubicBezTo>
                    <a:pt x="24711" y="18346"/>
                    <a:pt x="22687" y="25002"/>
                    <a:pt x="19728" y="31315"/>
                  </a:cubicBezTo>
                  <a:cubicBezTo>
                    <a:pt x="17511" y="36002"/>
                    <a:pt x="14993" y="40539"/>
                    <a:pt x="12283" y="44926"/>
                  </a:cubicBezTo>
                  <a:cubicBezTo>
                    <a:pt x="9864" y="48824"/>
                    <a:pt x="7497" y="52718"/>
                    <a:pt x="5722" y="56960"/>
                  </a:cubicBezTo>
                  <a:cubicBezTo>
                    <a:pt x="5674" y="57058"/>
                    <a:pt x="5576" y="57157"/>
                    <a:pt x="5524" y="57256"/>
                  </a:cubicBezTo>
                  <a:lnTo>
                    <a:pt x="5280" y="57256"/>
                  </a:lnTo>
                  <a:cubicBezTo>
                    <a:pt x="5378" y="56814"/>
                    <a:pt x="5477" y="56419"/>
                    <a:pt x="5576" y="56025"/>
                  </a:cubicBezTo>
                  <a:cubicBezTo>
                    <a:pt x="7103" y="50351"/>
                    <a:pt x="9075" y="44780"/>
                    <a:pt x="11198" y="39304"/>
                  </a:cubicBezTo>
                  <a:cubicBezTo>
                    <a:pt x="13861" y="32550"/>
                    <a:pt x="16623" y="25791"/>
                    <a:pt x="19385" y="19084"/>
                  </a:cubicBezTo>
                  <a:cubicBezTo>
                    <a:pt x="19432" y="18839"/>
                    <a:pt x="19531" y="18642"/>
                    <a:pt x="19582" y="18394"/>
                  </a:cubicBezTo>
                  <a:lnTo>
                    <a:pt x="19582" y="18394"/>
                  </a:lnTo>
                  <a:cubicBezTo>
                    <a:pt x="18201" y="21108"/>
                    <a:pt x="17017" y="23870"/>
                    <a:pt x="15881" y="26632"/>
                  </a:cubicBezTo>
                  <a:cubicBezTo>
                    <a:pt x="14697" y="29441"/>
                    <a:pt x="13514" y="32202"/>
                    <a:pt x="12382" y="35016"/>
                  </a:cubicBezTo>
                  <a:cubicBezTo>
                    <a:pt x="11245" y="37825"/>
                    <a:pt x="10160" y="40685"/>
                    <a:pt x="9127" y="43545"/>
                  </a:cubicBezTo>
                  <a:cubicBezTo>
                    <a:pt x="8089" y="46358"/>
                    <a:pt x="7154" y="49266"/>
                    <a:pt x="6069" y="52079"/>
                  </a:cubicBezTo>
                  <a:cubicBezTo>
                    <a:pt x="6116" y="50647"/>
                    <a:pt x="6215" y="49266"/>
                    <a:pt x="6313" y="47838"/>
                  </a:cubicBezTo>
                  <a:cubicBezTo>
                    <a:pt x="6511" y="45372"/>
                    <a:pt x="6661" y="42906"/>
                    <a:pt x="6957" y="40440"/>
                  </a:cubicBezTo>
                  <a:cubicBezTo>
                    <a:pt x="8042" y="30873"/>
                    <a:pt x="11198" y="22094"/>
                    <a:pt x="17017" y="14350"/>
                  </a:cubicBezTo>
                  <a:cubicBezTo>
                    <a:pt x="19333" y="11245"/>
                    <a:pt x="21799" y="8234"/>
                    <a:pt x="24166" y="5129"/>
                  </a:cubicBezTo>
                  <a:cubicBezTo>
                    <a:pt x="25007" y="4092"/>
                    <a:pt x="25697" y="3007"/>
                    <a:pt x="26435" y="1922"/>
                  </a:cubicBezTo>
                  <a:cubicBezTo>
                    <a:pt x="26585" y="1724"/>
                    <a:pt x="26731" y="1578"/>
                    <a:pt x="26928" y="1330"/>
                  </a:cubicBezTo>
                  <a:close/>
                  <a:moveTo>
                    <a:pt x="27619" y="0"/>
                  </a:moveTo>
                  <a:cubicBezTo>
                    <a:pt x="26881" y="48"/>
                    <a:pt x="26684" y="541"/>
                    <a:pt x="26388" y="935"/>
                  </a:cubicBezTo>
                  <a:cubicBezTo>
                    <a:pt x="25401" y="2367"/>
                    <a:pt x="24514" y="3796"/>
                    <a:pt x="23429" y="5177"/>
                  </a:cubicBezTo>
                  <a:cubicBezTo>
                    <a:pt x="21456" y="7792"/>
                    <a:pt x="19385" y="10306"/>
                    <a:pt x="17361" y="12921"/>
                  </a:cubicBezTo>
                  <a:cubicBezTo>
                    <a:pt x="14007" y="17360"/>
                    <a:pt x="11245" y="22094"/>
                    <a:pt x="9371" y="27322"/>
                  </a:cubicBezTo>
                  <a:cubicBezTo>
                    <a:pt x="6957" y="34274"/>
                    <a:pt x="6116" y="41474"/>
                    <a:pt x="5773" y="48773"/>
                  </a:cubicBezTo>
                  <a:cubicBezTo>
                    <a:pt x="5674" y="50647"/>
                    <a:pt x="5576" y="52572"/>
                    <a:pt x="5228" y="54447"/>
                  </a:cubicBezTo>
                  <a:cubicBezTo>
                    <a:pt x="4491" y="58195"/>
                    <a:pt x="3552" y="61943"/>
                    <a:pt x="2664" y="65691"/>
                  </a:cubicBezTo>
                  <a:cubicBezTo>
                    <a:pt x="1828" y="68946"/>
                    <a:pt x="889" y="72201"/>
                    <a:pt x="1" y="75456"/>
                  </a:cubicBezTo>
                  <a:lnTo>
                    <a:pt x="297" y="75602"/>
                  </a:lnTo>
                  <a:cubicBezTo>
                    <a:pt x="494" y="75108"/>
                    <a:pt x="743" y="74667"/>
                    <a:pt x="889" y="74173"/>
                  </a:cubicBezTo>
                  <a:cubicBezTo>
                    <a:pt x="1334" y="72595"/>
                    <a:pt x="1776" y="70966"/>
                    <a:pt x="2171" y="69388"/>
                  </a:cubicBezTo>
                  <a:cubicBezTo>
                    <a:pt x="3998" y="62286"/>
                    <a:pt x="6511" y="55433"/>
                    <a:pt x="10409" y="49120"/>
                  </a:cubicBezTo>
                  <a:cubicBezTo>
                    <a:pt x="12579" y="45617"/>
                    <a:pt x="14697" y="42066"/>
                    <a:pt x="16721" y="38468"/>
                  </a:cubicBezTo>
                  <a:cubicBezTo>
                    <a:pt x="19629" y="33240"/>
                    <a:pt x="22194" y="27863"/>
                    <a:pt x="23871" y="22094"/>
                  </a:cubicBezTo>
                  <a:cubicBezTo>
                    <a:pt x="25105" y="17900"/>
                    <a:pt x="25942" y="13612"/>
                    <a:pt x="26388" y="9272"/>
                  </a:cubicBezTo>
                  <a:cubicBezTo>
                    <a:pt x="26632" y="6557"/>
                    <a:pt x="27177" y="3847"/>
                    <a:pt x="27619" y="1133"/>
                  </a:cubicBezTo>
                  <a:cubicBezTo>
                    <a:pt x="27670" y="789"/>
                    <a:pt x="27619" y="395"/>
                    <a:pt x="27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6"/>
          <p:cNvGrpSpPr/>
          <p:nvPr/>
        </p:nvGrpSpPr>
        <p:grpSpPr>
          <a:xfrm rot="1087481">
            <a:off x="212259" y="3708663"/>
            <a:ext cx="1144228" cy="1547196"/>
            <a:chOff x="3964050" y="1010200"/>
            <a:chExt cx="1718750" cy="2324050"/>
          </a:xfrm>
        </p:grpSpPr>
        <p:sp>
          <p:nvSpPr>
            <p:cNvPr id="1255" name="Google Shape;1255;p36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29;p35">
            <a:extLst>
              <a:ext uri="{FF2B5EF4-FFF2-40B4-BE49-F238E27FC236}">
                <a16:creationId xmlns:a16="http://schemas.microsoft.com/office/drawing/2014/main" id="{0C50A0F1-AC48-B8E5-5E9C-99CD6030E973}"/>
              </a:ext>
            </a:extLst>
          </p:cNvPr>
          <p:cNvSpPr txBox="1">
            <a:spLocks/>
          </p:cNvSpPr>
          <p:nvPr/>
        </p:nvSpPr>
        <p:spPr>
          <a:xfrm>
            <a:off x="952406" y="445206"/>
            <a:ext cx="76637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Write the name of a natural disaster in each blank.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5A02C0-0A4A-A928-E617-5E80ADEDB35E}"/>
              </a:ext>
            </a:extLst>
          </p:cNvPr>
          <p:cNvSpPr/>
          <p:nvPr/>
        </p:nvSpPr>
        <p:spPr>
          <a:xfrm>
            <a:off x="6053470" y="2571750"/>
            <a:ext cx="2324986" cy="667636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C91FD-8BD7-0957-03F0-7D2684AA1BBB}"/>
              </a:ext>
            </a:extLst>
          </p:cNvPr>
          <p:cNvSpPr txBox="1"/>
          <p:nvPr/>
        </p:nvSpPr>
        <p:spPr>
          <a:xfrm>
            <a:off x="6497706" y="3307460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cơn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bão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4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4348081-7DC2-0EED-9252-E904F427A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t="21381" r="7087" b="5346"/>
          <a:stretch/>
        </p:blipFill>
        <p:spPr bwMode="auto">
          <a:xfrm>
            <a:off x="86743" y="1563550"/>
            <a:ext cx="4978919" cy="3039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978654" y="1177617"/>
            <a:ext cx="4439194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naheim" panose="020B0604020202020204" charset="0"/>
              </a:rPr>
              <a:t>3. The earth trembling? </a:t>
            </a:r>
            <a:endParaRPr sz="2400" dirty="0">
              <a:latin typeface="Anaheim" panose="020B0604020202020204" charset="0"/>
            </a:endParaRPr>
          </a:p>
        </p:txBody>
      </p:sp>
      <p:grpSp>
        <p:nvGrpSpPr>
          <p:cNvPr id="1249" name="Google Shape;1249;p36"/>
          <p:cNvGrpSpPr/>
          <p:nvPr/>
        </p:nvGrpSpPr>
        <p:grpSpPr>
          <a:xfrm flipH="1">
            <a:off x="-37721" y="-76050"/>
            <a:ext cx="1838375" cy="996018"/>
            <a:chOff x="7003222" y="-53988"/>
            <a:chExt cx="2177912" cy="1179836"/>
          </a:xfrm>
        </p:grpSpPr>
        <p:grpSp>
          <p:nvGrpSpPr>
            <p:cNvPr id="1250" name="Google Shape;1250;p36"/>
            <p:cNvGrpSpPr/>
            <p:nvPr/>
          </p:nvGrpSpPr>
          <p:grpSpPr>
            <a:xfrm rot="-894772">
              <a:off x="7046329" y="204909"/>
              <a:ext cx="2091696" cy="608772"/>
              <a:chOff x="3980125" y="3517975"/>
              <a:chExt cx="1812450" cy="527500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3980125" y="3517975"/>
                <a:ext cx="1812450" cy="527500"/>
              </a:xfrm>
              <a:custGeom>
                <a:avLst/>
                <a:gdLst/>
                <a:ahLst/>
                <a:cxnLst/>
                <a:rect l="l" t="t" r="r" b="b"/>
                <a:pathLst>
                  <a:path w="72498" h="21100" extrusionOk="0">
                    <a:moveTo>
                      <a:pt x="53804" y="4980"/>
                    </a:moveTo>
                    <a:cubicBezTo>
                      <a:pt x="53954" y="4980"/>
                      <a:pt x="54100" y="5031"/>
                      <a:pt x="54298" y="5177"/>
                    </a:cubicBezTo>
                    <a:cubicBezTo>
                      <a:pt x="54053" y="5228"/>
                      <a:pt x="53856" y="5276"/>
                      <a:pt x="53658" y="5327"/>
                    </a:cubicBezTo>
                    <a:cubicBezTo>
                      <a:pt x="51338" y="5769"/>
                      <a:pt x="48971" y="6215"/>
                      <a:pt x="46703" y="6807"/>
                    </a:cubicBezTo>
                    <a:cubicBezTo>
                      <a:pt x="43598" y="7544"/>
                      <a:pt x="40737" y="8827"/>
                      <a:pt x="37975" y="10306"/>
                    </a:cubicBezTo>
                    <a:cubicBezTo>
                      <a:pt x="34129" y="12377"/>
                      <a:pt x="30329" y="14500"/>
                      <a:pt x="26435" y="16520"/>
                    </a:cubicBezTo>
                    <a:cubicBezTo>
                      <a:pt x="24561" y="17506"/>
                      <a:pt x="22636" y="18347"/>
                      <a:pt x="20663" y="19136"/>
                    </a:cubicBezTo>
                    <a:cubicBezTo>
                      <a:pt x="18986" y="19874"/>
                      <a:pt x="17211" y="20221"/>
                      <a:pt x="15435" y="20465"/>
                    </a:cubicBezTo>
                    <a:lnTo>
                      <a:pt x="15092" y="20465"/>
                    </a:lnTo>
                    <a:cubicBezTo>
                      <a:pt x="16027" y="19925"/>
                      <a:pt x="16966" y="19479"/>
                      <a:pt x="17803" y="18887"/>
                    </a:cubicBezTo>
                    <a:cubicBezTo>
                      <a:pt x="19333" y="17802"/>
                      <a:pt x="20860" y="16670"/>
                      <a:pt x="22391" y="15534"/>
                    </a:cubicBezTo>
                    <a:cubicBezTo>
                      <a:pt x="24312" y="14007"/>
                      <a:pt x="26186" y="12429"/>
                      <a:pt x="28159" y="10997"/>
                    </a:cubicBezTo>
                    <a:cubicBezTo>
                      <a:pt x="29540" y="9963"/>
                      <a:pt x="31020" y="9075"/>
                      <a:pt x="32499" y="8187"/>
                    </a:cubicBezTo>
                    <a:cubicBezTo>
                      <a:pt x="35509" y="6459"/>
                      <a:pt x="38764" y="5670"/>
                      <a:pt x="42165" y="5426"/>
                    </a:cubicBezTo>
                    <a:cubicBezTo>
                      <a:pt x="44387" y="5228"/>
                      <a:pt x="46655" y="5228"/>
                      <a:pt x="48873" y="5130"/>
                    </a:cubicBezTo>
                    <a:cubicBezTo>
                      <a:pt x="50549" y="5078"/>
                      <a:pt x="52179" y="5031"/>
                      <a:pt x="53804" y="4980"/>
                    </a:cubicBezTo>
                    <a:close/>
                    <a:moveTo>
                      <a:pt x="39649" y="3388"/>
                    </a:moveTo>
                    <a:cubicBezTo>
                      <a:pt x="41339" y="3388"/>
                      <a:pt x="43027" y="3436"/>
                      <a:pt x="44730" y="3552"/>
                    </a:cubicBezTo>
                    <a:lnTo>
                      <a:pt x="53311" y="4289"/>
                    </a:lnTo>
                    <a:cubicBezTo>
                      <a:pt x="53410" y="4289"/>
                      <a:pt x="53508" y="4341"/>
                      <a:pt x="53607" y="4487"/>
                    </a:cubicBezTo>
                    <a:cubicBezTo>
                      <a:pt x="52771" y="4538"/>
                      <a:pt x="51930" y="4637"/>
                      <a:pt x="51094" y="4684"/>
                    </a:cubicBezTo>
                    <a:cubicBezTo>
                      <a:pt x="48233" y="4783"/>
                      <a:pt x="45420" y="4881"/>
                      <a:pt x="42560" y="5031"/>
                    </a:cubicBezTo>
                    <a:cubicBezTo>
                      <a:pt x="37036" y="5327"/>
                      <a:pt x="32203" y="7347"/>
                      <a:pt x="27915" y="10701"/>
                    </a:cubicBezTo>
                    <a:cubicBezTo>
                      <a:pt x="25449" y="12626"/>
                      <a:pt x="23030" y="14599"/>
                      <a:pt x="20564" y="16473"/>
                    </a:cubicBezTo>
                    <a:cubicBezTo>
                      <a:pt x="19531" y="17309"/>
                      <a:pt x="18394" y="18051"/>
                      <a:pt x="17262" y="18840"/>
                    </a:cubicBezTo>
                    <a:cubicBezTo>
                      <a:pt x="15337" y="20122"/>
                      <a:pt x="13119" y="20663"/>
                      <a:pt x="10851" y="20761"/>
                    </a:cubicBezTo>
                    <a:cubicBezTo>
                      <a:pt x="10450" y="20771"/>
                      <a:pt x="10051" y="20775"/>
                      <a:pt x="9653" y="20775"/>
                    </a:cubicBezTo>
                    <a:cubicBezTo>
                      <a:pt x="7944" y="20775"/>
                      <a:pt x="6257" y="20695"/>
                      <a:pt x="4538" y="20615"/>
                    </a:cubicBezTo>
                    <a:cubicBezTo>
                      <a:pt x="3650" y="20615"/>
                      <a:pt x="2763" y="20517"/>
                      <a:pt x="1824" y="20465"/>
                    </a:cubicBezTo>
                    <a:cubicBezTo>
                      <a:pt x="1528" y="20418"/>
                      <a:pt x="1184" y="20319"/>
                      <a:pt x="837" y="20221"/>
                    </a:cubicBezTo>
                    <a:lnTo>
                      <a:pt x="837" y="20122"/>
                    </a:lnTo>
                    <a:cubicBezTo>
                      <a:pt x="2120" y="19775"/>
                      <a:pt x="3354" y="19479"/>
                      <a:pt x="4585" y="19037"/>
                    </a:cubicBezTo>
                    <a:cubicBezTo>
                      <a:pt x="8038" y="17952"/>
                      <a:pt x="11147" y="16126"/>
                      <a:pt x="14106" y="14007"/>
                    </a:cubicBezTo>
                    <a:cubicBezTo>
                      <a:pt x="15830" y="12725"/>
                      <a:pt x="17558" y="11391"/>
                      <a:pt x="19282" y="10109"/>
                    </a:cubicBezTo>
                    <a:cubicBezTo>
                      <a:pt x="21602" y="8333"/>
                      <a:pt x="24068" y="6708"/>
                      <a:pt x="26830" y="5524"/>
                    </a:cubicBezTo>
                    <a:cubicBezTo>
                      <a:pt x="29737" y="4242"/>
                      <a:pt x="32846" y="3599"/>
                      <a:pt x="36050" y="3453"/>
                    </a:cubicBezTo>
                    <a:cubicBezTo>
                      <a:pt x="37256" y="3412"/>
                      <a:pt x="38453" y="3388"/>
                      <a:pt x="39649" y="3388"/>
                    </a:cubicBezTo>
                    <a:close/>
                    <a:moveTo>
                      <a:pt x="72498" y="1"/>
                    </a:moveTo>
                    <a:cubicBezTo>
                      <a:pt x="72249" y="1"/>
                      <a:pt x="72052" y="48"/>
                      <a:pt x="71906" y="147"/>
                    </a:cubicBezTo>
                    <a:cubicBezTo>
                      <a:pt x="69933" y="1429"/>
                      <a:pt x="67811" y="2368"/>
                      <a:pt x="65593" y="3058"/>
                    </a:cubicBezTo>
                    <a:cubicBezTo>
                      <a:pt x="63107" y="3864"/>
                      <a:pt x="60580" y="4142"/>
                      <a:pt x="58038" y="4142"/>
                    </a:cubicBezTo>
                    <a:cubicBezTo>
                      <a:pt x="56695" y="4142"/>
                      <a:pt x="55349" y="4065"/>
                      <a:pt x="54002" y="3946"/>
                    </a:cubicBezTo>
                    <a:cubicBezTo>
                      <a:pt x="51437" y="3749"/>
                      <a:pt x="48873" y="3402"/>
                      <a:pt x="46308" y="3256"/>
                    </a:cubicBezTo>
                    <a:cubicBezTo>
                      <a:pt x="43744" y="3106"/>
                      <a:pt x="41179" y="3106"/>
                      <a:pt x="38615" y="3058"/>
                    </a:cubicBezTo>
                    <a:cubicBezTo>
                      <a:pt x="38320" y="3052"/>
                      <a:pt x="38025" y="3049"/>
                      <a:pt x="37732" y="3049"/>
                    </a:cubicBezTo>
                    <a:cubicBezTo>
                      <a:pt x="35622" y="3049"/>
                      <a:pt x="33549" y="3217"/>
                      <a:pt x="31513" y="3650"/>
                    </a:cubicBezTo>
                    <a:cubicBezTo>
                      <a:pt x="27717" y="4439"/>
                      <a:pt x="24265" y="6116"/>
                      <a:pt x="21109" y="8333"/>
                    </a:cubicBezTo>
                    <a:cubicBezTo>
                      <a:pt x="18939" y="9864"/>
                      <a:pt x="16816" y="11588"/>
                      <a:pt x="14599" y="13166"/>
                    </a:cubicBezTo>
                    <a:cubicBezTo>
                      <a:pt x="12871" y="14350"/>
                      <a:pt x="11147" y="15534"/>
                      <a:pt x="9320" y="16571"/>
                    </a:cubicBezTo>
                    <a:cubicBezTo>
                      <a:pt x="6708" y="18098"/>
                      <a:pt x="3848" y="19136"/>
                      <a:pt x="837" y="19676"/>
                    </a:cubicBezTo>
                    <a:cubicBezTo>
                      <a:pt x="541" y="19728"/>
                      <a:pt x="147" y="19728"/>
                      <a:pt x="1" y="20170"/>
                    </a:cubicBezTo>
                    <a:cubicBezTo>
                      <a:pt x="245" y="20517"/>
                      <a:pt x="593" y="20564"/>
                      <a:pt x="936" y="20615"/>
                    </a:cubicBezTo>
                    <a:cubicBezTo>
                      <a:pt x="2467" y="20911"/>
                      <a:pt x="4045" y="21010"/>
                      <a:pt x="5623" y="21010"/>
                    </a:cubicBezTo>
                    <a:cubicBezTo>
                      <a:pt x="7254" y="21043"/>
                      <a:pt x="8861" y="21100"/>
                      <a:pt x="10477" y="21100"/>
                    </a:cubicBezTo>
                    <a:cubicBezTo>
                      <a:pt x="11207" y="21100"/>
                      <a:pt x="11938" y="21088"/>
                      <a:pt x="12673" y="21057"/>
                    </a:cubicBezTo>
                    <a:cubicBezTo>
                      <a:pt x="15534" y="21010"/>
                      <a:pt x="18347" y="20517"/>
                      <a:pt x="21010" y="19432"/>
                    </a:cubicBezTo>
                    <a:cubicBezTo>
                      <a:pt x="22636" y="18741"/>
                      <a:pt x="24312" y="18051"/>
                      <a:pt x="25843" y="17211"/>
                    </a:cubicBezTo>
                    <a:cubicBezTo>
                      <a:pt x="29343" y="15435"/>
                      <a:pt x="32748" y="13561"/>
                      <a:pt x="36149" y="11687"/>
                    </a:cubicBezTo>
                    <a:cubicBezTo>
                      <a:pt x="41376" y="8779"/>
                      <a:pt x="46853" y="6708"/>
                      <a:pt x="52771" y="5820"/>
                    </a:cubicBezTo>
                    <a:cubicBezTo>
                      <a:pt x="55434" y="5426"/>
                      <a:pt x="58046" y="4783"/>
                      <a:pt x="60709" y="4439"/>
                    </a:cubicBezTo>
                    <a:cubicBezTo>
                      <a:pt x="64358" y="3993"/>
                      <a:pt x="67712" y="2909"/>
                      <a:pt x="70920" y="1184"/>
                    </a:cubicBezTo>
                    <a:cubicBezTo>
                      <a:pt x="71413" y="936"/>
                      <a:pt x="71807" y="640"/>
                      <a:pt x="72249" y="297"/>
                    </a:cubicBezTo>
                    <a:cubicBezTo>
                      <a:pt x="72348" y="245"/>
                      <a:pt x="72399" y="99"/>
                      <a:pt x="7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4179875" y="3605250"/>
                <a:ext cx="119597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47839" h="15693" extrusionOk="0">
                    <a:moveTo>
                      <a:pt x="36766" y="1"/>
                    </a:moveTo>
                    <a:cubicBezTo>
                      <a:pt x="34341" y="1"/>
                      <a:pt x="31917" y="150"/>
                      <a:pt x="29492" y="455"/>
                    </a:cubicBezTo>
                    <a:cubicBezTo>
                      <a:pt x="24265" y="1193"/>
                      <a:pt x="19577" y="3118"/>
                      <a:pt x="15486" y="6472"/>
                    </a:cubicBezTo>
                    <a:cubicBezTo>
                      <a:pt x="13659" y="7951"/>
                      <a:pt x="11884" y="9478"/>
                      <a:pt x="9962" y="10910"/>
                    </a:cubicBezTo>
                    <a:cubicBezTo>
                      <a:pt x="7201" y="12982"/>
                      <a:pt x="4143" y="14509"/>
                      <a:pt x="738" y="15448"/>
                    </a:cubicBezTo>
                    <a:cubicBezTo>
                      <a:pt x="493" y="15546"/>
                      <a:pt x="245" y="15645"/>
                      <a:pt x="0" y="15692"/>
                    </a:cubicBezTo>
                    <a:cubicBezTo>
                      <a:pt x="3354" y="15100"/>
                      <a:pt x="6459" y="13720"/>
                      <a:pt x="9272" y="11747"/>
                    </a:cubicBezTo>
                    <a:cubicBezTo>
                      <a:pt x="11193" y="10417"/>
                      <a:pt x="12969" y="8938"/>
                      <a:pt x="14796" y="7458"/>
                    </a:cubicBezTo>
                    <a:cubicBezTo>
                      <a:pt x="17703" y="5040"/>
                      <a:pt x="20860" y="3067"/>
                      <a:pt x="24509" y="1935"/>
                    </a:cubicBezTo>
                    <a:cubicBezTo>
                      <a:pt x="28241" y="794"/>
                      <a:pt x="32065" y="312"/>
                      <a:pt x="35908" y="312"/>
                    </a:cubicBezTo>
                    <a:cubicBezTo>
                      <a:pt x="36892" y="312"/>
                      <a:pt x="37877" y="344"/>
                      <a:pt x="38863" y="404"/>
                    </a:cubicBezTo>
                    <a:cubicBezTo>
                      <a:pt x="41178" y="502"/>
                      <a:pt x="43447" y="798"/>
                      <a:pt x="45767" y="996"/>
                    </a:cubicBezTo>
                    <a:cubicBezTo>
                      <a:pt x="46406" y="1047"/>
                      <a:pt x="47049" y="1047"/>
                      <a:pt x="47838" y="1094"/>
                    </a:cubicBezTo>
                    <a:cubicBezTo>
                      <a:pt x="47641" y="996"/>
                      <a:pt x="47590" y="996"/>
                      <a:pt x="47542" y="948"/>
                    </a:cubicBezTo>
                    <a:cubicBezTo>
                      <a:pt x="44287" y="502"/>
                      <a:pt x="41080" y="159"/>
                      <a:pt x="37778" y="9"/>
                    </a:cubicBezTo>
                    <a:cubicBezTo>
                      <a:pt x="37440" y="4"/>
                      <a:pt x="37103" y="1"/>
                      <a:pt x="36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36"/>
            <p:cNvSpPr/>
            <p:nvPr/>
          </p:nvSpPr>
          <p:spPr>
            <a:xfrm rot="-10270801">
              <a:off x="8213904" y="156937"/>
              <a:ext cx="346934" cy="947918"/>
            </a:xfrm>
            <a:custGeom>
              <a:avLst/>
              <a:gdLst/>
              <a:ahLst/>
              <a:cxnLst/>
              <a:rect l="l" t="t" r="r" b="b"/>
              <a:pathLst>
                <a:path w="27670" h="75602" extrusionOk="0">
                  <a:moveTo>
                    <a:pt x="26928" y="1330"/>
                  </a:moveTo>
                  <a:cubicBezTo>
                    <a:pt x="26928" y="1480"/>
                    <a:pt x="26980" y="1626"/>
                    <a:pt x="26980" y="1677"/>
                  </a:cubicBezTo>
                  <a:cubicBezTo>
                    <a:pt x="26190" y="4881"/>
                    <a:pt x="25942" y="8187"/>
                    <a:pt x="25547" y="11442"/>
                  </a:cubicBezTo>
                  <a:cubicBezTo>
                    <a:pt x="24711" y="18346"/>
                    <a:pt x="22687" y="25002"/>
                    <a:pt x="19728" y="31315"/>
                  </a:cubicBezTo>
                  <a:cubicBezTo>
                    <a:pt x="17511" y="36002"/>
                    <a:pt x="14993" y="40539"/>
                    <a:pt x="12283" y="44926"/>
                  </a:cubicBezTo>
                  <a:cubicBezTo>
                    <a:pt x="9864" y="48824"/>
                    <a:pt x="7497" y="52718"/>
                    <a:pt x="5722" y="56960"/>
                  </a:cubicBezTo>
                  <a:cubicBezTo>
                    <a:pt x="5674" y="57058"/>
                    <a:pt x="5576" y="57157"/>
                    <a:pt x="5524" y="57256"/>
                  </a:cubicBezTo>
                  <a:lnTo>
                    <a:pt x="5280" y="57256"/>
                  </a:lnTo>
                  <a:cubicBezTo>
                    <a:pt x="5378" y="56814"/>
                    <a:pt x="5477" y="56419"/>
                    <a:pt x="5576" y="56025"/>
                  </a:cubicBezTo>
                  <a:cubicBezTo>
                    <a:pt x="7103" y="50351"/>
                    <a:pt x="9075" y="44780"/>
                    <a:pt x="11198" y="39304"/>
                  </a:cubicBezTo>
                  <a:cubicBezTo>
                    <a:pt x="13861" y="32550"/>
                    <a:pt x="16623" y="25791"/>
                    <a:pt x="19385" y="19084"/>
                  </a:cubicBezTo>
                  <a:cubicBezTo>
                    <a:pt x="19432" y="18839"/>
                    <a:pt x="19531" y="18642"/>
                    <a:pt x="19582" y="18394"/>
                  </a:cubicBezTo>
                  <a:lnTo>
                    <a:pt x="19582" y="18394"/>
                  </a:lnTo>
                  <a:cubicBezTo>
                    <a:pt x="18201" y="21108"/>
                    <a:pt x="17017" y="23870"/>
                    <a:pt x="15881" y="26632"/>
                  </a:cubicBezTo>
                  <a:cubicBezTo>
                    <a:pt x="14697" y="29441"/>
                    <a:pt x="13514" y="32202"/>
                    <a:pt x="12382" y="35016"/>
                  </a:cubicBezTo>
                  <a:cubicBezTo>
                    <a:pt x="11245" y="37825"/>
                    <a:pt x="10160" y="40685"/>
                    <a:pt x="9127" y="43545"/>
                  </a:cubicBezTo>
                  <a:cubicBezTo>
                    <a:pt x="8089" y="46358"/>
                    <a:pt x="7154" y="49266"/>
                    <a:pt x="6069" y="52079"/>
                  </a:cubicBezTo>
                  <a:cubicBezTo>
                    <a:pt x="6116" y="50647"/>
                    <a:pt x="6215" y="49266"/>
                    <a:pt x="6313" y="47838"/>
                  </a:cubicBezTo>
                  <a:cubicBezTo>
                    <a:pt x="6511" y="45372"/>
                    <a:pt x="6661" y="42906"/>
                    <a:pt x="6957" y="40440"/>
                  </a:cubicBezTo>
                  <a:cubicBezTo>
                    <a:pt x="8042" y="30873"/>
                    <a:pt x="11198" y="22094"/>
                    <a:pt x="17017" y="14350"/>
                  </a:cubicBezTo>
                  <a:cubicBezTo>
                    <a:pt x="19333" y="11245"/>
                    <a:pt x="21799" y="8234"/>
                    <a:pt x="24166" y="5129"/>
                  </a:cubicBezTo>
                  <a:cubicBezTo>
                    <a:pt x="25007" y="4092"/>
                    <a:pt x="25697" y="3007"/>
                    <a:pt x="26435" y="1922"/>
                  </a:cubicBezTo>
                  <a:cubicBezTo>
                    <a:pt x="26585" y="1724"/>
                    <a:pt x="26731" y="1578"/>
                    <a:pt x="26928" y="1330"/>
                  </a:cubicBezTo>
                  <a:close/>
                  <a:moveTo>
                    <a:pt x="27619" y="0"/>
                  </a:moveTo>
                  <a:cubicBezTo>
                    <a:pt x="26881" y="48"/>
                    <a:pt x="26684" y="541"/>
                    <a:pt x="26388" y="935"/>
                  </a:cubicBezTo>
                  <a:cubicBezTo>
                    <a:pt x="25401" y="2367"/>
                    <a:pt x="24514" y="3796"/>
                    <a:pt x="23429" y="5177"/>
                  </a:cubicBezTo>
                  <a:cubicBezTo>
                    <a:pt x="21456" y="7792"/>
                    <a:pt x="19385" y="10306"/>
                    <a:pt x="17361" y="12921"/>
                  </a:cubicBezTo>
                  <a:cubicBezTo>
                    <a:pt x="14007" y="17360"/>
                    <a:pt x="11245" y="22094"/>
                    <a:pt x="9371" y="27322"/>
                  </a:cubicBezTo>
                  <a:cubicBezTo>
                    <a:pt x="6957" y="34274"/>
                    <a:pt x="6116" y="41474"/>
                    <a:pt x="5773" y="48773"/>
                  </a:cubicBezTo>
                  <a:cubicBezTo>
                    <a:pt x="5674" y="50647"/>
                    <a:pt x="5576" y="52572"/>
                    <a:pt x="5228" y="54447"/>
                  </a:cubicBezTo>
                  <a:cubicBezTo>
                    <a:pt x="4491" y="58195"/>
                    <a:pt x="3552" y="61943"/>
                    <a:pt x="2664" y="65691"/>
                  </a:cubicBezTo>
                  <a:cubicBezTo>
                    <a:pt x="1828" y="68946"/>
                    <a:pt x="889" y="72201"/>
                    <a:pt x="1" y="75456"/>
                  </a:cubicBezTo>
                  <a:lnTo>
                    <a:pt x="297" y="75602"/>
                  </a:lnTo>
                  <a:cubicBezTo>
                    <a:pt x="494" y="75108"/>
                    <a:pt x="743" y="74667"/>
                    <a:pt x="889" y="74173"/>
                  </a:cubicBezTo>
                  <a:cubicBezTo>
                    <a:pt x="1334" y="72595"/>
                    <a:pt x="1776" y="70966"/>
                    <a:pt x="2171" y="69388"/>
                  </a:cubicBezTo>
                  <a:cubicBezTo>
                    <a:pt x="3998" y="62286"/>
                    <a:pt x="6511" y="55433"/>
                    <a:pt x="10409" y="49120"/>
                  </a:cubicBezTo>
                  <a:cubicBezTo>
                    <a:pt x="12579" y="45617"/>
                    <a:pt x="14697" y="42066"/>
                    <a:pt x="16721" y="38468"/>
                  </a:cubicBezTo>
                  <a:cubicBezTo>
                    <a:pt x="19629" y="33240"/>
                    <a:pt x="22194" y="27863"/>
                    <a:pt x="23871" y="22094"/>
                  </a:cubicBezTo>
                  <a:cubicBezTo>
                    <a:pt x="25105" y="17900"/>
                    <a:pt x="25942" y="13612"/>
                    <a:pt x="26388" y="9272"/>
                  </a:cubicBezTo>
                  <a:cubicBezTo>
                    <a:pt x="26632" y="6557"/>
                    <a:pt x="27177" y="3847"/>
                    <a:pt x="27619" y="1133"/>
                  </a:cubicBezTo>
                  <a:cubicBezTo>
                    <a:pt x="27670" y="789"/>
                    <a:pt x="27619" y="395"/>
                    <a:pt x="27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6"/>
          <p:cNvGrpSpPr/>
          <p:nvPr/>
        </p:nvGrpSpPr>
        <p:grpSpPr>
          <a:xfrm rot="1087481">
            <a:off x="212259" y="3708663"/>
            <a:ext cx="1144228" cy="1547196"/>
            <a:chOff x="3964050" y="1010200"/>
            <a:chExt cx="1718750" cy="2324050"/>
          </a:xfrm>
        </p:grpSpPr>
        <p:sp>
          <p:nvSpPr>
            <p:cNvPr id="1255" name="Google Shape;1255;p36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29;p35">
            <a:extLst>
              <a:ext uri="{FF2B5EF4-FFF2-40B4-BE49-F238E27FC236}">
                <a16:creationId xmlns:a16="http://schemas.microsoft.com/office/drawing/2014/main" id="{BE1A5A05-8FC7-E347-B95D-A06E5C00219C}"/>
              </a:ext>
            </a:extLst>
          </p:cNvPr>
          <p:cNvSpPr txBox="1">
            <a:spLocks/>
          </p:cNvSpPr>
          <p:nvPr/>
        </p:nvSpPr>
        <p:spPr>
          <a:xfrm>
            <a:off x="1113661" y="511538"/>
            <a:ext cx="76637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Write the name of a natural disaster in each blank.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5CF9FF-BD3A-EE6E-0D7D-7E3FDB75E995}"/>
              </a:ext>
            </a:extLst>
          </p:cNvPr>
          <p:cNvSpPr/>
          <p:nvPr/>
        </p:nvSpPr>
        <p:spPr>
          <a:xfrm>
            <a:off x="6053470" y="2571750"/>
            <a:ext cx="2324986" cy="667636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earthquake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092A6-D97C-24BB-AF89-6651820ED47B}"/>
              </a:ext>
            </a:extLst>
          </p:cNvPr>
          <p:cNvSpPr txBox="1"/>
          <p:nvPr/>
        </p:nvSpPr>
        <p:spPr>
          <a:xfrm>
            <a:off x="6138852" y="3307460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trấn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động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đất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1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A9569DA-2AEE-6CC2-A976-26D6C2AE0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22360" r="4923" b="5689"/>
          <a:stretch/>
        </p:blipFill>
        <p:spPr bwMode="auto">
          <a:xfrm>
            <a:off x="188584" y="1649608"/>
            <a:ext cx="4804279" cy="2968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1443151" y="1227814"/>
            <a:ext cx="2938167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naheim" panose="020B0604020202020204" charset="0"/>
              </a:rPr>
              <a:t>4. Ash and gas?</a:t>
            </a:r>
            <a:endParaRPr sz="2400" dirty="0">
              <a:latin typeface="Anaheim" panose="020B0604020202020204" charset="0"/>
            </a:endParaRPr>
          </a:p>
        </p:txBody>
      </p:sp>
      <p:grpSp>
        <p:nvGrpSpPr>
          <p:cNvPr id="1249" name="Google Shape;1249;p36"/>
          <p:cNvGrpSpPr/>
          <p:nvPr/>
        </p:nvGrpSpPr>
        <p:grpSpPr>
          <a:xfrm flipH="1">
            <a:off x="-37721" y="-76050"/>
            <a:ext cx="1838375" cy="996018"/>
            <a:chOff x="7003222" y="-53988"/>
            <a:chExt cx="2177912" cy="1179836"/>
          </a:xfrm>
        </p:grpSpPr>
        <p:grpSp>
          <p:nvGrpSpPr>
            <p:cNvPr id="1250" name="Google Shape;1250;p36"/>
            <p:cNvGrpSpPr/>
            <p:nvPr/>
          </p:nvGrpSpPr>
          <p:grpSpPr>
            <a:xfrm rot="-894772">
              <a:off x="7046329" y="204909"/>
              <a:ext cx="2091696" cy="608772"/>
              <a:chOff x="3980125" y="3517975"/>
              <a:chExt cx="1812450" cy="527500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3980125" y="3517975"/>
                <a:ext cx="1812450" cy="527500"/>
              </a:xfrm>
              <a:custGeom>
                <a:avLst/>
                <a:gdLst/>
                <a:ahLst/>
                <a:cxnLst/>
                <a:rect l="l" t="t" r="r" b="b"/>
                <a:pathLst>
                  <a:path w="72498" h="21100" extrusionOk="0">
                    <a:moveTo>
                      <a:pt x="53804" y="4980"/>
                    </a:moveTo>
                    <a:cubicBezTo>
                      <a:pt x="53954" y="4980"/>
                      <a:pt x="54100" y="5031"/>
                      <a:pt x="54298" y="5177"/>
                    </a:cubicBezTo>
                    <a:cubicBezTo>
                      <a:pt x="54053" y="5228"/>
                      <a:pt x="53856" y="5276"/>
                      <a:pt x="53658" y="5327"/>
                    </a:cubicBezTo>
                    <a:cubicBezTo>
                      <a:pt x="51338" y="5769"/>
                      <a:pt x="48971" y="6215"/>
                      <a:pt x="46703" y="6807"/>
                    </a:cubicBezTo>
                    <a:cubicBezTo>
                      <a:pt x="43598" y="7544"/>
                      <a:pt x="40737" y="8827"/>
                      <a:pt x="37975" y="10306"/>
                    </a:cubicBezTo>
                    <a:cubicBezTo>
                      <a:pt x="34129" y="12377"/>
                      <a:pt x="30329" y="14500"/>
                      <a:pt x="26435" y="16520"/>
                    </a:cubicBezTo>
                    <a:cubicBezTo>
                      <a:pt x="24561" y="17506"/>
                      <a:pt x="22636" y="18347"/>
                      <a:pt x="20663" y="19136"/>
                    </a:cubicBezTo>
                    <a:cubicBezTo>
                      <a:pt x="18986" y="19874"/>
                      <a:pt x="17211" y="20221"/>
                      <a:pt x="15435" y="20465"/>
                    </a:cubicBezTo>
                    <a:lnTo>
                      <a:pt x="15092" y="20465"/>
                    </a:lnTo>
                    <a:cubicBezTo>
                      <a:pt x="16027" y="19925"/>
                      <a:pt x="16966" y="19479"/>
                      <a:pt x="17803" y="18887"/>
                    </a:cubicBezTo>
                    <a:cubicBezTo>
                      <a:pt x="19333" y="17802"/>
                      <a:pt x="20860" y="16670"/>
                      <a:pt x="22391" y="15534"/>
                    </a:cubicBezTo>
                    <a:cubicBezTo>
                      <a:pt x="24312" y="14007"/>
                      <a:pt x="26186" y="12429"/>
                      <a:pt x="28159" y="10997"/>
                    </a:cubicBezTo>
                    <a:cubicBezTo>
                      <a:pt x="29540" y="9963"/>
                      <a:pt x="31020" y="9075"/>
                      <a:pt x="32499" y="8187"/>
                    </a:cubicBezTo>
                    <a:cubicBezTo>
                      <a:pt x="35509" y="6459"/>
                      <a:pt x="38764" y="5670"/>
                      <a:pt x="42165" y="5426"/>
                    </a:cubicBezTo>
                    <a:cubicBezTo>
                      <a:pt x="44387" y="5228"/>
                      <a:pt x="46655" y="5228"/>
                      <a:pt x="48873" y="5130"/>
                    </a:cubicBezTo>
                    <a:cubicBezTo>
                      <a:pt x="50549" y="5078"/>
                      <a:pt x="52179" y="5031"/>
                      <a:pt x="53804" y="4980"/>
                    </a:cubicBezTo>
                    <a:close/>
                    <a:moveTo>
                      <a:pt x="39649" y="3388"/>
                    </a:moveTo>
                    <a:cubicBezTo>
                      <a:pt x="41339" y="3388"/>
                      <a:pt x="43027" y="3436"/>
                      <a:pt x="44730" y="3552"/>
                    </a:cubicBezTo>
                    <a:lnTo>
                      <a:pt x="53311" y="4289"/>
                    </a:lnTo>
                    <a:cubicBezTo>
                      <a:pt x="53410" y="4289"/>
                      <a:pt x="53508" y="4341"/>
                      <a:pt x="53607" y="4487"/>
                    </a:cubicBezTo>
                    <a:cubicBezTo>
                      <a:pt x="52771" y="4538"/>
                      <a:pt x="51930" y="4637"/>
                      <a:pt x="51094" y="4684"/>
                    </a:cubicBezTo>
                    <a:cubicBezTo>
                      <a:pt x="48233" y="4783"/>
                      <a:pt x="45420" y="4881"/>
                      <a:pt x="42560" y="5031"/>
                    </a:cubicBezTo>
                    <a:cubicBezTo>
                      <a:pt x="37036" y="5327"/>
                      <a:pt x="32203" y="7347"/>
                      <a:pt x="27915" y="10701"/>
                    </a:cubicBezTo>
                    <a:cubicBezTo>
                      <a:pt x="25449" y="12626"/>
                      <a:pt x="23030" y="14599"/>
                      <a:pt x="20564" y="16473"/>
                    </a:cubicBezTo>
                    <a:cubicBezTo>
                      <a:pt x="19531" y="17309"/>
                      <a:pt x="18394" y="18051"/>
                      <a:pt x="17262" y="18840"/>
                    </a:cubicBezTo>
                    <a:cubicBezTo>
                      <a:pt x="15337" y="20122"/>
                      <a:pt x="13119" y="20663"/>
                      <a:pt x="10851" y="20761"/>
                    </a:cubicBezTo>
                    <a:cubicBezTo>
                      <a:pt x="10450" y="20771"/>
                      <a:pt x="10051" y="20775"/>
                      <a:pt x="9653" y="20775"/>
                    </a:cubicBezTo>
                    <a:cubicBezTo>
                      <a:pt x="7944" y="20775"/>
                      <a:pt x="6257" y="20695"/>
                      <a:pt x="4538" y="20615"/>
                    </a:cubicBezTo>
                    <a:cubicBezTo>
                      <a:pt x="3650" y="20615"/>
                      <a:pt x="2763" y="20517"/>
                      <a:pt x="1824" y="20465"/>
                    </a:cubicBezTo>
                    <a:cubicBezTo>
                      <a:pt x="1528" y="20418"/>
                      <a:pt x="1184" y="20319"/>
                      <a:pt x="837" y="20221"/>
                    </a:cubicBezTo>
                    <a:lnTo>
                      <a:pt x="837" y="20122"/>
                    </a:lnTo>
                    <a:cubicBezTo>
                      <a:pt x="2120" y="19775"/>
                      <a:pt x="3354" y="19479"/>
                      <a:pt x="4585" y="19037"/>
                    </a:cubicBezTo>
                    <a:cubicBezTo>
                      <a:pt x="8038" y="17952"/>
                      <a:pt x="11147" y="16126"/>
                      <a:pt x="14106" y="14007"/>
                    </a:cubicBezTo>
                    <a:cubicBezTo>
                      <a:pt x="15830" y="12725"/>
                      <a:pt x="17558" y="11391"/>
                      <a:pt x="19282" y="10109"/>
                    </a:cubicBezTo>
                    <a:cubicBezTo>
                      <a:pt x="21602" y="8333"/>
                      <a:pt x="24068" y="6708"/>
                      <a:pt x="26830" y="5524"/>
                    </a:cubicBezTo>
                    <a:cubicBezTo>
                      <a:pt x="29737" y="4242"/>
                      <a:pt x="32846" y="3599"/>
                      <a:pt x="36050" y="3453"/>
                    </a:cubicBezTo>
                    <a:cubicBezTo>
                      <a:pt x="37256" y="3412"/>
                      <a:pt x="38453" y="3388"/>
                      <a:pt x="39649" y="3388"/>
                    </a:cubicBezTo>
                    <a:close/>
                    <a:moveTo>
                      <a:pt x="72498" y="1"/>
                    </a:moveTo>
                    <a:cubicBezTo>
                      <a:pt x="72249" y="1"/>
                      <a:pt x="72052" y="48"/>
                      <a:pt x="71906" y="147"/>
                    </a:cubicBezTo>
                    <a:cubicBezTo>
                      <a:pt x="69933" y="1429"/>
                      <a:pt x="67811" y="2368"/>
                      <a:pt x="65593" y="3058"/>
                    </a:cubicBezTo>
                    <a:cubicBezTo>
                      <a:pt x="63107" y="3864"/>
                      <a:pt x="60580" y="4142"/>
                      <a:pt x="58038" y="4142"/>
                    </a:cubicBezTo>
                    <a:cubicBezTo>
                      <a:pt x="56695" y="4142"/>
                      <a:pt x="55349" y="4065"/>
                      <a:pt x="54002" y="3946"/>
                    </a:cubicBezTo>
                    <a:cubicBezTo>
                      <a:pt x="51437" y="3749"/>
                      <a:pt x="48873" y="3402"/>
                      <a:pt x="46308" y="3256"/>
                    </a:cubicBezTo>
                    <a:cubicBezTo>
                      <a:pt x="43744" y="3106"/>
                      <a:pt x="41179" y="3106"/>
                      <a:pt x="38615" y="3058"/>
                    </a:cubicBezTo>
                    <a:cubicBezTo>
                      <a:pt x="38320" y="3052"/>
                      <a:pt x="38025" y="3049"/>
                      <a:pt x="37732" y="3049"/>
                    </a:cubicBezTo>
                    <a:cubicBezTo>
                      <a:pt x="35622" y="3049"/>
                      <a:pt x="33549" y="3217"/>
                      <a:pt x="31513" y="3650"/>
                    </a:cubicBezTo>
                    <a:cubicBezTo>
                      <a:pt x="27717" y="4439"/>
                      <a:pt x="24265" y="6116"/>
                      <a:pt x="21109" y="8333"/>
                    </a:cubicBezTo>
                    <a:cubicBezTo>
                      <a:pt x="18939" y="9864"/>
                      <a:pt x="16816" y="11588"/>
                      <a:pt x="14599" y="13166"/>
                    </a:cubicBezTo>
                    <a:cubicBezTo>
                      <a:pt x="12871" y="14350"/>
                      <a:pt x="11147" y="15534"/>
                      <a:pt x="9320" y="16571"/>
                    </a:cubicBezTo>
                    <a:cubicBezTo>
                      <a:pt x="6708" y="18098"/>
                      <a:pt x="3848" y="19136"/>
                      <a:pt x="837" y="19676"/>
                    </a:cubicBezTo>
                    <a:cubicBezTo>
                      <a:pt x="541" y="19728"/>
                      <a:pt x="147" y="19728"/>
                      <a:pt x="1" y="20170"/>
                    </a:cubicBezTo>
                    <a:cubicBezTo>
                      <a:pt x="245" y="20517"/>
                      <a:pt x="593" y="20564"/>
                      <a:pt x="936" y="20615"/>
                    </a:cubicBezTo>
                    <a:cubicBezTo>
                      <a:pt x="2467" y="20911"/>
                      <a:pt x="4045" y="21010"/>
                      <a:pt x="5623" y="21010"/>
                    </a:cubicBezTo>
                    <a:cubicBezTo>
                      <a:pt x="7254" y="21043"/>
                      <a:pt x="8861" y="21100"/>
                      <a:pt x="10477" y="21100"/>
                    </a:cubicBezTo>
                    <a:cubicBezTo>
                      <a:pt x="11207" y="21100"/>
                      <a:pt x="11938" y="21088"/>
                      <a:pt x="12673" y="21057"/>
                    </a:cubicBezTo>
                    <a:cubicBezTo>
                      <a:pt x="15534" y="21010"/>
                      <a:pt x="18347" y="20517"/>
                      <a:pt x="21010" y="19432"/>
                    </a:cubicBezTo>
                    <a:cubicBezTo>
                      <a:pt x="22636" y="18741"/>
                      <a:pt x="24312" y="18051"/>
                      <a:pt x="25843" y="17211"/>
                    </a:cubicBezTo>
                    <a:cubicBezTo>
                      <a:pt x="29343" y="15435"/>
                      <a:pt x="32748" y="13561"/>
                      <a:pt x="36149" y="11687"/>
                    </a:cubicBezTo>
                    <a:cubicBezTo>
                      <a:pt x="41376" y="8779"/>
                      <a:pt x="46853" y="6708"/>
                      <a:pt x="52771" y="5820"/>
                    </a:cubicBezTo>
                    <a:cubicBezTo>
                      <a:pt x="55434" y="5426"/>
                      <a:pt x="58046" y="4783"/>
                      <a:pt x="60709" y="4439"/>
                    </a:cubicBezTo>
                    <a:cubicBezTo>
                      <a:pt x="64358" y="3993"/>
                      <a:pt x="67712" y="2909"/>
                      <a:pt x="70920" y="1184"/>
                    </a:cubicBezTo>
                    <a:cubicBezTo>
                      <a:pt x="71413" y="936"/>
                      <a:pt x="71807" y="640"/>
                      <a:pt x="72249" y="297"/>
                    </a:cubicBezTo>
                    <a:cubicBezTo>
                      <a:pt x="72348" y="245"/>
                      <a:pt x="72399" y="99"/>
                      <a:pt x="7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4179875" y="3605250"/>
                <a:ext cx="119597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47839" h="15693" extrusionOk="0">
                    <a:moveTo>
                      <a:pt x="36766" y="1"/>
                    </a:moveTo>
                    <a:cubicBezTo>
                      <a:pt x="34341" y="1"/>
                      <a:pt x="31917" y="150"/>
                      <a:pt x="29492" y="455"/>
                    </a:cubicBezTo>
                    <a:cubicBezTo>
                      <a:pt x="24265" y="1193"/>
                      <a:pt x="19577" y="3118"/>
                      <a:pt x="15486" y="6472"/>
                    </a:cubicBezTo>
                    <a:cubicBezTo>
                      <a:pt x="13659" y="7951"/>
                      <a:pt x="11884" y="9478"/>
                      <a:pt x="9962" y="10910"/>
                    </a:cubicBezTo>
                    <a:cubicBezTo>
                      <a:pt x="7201" y="12982"/>
                      <a:pt x="4143" y="14509"/>
                      <a:pt x="738" y="15448"/>
                    </a:cubicBezTo>
                    <a:cubicBezTo>
                      <a:pt x="493" y="15546"/>
                      <a:pt x="245" y="15645"/>
                      <a:pt x="0" y="15692"/>
                    </a:cubicBezTo>
                    <a:cubicBezTo>
                      <a:pt x="3354" y="15100"/>
                      <a:pt x="6459" y="13720"/>
                      <a:pt x="9272" y="11747"/>
                    </a:cubicBezTo>
                    <a:cubicBezTo>
                      <a:pt x="11193" y="10417"/>
                      <a:pt x="12969" y="8938"/>
                      <a:pt x="14796" y="7458"/>
                    </a:cubicBezTo>
                    <a:cubicBezTo>
                      <a:pt x="17703" y="5040"/>
                      <a:pt x="20860" y="3067"/>
                      <a:pt x="24509" y="1935"/>
                    </a:cubicBezTo>
                    <a:cubicBezTo>
                      <a:pt x="28241" y="794"/>
                      <a:pt x="32065" y="312"/>
                      <a:pt x="35908" y="312"/>
                    </a:cubicBezTo>
                    <a:cubicBezTo>
                      <a:pt x="36892" y="312"/>
                      <a:pt x="37877" y="344"/>
                      <a:pt x="38863" y="404"/>
                    </a:cubicBezTo>
                    <a:cubicBezTo>
                      <a:pt x="41178" y="502"/>
                      <a:pt x="43447" y="798"/>
                      <a:pt x="45767" y="996"/>
                    </a:cubicBezTo>
                    <a:cubicBezTo>
                      <a:pt x="46406" y="1047"/>
                      <a:pt x="47049" y="1047"/>
                      <a:pt x="47838" y="1094"/>
                    </a:cubicBezTo>
                    <a:cubicBezTo>
                      <a:pt x="47641" y="996"/>
                      <a:pt x="47590" y="996"/>
                      <a:pt x="47542" y="948"/>
                    </a:cubicBezTo>
                    <a:cubicBezTo>
                      <a:pt x="44287" y="502"/>
                      <a:pt x="41080" y="159"/>
                      <a:pt x="37778" y="9"/>
                    </a:cubicBezTo>
                    <a:cubicBezTo>
                      <a:pt x="37440" y="4"/>
                      <a:pt x="37103" y="1"/>
                      <a:pt x="36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36"/>
            <p:cNvSpPr/>
            <p:nvPr/>
          </p:nvSpPr>
          <p:spPr>
            <a:xfrm rot="-10270801">
              <a:off x="8213904" y="156937"/>
              <a:ext cx="346934" cy="947918"/>
            </a:xfrm>
            <a:custGeom>
              <a:avLst/>
              <a:gdLst/>
              <a:ahLst/>
              <a:cxnLst/>
              <a:rect l="l" t="t" r="r" b="b"/>
              <a:pathLst>
                <a:path w="27670" h="75602" extrusionOk="0">
                  <a:moveTo>
                    <a:pt x="26928" y="1330"/>
                  </a:moveTo>
                  <a:cubicBezTo>
                    <a:pt x="26928" y="1480"/>
                    <a:pt x="26980" y="1626"/>
                    <a:pt x="26980" y="1677"/>
                  </a:cubicBezTo>
                  <a:cubicBezTo>
                    <a:pt x="26190" y="4881"/>
                    <a:pt x="25942" y="8187"/>
                    <a:pt x="25547" y="11442"/>
                  </a:cubicBezTo>
                  <a:cubicBezTo>
                    <a:pt x="24711" y="18346"/>
                    <a:pt x="22687" y="25002"/>
                    <a:pt x="19728" y="31315"/>
                  </a:cubicBezTo>
                  <a:cubicBezTo>
                    <a:pt x="17511" y="36002"/>
                    <a:pt x="14993" y="40539"/>
                    <a:pt x="12283" y="44926"/>
                  </a:cubicBezTo>
                  <a:cubicBezTo>
                    <a:pt x="9864" y="48824"/>
                    <a:pt x="7497" y="52718"/>
                    <a:pt x="5722" y="56960"/>
                  </a:cubicBezTo>
                  <a:cubicBezTo>
                    <a:pt x="5674" y="57058"/>
                    <a:pt x="5576" y="57157"/>
                    <a:pt x="5524" y="57256"/>
                  </a:cubicBezTo>
                  <a:lnTo>
                    <a:pt x="5280" y="57256"/>
                  </a:lnTo>
                  <a:cubicBezTo>
                    <a:pt x="5378" y="56814"/>
                    <a:pt x="5477" y="56419"/>
                    <a:pt x="5576" y="56025"/>
                  </a:cubicBezTo>
                  <a:cubicBezTo>
                    <a:pt x="7103" y="50351"/>
                    <a:pt x="9075" y="44780"/>
                    <a:pt x="11198" y="39304"/>
                  </a:cubicBezTo>
                  <a:cubicBezTo>
                    <a:pt x="13861" y="32550"/>
                    <a:pt x="16623" y="25791"/>
                    <a:pt x="19385" y="19084"/>
                  </a:cubicBezTo>
                  <a:cubicBezTo>
                    <a:pt x="19432" y="18839"/>
                    <a:pt x="19531" y="18642"/>
                    <a:pt x="19582" y="18394"/>
                  </a:cubicBezTo>
                  <a:lnTo>
                    <a:pt x="19582" y="18394"/>
                  </a:lnTo>
                  <a:cubicBezTo>
                    <a:pt x="18201" y="21108"/>
                    <a:pt x="17017" y="23870"/>
                    <a:pt x="15881" y="26632"/>
                  </a:cubicBezTo>
                  <a:cubicBezTo>
                    <a:pt x="14697" y="29441"/>
                    <a:pt x="13514" y="32202"/>
                    <a:pt x="12382" y="35016"/>
                  </a:cubicBezTo>
                  <a:cubicBezTo>
                    <a:pt x="11245" y="37825"/>
                    <a:pt x="10160" y="40685"/>
                    <a:pt x="9127" y="43545"/>
                  </a:cubicBezTo>
                  <a:cubicBezTo>
                    <a:pt x="8089" y="46358"/>
                    <a:pt x="7154" y="49266"/>
                    <a:pt x="6069" y="52079"/>
                  </a:cubicBezTo>
                  <a:cubicBezTo>
                    <a:pt x="6116" y="50647"/>
                    <a:pt x="6215" y="49266"/>
                    <a:pt x="6313" y="47838"/>
                  </a:cubicBezTo>
                  <a:cubicBezTo>
                    <a:pt x="6511" y="45372"/>
                    <a:pt x="6661" y="42906"/>
                    <a:pt x="6957" y="40440"/>
                  </a:cubicBezTo>
                  <a:cubicBezTo>
                    <a:pt x="8042" y="30873"/>
                    <a:pt x="11198" y="22094"/>
                    <a:pt x="17017" y="14350"/>
                  </a:cubicBezTo>
                  <a:cubicBezTo>
                    <a:pt x="19333" y="11245"/>
                    <a:pt x="21799" y="8234"/>
                    <a:pt x="24166" y="5129"/>
                  </a:cubicBezTo>
                  <a:cubicBezTo>
                    <a:pt x="25007" y="4092"/>
                    <a:pt x="25697" y="3007"/>
                    <a:pt x="26435" y="1922"/>
                  </a:cubicBezTo>
                  <a:cubicBezTo>
                    <a:pt x="26585" y="1724"/>
                    <a:pt x="26731" y="1578"/>
                    <a:pt x="26928" y="1330"/>
                  </a:cubicBezTo>
                  <a:close/>
                  <a:moveTo>
                    <a:pt x="27619" y="0"/>
                  </a:moveTo>
                  <a:cubicBezTo>
                    <a:pt x="26881" y="48"/>
                    <a:pt x="26684" y="541"/>
                    <a:pt x="26388" y="935"/>
                  </a:cubicBezTo>
                  <a:cubicBezTo>
                    <a:pt x="25401" y="2367"/>
                    <a:pt x="24514" y="3796"/>
                    <a:pt x="23429" y="5177"/>
                  </a:cubicBezTo>
                  <a:cubicBezTo>
                    <a:pt x="21456" y="7792"/>
                    <a:pt x="19385" y="10306"/>
                    <a:pt x="17361" y="12921"/>
                  </a:cubicBezTo>
                  <a:cubicBezTo>
                    <a:pt x="14007" y="17360"/>
                    <a:pt x="11245" y="22094"/>
                    <a:pt x="9371" y="27322"/>
                  </a:cubicBezTo>
                  <a:cubicBezTo>
                    <a:pt x="6957" y="34274"/>
                    <a:pt x="6116" y="41474"/>
                    <a:pt x="5773" y="48773"/>
                  </a:cubicBezTo>
                  <a:cubicBezTo>
                    <a:pt x="5674" y="50647"/>
                    <a:pt x="5576" y="52572"/>
                    <a:pt x="5228" y="54447"/>
                  </a:cubicBezTo>
                  <a:cubicBezTo>
                    <a:pt x="4491" y="58195"/>
                    <a:pt x="3552" y="61943"/>
                    <a:pt x="2664" y="65691"/>
                  </a:cubicBezTo>
                  <a:cubicBezTo>
                    <a:pt x="1828" y="68946"/>
                    <a:pt x="889" y="72201"/>
                    <a:pt x="1" y="75456"/>
                  </a:cubicBezTo>
                  <a:lnTo>
                    <a:pt x="297" y="75602"/>
                  </a:lnTo>
                  <a:cubicBezTo>
                    <a:pt x="494" y="75108"/>
                    <a:pt x="743" y="74667"/>
                    <a:pt x="889" y="74173"/>
                  </a:cubicBezTo>
                  <a:cubicBezTo>
                    <a:pt x="1334" y="72595"/>
                    <a:pt x="1776" y="70966"/>
                    <a:pt x="2171" y="69388"/>
                  </a:cubicBezTo>
                  <a:cubicBezTo>
                    <a:pt x="3998" y="62286"/>
                    <a:pt x="6511" y="55433"/>
                    <a:pt x="10409" y="49120"/>
                  </a:cubicBezTo>
                  <a:cubicBezTo>
                    <a:pt x="12579" y="45617"/>
                    <a:pt x="14697" y="42066"/>
                    <a:pt x="16721" y="38468"/>
                  </a:cubicBezTo>
                  <a:cubicBezTo>
                    <a:pt x="19629" y="33240"/>
                    <a:pt x="22194" y="27863"/>
                    <a:pt x="23871" y="22094"/>
                  </a:cubicBezTo>
                  <a:cubicBezTo>
                    <a:pt x="25105" y="17900"/>
                    <a:pt x="25942" y="13612"/>
                    <a:pt x="26388" y="9272"/>
                  </a:cubicBezTo>
                  <a:cubicBezTo>
                    <a:pt x="26632" y="6557"/>
                    <a:pt x="27177" y="3847"/>
                    <a:pt x="27619" y="1133"/>
                  </a:cubicBezTo>
                  <a:cubicBezTo>
                    <a:pt x="27670" y="789"/>
                    <a:pt x="27619" y="395"/>
                    <a:pt x="27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6"/>
          <p:cNvGrpSpPr/>
          <p:nvPr/>
        </p:nvGrpSpPr>
        <p:grpSpPr>
          <a:xfrm rot="1087481">
            <a:off x="212259" y="3708663"/>
            <a:ext cx="1144228" cy="1547196"/>
            <a:chOff x="3964050" y="1010200"/>
            <a:chExt cx="1718750" cy="2324050"/>
          </a:xfrm>
        </p:grpSpPr>
        <p:sp>
          <p:nvSpPr>
            <p:cNvPr id="1255" name="Google Shape;1255;p36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29;p35">
            <a:extLst>
              <a:ext uri="{FF2B5EF4-FFF2-40B4-BE49-F238E27FC236}">
                <a16:creationId xmlns:a16="http://schemas.microsoft.com/office/drawing/2014/main" id="{6E15029A-1601-EA04-EE49-787A4111BDED}"/>
              </a:ext>
            </a:extLst>
          </p:cNvPr>
          <p:cNvSpPr txBox="1">
            <a:spLocks/>
          </p:cNvSpPr>
          <p:nvPr/>
        </p:nvSpPr>
        <p:spPr>
          <a:xfrm>
            <a:off x="1480222" y="175594"/>
            <a:ext cx="76637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ctr"/>
            <a:r>
              <a:rPr lang="en-US" sz="2800" dirty="0"/>
              <a:t>Write the name of a natural disaster in each blank.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ABD117-F430-0BE3-AD8A-252FA2D2D78E}"/>
              </a:ext>
            </a:extLst>
          </p:cNvPr>
          <p:cNvSpPr/>
          <p:nvPr/>
        </p:nvSpPr>
        <p:spPr>
          <a:xfrm>
            <a:off x="5748670" y="2670988"/>
            <a:ext cx="2901946" cy="667636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volcanic eruption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6BC26-6048-833D-2709-D108A8969CBF}"/>
              </a:ext>
            </a:extLst>
          </p:cNvPr>
          <p:cNvSpPr txBox="1"/>
          <p:nvPr/>
        </p:nvSpPr>
        <p:spPr>
          <a:xfrm>
            <a:off x="5802465" y="3388560"/>
            <a:ext cx="279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phun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trào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14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Fertilizer Allowances Meeting by Slidesgo">
  <a:themeElements>
    <a:clrScheme name="Simple Light">
      <a:dk1>
        <a:srgbClr val="143B36"/>
      </a:dk1>
      <a:lt1>
        <a:srgbClr val="E7ECDB"/>
      </a:lt1>
      <a:dk2>
        <a:srgbClr val="4E7151"/>
      </a:dk2>
      <a:lt2>
        <a:srgbClr val="B5C397"/>
      </a:lt2>
      <a:accent1>
        <a:srgbClr val="8EA8CA"/>
      </a:accent1>
      <a:accent2>
        <a:srgbClr val="C9DDF8"/>
      </a:accent2>
      <a:accent3>
        <a:srgbClr val="FCF9F1"/>
      </a:accent3>
      <a:accent4>
        <a:srgbClr val="FFFFFF"/>
      </a:accent4>
      <a:accent5>
        <a:srgbClr val="FFFFFF"/>
      </a:accent5>
      <a:accent6>
        <a:srgbClr val="FFFFFF"/>
      </a:accent6>
      <a:hlink>
        <a:srgbClr val="143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912</Words>
  <Application>Microsoft Office PowerPoint</Application>
  <PresentationFormat>On-screen Show (16:9)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Bahnschrift Condensed</vt:lpstr>
      <vt:lpstr>Algerian</vt:lpstr>
      <vt:lpstr>Nunito Light</vt:lpstr>
      <vt:lpstr>Archivo Black</vt:lpstr>
      <vt:lpstr>Anaheim</vt:lpstr>
      <vt:lpstr>Cormorant</vt:lpstr>
      <vt:lpstr>Jost</vt:lpstr>
      <vt:lpstr>Calibri</vt:lpstr>
      <vt:lpstr>Bebas Neue</vt:lpstr>
      <vt:lpstr>Arial</vt:lpstr>
      <vt:lpstr>Fertilizer Allowances Meeting by Slidesgo</vt:lpstr>
      <vt:lpstr>Unit 9:  Natural disasters</vt:lpstr>
      <vt:lpstr>VOCABULARY</vt:lpstr>
      <vt:lpstr>PRONUNCIATION stress in words ending in –al and -ous </vt:lpstr>
      <vt:lpstr>GRAMMAR: Past Continuous</vt:lpstr>
      <vt:lpstr>GRAMMAR: Past Continuous</vt:lpstr>
      <vt:lpstr>1. A lot of water in a area? </vt:lpstr>
      <vt:lpstr>2. Heavy rain and strong winds? </vt:lpstr>
      <vt:lpstr>3. The earth trembling? </vt:lpstr>
      <vt:lpstr>4. Ash and gas?</vt:lpstr>
      <vt:lpstr>5. Rocks and mud coming down hills or mountains?</vt:lpstr>
      <vt:lpstr>Fill in each blank with the correct form of the word in brackets. </vt:lpstr>
      <vt:lpstr>Put the verbs into the correct tense: the past simple or past continuous. </vt:lpstr>
      <vt:lpstr>Complete the sentences about you and your family members.</vt:lpstr>
      <vt:lpstr>Complete the sentences about you and your family members.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 Natural disasters</dc:title>
  <dc:creator>nhi tran</dc:creator>
  <cp:lastModifiedBy>nhi tran</cp:lastModifiedBy>
  <cp:revision>7</cp:revision>
  <dcterms:modified xsi:type="dcterms:W3CDTF">2023-12-13T04:13:52Z</dcterms:modified>
</cp:coreProperties>
</file>