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302" r:id="rId4"/>
    <p:sldId id="352" r:id="rId5"/>
    <p:sldId id="279" r:id="rId6"/>
    <p:sldId id="351" r:id="rId7"/>
    <p:sldId id="258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2" r:id="rId17"/>
    <p:sldId id="313" r:id="rId18"/>
    <p:sldId id="314" r:id="rId19"/>
    <p:sldId id="330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A004B-8F26-4E66-B7DC-86713F9EEA4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A3CE7-43C7-4260-891F-54E57726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2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3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9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8B10-C622-8F26-72B4-5058CE06E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BC414-276C-111D-5E47-FA289D1D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D0FE6-D7DC-CD7E-3710-7913F1E6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872F8-8D53-B0D5-6BD7-EF377F41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78F42-7632-3EAF-7F0E-150AE816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5C4A-5553-2B24-A2F3-C8860258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FECFF-8354-5BBB-D723-E794D4E28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C667C-71F6-AE22-F2BA-34C63FF5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27BC-CD6E-D7CC-FC88-FD53D79D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2D1A-1D6A-B443-160C-BF5E6CA3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87880-3584-986A-BBAB-665D137D0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50109-6E2B-7790-199A-763F5CE4C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2CCC-6645-0D61-A0AD-C86B0A4C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5E4A1-7ABE-208C-6969-DE0EECD5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C941-3CAE-E4E0-F737-D41E1271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2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95BF-F859-A1D7-D8A6-3D217E90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5395-C152-F6B8-BF17-268AE05C1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5C635-C9CA-AE65-D34C-5EA501EA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E187-7244-A6AA-AB3D-640A0E35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2C43B-A6D5-3E25-65ED-E308D9D9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2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8DE4-8598-7A38-EA02-8D456D8A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41A3F-20FF-9123-4914-8C4CE460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3B82-48F5-79B8-A327-0024E0EBC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75C6-3FAC-14D4-27C0-FD02E967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A2B7F-B2F8-FB2A-DB14-F6FCF6DC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168B-4938-CD51-3A8B-5213FAD8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264F-BB90-1F24-75DF-2637D9725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9BEB6-6A44-5DF9-8FC6-7E69346D1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BDF33-97AA-B793-F5D6-D70DDF33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9443-2201-3AE3-3139-4134FB90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7C6EA-772F-2938-A5F5-839E811A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2524-2D75-986F-EBB2-6053F7B7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3DCB-7D08-C451-CCDB-C092DDF4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0AECA-5E48-A48E-F30C-268F5226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B220D-5287-D45C-3FA9-9A4F3201D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D4308-A665-D448-4FA2-E8476CE62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31C41-B82D-8E6B-CE53-8FAE7775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AF2B4-6B1E-1C28-B256-282C1F30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41706-3ECF-EA12-074E-BBBC5DA0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4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E2FC4-E519-E79A-35E5-91604D0C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77EF9-5AED-F0E2-C98F-37F998E75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215BD-6CE2-4275-6B91-C3DEDBE0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87EE-A9CA-61A7-6B48-194378C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B83F4-102E-55E2-B241-6F95FCF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A7198-1370-5705-366C-7B8E0DB9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436D3-B127-82B3-9D5C-3C5D028A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BFC3-1E28-34C1-100B-8CB994C8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23A7E-8CE7-8F4D-D35C-0ED631E19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56575-3888-EC3B-1495-B52DC6C0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AD4A3-9220-6999-6039-AB9B8CE3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84F71-0D9B-D993-CDB6-4C06794C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B24B-CF0F-DE17-4060-64857926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07D0-F31C-8626-90F4-0529A56C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8F088-226E-959A-50AE-FD560754C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36C04-4B12-E330-FA5A-DB43BC692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87FEA-441D-A896-3C17-75BA5095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83B3-453F-00FA-07F2-7175DFE2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D85ED-6003-025A-6191-EF583A1D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B41623-F5F9-DE76-4B06-CB6D82A3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C053D-E668-2DD7-AD5B-CC251E2DB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12695-F512-693F-91AE-2266D4F35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F877-E323-437B-8F8A-218EF7A08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79B27-A7E5-BF64-6F8A-37B08541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B3E98265-CBD3-83CA-D478-EDB45E63CA1B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924F-DD55-2E87-DFFE-CB8FE036CF6F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F3DD0-4839-812C-803E-2D024CF5E597}"/>
              </a:ext>
            </a:extLst>
          </p:cNvPr>
          <p:cNvSpPr txBox="1"/>
          <p:nvPr/>
        </p:nvSpPr>
        <p:spPr>
          <a:xfrm>
            <a:off x="3817620" y="2924718"/>
            <a:ext cx="8069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0" indent="-1943100"/>
            <a:r>
              <a:rPr lang="en-SG" sz="3000" b="1" i="1" dirty="0"/>
              <a:t>Suggested answer:</a:t>
            </a:r>
          </a:p>
          <a:p>
            <a:pPr marL="1943100" indent="-1943100"/>
            <a:r>
              <a:rPr lang="en-SG" sz="3000" b="1" dirty="0"/>
              <a:t>Situation 2: </a:t>
            </a:r>
            <a:r>
              <a:rPr lang="en-SG" sz="3000" dirty="0"/>
              <a:t>You want to do some activities at the weekend with your friend.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80067-544F-98CB-5066-23AE0DD62394}"/>
              </a:ext>
            </a:extLst>
          </p:cNvPr>
          <p:cNvSpPr txBox="1"/>
          <p:nvPr/>
        </p:nvSpPr>
        <p:spPr>
          <a:xfrm>
            <a:off x="3547208" y="4605426"/>
            <a:ext cx="85610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/>
              <a:t>A: I am so bored.</a:t>
            </a:r>
          </a:p>
          <a:p>
            <a:r>
              <a:rPr lang="en-SG" sz="3200" dirty="0"/>
              <a:t>B: How about going to the cinema this weekend?</a:t>
            </a:r>
          </a:p>
          <a:p>
            <a:r>
              <a:rPr lang="en-SG" sz="3200" dirty="0"/>
              <a:t>A: Great idea!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1160083" y="1228613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a similar dialogue. Remember to use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14" name="Picture 1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7FA6353-1A47-DE2E-D6F3-C69AC9BB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0871"/>
          <a:stretch/>
        </p:blipFill>
        <p:spPr>
          <a:xfrm>
            <a:off x="237392" y="3044495"/>
            <a:ext cx="2945423" cy="3515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2042893" y="1844166"/>
            <a:ext cx="4454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</a:t>
            </a: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about + Ving?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+ V.</a:t>
            </a:r>
          </a:p>
        </p:txBody>
      </p:sp>
    </p:spTree>
    <p:extLst>
      <p:ext uri="{BB962C8B-B14F-4D97-AF65-F5344CB8AC3E}">
        <p14:creationId xmlns:p14="http://schemas.microsoft.com/office/powerpoint/2010/main" val="24729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13137" y="949667"/>
            <a:ext cx="6334737" cy="1013239"/>
            <a:chOff x="2100847" y="1811975"/>
            <a:chExt cx="4954515" cy="792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11975"/>
              <a:ext cx="4176100" cy="768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107804" y="2826537"/>
            <a:ext cx="4351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84B1"/>
                </a:solidFill>
              </a:rPr>
              <a:t>Living places</a:t>
            </a:r>
          </a:p>
        </p:txBody>
      </p: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0" y="2137500"/>
            <a:ext cx="5943863" cy="430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499"/>
            <a:ext cx="5792955" cy="49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51" y="3608791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6159876" y="2286535"/>
            <a:ext cx="565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My grandparents live in a ________ house in Nam Dinh.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6415-C55E-45B9-5433-CFD280FCB9D5}"/>
              </a:ext>
            </a:extLst>
          </p:cNvPr>
          <p:cNvSpPr txBox="1"/>
          <p:nvPr/>
        </p:nvSpPr>
        <p:spPr>
          <a:xfrm>
            <a:off x="6159876" y="4340549"/>
            <a:ext cx="565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/>
              <a:t>There </a:t>
            </a:r>
            <a:r>
              <a:rPr lang="en-US" sz="3200" smtClean="0"/>
              <a:t>______ </a:t>
            </a:r>
            <a:r>
              <a:rPr lang="en-US" sz="3200" dirty="0"/>
              <a:t>four rooms in the house and a big garden.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5987387" y="3191398"/>
            <a:ext cx="20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country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4E4-3871-F855-4C7D-1D83F58C4108}"/>
              </a:ext>
            </a:extLst>
          </p:cNvPr>
          <p:cNvSpPr txBox="1"/>
          <p:nvPr/>
        </p:nvSpPr>
        <p:spPr>
          <a:xfrm>
            <a:off x="7836702" y="4361109"/>
            <a:ext cx="8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9135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01" y="3697663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6122214" y="2330497"/>
            <a:ext cx="589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I like the living room. There ______ a big window in this room.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6415-C55E-45B9-5433-CFD280FCB9D5}"/>
              </a:ext>
            </a:extLst>
          </p:cNvPr>
          <p:cNvSpPr txBox="1"/>
          <p:nvPr/>
        </p:nvSpPr>
        <p:spPr>
          <a:xfrm>
            <a:off x="6122214" y="4384511"/>
            <a:ext cx="589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There are four ________ and a table in the middle of the room.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5763328" y="3251145"/>
            <a:ext cx="212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4E4-3871-F855-4C7D-1D83F58C4108}"/>
              </a:ext>
            </a:extLst>
          </p:cNvPr>
          <p:cNvSpPr txBox="1"/>
          <p:nvPr/>
        </p:nvSpPr>
        <p:spPr>
          <a:xfrm>
            <a:off x="8864368" y="4570190"/>
            <a:ext cx="212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chairs</a:t>
            </a:r>
          </a:p>
        </p:txBody>
      </p:sp>
    </p:spTree>
    <p:extLst>
      <p:ext uri="{BB962C8B-B14F-4D97-AF65-F5344CB8AC3E}">
        <p14:creationId xmlns:p14="http://schemas.microsoft.com/office/powerpoint/2010/main" val="10419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01" y="3697663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5960296" y="3585325"/>
            <a:ext cx="6052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There are two family photos _____ the wall.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6288468" y="4618030"/>
            <a:ext cx="1291820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124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042458" y="1146138"/>
            <a:ext cx="1081531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487067" y="117171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539852" y="10690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172" y="1776961"/>
            <a:ext cx="6271887" cy="3360448"/>
            <a:chOff x="-59578" y="2185071"/>
            <a:chExt cx="7641767" cy="4094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1369CA-10FB-A8E1-F9F6-85183F5C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331">
              <a:off x="-59578" y="2268634"/>
              <a:ext cx="3722351" cy="40108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E6D821-7C51-04C5-58E8-3A24D64A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028" y="2185071"/>
              <a:ext cx="4050161" cy="396426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317" t="2293" b="670"/>
          <a:stretch/>
        </p:blipFill>
        <p:spPr>
          <a:xfrm>
            <a:off x="6149989" y="2910253"/>
            <a:ext cx="5816938" cy="3780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297A60-50E0-A19E-0E1D-3E0EDE28EF06}"/>
              </a:ext>
            </a:extLst>
          </p:cNvPr>
          <p:cNvSpPr txBox="1"/>
          <p:nvPr/>
        </p:nvSpPr>
        <p:spPr>
          <a:xfrm>
            <a:off x="274813" y="5179852"/>
            <a:ext cx="5345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/>
                </a:solidFill>
              </a:rPr>
              <a:t>Example:</a:t>
            </a:r>
          </a:p>
          <a:p>
            <a:r>
              <a:rPr lang="en-US" sz="3200" dirty="0"/>
              <a:t>A: Where does Mi live?</a:t>
            </a:r>
          </a:p>
          <a:p>
            <a:pPr marL="400050" indent="-400050"/>
            <a:r>
              <a:rPr lang="en-US" sz="3200" dirty="0"/>
              <a:t>B: She lives in a town house.</a:t>
            </a:r>
          </a:p>
        </p:txBody>
      </p:sp>
    </p:spTree>
    <p:extLst>
      <p:ext uri="{BB962C8B-B14F-4D97-AF65-F5344CB8AC3E}">
        <p14:creationId xmlns:p14="http://schemas.microsoft.com/office/powerpoint/2010/main" val="33096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10A51-5467-2DE3-FAB1-796F50C7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08" y="1539868"/>
            <a:ext cx="8108224" cy="5149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4005" y="114012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Draw a simple picture of your house. Tell your partner about it.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614" y="11203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99" y="10176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64AA0-7AE3-E1FE-A6BD-559E7775C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238">
            <a:off x="9290826" y="1539868"/>
            <a:ext cx="1327644" cy="2358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C9FB-200B-40F8-4A21-27CEFA71A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93" y="4631055"/>
            <a:ext cx="2248439" cy="21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suggestions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practise </a:t>
            </a:r>
            <a:r>
              <a:rPr lang="en-US" sz="3600" dirty="0"/>
              <a:t>using some grammar points and vocabulary related to </a:t>
            </a:r>
            <a:r>
              <a:rPr lang="en-US" sz="3600"/>
              <a:t>the </a:t>
            </a:r>
            <a:r>
              <a:rPr lang="en-US" sz="3600" smtClean="0"/>
              <a:t>topic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267875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 descr="A house with a red roof&#10;&#10;Description automatically generated">
            <a:extLst>
              <a:ext uri="{FF2B5EF4-FFF2-40B4-BE49-F238E27FC236}">
                <a16:creationId xmlns:a16="http://schemas.microsoft.com/office/drawing/2014/main" id="{E68D1EFD-4D98-0A09-FA5A-5C574B2F4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49" y="2639908"/>
            <a:ext cx="6139592" cy="4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9306" y="246022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EVERYDAY ENGLISH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9020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LIVING PLACES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301" y="1236067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Picture describing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7301" y="2277557"/>
            <a:ext cx="5758577" cy="103926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Giving suggestions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 the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dialogue.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Make similar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dialogues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82188" cy="105107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769030"/>
            <a:ext cx="1282188" cy="122117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90928"/>
            <a:ext cx="1282188" cy="109005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69306" y="5380982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7301" y="534906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856E875-CA02-3AEE-7C8D-271A4C84D7D4}"/>
              </a:ext>
            </a:extLst>
          </p:cNvPr>
          <p:cNvSpPr/>
          <p:nvPr/>
        </p:nvSpPr>
        <p:spPr>
          <a:xfrm>
            <a:off x="5567301" y="3752427"/>
            <a:ext cx="5755112" cy="10891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Look at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pictures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complete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sentences.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the differences between the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a simple picture of your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house. Tell your partner about it.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41970" y="1186365"/>
            <a:ext cx="5885433" cy="941373"/>
            <a:chOff x="2100847" y="1811975"/>
            <a:chExt cx="4954515" cy="792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11975"/>
              <a:ext cx="4176100" cy="768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30478" y="2597243"/>
            <a:ext cx="4635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4B1"/>
                </a:solidFill>
              </a:rPr>
              <a:t>Everyday English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7406" y="3447099"/>
            <a:ext cx="505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Giving suggestions</a:t>
            </a:r>
          </a:p>
        </p:txBody>
      </p: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2775098" y="2454303"/>
            <a:ext cx="91736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/>
              <a:t>L</a:t>
            </a:r>
            <a:r>
              <a:rPr lang="en-US" sz="3600" smtClean="0"/>
              <a:t>ook </a:t>
            </a:r>
            <a:r>
              <a:rPr lang="en-US" sz="3600" dirty="0"/>
              <a:t>at the picture of </a:t>
            </a:r>
            <a:r>
              <a:rPr lang="en-US" sz="3600"/>
              <a:t>Nam’s </a:t>
            </a:r>
            <a:r>
              <a:rPr lang="en-US" sz="3600" smtClean="0"/>
              <a:t>house.</a:t>
            </a:r>
            <a:endParaRPr lang="en-US" sz="36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 smtClean="0"/>
              <a:t>Describe as </a:t>
            </a:r>
            <a:r>
              <a:rPr lang="en-US" sz="3600" dirty="0"/>
              <a:t>many things in the picture as possible.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707512" y="136641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Pictures describing:</a:t>
            </a:r>
          </a:p>
        </p:txBody>
      </p:sp>
      <p:pic>
        <p:nvPicPr>
          <p:cNvPr id="3" name="Picture 2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CBBE5B34-201F-6D76-E908-F7A88A96A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4" b="1730"/>
          <a:stretch/>
        </p:blipFill>
        <p:spPr>
          <a:xfrm>
            <a:off x="0" y="1289999"/>
            <a:ext cx="2775098" cy="49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190173" y="1041692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Pictures describing: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E2C78-FE67-3743-E056-2E955F874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39"/>
            <a:ext cx="5731306" cy="5356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EAD07-10EA-A9B4-70A1-3AA8733D3BC3}"/>
              </a:ext>
            </a:extLst>
          </p:cNvPr>
          <p:cNvSpPr txBox="1"/>
          <p:nvPr/>
        </p:nvSpPr>
        <p:spPr>
          <a:xfrm>
            <a:off x="5731306" y="1697217"/>
            <a:ext cx="6282597" cy="4406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i="1" dirty="0"/>
              <a:t>Suggested answer: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There are 4 rooms in Nam’s house.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In the living room, there is a lamp, a picture, a table and a sofa.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In the kitchen, there is a fridge, a dishwasher and a sink.</a:t>
            </a:r>
          </a:p>
        </p:txBody>
      </p:sp>
    </p:spTree>
    <p:extLst>
      <p:ext uri="{BB962C8B-B14F-4D97-AF65-F5344CB8AC3E}">
        <p14:creationId xmlns:p14="http://schemas.microsoft.com/office/powerpoint/2010/main" val="41979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987" y="1894660"/>
            <a:ext cx="993267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Elena: </a:t>
            </a:r>
            <a:r>
              <a:rPr lang="en-US" sz="32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Mum: </a:t>
            </a:r>
            <a:r>
              <a:rPr lang="en-US" sz="3200" dirty="0">
                <a:highlight>
                  <a:srgbClr val="FFFF00"/>
                </a:highlight>
              </a:rPr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Elena: </a:t>
            </a:r>
            <a:r>
              <a:rPr lang="en-US" sz="32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Mum: </a:t>
            </a:r>
            <a:r>
              <a:rPr lang="en-US" sz="3200" dirty="0">
                <a:highlight>
                  <a:srgbClr val="FFFF00"/>
                </a:highlight>
              </a:rPr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982CAD-3A87-10C3-15FA-A238938C8F2E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C07F8643-7BDB-5B03-9164-DDAB5D0248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C73923CC-0A3C-F91E-E545-B144DCB73CA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AE6B3EC9-A9FF-4F41-A002-52824500976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19CE9B5-2530-FB0D-D297-59FC278692F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C3643-E319-4601-228D-F8FE5CAAE7C3}"/>
              </a:ext>
            </a:extLst>
          </p:cNvPr>
          <p:cNvSpPr txBox="1"/>
          <p:nvPr/>
        </p:nvSpPr>
        <p:spPr>
          <a:xfrm>
            <a:off x="989672" y="1185864"/>
            <a:ext cx="1083045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BB014324-CAE8-475E-678E-9E66447D229D}"/>
              </a:ext>
            </a:extLst>
          </p:cNvPr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2320E-56BA-1234-D7B1-BFA02719F214}"/>
              </a:ext>
            </a:extLst>
          </p:cNvPr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7" name="B1_13">
            <a:hlinkClick r:id="" action="ppaction://media"/>
            <a:extLst>
              <a:ext uri="{FF2B5EF4-FFF2-40B4-BE49-F238E27FC236}">
                <a16:creationId xmlns:a16="http://schemas.microsoft.com/office/drawing/2014/main" id="{3A00B0EA-72D1-4D81-3CEA-4314BAA4F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767" y="1583830"/>
            <a:ext cx="695168" cy="6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ook and holding a hand out&#10;&#10;Description automatically generated">
            <a:extLst>
              <a:ext uri="{FF2B5EF4-FFF2-40B4-BE49-F238E27FC236}">
                <a16:creationId xmlns:a16="http://schemas.microsoft.com/office/drawing/2014/main" id="{75850C2D-3488-B092-6FAB-4CC2724A0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" y="2164264"/>
            <a:ext cx="2714244" cy="40079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971918" y="2044573"/>
            <a:ext cx="10633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How about + V-</a:t>
            </a:r>
            <a:r>
              <a:rPr lang="en-US" sz="3600" b="1" i="1" dirty="0" err="1"/>
              <a:t>ing</a:t>
            </a:r>
            <a:r>
              <a:rPr lang="en-US" sz="3600" b="1" i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i="1" smtClean="0"/>
              <a:t>Example</a:t>
            </a:r>
            <a:r>
              <a:rPr lang="en-US" sz="3600" i="1" dirty="0"/>
              <a:t>: How about putting a picture on the wall?</a:t>
            </a:r>
            <a:endParaRPr lang="en-US" sz="3600" b="1" i="1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Let’s + V</a:t>
            </a:r>
          </a:p>
          <a:p>
            <a:pPr>
              <a:lnSpc>
                <a:spcPct val="150000"/>
              </a:lnSpc>
            </a:pPr>
            <a:r>
              <a:rPr lang="en-US" sz="3600" i="1" smtClean="0"/>
              <a:t>Example</a:t>
            </a:r>
            <a:r>
              <a:rPr lang="en-US" sz="3600" i="1" dirty="0"/>
              <a:t>: </a:t>
            </a:r>
            <a:r>
              <a:rPr lang="en-SG" sz="3600" i="1" dirty="0"/>
              <a:t>Let’s go to the department store to buy </a:t>
            </a:r>
            <a:r>
              <a:rPr lang="en-SG" sz="3600" i="1"/>
              <a:t>one</a:t>
            </a:r>
            <a:r>
              <a:rPr lang="en-SG" sz="3600" i="1" smtClean="0"/>
              <a:t>.</a:t>
            </a:r>
            <a:endParaRPr lang="en-SG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164712" y="110895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3735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1160083" y="1228613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a similar dialogue. Remember to use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B3E98265-CBD3-83CA-D478-EDB45E63CA1B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924F-DD55-2E87-DFFE-CB8FE036CF6F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7FA6353-1A47-DE2E-D6F3-C69AC9BB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0871"/>
          <a:stretch/>
        </p:blipFill>
        <p:spPr>
          <a:xfrm>
            <a:off x="237392" y="3044495"/>
            <a:ext cx="2945423" cy="3515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F3DD0-4839-812C-803E-2D024CF5E597}"/>
              </a:ext>
            </a:extLst>
          </p:cNvPr>
          <p:cNvSpPr txBox="1"/>
          <p:nvPr/>
        </p:nvSpPr>
        <p:spPr>
          <a:xfrm>
            <a:off x="3298190" y="3376468"/>
            <a:ext cx="89966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0" indent="-1943100"/>
            <a:r>
              <a:rPr lang="en-US" sz="3000" b="1" dirty="0"/>
              <a:t>Situation 1: </a:t>
            </a:r>
            <a:r>
              <a:rPr lang="en-SG" sz="3000" dirty="0"/>
              <a:t>You want to buy some </a:t>
            </a:r>
            <a:r>
              <a:rPr lang="en-SG" sz="3000"/>
              <a:t>furniture </a:t>
            </a:r>
            <a:r>
              <a:rPr lang="en-SG" sz="3000" smtClean="0"/>
              <a:t>for your home.</a:t>
            </a:r>
            <a:endParaRPr lang="en-SG" sz="3000" dirty="0"/>
          </a:p>
          <a:p>
            <a:pPr marL="1943100" indent="-1943100"/>
            <a:r>
              <a:rPr lang="en-SG" sz="3000" b="1" dirty="0"/>
              <a:t>Situation 2: </a:t>
            </a:r>
            <a:r>
              <a:rPr lang="en-SG" sz="3000" dirty="0"/>
              <a:t>You want to do some activities at the weekend with your friend.</a:t>
            </a:r>
          </a:p>
          <a:p>
            <a:pPr marL="1943100" indent="-1943100"/>
            <a:r>
              <a:rPr lang="en-SG" sz="3000" b="1" dirty="0"/>
              <a:t>Situation 3: </a:t>
            </a:r>
            <a:r>
              <a:rPr lang="en-SG" sz="3000" dirty="0"/>
              <a:t>You want to buy some new school things.</a:t>
            </a:r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2042893" y="1844166"/>
            <a:ext cx="4454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</a:t>
            </a: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about + Ving?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+ V.</a:t>
            </a:r>
          </a:p>
        </p:txBody>
      </p:sp>
    </p:spTree>
    <p:extLst>
      <p:ext uri="{BB962C8B-B14F-4D97-AF65-F5344CB8AC3E}">
        <p14:creationId xmlns:p14="http://schemas.microsoft.com/office/powerpoint/2010/main" val="28930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714</Words>
  <Application>Microsoft Office PowerPoint</Application>
  <PresentationFormat>Widescreen</PresentationFormat>
  <Paragraphs>125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Giang Do</cp:lastModifiedBy>
  <cp:revision>38</cp:revision>
  <dcterms:created xsi:type="dcterms:W3CDTF">2023-08-07T09:40:07Z</dcterms:created>
  <dcterms:modified xsi:type="dcterms:W3CDTF">2023-11-07T02:56:43Z</dcterms:modified>
</cp:coreProperties>
</file>