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1" r:id="rId2"/>
    <p:sldId id="256" r:id="rId3"/>
    <p:sldId id="302" r:id="rId4"/>
    <p:sldId id="279" r:id="rId5"/>
    <p:sldId id="298" r:id="rId6"/>
    <p:sldId id="348" r:id="rId7"/>
    <p:sldId id="349" r:id="rId8"/>
    <p:sldId id="351" r:id="rId9"/>
    <p:sldId id="313" r:id="rId10"/>
    <p:sldId id="314" r:id="rId11"/>
    <p:sldId id="33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70C0"/>
    <a:srgbClr val="E8F6F8"/>
    <a:srgbClr val="C0E6EA"/>
    <a:srgbClr val="62C8CE"/>
    <a:srgbClr val="05A0B8"/>
    <a:srgbClr val="7192A9"/>
    <a:srgbClr val="F47D5F"/>
    <a:srgbClr val="0FB7BD"/>
    <a:srgbClr val="F2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4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96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22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49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1896217"/>
            <a:ext cx="7865196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Review the vocabulary items and grammar points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263" y="2901468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5258" y="2341108"/>
            <a:ext cx="6428069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Prepare for the next lesson: Unit 11 – Lesson 1: Getting started.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066" y="2341108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6596389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781470" y="1947297"/>
            <a:ext cx="58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HOUSES IN THE FUTURE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73327" y="113518"/>
            <a:ext cx="906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46E197D-FB76-7FEB-63BF-7C02F80413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95" y="2675565"/>
            <a:ext cx="3793273" cy="379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54631" y="1280884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48643" y="2808126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LOOKING BACK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37429" y="4294163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PROJECT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61824" y="1382691"/>
            <a:ext cx="7447160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Short video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61824" y="2349571"/>
            <a:ext cx="7465726" cy="155932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Fill in the blanks and the table. (Ex. 1-2, p. 46)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Game: Kahoot. (Ex. 3-4) </a:t>
            </a:r>
          </a:p>
        </p:txBody>
      </p:sp>
      <p:cxnSp>
        <p:nvCxnSpPr>
          <p:cNvPr id="24" name="Curved Connector 23"/>
          <p:cNvCxnSpPr>
            <a:cxnSpLocks/>
            <a:stCxn id="16" idx="1"/>
            <a:endCxn id="18" idx="1"/>
          </p:cNvCxnSpPr>
          <p:nvPr/>
        </p:nvCxnSpPr>
        <p:spPr>
          <a:xfrm rot="10800000" flipH="1" flipV="1">
            <a:off x="954631" y="1586986"/>
            <a:ext cx="594012" cy="1521863"/>
          </a:xfrm>
          <a:prstGeom prst="curvedConnector3">
            <a:avLst>
              <a:gd name="adj1" fmla="val -38484"/>
            </a:avLst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</p:cNvCxnSpPr>
          <p:nvPr/>
        </p:nvCxnSpPr>
        <p:spPr>
          <a:xfrm>
            <a:off x="3384557" y="3108850"/>
            <a:ext cx="766937" cy="1127226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4594886"/>
            <a:ext cx="850311" cy="1331417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550605" y="5885900"/>
            <a:ext cx="744716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6448819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3" y="296030"/>
            <a:ext cx="5862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13" name="Rectangle 22">
            <a:extLst>
              <a:ext uri="{FF2B5EF4-FFF2-40B4-BE49-F238E27FC236}">
                <a16:creationId xmlns:a16="http://schemas.microsoft.com/office/drawing/2014/main" id="{589C3DFE-FC98-2051-D42D-C34A35AA1AFE}"/>
              </a:ext>
            </a:extLst>
          </p:cNvPr>
          <p:cNvSpPr/>
          <p:nvPr/>
        </p:nvSpPr>
        <p:spPr>
          <a:xfrm>
            <a:off x="4550605" y="4320590"/>
            <a:ext cx="7450911" cy="601447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future appliance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787873" y="1283311"/>
            <a:ext cx="7404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HOUSEHOLD APPLIANCES </a:t>
            </a:r>
          </a:p>
          <a:p>
            <a:pPr algn="ctr"/>
            <a:r>
              <a:rPr lang="en-US" sz="3600" b="1" dirty="0"/>
              <a:t>OF THE FUTURE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45954" y="3248373"/>
            <a:ext cx="3590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STORMING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D9EBE8AB-6FDA-D8D5-5057-46A721AABB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00" y="2483640"/>
            <a:ext cx="4835199" cy="483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49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37" name="Rounded Rectangle 15">
            <a:extLst>
              <a:ext uri="{FF2B5EF4-FFF2-40B4-BE49-F238E27FC236}">
                <a16:creationId xmlns:a16="http://schemas.microsoft.com/office/drawing/2014/main" id="{5F6F65AE-733D-243A-570F-97BD0287FAB7}"/>
              </a:ext>
            </a:extLst>
          </p:cNvPr>
          <p:cNvSpPr/>
          <p:nvPr/>
        </p:nvSpPr>
        <p:spPr>
          <a:xfrm>
            <a:off x="640600" y="1300272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0F08CA38-5019-FA90-F434-EBF53A638E23}"/>
              </a:ext>
            </a:extLst>
          </p:cNvPr>
          <p:cNvSpPr txBox="1"/>
          <p:nvPr/>
        </p:nvSpPr>
        <p:spPr>
          <a:xfrm>
            <a:off x="693385" y="12078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6437873E-0115-3DE4-64BD-F3CB5C820845}"/>
              </a:ext>
            </a:extLst>
          </p:cNvPr>
          <p:cNvSpPr txBox="1"/>
          <p:nvPr/>
        </p:nvSpPr>
        <p:spPr>
          <a:xfrm>
            <a:off x="1329118" y="1330217"/>
            <a:ext cx="90169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/ phrases  under the correct pictures.</a:t>
            </a:r>
          </a:p>
        </p:txBody>
      </p:sp>
      <p:pic>
        <p:nvPicPr>
          <p:cNvPr id="8" name="Picture 54">
            <a:extLst>
              <a:ext uri="{FF2B5EF4-FFF2-40B4-BE49-F238E27FC236}">
                <a16:creationId xmlns:a16="http://schemas.microsoft.com/office/drawing/2014/main" id="{C53DA636-6314-C866-B8D3-7EFCC43A67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38" y="2842038"/>
            <a:ext cx="1697993" cy="1131995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9" name="Picture 55">
            <a:extLst>
              <a:ext uri="{FF2B5EF4-FFF2-40B4-BE49-F238E27FC236}">
                <a16:creationId xmlns:a16="http://schemas.microsoft.com/office/drawing/2014/main" id="{A0B53FCE-3456-9962-A93A-E322F642ED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895" y="2792738"/>
            <a:ext cx="1521954" cy="1150919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0" name="Picture 56">
            <a:extLst>
              <a:ext uri="{FF2B5EF4-FFF2-40B4-BE49-F238E27FC236}">
                <a16:creationId xmlns:a16="http://schemas.microsoft.com/office/drawing/2014/main" id="{3571A9B9-0AD5-C4FE-BFED-879886BB2A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57" y="2722273"/>
            <a:ext cx="1504505" cy="1344024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grpSp>
        <p:nvGrpSpPr>
          <p:cNvPr id="12" name="Group 57">
            <a:extLst>
              <a:ext uri="{FF2B5EF4-FFF2-40B4-BE49-F238E27FC236}">
                <a16:creationId xmlns:a16="http://schemas.microsoft.com/office/drawing/2014/main" id="{6DD6C048-0AA1-70D3-62B9-78086DFE178F}"/>
              </a:ext>
            </a:extLst>
          </p:cNvPr>
          <p:cNvGrpSpPr/>
          <p:nvPr/>
        </p:nvGrpSpPr>
        <p:grpSpPr>
          <a:xfrm>
            <a:off x="2786626" y="4166369"/>
            <a:ext cx="1120415" cy="369332"/>
            <a:chOff x="1685581" y="5618602"/>
            <a:chExt cx="1493887" cy="492443"/>
          </a:xfrm>
        </p:grpSpPr>
        <p:sp>
          <p:nvSpPr>
            <p:cNvPr id="13" name="TextBox 58">
              <a:extLst>
                <a:ext uri="{FF2B5EF4-FFF2-40B4-BE49-F238E27FC236}">
                  <a16:creationId xmlns:a16="http://schemas.microsoft.com/office/drawing/2014/main" id="{4CA2EC08-7E41-9739-F71C-A0EB31ECAAB9}"/>
                </a:ext>
              </a:extLst>
            </p:cNvPr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14" name="Straight Connector 59">
              <a:extLst>
                <a:ext uri="{FF2B5EF4-FFF2-40B4-BE49-F238E27FC236}">
                  <a16:creationId xmlns:a16="http://schemas.microsoft.com/office/drawing/2014/main" id="{4D0B886D-5697-7B5C-D5A6-E39A9C54A13F}"/>
                </a:ext>
              </a:extLst>
            </p:cNvPr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72">
            <a:extLst>
              <a:ext uri="{FF2B5EF4-FFF2-40B4-BE49-F238E27FC236}">
                <a16:creationId xmlns:a16="http://schemas.microsoft.com/office/drawing/2014/main" id="{E6457615-A0D1-F8BF-32B5-95728F1DE654}"/>
              </a:ext>
            </a:extLst>
          </p:cNvPr>
          <p:cNvGrpSpPr/>
          <p:nvPr/>
        </p:nvGrpSpPr>
        <p:grpSpPr>
          <a:xfrm>
            <a:off x="5109056" y="4166368"/>
            <a:ext cx="1120415" cy="369332"/>
            <a:chOff x="1685581" y="5618602"/>
            <a:chExt cx="1493887" cy="492443"/>
          </a:xfrm>
        </p:grpSpPr>
        <p:sp>
          <p:nvSpPr>
            <p:cNvPr id="16" name="TextBox 73">
              <a:extLst>
                <a:ext uri="{FF2B5EF4-FFF2-40B4-BE49-F238E27FC236}">
                  <a16:creationId xmlns:a16="http://schemas.microsoft.com/office/drawing/2014/main" id="{D9DC8CD5-245D-2277-F53C-8D980E896443}"/>
                </a:ext>
              </a:extLst>
            </p:cNvPr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17" name="Straight Connector 74">
              <a:extLst>
                <a:ext uri="{FF2B5EF4-FFF2-40B4-BE49-F238E27FC236}">
                  <a16:creationId xmlns:a16="http://schemas.microsoft.com/office/drawing/2014/main" id="{1E14D16B-DFD7-4B91-E7AB-D5C9A71B1A93}"/>
                </a:ext>
              </a:extLst>
            </p:cNvPr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75">
            <a:extLst>
              <a:ext uri="{FF2B5EF4-FFF2-40B4-BE49-F238E27FC236}">
                <a16:creationId xmlns:a16="http://schemas.microsoft.com/office/drawing/2014/main" id="{F82A2611-4530-D2D9-70D4-77307D9315B8}"/>
              </a:ext>
            </a:extLst>
          </p:cNvPr>
          <p:cNvGrpSpPr/>
          <p:nvPr/>
        </p:nvGrpSpPr>
        <p:grpSpPr>
          <a:xfrm>
            <a:off x="7431485" y="4166367"/>
            <a:ext cx="1120415" cy="369332"/>
            <a:chOff x="1685581" y="5618602"/>
            <a:chExt cx="1493887" cy="492443"/>
          </a:xfrm>
        </p:grpSpPr>
        <p:sp>
          <p:nvSpPr>
            <p:cNvPr id="19" name="TextBox 76">
              <a:extLst>
                <a:ext uri="{FF2B5EF4-FFF2-40B4-BE49-F238E27FC236}">
                  <a16:creationId xmlns:a16="http://schemas.microsoft.com/office/drawing/2014/main" id="{2DA69030-8C0D-E2DA-8460-B7A57B156996}"/>
                </a:ext>
              </a:extLst>
            </p:cNvPr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20" name="Straight Connector 77">
              <a:extLst>
                <a:ext uri="{FF2B5EF4-FFF2-40B4-BE49-F238E27FC236}">
                  <a16:creationId xmlns:a16="http://schemas.microsoft.com/office/drawing/2014/main" id="{702B10BB-AF4D-4733-48EB-DAD6A78DE00A}"/>
                </a:ext>
              </a:extLst>
            </p:cNvPr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78">
            <a:extLst>
              <a:ext uri="{FF2B5EF4-FFF2-40B4-BE49-F238E27FC236}">
                <a16:creationId xmlns:a16="http://schemas.microsoft.com/office/drawing/2014/main" id="{564B1756-7D42-110F-19A0-C8FB7F90A0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19" y="4528370"/>
            <a:ext cx="1347455" cy="1347455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22" name="Picture 79">
            <a:extLst>
              <a:ext uri="{FF2B5EF4-FFF2-40B4-BE49-F238E27FC236}">
                <a16:creationId xmlns:a16="http://schemas.microsoft.com/office/drawing/2014/main" id="{1D0ED2DA-3EA2-5A55-F0D6-935832F88D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48" y="4529102"/>
            <a:ext cx="1546863" cy="1380467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23" name="Picture 80">
            <a:extLst>
              <a:ext uri="{FF2B5EF4-FFF2-40B4-BE49-F238E27FC236}">
                <a16:creationId xmlns:a16="http://schemas.microsoft.com/office/drawing/2014/main" id="{5F5E3A62-50C8-841D-F368-581F23869A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57" y="4616230"/>
            <a:ext cx="1798900" cy="1199267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grpSp>
        <p:nvGrpSpPr>
          <p:cNvPr id="24" name="Group 81">
            <a:extLst>
              <a:ext uri="{FF2B5EF4-FFF2-40B4-BE49-F238E27FC236}">
                <a16:creationId xmlns:a16="http://schemas.microsoft.com/office/drawing/2014/main" id="{924AA19F-9265-2D67-CFAF-0664594F99E4}"/>
              </a:ext>
            </a:extLst>
          </p:cNvPr>
          <p:cNvGrpSpPr/>
          <p:nvPr/>
        </p:nvGrpSpPr>
        <p:grpSpPr>
          <a:xfrm>
            <a:off x="2821264" y="5965879"/>
            <a:ext cx="1120415" cy="369332"/>
            <a:chOff x="1685581" y="5618602"/>
            <a:chExt cx="1493887" cy="492443"/>
          </a:xfrm>
        </p:grpSpPr>
        <p:sp>
          <p:nvSpPr>
            <p:cNvPr id="25" name="TextBox 82">
              <a:extLst>
                <a:ext uri="{FF2B5EF4-FFF2-40B4-BE49-F238E27FC236}">
                  <a16:creationId xmlns:a16="http://schemas.microsoft.com/office/drawing/2014/main" id="{FCF3AC94-2226-0730-4E13-800DCDC265F1}"/>
                </a:ext>
              </a:extLst>
            </p:cNvPr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26" name="Straight Connector 83">
              <a:extLst>
                <a:ext uri="{FF2B5EF4-FFF2-40B4-BE49-F238E27FC236}">
                  <a16:creationId xmlns:a16="http://schemas.microsoft.com/office/drawing/2014/main" id="{884907EB-CDE4-7EE6-D4AB-D61465AC56ED}"/>
                </a:ext>
              </a:extLst>
            </p:cNvPr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84">
            <a:extLst>
              <a:ext uri="{FF2B5EF4-FFF2-40B4-BE49-F238E27FC236}">
                <a16:creationId xmlns:a16="http://schemas.microsoft.com/office/drawing/2014/main" id="{20874C86-A2C7-58FE-E067-8EC60701221D}"/>
              </a:ext>
            </a:extLst>
          </p:cNvPr>
          <p:cNvGrpSpPr/>
          <p:nvPr/>
        </p:nvGrpSpPr>
        <p:grpSpPr>
          <a:xfrm>
            <a:off x="5143694" y="5965878"/>
            <a:ext cx="1120415" cy="369332"/>
            <a:chOff x="1685581" y="5618602"/>
            <a:chExt cx="1493887" cy="492443"/>
          </a:xfrm>
        </p:grpSpPr>
        <p:sp>
          <p:nvSpPr>
            <p:cNvPr id="32" name="TextBox 85">
              <a:extLst>
                <a:ext uri="{FF2B5EF4-FFF2-40B4-BE49-F238E27FC236}">
                  <a16:creationId xmlns:a16="http://schemas.microsoft.com/office/drawing/2014/main" id="{13EF6518-79C2-65D4-84B7-3A218C69AAF3}"/>
                </a:ext>
              </a:extLst>
            </p:cNvPr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33" name="Straight Connector 86">
              <a:extLst>
                <a:ext uri="{FF2B5EF4-FFF2-40B4-BE49-F238E27FC236}">
                  <a16:creationId xmlns:a16="http://schemas.microsoft.com/office/drawing/2014/main" id="{D1AB1201-9565-16E9-8772-206CAA757423}"/>
                </a:ext>
              </a:extLst>
            </p:cNvPr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87">
            <a:extLst>
              <a:ext uri="{FF2B5EF4-FFF2-40B4-BE49-F238E27FC236}">
                <a16:creationId xmlns:a16="http://schemas.microsoft.com/office/drawing/2014/main" id="{5886FD32-B917-D70A-7386-7196FBEC757F}"/>
              </a:ext>
            </a:extLst>
          </p:cNvPr>
          <p:cNvGrpSpPr/>
          <p:nvPr/>
        </p:nvGrpSpPr>
        <p:grpSpPr>
          <a:xfrm>
            <a:off x="7466123" y="5965877"/>
            <a:ext cx="1120415" cy="369332"/>
            <a:chOff x="1685581" y="5618602"/>
            <a:chExt cx="1493887" cy="492443"/>
          </a:xfrm>
        </p:grpSpPr>
        <p:sp>
          <p:nvSpPr>
            <p:cNvPr id="35" name="TextBox 88">
              <a:extLst>
                <a:ext uri="{FF2B5EF4-FFF2-40B4-BE49-F238E27FC236}">
                  <a16:creationId xmlns:a16="http://schemas.microsoft.com/office/drawing/2014/main" id="{77222B05-EA43-68FC-6CD9-EF38EA92BAB7}"/>
                </a:ext>
              </a:extLst>
            </p:cNvPr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6.</a:t>
              </a:r>
            </a:p>
          </p:txBody>
        </p:sp>
        <p:cxnSp>
          <p:nvCxnSpPr>
            <p:cNvPr id="36" name="Straight Connector 89">
              <a:extLst>
                <a:ext uri="{FF2B5EF4-FFF2-40B4-BE49-F238E27FC236}">
                  <a16:creationId xmlns:a16="http://schemas.microsoft.com/office/drawing/2014/main" id="{EC4EB9EF-0003-29B2-3E9F-3F96B362A3BF}"/>
                </a:ext>
              </a:extLst>
            </p:cNvPr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95">
            <a:extLst>
              <a:ext uri="{FF2B5EF4-FFF2-40B4-BE49-F238E27FC236}">
                <a16:creationId xmlns:a16="http://schemas.microsoft.com/office/drawing/2014/main" id="{8B30AE94-6192-AE2C-59E7-92ED12099A2B}"/>
              </a:ext>
            </a:extLst>
          </p:cNvPr>
          <p:cNvSpPr/>
          <p:nvPr/>
        </p:nvSpPr>
        <p:spPr>
          <a:xfrm>
            <a:off x="2986641" y="1915725"/>
            <a:ext cx="5553338" cy="7247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0" name="TextBox 96">
            <a:extLst>
              <a:ext uri="{FF2B5EF4-FFF2-40B4-BE49-F238E27FC236}">
                <a16:creationId xmlns:a16="http://schemas.microsoft.com/office/drawing/2014/main" id="{EC0321DF-3ACB-FDEE-E202-17E956932D7A}"/>
              </a:ext>
            </a:extLst>
          </p:cNvPr>
          <p:cNvSpPr txBox="1"/>
          <p:nvPr/>
        </p:nvSpPr>
        <p:spPr>
          <a:xfrm>
            <a:off x="3378169" y="1939104"/>
            <a:ext cx="141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computer</a:t>
            </a:r>
          </a:p>
        </p:txBody>
      </p:sp>
      <p:sp>
        <p:nvSpPr>
          <p:cNvPr id="41" name="TextBox 97">
            <a:extLst>
              <a:ext uri="{FF2B5EF4-FFF2-40B4-BE49-F238E27FC236}">
                <a16:creationId xmlns:a16="http://schemas.microsoft.com/office/drawing/2014/main" id="{E0D0741D-BA65-0441-69DA-A787B643B5F7}"/>
              </a:ext>
            </a:extLst>
          </p:cNvPr>
          <p:cNvSpPr txBox="1"/>
          <p:nvPr/>
        </p:nvSpPr>
        <p:spPr>
          <a:xfrm>
            <a:off x="3376636" y="2263008"/>
            <a:ext cx="1782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smart clock</a:t>
            </a:r>
          </a:p>
        </p:txBody>
      </p:sp>
      <p:sp>
        <p:nvSpPr>
          <p:cNvPr id="42" name="TextBox 98">
            <a:extLst>
              <a:ext uri="{FF2B5EF4-FFF2-40B4-BE49-F238E27FC236}">
                <a16:creationId xmlns:a16="http://schemas.microsoft.com/office/drawing/2014/main" id="{57CA9457-D0B8-FCC7-B95F-3F5C0FC504EC}"/>
              </a:ext>
            </a:extLst>
          </p:cNvPr>
          <p:cNvSpPr txBox="1"/>
          <p:nvPr/>
        </p:nvSpPr>
        <p:spPr>
          <a:xfrm>
            <a:off x="4797261" y="1946682"/>
            <a:ext cx="1541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wireless tv</a:t>
            </a:r>
          </a:p>
        </p:txBody>
      </p:sp>
      <p:sp>
        <p:nvSpPr>
          <p:cNvPr id="43" name="TextBox 99">
            <a:extLst>
              <a:ext uri="{FF2B5EF4-FFF2-40B4-BE49-F238E27FC236}">
                <a16:creationId xmlns:a16="http://schemas.microsoft.com/office/drawing/2014/main" id="{76D5E1AA-C384-4206-861A-D34CBFFF58C5}"/>
              </a:ext>
            </a:extLst>
          </p:cNvPr>
          <p:cNvSpPr txBox="1"/>
          <p:nvPr/>
        </p:nvSpPr>
        <p:spPr>
          <a:xfrm>
            <a:off x="4874298" y="2263008"/>
            <a:ext cx="107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fridge</a:t>
            </a:r>
          </a:p>
        </p:txBody>
      </p:sp>
      <p:sp>
        <p:nvSpPr>
          <p:cNvPr id="44" name="TextBox 94">
            <a:extLst>
              <a:ext uri="{FF2B5EF4-FFF2-40B4-BE49-F238E27FC236}">
                <a16:creationId xmlns:a16="http://schemas.microsoft.com/office/drawing/2014/main" id="{A332D102-0041-6204-0CCC-D082431E93D2}"/>
              </a:ext>
            </a:extLst>
          </p:cNvPr>
          <p:cNvSpPr txBox="1"/>
          <p:nvPr/>
        </p:nvSpPr>
        <p:spPr>
          <a:xfrm>
            <a:off x="6373596" y="1982515"/>
            <a:ext cx="1553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dishwasher</a:t>
            </a:r>
          </a:p>
        </p:txBody>
      </p:sp>
      <p:sp>
        <p:nvSpPr>
          <p:cNvPr id="45" name="TextBox 92">
            <a:extLst>
              <a:ext uri="{FF2B5EF4-FFF2-40B4-BE49-F238E27FC236}">
                <a16:creationId xmlns:a16="http://schemas.microsoft.com/office/drawing/2014/main" id="{1B617A88-7363-18BE-F02A-F087C9D0B278}"/>
              </a:ext>
            </a:extLst>
          </p:cNvPr>
          <p:cNvSpPr txBox="1"/>
          <p:nvPr/>
        </p:nvSpPr>
        <p:spPr>
          <a:xfrm>
            <a:off x="6100975" y="2263007"/>
            <a:ext cx="201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washing machine</a:t>
            </a:r>
          </a:p>
        </p:txBody>
      </p:sp>
      <p:sp>
        <p:nvSpPr>
          <p:cNvPr id="46" name="TextBox 39">
            <a:extLst>
              <a:ext uri="{FF2B5EF4-FFF2-40B4-BE49-F238E27FC236}">
                <a16:creationId xmlns:a16="http://schemas.microsoft.com/office/drawing/2014/main" id="{CEA89241-49A4-7B8B-FD9B-A521B65DE853}"/>
              </a:ext>
            </a:extLst>
          </p:cNvPr>
          <p:cNvSpPr txBox="1"/>
          <p:nvPr/>
        </p:nvSpPr>
        <p:spPr>
          <a:xfrm>
            <a:off x="2786625" y="4165622"/>
            <a:ext cx="154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1. </a:t>
            </a:r>
            <a:r>
              <a:rPr lang="en-US" sz="1800" dirty="0">
                <a:solidFill>
                  <a:srgbClr val="00B050"/>
                </a:solidFill>
              </a:rPr>
              <a:t>computer</a:t>
            </a:r>
          </a:p>
        </p:txBody>
      </p:sp>
      <p:sp>
        <p:nvSpPr>
          <p:cNvPr id="47" name="TextBox 41">
            <a:extLst>
              <a:ext uri="{FF2B5EF4-FFF2-40B4-BE49-F238E27FC236}">
                <a16:creationId xmlns:a16="http://schemas.microsoft.com/office/drawing/2014/main" id="{AB450B11-CD95-D7BC-F523-A3563E0EE48F}"/>
              </a:ext>
            </a:extLst>
          </p:cNvPr>
          <p:cNvSpPr txBox="1"/>
          <p:nvPr/>
        </p:nvSpPr>
        <p:spPr>
          <a:xfrm>
            <a:off x="5105526" y="4165622"/>
            <a:ext cx="189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2. </a:t>
            </a:r>
            <a:r>
              <a:rPr lang="en-US" sz="1800" dirty="0">
                <a:solidFill>
                  <a:srgbClr val="00B050"/>
                </a:solidFill>
              </a:rPr>
              <a:t>dishwasher</a:t>
            </a:r>
          </a:p>
        </p:txBody>
      </p:sp>
      <p:sp>
        <p:nvSpPr>
          <p:cNvPr id="48" name="TextBox 42">
            <a:extLst>
              <a:ext uri="{FF2B5EF4-FFF2-40B4-BE49-F238E27FC236}">
                <a16:creationId xmlns:a16="http://schemas.microsoft.com/office/drawing/2014/main" id="{98DA625B-8D48-D66F-7006-731C3598094A}"/>
              </a:ext>
            </a:extLst>
          </p:cNvPr>
          <p:cNvSpPr txBox="1"/>
          <p:nvPr/>
        </p:nvSpPr>
        <p:spPr>
          <a:xfrm>
            <a:off x="7415987" y="4173779"/>
            <a:ext cx="2006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3. </a:t>
            </a:r>
            <a:r>
              <a:rPr lang="en-US" sz="1800" dirty="0">
                <a:solidFill>
                  <a:srgbClr val="00B050"/>
                </a:solidFill>
              </a:rPr>
              <a:t>wireless TV</a:t>
            </a:r>
          </a:p>
        </p:txBody>
      </p:sp>
      <p:sp>
        <p:nvSpPr>
          <p:cNvPr id="49" name="TextBox 43">
            <a:extLst>
              <a:ext uri="{FF2B5EF4-FFF2-40B4-BE49-F238E27FC236}">
                <a16:creationId xmlns:a16="http://schemas.microsoft.com/office/drawing/2014/main" id="{7643F75F-8F09-6C06-F905-16A9794A304D}"/>
              </a:ext>
            </a:extLst>
          </p:cNvPr>
          <p:cNvSpPr txBox="1"/>
          <p:nvPr/>
        </p:nvSpPr>
        <p:spPr>
          <a:xfrm>
            <a:off x="2840584" y="5965875"/>
            <a:ext cx="265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4. </a:t>
            </a:r>
            <a:r>
              <a:rPr lang="en-US" sz="1800" dirty="0">
                <a:solidFill>
                  <a:srgbClr val="00B050"/>
                </a:solidFill>
              </a:rPr>
              <a:t>washing machine</a:t>
            </a:r>
          </a:p>
        </p:txBody>
      </p:sp>
      <p:sp>
        <p:nvSpPr>
          <p:cNvPr id="50" name="TextBox 44">
            <a:extLst>
              <a:ext uri="{FF2B5EF4-FFF2-40B4-BE49-F238E27FC236}">
                <a16:creationId xmlns:a16="http://schemas.microsoft.com/office/drawing/2014/main" id="{1C188584-4CCF-4196-54DF-BE5013C34396}"/>
              </a:ext>
            </a:extLst>
          </p:cNvPr>
          <p:cNvSpPr txBox="1"/>
          <p:nvPr/>
        </p:nvSpPr>
        <p:spPr>
          <a:xfrm>
            <a:off x="5152781" y="5974901"/>
            <a:ext cx="106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5. </a:t>
            </a:r>
            <a:r>
              <a:rPr lang="en-US" sz="1800" dirty="0">
                <a:solidFill>
                  <a:srgbClr val="00B050"/>
                </a:solidFill>
              </a:rPr>
              <a:t>fridge</a:t>
            </a:r>
          </a:p>
        </p:txBody>
      </p:sp>
      <p:sp>
        <p:nvSpPr>
          <p:cNvPr id="51" name="TextBox 45">
            <a:extLst>
              <a:ext uri="{FF2B5EF4-FFF2-40B4-BE49-F238E27FC236}">
                <a16:creationId xmlns:a16="http://schemas.microsoft.com/office/drawing/2014/main" id="{5A2E1F63-D970-5125-E5FC-18C41D494738}"/>
              </a:ext>
            </a:extLst>
          </p:cNvPr>
          <p:cNvSpPr txBox="1"/>
          <p:nvPr/>
        </p:nvSpPr>
        <p:spPr>
          <a:xfrm>
            <a:off x="7459630" y="5951053"/>
            <a:ext cx="214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6. </a:t>
            </a:r>
            <a:r>
              <a:rPr lang="en-US" sz="1800" dirty="0">
                <a:solidFill>
                  <a:srgbClr val="00B050"/>
                </a:solidFill>
              </a:rPr>
              <a:t>smart clock</a:t>
            </a:r>
          </a:p>
        </p:txBody>
      </p:sp>
      <p:sp>
        <p:nvSpPr>
          <p:cNvPr id="55" name="TextBox 16">
            <a:extLst>
              <a:ext uri="{FF2B5EF4-FFF2-40B4-BE49-F238E27FC236}">
                <a16:creationId xmlns:a16="http://schemas.microsoft.com/office/drawing/2014/main" id="{635F98DF-340E-FC94-653B-C77099A78E42}"/>
              </a:ext>
            </a:extLst>
          </p:cNvPr>
          <p:cNvSpPr txBox="1"/>
          <p:nvPr/>
        </p:nvSpPr>
        <p:spPr>
          <a:xfrm>
            <a:off x="703604" y="12078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56" name="Picture 54">
            <a:extLst>
              <a:ext uri="{FF2B5EF4-FFF2-40B4-BE49-F238E27FC236}">
                <a16:creationId xmlns:a16="http://schemas.microsoft.com/office/drawing/2014/main" id="{180B43BA-B1D7-E92E-7E20-C1D00E1BE5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57" y="2842038"/>
            <a:ext cx="1697993" cy="1131995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7" name="Picture 55">
            <a:extLst>
              <a:ext uri="{FF2B5EF4-FFF2-40B4-BE49-F238E27FC236}">
                <a16:creationId xmlns:a16="http://schemas.microsoft.com/office/drawing/2014/main" id="{E0977A41-7C93-F6FD-5B05-4C89F4B212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114" y="2792738"/>
            <a:ext cx="1521954" cy="1150919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8" name="Picture 56">
            <a:extLst>
              <a:ext uri="{FF2B5EF4-FFF2-40B4-BE49-F238E27FC236}">
                <a16:creationId xmlns:a16="http://schemas.microsoft.com/office/drawing/2014/main" id="{88676544-64E1-423C-77C9-1FCB021431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176" y="2722273"/>
            <a:ext cx="1504505" cy="1344024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grpSp>
        <p:nvGrpSpPr>
          <p:cNvPr id="59" name="Group 57">
            <a:extLst>
              <a:ext uri="{FF2B5EF4-FFF2-40B4-BE49-F238E27FC236}">
                <a16:creationId xmlns:a16="http://schemas.microsoft.com/office/drawing/2014/main" id="{2EC165BA-D5E8-D96E-758F-3113DBD334DA}"/>
              </a:ext>
            </a:extLst>
          </p:cNvPr>
          <p:cNvGrpSpPr/>
          <p:nvPr/>
        </p:nvGrpSpPr>
        <p:grpSpPr>
          <a:xfrm>
            <a:off x="2796845" y="4166369"/>
            <a:ext cx="1120415" cy="369332"/>
            <a:chOff x="1685581" y="5618602"/>
            <a:chExt cx="1493887" cy="492443"/>
          </a:xfrm>
        </p:grpSpPr>
        <p:sp>
          <p:nvSpPr>
            <p:cNvPr id="60" name="TextBox 58">
              <a:extLst>
                <a:ext uri="{FF2B5EF4-FFF2-40B4-BE49-F238E27FC236}">
                  <a16:creationId xmlns:a16="http://schemas.microsoft.com/office/drawing/2014/main" id="{8618B400-4264-1301-CF1D-1C88E761F03F}"/>
                </a:ext>
              </a:extLst>
            </p:cNvPr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61" name="Straight Connector 59">
              <a:extLst>
                <a:ext uri="{FF2B5EF4-FFF2-40B4-BE49-F238E27FC236}">
                  <a16:creationId xmlns:a16="http://schemas.microsoft.com/office/drawing/2014/main" id="{FCBF05AA-A7B3-1C55-081E-438DEC008D60}"/>
                </a:ext>
              </a:extLst>
            </p:cNvPr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72">
            <a:extLst>
              <a:ext uri="{FF2B5EF4-FFF2-40B4-BE49-F238E27FC236}">
                <a16:creationId xmlns:a16="http://schemas.microsoft.com/office/drawing/2014/main" id="{B28E295E-C01B-8B32-3783-F9E66075B982}"/>
              </a:ext>
            </a:extLst>
          </p:cNvPr>
          <p:cNvGrpSpPr/>
          <p:nvPr/>
        </p:nvGrpSpPr>
        <p:grpSpPr>
          <a:xfrm>
            <a:off x="5119275" y="4166368"/>
            <a:ext cx="1120415" cy="369332"/>
            <a:chOff x="1685581" y="5618602"/>
            <a:chExt cx="1493887" cy="492443"/>
          </a:xfrm>
        </p:grpSpPr>
        <p:sp>
          <p:nvSpPr>
            <p:cNvPr id="63" name="TextBox 73">
              <a:extLst>
                <a:ext uri="{FF2B5EF4-FFF2-40B4-BE49-F238E27FC236}">
                  <a16:creationId xmlns:a16="http://schemas.microsoft.com/office/drawing/2014/main" id="{A8790927-2138-34D1-28CD-94A15C50444A}"/>
                </a:ext>
              </a:extLst>
            </p:cNvPr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64" name="Straight Connector 74">
              <a:extLst>
                <a:ext uri="{FF2B5EF4-FFF2-40B4-BE49-F238E27FC236}">
                  <a16:creationId xmlns:a16="http://schemas.microsoft.com/office/drawing/2014/main" id="{0AC9D2E3-368D-A194-4D1A-910A81A562CD}"/>
                </a:ext>
              </a:extLst>
            </p:cNvPr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5">
            <a:extLst>
              <a:ext uri="{FF2B5EF4-FFF2-40B4-BE49-F238E27FC236}">
                <a16:creationId xmlns:a16="http://schemas.microsoft.com/office/drawing/2014/main" id="{B7A3DAA3-EBBE-10D3-192D-2C4194C31BF8}"/>
              </a:ext>
            </a:extLst>
          </p:cNvPr>
          <p:cNvGrpSpPr/>
          <p:nvPr/>
        </p:nvGrpSpPr>
        <p:grpSpPr>
          <a:xfrm>
            <a:off x="7441704" y="4166367"/>
            <a:ext cx="1120415" cy="369332"/>
            <a:chOff x="1685581" y="5618602"/>
            <a:chExt cx="1493887" cy="492443"/>
          </a:xfrm>
        </p:grpSpPr>
        <p:sp>
          <p:nvSpPr>
            <p:cNvPr id="66" name="TextBox 76">
              <a:extLst>
                <a:ext uri="{FF2B5EF4-FFF2-40B4-BE49-F238E27FC236}">
                  <a16:creationId xmlns:a16="http://schemas.microsoft.com/office/drawing/2014/main" id="{D0197EFA-1401-9FAE-0B15-9D741EE8DE3D}"/>
                </a:ext>
              </a:extLst>
            </p:cNvPr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67" name="Straight Connector 77">
              <a:extLst>
                <a:ext uri="{FF2B5EF4-FFF2-40B4-BE49-F238E27FC236}">
                  <a16:creationId xmlns:a16="http://schemas.microsoft.com/office/drawing/2014/main" id="{6EDA5431-7B9C-6B3F-B7E4-4D97DE7E2B8B}"/>
                </a:ext>
              </a:extLst>
            </p:cNvPr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8" name="Picture 78">
            <a:extLst>
              <a:ext uri="{FF2B5EF4-FFF2-40B4-BE49-F238E27FC236}">
                <a16:creationId xmlns:a16="http://schemas.microsoft.com/office/drawing/2014/main" id="{628425FF-26AD-C6A0-2556-74FD3063BF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38" y="4528370"/>
            <a:ext cx="1347455" cy="1347455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69" name="Picture 79">
            <a:extLst>
              <a:ext uri="{FF2B5EF4-FFF2-40B4-BE49-F238E27FC236}">
                <a16:creationId xmlns:a16="http://schemas.microsoft.com/office/drawing/2014/main" id="{0D7F0B6D-AC7E-8115-D7A4-04D1EEFC90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867" y="4529102"/>
            <a:ext cx="1546863" cy="1380467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70" name="Picture 80">
            <a:extLst>
              <a:ext uri="{FF2B5EF4-FFF2-40B4-BE49-F238E27FC236}">
                <a16:creationId xmlns:a16="http://schemas.microsoft.com/office/drawing/2014/main" id="{9B015433-4349-B967-CD86-8A4AF7421D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676" y="4616230"/>
            <a:ext cx="1798900" cy="1199267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grpSp>
        <p:nvGrpSpPr>
          <p:cNvPr id="71" name="Group 81">
            <a:extLst>
              <a:ext uri="{FF2B5EF4-FFF2-40B4-BE49-F238E27FC236}">
                <a16:creationId xmlns:a16="http://schemas.microsoft.com/office/drawing/2014/main" id="{358D35EA-3057-9E3C-A885-3926FC2C217A}"/>
              </a:ext>
            </a:extLst>
          </p:cNvPr>
          <p:cNvGrpSpPr/>
          <p:nvPr/>
        </p:nvGrpSpPr>
        <p:grpSpPr>
          <a:xfrm>
            <a:off x="2831483" y="5965879"/>
            <a:ext cx="1120415" cy="369332"/>
            <a:chOff x="1685581" y="5618602"/>
            <a:chExt cx="1493887" cy="492443"/>
          </a:xfrm>
        </p:grpSpPr>
        <p:sp>
          <p:nvSpPr>
            <p:cNvPr id="72" name="TextBox 82">
              <a:extLst>
                <a:ext uri="{FF2B5EF4-FFF2-40B4-BE49-F238E27FC236}">
                  <a16:creationId xmlns:a16="http://schemas.microsoft.com/office/drawing/2014/main" id="{28C37DAE-595D-1D91-41C4-A554669BD5B5}"/>
                </a:ext>
              </a:extLst>
            </p:cNvPr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73" name="Straight Connector 83">
              <a:extLst>
                <a:ext uri="{FF2B5EF4-FFF2-40B4-BE49-F238E27FC236}">
                  <a16:creationId xmlns:a16="http://schemas.microsoft.com/office/drawing/2014/main" id="{C39D0D72-A935-D133-7761-8D404554614D}"/>
                </a:ext>
              </a:extLst>
            </p:cNvPr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84">
            <a:extLst>
              <a:ext uri="{FF2B5EF4-FFF2-40B4-BE49-F238E27FC236}">
                <a16:creationId xmlns:a16="http://schemas.microsoft.com/office/drawing/2014/main" id="{E891D6E5-33DB-5FC5-BDB0-57758B09E6AD}"/>
              </a:ext>
            </a:extLst>
          </p:cNvPr>
          <p:cNvGrpSpPr/>
          <p:nvPr/>
        </p:nvGrpSpPr>
        <p:grpSpPr>
          <a:xfrm>
            <a:off x="5153913" y="5965878"/>
            <a:ext cx="1120415" cy="369332"/>
            <a:chOff x="1685581" y="5618602"/>
            <a:chExt cx="1493887" cy="492443"/>
          </a:xfrm>
        </p:grpSpPr>
        <p:sp>
          <p:nvSpPr>
            <p:cNvPr id="75" name="TextBox 85">
              <a:extLst>
                <a:ext uri="{FF2B5EF4-FFF2-40B4-BE49-F238E27FC236}">
                  <a16:creationId xmlns:a16="http://schemas.microsoft.com/office/drawing/2014/main" id="{083D13B4-86D7-2738-D0E8-F88185F751D4}"/>
                </a:ext>
              </a:extLst>
            </p:cNvPr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76" name="Straight Connector 86">
              <a:extLst>
                <a:ext uri="{FF2B5EF4-FFF2-40B4-BE49-F238E27FC236}">
                  <a16:creationId xmlns:a16="http://schemas.microsoft.com/office/drawing/2014/main" id="{99E1308D-E77A-5898-E136-4D33E1DB6B38}"/>
                </a:ext>
              </a:extLst>
            </p:cNvPr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87">
            <a:extLst>
              <a:ext uri="{FF2B5EF4-FFF2-40B4-BE49-F238E27FC236}">
                <a16:creationId xmlns:a16="http://schemas.microsoft.com/office/drawing/2014/main" id="{98976C08-FB2C-AA64-96D0-A6A11F8C5194}"/>
              </a:ext>
            </a:extLst>
          </p:cNvPr>
          <p:cNvGrpSpPr/>
          <p:nvPr/>
        </p:nvGrpSpPr>
        <p:grpSpPr>
          <a:xfrm>
            <a:off x="7476342" y="5965877"/>
            <a:ext cx="1120415" cy="369332"/>
            <a:chOff x="1685581" y="5618602"/>
            <a:chExt cx="1493887" cy="492443"/>
          </a:xfrm>
        </p:grpSpPr>
        <p:sp>
          <p:nvSpPr>
            <p:cNvPr id="78" name="TextBox 88">
              <a:extLst>
                <a:ext uri="{FF2B5EF4-FFF2-40B4-BE49-F238E27FC236}">
                  <a16:creationId xmlns:a16="http://schemas.microsoft.com/office/drawing/2014/main" id="{3293423A-CC0A-4AB2-0433-38722E89C975}"/>
                </a:ext>
              </a:extLst>
            </p:cNvPr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6.</a:t>
              </a:r>
            </a:p>
          </p:txBody>
        </p:sp>
        <p:cxnSp>
          <p:nvCxnSpPr>
            <p:cNvPr id="79" name="Straight Connector 89">
              <a:extLst>
                <a:ext uri="{FF2B5EF4-FFF2-40B4-BE49-F238E27FC236}">
                  <a16:creationId xmlns:a16="http://schemas.microsoft.com/office/drawing/2014/main" id="{B0C86ADE-0106-AE37-05CF-F4543EEF6EC1}"/>
                </a:ext>
              </a:extLst>
            </p:cNvPr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ounded Rectangle 95">
            <a:extLst>
              <a:ext uri="{FF2B5EF4-FFF2-40B4-BE49-F238E27FC236}">
                <a16:creationId xmlns:a16="http://schemas.microsoft.com/office/drawing/2014/main" id="{BCE868ED-4C82-5E09-CECC-056EC29865EF}"/>
              </a:ext>
            </a:extLst>
          </p:cNvPr>
          <p:cNvSpPr/>
          <p:nvPr/>
        </p:nvSpPr>
        <p:spPr>
          <a:xfrm>
            <a:off x="2996860" y="1915725"/>
            <a:ext cx="5553338" cy="7247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1" name="TextBox 96">
            <a:extLst>
              <a:ext uri="{FF2B5EF4-FFF2-40B4-BE49-F238E27FC236}">
                <a16:creationId xmlns:a16="http://schemas.microsoft.com/office/drawing/2014/main" id="{61CA892F-64B4-A602-1392-370B6AB8CEEF}"/>
              </a:ext>
            </a:extLst>
          </p:cNvPr>
          <p:cNvSpPr txBox="1"/>
          <p:nvPr/>
        </p:nvSpPr>
        <p:spPr>
          <a:xfrm>
            <a:off x="3388388" y="1939104"/>
            <a:ext cx="141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computer</a:t>
            </a:r>
          </a:p>
        </p:txBody>
      </p:sp>
      <p:sp>
        <p:nvSpPr>
          <p:cNvPr id="82" name="TextBox 97">
            <a:extLst>
              <a:ext uri="{FF2B5EF4-FFF2-40B4-BE49-F238E27FC236}">
                <a16:creationId xmlns:a16="http://schemas.microsoft.com/office/drawing/2014/main" id="{1F163521-3952-CEE3-D826-20626BC881DD}"/>
              </a:ext>
            </a:extLst>
          </p:cNvPr>
          <p:cNvSpPr txBox="1"/>
          <p:nvPr/>
        </p:nvSpPr>
        <p:spPr>
          <a:xfrm>
            <a:off x="3386855" y="2263008"/>
            <a:ext cx="1782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smart clock</a:t>
            </a:r>
          </a:p>
        </p:txBody>
      </p:sp>
      <p:sp>
        <p:nvSpPr>
          <p:cNvPr id="83" name="TextBox 98">
            <a:extLst>
              <a:ext uri="{FF2B5EF4-FFF2-40B4-BE49-F238E27FC236}">
                <a16:creationId xmlns:a16="http://schemas.microsoft.com/office/drawing/2014/main" id="{75E92E2C-31D2-F57E-165A-B038902F990F}"/>
              </a:ext>
            </a:extLst>
          </p:cNvPr>
          <p:cNvSpPr txBox="1"/>
          <p:nvPr/>
        </p:nvSpPr>
        <p:spPr>
          <a:xfrm>
            <a:off x="4807480" y="1946682"/>
            <a:ext cx="1541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wireless tv</a:t>
            </a:r>
          </a:p>
        </p:txBody>
      </p:sp>
      <p:sp>
        <p:nvSpPr>
          <p:cNvPr id="84" name="TextBox 99">
            <a:extLst>
              <a:ext uri="{FF2B5EF4-FFF2-40B4-BE49-F238E27FC236}">
                <a16:creationId xmlns:a16="http://schemas.microsoft.com/office/drawing/2014/main" id="{E97DC6E3-EF79-A464-371F-561D0BE63D8C}"/>
              </a:ext>
            </a:extLst>
          </p:cNvPr>
          <p:cNvSpPr txBox="1"/>
          <p:nvPr/>
        </p:nvSpPr>
        <p:spPr>
          <a:xfrm>
            <a:off x="4884517" y="2263008"/>
            <a:ext cx="107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fridge</a:t>
            </a:r>
          </a:p>
        </p:txBody>
      </p:sp>
      <p:sp>
        <p:nvSpPr>
          <p:cNvPr id="85" name="TextBox 94">
            <a:extLst>
              <a:ext uri="{FF2B5EF4-FFF2-40B4-BE49-F238E27FC236}">
                <a16:creationId xmlns:a16="http://schemas.microsoft.com/office/drawing/2014/main" id="{9D946E27-4E70-2E2F-BA0D-20090715925F}"/>
              </a:ext>
            </a:extLst>
          </p:cNvPr>
          <p:cNvSpPr txBox="1"/>
          <p:nvPr/>
        </p:nvSpPr>
        <p:spPr>
          <a:xfrm>
            <a:off x="6383815" y="1982515"/>
            <a:ext cx="1553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dishwasher</a:t>
            </a:r>
          </a:p>
        </p:txBody>
      </p:sp>
      <p:sp>
        <p:nvSpPr>
          <p:cNvPr id="86" name="TextBox 92">
            <a:extLst>
              <a:ext uri="{FF2B5EF4-FFF2-40B4-BE49-F238E27FC236}">
                <a16:creationId xmlns:a16="http://schemas.microsoft.com/office/drawing/2014/main" id="{F71B6DF4-7BDF-D41F-EB66-F4142C4D3698}"/>
              </a:ext>
            </a:extLst>
          </p:cNvPr>
          <p:cNvSpPr txBox="1"/>
          <p:nvPr/>
        </p:nvSpPr>
        <p:spPr>
          <a:xfrm>
            <a:off x="6111194" y="2263007"/>
            <a:ext cx="201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washing machine</a:t>
            </a:r>
          </a:p>
        </p:txBody>
      </p:sp>
      <p:sp>
        <p:nvSpPr>
          <p:cNvPr id="87" name="TextBox 39">
            <a:extLst>
              <a:ext uri="{FF2B5EF4-FFF2-40B4-BE49-F238E27FC236}">
                <a16:creationId xmlns:a16="http://schemas.microsoft.com/office/drawing/2014/main" id="{9D85A86E-4F07-C3B6-2E3E-C237F41BFD03}"/>
              </a:ext>
            </a:extLst>
          </p:cNvPr>
          <p:cNvSpPr txBox="1"/>
          <p:nvPr/>
        </p:nvSpPr>
        <p:spPr>
          <a:xfrm>
            <a:off x="2796844" y="4165622"/>
            <a:ext cx="154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1. </a:t>
            </a:r>
            <a:r>
              <a:rPr lang="en-US" sz="1800" dirty="0">
                <a:solidFill>
                  <a:srgbClr val="00B050"/>
                </a:solidFill>
              </a:rPr>
              <a:t>computer</a:t>
            </a:r>
          </a:p>
        </p:txBody>
      </p:sp>
      <p:sp>
        <p:nvSpPr>
          <p:cNvPr id="88" name="TextBox 41">
            <a:extLst>
              <a:ext uri="{FF2B5EF4-FFF2-40B4-BE49-F238E27FC236}">
                <a16:creationId xmlns:a16="http://schemas.microsoft.com/office/drawing/2014/main" id="{3DD02D25-1466-3F29-1CEF-4B234B8365E6}"/>
              </a:ext>
            </a:extLst>
          </p:cNvPr>
          <p:cNvSpPr txBox="1"/>
          <p:nvPr/>
        </p:nvSpPr>
        <p:spPr>
          <a:xfrm>
            <a:off x="5115745" y="4165622"/>
            <a:ext cx="189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2. </a:t>
            </a:r>
            <a:r>
              <a:rPr lang="en-US" sz="1800" dirty="0">
                <a:solidFill>
                  <a:srgbClr val="00B050"/>
                </a:solidFill>
              </a:rPr>
              <a:t>dishwasher</a:t>
            </a:r>
          </a:p>
        </p:txBody>
      </p:sp>
      <p:sp>
        <p:nvSpPr>
          <p:cNvPr id="89" name="TextBox 42">
            <a:extLst>
              <a:ext uri="{FF2B5EF4-FFF2-40B4-BE49-F238E27FC236}">
                <a16:creationId xmlns:a16="http://schemas.microsoft.com/office/drawing/2014/main" id="{B6508690-9D23-CE18-7629-904CBE04A194}"/>
              </a:ext>
            </a:extLst>
          </p:cNvPr>
          <p:cNvSpPr txBox="1"/>
          <p:nvPr/>
        </p:nvSpPr>
        <p:spPr>
          <a:xfrm>
            <a:off x="7426206" y="4173779"/>
            <a:ext cx="2006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3. </a:t>
            </a:r>
            <a:r>
              <a:rPr lang="en-US" sz="1800" dirty="0">
                <a:solidFill>
                  <a:srgbClr val="00B050"/>
                </a:solidFill>
              </a:rPr>
              <a:t>wireless TV</a:t>
            </a:r>
          </a:p>
        </p:txBody>
      </p:sp>
      <p:sp>
        <p:nvSpPr>
          <p:cNvPr id="90" name="TextBox 43">
            <a:extLst>
              <a:ext uri="{FF2B5EF4-FFF2-40B4-BE49-F238E27FC236}">
                <a16:creationId xmlns:a16="http://schemas.microsoft.com/office/drawing/2014/main" id="{E3CABE33-CC43-4FE3-44C8-A61C7CAF9B3C}"/>
              </a:ext>
            </a:extLst>
          </p:cNvPr>
          <p:cNvSpPr txBox="1"/>
          <p:nvPr/>
        </p:nvSpPr>
        <p:spPr>
          <a:xfrm>
            <a:off x="2850803" y="5965875"/>
            <a:ext cx="265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4. </a:t>
            </a:r>
            <a:r>
              <a:rPr lang="en-US" sz="1800" dirty="0">
                <a:solidFill>
                  <a:srgbClr val="00B050"/>
                </a:solidFill>
              </a:rPr>
              <a:t>washing machine</a:t>
            </a:r>
          </a:p>
        </p:txBody>
      </p:sp>
      <p:sp>
        <p:nvSpPr>
          <p:cNvPr id="91" name="TextBox 44">
            <a:extLst>
              <a:ext uri="{FF2B5EF4-FFF2-40B4-BE49-F238E27FC236}">
                <a16:creationId xmlns:a16="http://schemas.microsoft.com/office/drawing/2014/main" id="{BD078D60-DEAD-171F-894A-ADDF6EE4DF65}"/>
              </a:ext>
            </a:extLst>
          </p:cNvPr>
          <p:cNvSpPr txBox="1"/>
          <p:nvPr/>
        </p:nvSpPr>
        <p:spPr>
          <a:xfrm>
            <a:off x="5163000" y="5974901"/>
            <a:ext cx="106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5. </a:t>
            </a:r>
            <a:r>
              <a:rPr lang="en-US" sz="1800" dirty="0">
                <a:solidFill>
                  <a:srgbClr val="00B050"/>
                </a:solidFill>
              </a:rPr>
              <a:t>fridge</a:t>
            </a:r>
          </a:p>
        </p:txBody>
      </p:sp>
      <p:sp>
        <p:nvSpPr>
          <p:cNvPr id="92" name="TextBox 45">
            <a:extLst>
              <a:ext uri="{FF2B5EF4-FFF2-40B4-BE49-F238E27FC236}">
                <a16:creationId xmlns:a16="http://schemas.microsoft.com/office/drawing/2014/main" id="{087D972B-9123-4B6D-0AD3-07BECFB52FA6}"/>
              </a:ext>
            </a:extLst>
          </p:cNvPr>
          <p:cNvSpPr txBox="1"/>
          <p:nvPr/>
        </p:nvSpPr>
        <p:spPr>
          <a:xfrm>
            <a:off x="7469849" y="5951053"/>
            <a:ext cx="214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6. </a:t>
            </a:r>
            <a:r>
              <a:rPr lang="en-US" sz="1800" dirty="0">
                <a:solidFill>
                  <a:srgbClr val="00B050"/>
                </a:solidFill>
              </a:rPr>
              <a:t>smart clock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4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3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2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0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15">
            <a:extLst>
              <a:ext uri="{FF2B5EF4-FFF2-40B4-BE49-F238E27FC236}">
                <a16:creationId xmlns:a16="http://schemas.microsoft.com/office/drawing/2014/main" id="{E7A2022F-562F-BF01-E787-3DD2E0D916FE}"/>
              </a:ext>
            </a:extLst>
          </p:cNvPr>
          <p:cNvSpPr/>
          <p:nvPr/>
        </p:nvSpPr>
        <p:spPr>
          <a:xfrm>
            <a:off x="798235" y="13484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02A0E637-9FDB-7941-439B-529588B51E55}"/>
              </a:ext>
            </a:extLst>
          </p:cNvPr>
          <p:cNvSpPr txBox="1"/>
          <p:nvPr/>
        </p:nvSpPr>
        <p:spPr>
          <a:xfrm>
            <a:off x="853109" y="12627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9" name="Rounded 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81CEB969-32F0-FC42-373A-A7B6E7E80DFF}"/>
              </a:ext>
            </a:extLst>
          </p:cNvPr>
          <p:cNvSpPr/>
          <p:nvPr/>
        </p:nvSpPr>
        <p:spPr>
          <a:xfrm>
            <a:off x="8962261" y="7070191"/>
            <a:ext cx="548640" cy="548640"/>
          </a:xfrm>
          <a:prstGeom prst="ellipse">
            <a:avLst/>
          </a:prstGeom>
          <a:solidFill>
            <a:srgbClr val="FF0000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-100" dirty="0">
                <a:solidFill>
                  <a:schemeClr val="bg1"/>
                </a:solidFill>
              </a:rPr>
              <a:t>T</a:t>
            </a:r>
          </a:p>
        </p:txBody>
      </p:sp>
      <p:grpSp>
        <p:nvGrpSpPr>
          <p:cNvPr id="2" name="Group 27">
            <a:extLst>
              <a:ext uri="{FF2B5EF4-FFF2-40B4-BE49-F238E27FC236}">
                <a16:creationId xmlns:a16="http://schemas.microsoft.com/office/drawing/2014/main" id="{E1626365-5322-EC31-BAAC-633B161D08DF}"/>
              </a:ext>
            </a:extLst>
          </p:cNvPr>
          <p:cNvGrpSpPr/>
          <p:nvPr/>
        </p:nvGrpSpPr>
        <p:grpSpPr>
          <a:xfrm>
            <a:off x="0" y="49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8">
              <a:extLst>
                <a:ext uri="{FF2B5EF4-FFF2-40B4-BE49-F238E27FC236}">
                  <a16:creationId xmlns:a16="http://schemas.microsoft.com/office/drawing/2014/main" id="{4AD9C0ED-20C3-C9BC-CE0F-65BAA73DAEDE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9">
              <a:extLst>
                <a:ext uri="{FF2B5EF4-FFF2-40B4-BE49-F238E27FC236}">
                  <a16:creationId xmlns:a16="http://schemas.microsoft.com/office/drawing/2014/main" id="{68D485D9-0BE5-43B4-8F55-B517573CF36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30">
              <a:extLst>
                <a:ext uri="{FF2B5EF4-FFF2-40B4-BE49-F238E27FC236}">
                  <a16:creationId xmlns:a16="http://schemas.microsoft.com/office/drawing/2014/main" id="{E31F3210-3014-D873-35C5-843BE04B9EEC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10">
            <a:extLst>
              <a:ext uri="{FF2B5EF4-FFF2-40B4-BE49-F238E27FC236}">
                <a16:creationId xmlns:a16="http://schemas.microsoft.com/office/drawing/2014/main" id="{DC64B74B-6257-B8D1-4350-5CDC5BDF4252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7194431E-B28B-0A05-FA74-C7E7E341A46A}"/>
              </a:ext>
            </a:extLst>
          </p:cNvPr>
          <p:cNvSpPr txBox="1"/>
          <p:nvPr/>
        </p:nvSpPr>
        <p:spPr>
          <a:xfrm>
            <a:off x="1494339" y="1348447"/>
            <a:ext cx="100949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 about what the appliances will do in the future. Fill the table:</a:t>
            </a:r>
          </a:p>
        </p:txBody>
      </p:sp>
      <p:graphicFrame>
        <p:nvGraphicFramePr>
          <p:cNvPr id="20" name="Table 27">
            <a:extLst>
              <a:ext uri="{FF2B5EF4-FFF2-40B4-BE49-F238E27FC236}">
                <a16:creationId xmlns:a16="http://schemas.microsoft.com/office/drawing/2014/main" id="{FCC2F7CA-F519-7BFE-3319-7370A99D9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18753"/>
              </p:ext>
            </p:extLst>
          </p:nvPr>
        </p:nvGraphicFramePr>
        <p:xfrm>
          <a:off x="2165623" y="1970600"/>
          <a:ext cx="7682954" cy="4413396"/>
        </p:xfrm>
        <a:graphic>
          <a:graphicData uri="http://schemas.openxmlformats.org/drawingml/2006/table">
            <a:tbl>
              <a:tblPr firstRow="1" bandRow="1"/>
              <a:tblGrid>
                <a:gridCol w="3841477">
                  <a:extLst>
                    <a:ext uri="{9D8B030D-6E8A-4147-A177-3AD203B41FA5}">
                      <a16:colId xmlns:a16="http://schemas.microsoft.com/office/drawing/2014/main" val="2090959477"/>
                    </a:ext>
                  </a:extLst>
                </a:gridCol>
                <a:gridCol w="3841477">
                  <a:extLst>
                    <a:ext uri="{9D8B030D-6E8A-4147-A177-3AD203B41FA5}">
                      <a16:colId xmlns:a16="http://schemas.microsoft.com/office/drawing/2014/main" val="3884971709"/>
                    </a:ext>
                  </a:extLst>
                </a:gridCol>
              </a:tblGrid>
              <a:tr h="735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sz="2800" dirty="0">
                          <a:latin typeface="League Spartan" panose="020B0604020202020204" charset="0"/>
                        </a:rPr>
                        <a:t>1. robots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800" dirty="0">
                        <a:latin typeface="League Spartan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214670"/>
                  </a:ext>
                </a:extLst>
              </a:tr>
              <a:tr h="735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800" dirty="0">
                          <a:latin typeface="League Spartan" panose="020B0604020202020204" charset="0"/>
                        </a:rPr>
                        <a:t>2. washing machines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800" dirty="0">
                        <a:latin typeface="League Spartan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656956"/>
                  </a:ext>
                </a:extLst>
              </a:tr>
              <a:tr h="735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800" dirty="0">
                          <a:latin typeface="League Spartan" panose="020B0604020202020204" charset="0"/>
                        </a:rPr>
                        <a:t>3. wireless TVs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800" dirty="0">
                        <a:latin typeface="League Spartan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79077"/>
                  </a:ext>
                </a:extLst>
              </a:tr>
              <a:tr h="735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800" dirty="0">
                          <a:latin typeface="League Spartan" panose="020B0604020202020204" charset="0"/>
                        </a:rPr>
                        <a:t>4. super cars 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800" dirty="0">
                        <a:latin typeface="League Spartan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401798"/>
                  </a:ext>
                </a:extLst>
              </a:tr>
              <a:tr h="735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800" dirty="0">
                          <a:latin typeface="League Spartan" panose="020B0604020202020204" charset="0"/>
                        </a:rPr>
                        <a:t>5. smart clocks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800" dirty="0">
                        <a:latin typeface="League Spartan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363890"/>
                  </a:ext>
                </a:extLst>
              </a:tr>
              <a:tr h="735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800" dirty="0">
                          <a:latin typeface="League Spartan" panose="020B0604020202020204" charset="0"/>
                        </a:rPr>
                        <a:t>6. dishwashers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800" dirty="0">
                        <a:latin typeface="League Spartan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07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9242" y="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01" name="Rounded Rectangle 15">
            <a:extLst>
              <a:ext uri="{FF2B5EF4-FFF2-40B4-BE49-F238E27FC236}">
                <a16:creationId xmlns:a16="http://schemas.microsoft.com/office/drawing/2014/main" id="{B7D429BA-3C27-F6F5-A9A0-29C10C260539}"/>
              </a:ext>
            </a:extLst>
          </p:cNvPr>
          <p:cNvSpPr/>
          <p:nvPr/>
        </p:nvSpPr>
        <p:spPr>
          <a:xfrm>
            <a:off x="375165" y="13937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2" name="TextBox 16">
            <a:extLst>
              <a:ext uri="{FF2B5EF4-FFF2-40B4-BE49-F238E27FC236}">
                <a16:creationId xmlns:a16="http://schemas.microsoft.com/office/drawing/2014/main" id="{276623CB-DBDF-3BFF-AFD8-790E09172BA1}"/>
              </a:ext>
            </a:extLst>
          </p:cNvPr>
          <p:cNvSpPr txBox="1"/>
          <p:nvPr/>
        </p:nvSpPr>
        <p:spPr>
          <a:xfrm>
            <a:off x="430039" y="13080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E7B048D7-7EB1-1A7C-8987-0E4E13B29FAF}"/>
              </a:ext>
            </a:extLst>
          </p:cNvPr>
          <p:cNvSpPr txBox="1"/>
          <p:nvPr/>
        </p:nvSpPr>
        <p:spPr>
          <a:xfrm>
            <a:off x="988611" y="1393747"/>
            <a:ext cx="855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Complete the sentences with will ('ll) or won’t.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06B1B3F2-D9A0-2339-0970-CA4B3AB0E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168" y="2227405"/>
            <a:ext cx="8081058" cy="309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League Spartan" panose="020B0604020202020204" charset="0"/>
              </a:rPr>
              <a:t>1. Tomorrow is Sunday, so I.............. have to get up early.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eague Spartan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League Spartan" panose="020B0604020202020204" charset="0"/>
              </a:rPr>
              <a:t>2. When I see Tom tomorrow, I .................. invite him to our party.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eague Spartan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League Spartan" panose="020B0604020202020204" charset="0"/>
              </a:rPr>
              <a:t>3. You must meet Anna. I am sure you ............ like her.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eague Spartan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League Spartan" panose="020B0604020202020204" charset="0"/>
              </a:rPr>
              <a:t>4. We ........... start our dinner until Jack arrives.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eague Spartan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League Spartan" panose="020B0604020202020204" charset="0"/>
              </a:rPr>
              <a:t>5. I ............  phone you when I get home from school.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eague Spartan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League Spartan" panose="020B0604020202020204" charset="0"/>
              </a:rPr>
              <a:t>6. Tony ............. pass his examination. He hasn't studied yet.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eague Spartan" panose="020B0604020202020204" charset="0"/>
            </a:endParaRP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4E1E19C5-A784-AE5E-F708-0A197FA58F9D}"/>
              </a:ext>
            </a:extLst>
          </p:cNvPr>
          <p:cNvSpPr txBox="1"/>
          <p:nvPr/>
        </p:nvSpPr>
        <p:spPr>
          <a:xfrm>
            <a:off x="4706201" y="2303325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League Spartan" panose="020B0604020202020204" charset="0"/>
              </a:rPr>
              <a:t>won’t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183D69CB-D232-89F1-2896-369028902044}"/>
              </a:ext>
            </a:extLst>
          </p:cNvPr>
          <p:cNvSpPr txBox="1"/>
          <p:nvPr/>
        </p:nvSpPr>
        <p:spPr>
          <a:xfrm>
            <a:off x="5308697" y="2810132"/>
            <a:ext cx="878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League Spartan" panose="020B0604020202020204" charset="0"/>
              </a:rPr>
              <a:t>will/’ll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F4BB1053-5735-CAB6-DD6A-AA21624F4382}"/>
              </a:ext>
            </a:extLst>
          </p:cNvPr>
          <p:cNvSpPr txBox="1"/>
          <p:nvPr/>
        </p:nvSpPr>
        <p:spPr>
          <a:xfrm>
            <a:off x="5889960" y="3327512"/>
            <a:ext cx="878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League Spartan" panose="020B0604020202020204" charset="0"/>
              </a:rPr>
              <a:t>will/’ll</a:t>
            </a: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9C8CA678-4C53-0A8D-97F7-05C979C041E2}"/>
              </a:ext>
            </a:extLst>
          </p:cNvPr>
          <p:cNvSpPr txBox="1"/>
          <p:nvPr/>
        </p:nvSpPr>
        <p:spPr>
          <a:xfrm>
            <a:off x="2122489" y="3816606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League Spartan" panose="020B0604020202020204" charset="0"/>
              </a:rPr>
              <a:t>won’t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F5766291-E073-ABCD-7F3A-7CC0020B26E5}"/>
              </a:ext>
            </a:extLst>
          </p:cNvPr>
          <p:cNvSpPr txBox="1"/>
          <p:nvPr/>
        </p:nvSpPr>
        <p:spPr>
          <a:xfrm>
            <a:off x="1863764" y="4320052"/>
            <a:ext cx="878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League Spartan" panose="020B0604020202020204" charset="0"/>
              </a:rPr>
              <a:t>will/’ll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CF45609F-6BC9-9D02-5EA4-0D6E3BB949C8}"/>
              </a:ext>
            </a:extLst>
          </p:cNvPr>
          <p:cNvSpPr txBox="1"/>
          <p:nvPr/>
        </p:nvSpPr>
        <p:spPr>
          <a:xfrm>
            <a:off x="2434378" y="4816153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League Spartan" panose="020B0604020202020204" charset="0"/>
              </a:rPr>
              <a:t>won’t</a:t>
            </a:r>
          </a:p>
        </p:txBody>
      </p:sp>
    </p:spTree>
    <p:extLst>
      <p:ext uri="{BB962C8B-B14F-4D97-AF65-F5344CB8AC3E}">
        <p14:creationId xmlns:p14="http://schemas.microsoft.com/office/powerpoint/2010/main" val="400198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id="{76BF188B-7C76-1F6A-F3DF-11EFD40304DC}"/>
              </a:ext>
            </a:extLst>
          </p:cNvPr>
          <p:cNvSpPr/>
          <p:nvPr/>
        </p:nvSpPr>
        <p:spPr>
          <a:xfrm>
            <a:off x="432193" y="1275905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BF855DE7-D6D5-8D52-001B-416DBDAEB686}"/>
              </a:ext>
            </a:extLst>
          </p:cNvPr>
          <p:cNvSpPr txBox="1"/>
          <p:nvPr/>
        </p:nvSpPr>
        <p:spPr>
          <a:xfrm>
            <a:off x="487067" y="119017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E648FFC2-860B-A4E6-435D-1EE4CC0F1D10}"/>
              </a:ext>
            </a:extLst>
          </p:cNvPr>
          <p:cNvSpPr txBox="1"/>
          <p:nvPr/>
        </p:nvSpPr>
        <p:spPr>
          <a:xfrm>
            <a:off x="1043623" y="1190172"/>
            <a:ext cx="105424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Complete the sentences with might or might not.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F31A62C-983F-D7A8-B1B7-49088F854F8B}"/>
              </a:ext>
            </a:extLst>
          </p:cNvPr>
          <p:cNvSpPr txBox="1"/>
          <p:nvPr/>
        </p:nvSpPr>
        <p:spPr>
          <a:xfrm>
            <a:off x="989674" y="1791573"/>
            <a:ext cx="65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League Spartan" panose="020B0604020202020204" charset="0"/>
              </a:rPr>
              <a:t>1.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CB37CBD-5ADF-DDB4-A448-17F45C50A1CD}"/>
              </a:ext>
            </a:extLst>
          </p:cNvPr>
          <p:cNvSpPr txBox="1"/>
          <p:nvPr/>
        </p:nvSpPr>
        <p:spPr>
          <a:xfrm>
            <a:off x="1288202" y="1774089"/>
            <a:ext cx="8355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eague Spartan" panose="020B0604020202020204" charset="0"/>
              </a:rPr>
              <a:t>I am still not sure where to go for my </a:t>
            </a:r>
            <a:r>
              <a:rPr lang="pl-PL" sz="2400" dirty="0">
                <a:latin typeface="League Spartan" panose="020B0604020202020204" charset="0"/>
              </a:rPr>
              <a:t>holiday. </a:t>
            </a:r>
            <a:endParaRPr lang="en-US" sz="2400" dirty="0">
              <a:latin typeface="League Spartan" panose="020B0604020202020204" charset="0"/>
            </a:endParaRPr>
          </a:p>
          <a:p>
            <a:r>
              <a:rPr lang="pl-PL" sz="2400" dirty="0">
                <a:latin typeface="League Spartan" panose="020B0604020202020204" charset="0"/>
              </a:rPr>
              <a:t>I</a:t>
            </a:r>
            <a:endParaRPr lang="en-US" sz="2400" b="1" dirty="0">
              <a:solidFill>
                <a:srgbClr val="0070C0"/>
              </a:solidFill>
              <a:latin typeface="League Spartan" panose="020B0604020202020204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389684F-FCE4-2D6E-8925-B07C3998634B}"/>
              </a:ext>
            </a:extLst>
          </p:cNvPr>
          <p:cNvSpPr txBox="1"/>
          <p:nvPr/>
        </p:nvSpPr>
        <p:spPr>
          <a:xfrm>
            <a:off x="989674" y="2490125"/>
            <a:ext cx="65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League Spartan" panose="020B0604020202020204" charset="0"/>
              </a:rPr>
              <a:t>2.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91C90EB-24BC-7605-62C0-6467BFDB27C2}"/>
              </a:ext>
            </a:extLst>
          </p:cNvPr>
          <p:cNvSpPr txBox="1"/>
          <p:nvPr/>
        </p:nvSpPr>
        <p:spPr>
          <a:xfrm>
            <a:off x="992780" y="3252493"/>
            <a:ext cx="65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League Spartan" panose="020B0604020202020204" charset="0"/>
              </a:rPr>
              <a:t>3.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FDB9857-DF7B-263D-5AC3-C3567B1902AC}"/>
              </a:ext>
            </a:extLst>
          </p:cNvPr>
          <p:cNvSpPr txBox="1"/>
          <p:nvPr/>
        </p:nvSpPr>
        <p:spPr>
          <a:xfrm>
            <a:off x="1347891" y="3245795"/>
            <a:ext cx="8094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eague Spartan" panose="020B0604020202020204" charset="0"/>
              </a:rPr>
              <a:t>There </a:t>
            </a:r>
          </a:p>
          <a:p>
            <a:r>
              <a:rPr lang="en-US" sz="2400" dirty="0">
                <a:latin typeface="League Spartan" panose="020B0604020202020204" charset="0"/>
              </a:rPr>
              <a:t>because the teacher is ill.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640F139-D71B-7514-6951-F643E88F78C6}"/>
              </a:ext>
            </a:extLst>
          </p:cNvPr>
          <p:cNvSpPr txBox="1"/>
          <p:nvPr/>
        </p:nvSpPr>
        <p:spPr>
          <a:xfrm>
            <a:off x="989672" y="3999853"/>
            <a:ext cx="65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League Spartan" panose="020B0604020202020204" charset="0"/>
              </a:rPr>
              <a:t>4.</a:t>
            </a: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id="{78C51C46-6839-9B27-6966-6689B09B0A28}"/>
              </a:ext>
            </a:extLst>
          </p:cNvPr>
          <p:cNvSpPr txBox="1"/>
          <p:nvPr/>
        </p:nvSpPr>
        <p:spPr>
          <a:xfrm>
            <a:off x="1345796" y="4008371"/>
            <a:ext cx="8098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eague Spartan" panose="020B0604020202020204" charset="0"/>
              </a:rPr>
              <a:t>Ann </a:t>
            </a:r>
          </a:p>
          <a:p>
            <a:r>
              <a:rPr lang="en-US" sz="2400" dirty="0">
                <a:latin typeface="League Spartan" panose="020B0604020202020204" charset="0"/>
              </a:rPr>
              <a:t>because she is busy.</a:t>
            </a:r>
            <a:endParaRPr lang="en-US" sz="2400" b="1" dirty="0">
              <a:solidFill>
                <a:srgbClr val="0070C0"/>
              </a:solidFill>
              <a:latin typeface="League Spartan" panose="020B0604020202020204" charset="0"/>
            </a:endParaRPr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id="{95523FC9-0D76-F587-36E7-11F53843D506}"/>
              </a:ext>
            </a:extLst>
          </p:cNvPr>
          <p:cNvSpPr txBox="1"/>
          <p:nvPr/>
        </p:nvSpPr>
        <p:spPr>
          <a:xfrm>
            <a:off x="989673" y="4762429"/>
            <a:ext cx="743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League Spartan" panose="020B0604020202020204" charset="0"/>
              </a:rPr>
              <a:t>5.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260DC0C3-18B4-34AA-732A-1E4B1053FB89}"/>
              </a:ext>
            </a:extLst>
          </p:cNvPr>
          <p:cNvSpPr txBox="1"/>
          <p:nvPr/>
        </p:nvSpPr>
        <p:spPr>
          <a:xfrm>
            <a:off x="1289091" y="4762429"/>
            <a:ext cx="10297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League Spartan" panose="020B0604020202020204" charset="0"/>
              </a:rPr>
              <a:t>Phong</a:t>
            </a:r>
            <a:r>
              <a:rPr lang="en-US" sz="2400" dirty="0">
                <a:latin typeface="League Spartan" panose="020B0604020202020204" charset="0"/>
              </a:rPr>
              <a:t> is thinking about what he will do on Sunday. He </a:t>
            </a:r>
          </a:p>
          <a:p>
            <a:endParaRPr lang="en-US" sz="2400" dirty="0">
              <a:latin typeface="League Spartan" panose="020B0604020202020204" charset="0"/>
            </a:endParaRPr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495D0BB7-169B-CDA7-6DDF-574B89709A76}"/>
              </a:ext>
            </a:extLst>
          </p:cNvPr>
          <p:cNvSpPr txBox="1"/>
          <p:nvPr/>
        </p:nvSpPr>
        <p:spPr>
          <a:xfrm>
            <a:off x="1345798" y="2496615"/>
            <a:ext cx="5589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eague Spartan" panose="020B0604020202020204" charset="0"/>
              </a:rPr>
              <a:t>The weather is not very good. </a:t>
            </a:r>
          </a:p>
          <a:p>
            <a:r>
              <a:rPr lang="en-US" sz="2400" dirty="0">
                <a:latin typeface="League Spartan" panose="020B0604020202020204" charset="0"/>
              </a:rPr>
              <a:t>It</a:t>
            </a: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3EE86E44-FFE8-61F3-E7A2-5978F64E98F1}"/>
              </a:ext>
            </a:extLst>
          </p:cNvPr>
          <p:cNvSpPr txBox="1"/>
          <p:nvPr/>
        </p:nvSpPr>
        <p:spPr>
          <a:xfrm>
            <a:off x="1432452" y="2117327"/>
            <a:ext cx="4282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League Spartan" panose="020B0604020202020204" charset="0"/>
              </a:rPr>
              <a:t>_______ go to Da Lat.</a:t>
            </a:r>
            <a:endParaRPr lang="en-US" sz="2400" dirty="0">
              <a:latin typeface="League Spartan" panose="020B0604020202020204" charset="0"/>
            </a:endParaRP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F945A6D3-7265-7659-01C3-96E8F03FA8FA}"/>
              </a:ext>
            </a:extLst>
          </p:cNvPr>
          <p:cNvSpPr txBox="1"/>
          <p:nvPr/>
        </p:nvSpPr>
        <p:spPr>
          <a:xfrm>
            <a:off x="1738462" y="2097609"/>
            <a:ext cx="4282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League Spartan" panose="020B0604020202020204" charset="0"/>
              </a:rPr>
              <a:t>might</a:t>
            </a:r>
            <a:endParaRPr lang="en-US" sz="2400" dirty="0">
              <a:latin typeface="League Spartan" panose="020B0604020202020204" charset="0"/>
            </a:endParaRPr>
          </a:p>
        </p:txBody>
      </p:sp>
      <p:sp>
        <p:nvSpPr>
          <p:cNvPr id="35" name="TextBox 16">
            <a:extLst>
              <a:ext uri="{FF2B5EF4-FFF2-40B4-BE49-F238E27FC236}">
                <a16:creationId xmlns:a16="http://schemas.microsoft.com/office/drawing/2014/main" id="{D8017ACF-D78C-0803-D0DB-9455E700A18E}"/>
              </a:ext>
            </a:extLst>
          </p:cNvPr>
          <p:cNvSpPr txBox="1"/>
          <p:nvPr/>
        </p:nvSpPr>
        <p:spPr>
          <a:xfrm>
            <a:off x="1553577" y="2841042"/>
            <a:ext cx="63221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League Spartan" panose="020B0604020202020204" charset="0"/>
              </a:rPr>
              <a:t>_______ rain this afternoon.</a:t>
            </a:r>
          </a:p>
        </p:txBody>
      </p:sp>
      <p:sp>
        <p:nvSpPr>
          <p:cNvPr id="36" name="TextBox 17">
            <a:extLst>
              <a:ext uri="{FF2B5EF4-FFF2-40B4-BE49-F238E27FC236}">
                <a16:creationId xmlns:a16="http://schemas.microsoft.com/office/drawing/2014/main" id="{9AAC932F-A13D-61D6-50C7-ECE94A43D981}"/>
              </a:ext>
            </a:extLst>
          </p:cNvPr>
          <p:cNvSpPr txBox="1"/>
          <p:nvPr/>
        </p:nvSpPr>
        <p:spPr>
          <a:xfrm>
            <a:off x="1702537" y="2828891"/>
            <a:ext cx="51314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League Spartan" panose="020B0604020202020204" charset="0"/>
              </a:rPr>
              <a:t>might</a:t>
            </a:r>
            <a:endParaRPr lang="en-US" sz="2400" dirty="0">
              <a:latin typeface="League Spartan" panose="020B0604020202020204" charset="0"/>
            </a:endParaRPr>
          </a:p>
        </p:txBody>
      </p:sp>
      <p:sp>
        <p:nvSpPr>
          <p:cNvPr id="37" name="TextBox 18">
            <a:extLst>
              <a:ext uri="{FF2B5EF4-FFF2-40B4-BE49-F238E27FC236}">
                <a16:creationId xmlns:a16="http://schemas.microsoft.com/office/drawing/2014/main" id="{99F18D08-1085-36CD-C591-8C6D647D87E0}"/>
              </a:ext>
            </a:extLst>
          </p:cNvPr>
          <p:cNvSpPr txBox="1"/>
          <p:nvPr/>
        </p:nvSpPr>
        <p:spPr>
          <a:xfrm>
            <a:off x="2075484" y="3244911"/>
            <a:ext cx="63221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League Spartan" panose="020B0604020202020204" charset="0"/>
              </a:rPr>
              <a:t>___________ be a meeting on Friday </a:t>
            </a:r>
          </a:p>
        </p:txBody>
      </p:sp>
      <p:sp>
        <p:nvSpPr>
          <p:cNvPr id="43" name="TextBox 19">
            <a:extLst>
              <a:ext uri="{FF2B5EF4-FFF2-40B4-BE49-F238E27FC236}">
                <a16:creationId xmlns:a16="http://schemas.microsoft.com/office/drawing/2014/main" id="{A691A965-F9EB-E974-E6ED-D3FA1C0EBE2B}"/>
              </a:ext>
            </a:extLst>
          </p:cNvPr>
          <p:cNvSpPr txBox="1"/>
          <p:nvPr/>
        </p:nvSpPr>
        <p:spPr>
          <a:xfrm>
            <a:off x="2304770" y="3223421"/>
            <a:ext cx="63221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League Spartan" panose="020B0604020202020204" charset="0"/>
              </a:rPr>
              <a:t>might not</a:t>
            </a:r>
            <a:endParaRPr lang="en-US" sz="2400" dirty="0">
              <a:latin typeface="League Spartan" panose="020B0604020202020204" charset="0"/>
            </a:endParaRP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1233B41C-C215-C249-1833-60C98F2E9096}"/>
              </a:ext>
            </a:extLst>
          </p:cNvPr>
          <p:cNvSpPr txBox="1"/>
          <p:nvPr/>
        </p:nvSpPr>
        <p:spPr>
          <a:xfrm>
            <a:off x="1865253" y="3999853"/>
            <a:ext cx="63221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League Spartan" panose="020B0604020202020204" charset="0"/>
              </a:rPr>
              <a:t>___________ come to the party tonight </a:t>
            </a:r>
          </a:p>
        </p:txBody>
      </p:sp>
      <p:sp>
        <p:nvSpPr>
          <p:cNvPr id="45" name="TextBox 21">
            <a:extLst>
              <a:ext uri="{FF2B5EF4-FFF2-40B4-BE49-F238E27FC236}">
                <a16:creationId xmlns:a16="http://schemas.microsoft.com/office/drawing/2014/main" id="{9C2E7F9B-13D2-3396-8B28-75E4DD55029C}"/>
              </a:ext>
            </a:extLst>
          </p:cNvPr>
          <p:cNvSpPr txBox="1"/>
          <p:nvPr/>
        </p:nvSpPr>
        <p:spPr>
          <a:xfrm>
            <a:off x="2112804" y="4024327"/>
            <a:ext cx="6702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League Spartan" panose="020B0604020202020204" charset="0"/>
              </a:rPr>
              <a:t>might not</a:t>
            </a:r>
            <a:endParaRPr lang="en-US" sz="2400" dirty="0">
              <a:latin typeface="League Spartan" panose="020B0604020202020204" charset="0"/>
            </a:endParaRPr>
          </a:p>
        </p:txBody>
      </p:sp>
      <p:sp>
        <p:nvSpPr>
          <p:cNvPr id="46" name="TextBox 22">
            <a:extLst>
              <a:ext uri="{FF2B5EF4-FFF2-40B4-BE49-F238E27FC236}">
                <a16:creationId xmlns:a16="http://schemas.microsoft.com/office/drawing/2014/main" id="{CF939D02-5649-966F-D048-DD3F935EAACB}"/>
              </a:ext>
            </a:extLst>
          </p:cNvPr>
          <p:cNvSpPr txBox="1"/>
          <p:nvPr/>
        </p:nvSpPr>
        <p:spPr>
          <a:xfrm>
            <a:off x="1221876" y="5119164"/>
            <a:ext cx="103642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League Spartan" panose="020B0604020202020204" charset="0"/>
              </a:rPr>
              <a:t>_______ go to a judo club, or he _______ stay at home and study English.</a:t>
            </a:r>
            <a:endParaRPr lang="en-US" sz="2400" b="1" dirty="0">
              <a:solidFill>
                <a:srgbClr val="0070C0"/>
              </a:solidFill>
              <a:latin typeface="League Spartan" panose="020B0604020202020204" charset="0"/>
            </a:endParaRPr>
          </a:p>
          <a:p>
            <a:r>
              <a:rPr lang="en-US" sz="2400" dirty="0">
                <a:latin typeface="League Spartan" panose="020B0604020202020204" charset="0"/>
              </a:rPr>
              <a:t> </a:t>
            </a:r>
          </a:p>
        </p:txBody>
      </p:sp>
      <p:sp>
        <p:nvSpPr>
          <p:cNvPr id="47" name="TextBox 23">
            <a:extLst>
              <a:ext uri="{FF2B5EF4-FFF2-40B4-BE49-F238E27FC236}">
                <a16:creationId xmlns:a16="http://schemas.microsoft.com/office/drawing/2014/main" id="{562EC91C-5D99-A0E3-FD09-BE9D1C7D70CD}"/>
              </a:ext>
            </a:extLst>
          </p:cNvPr>
          <p:cNvSpPr txBox="1"/>
          <p:nvPr/>
        </p:nvSpPr>
        <p:spPr>
          <a:xfrm>
            <a:off x="1432453" y="5129679"/>
            <a:ext cx="951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League Spartan" panose="020B0604020202020204" charset="0"/>
              </a:rPr>
              <a:t>might</a:t>
            </a:r>
            <a:endParaRPr lang="en-US" sz="2400" dirty="0">
              <a:latin typeface="League Spartan" panose="020B0604020202020204" charset="0"/>
            </a:endParaRPr>
          </a:p>
        </p:txBody>
      </p:sp>
      <p:sp>
        <p:nvSpPr>
          <p:cNvPr id="49" name="TextBox 25">
            <a:extLst>
              <a:ext uri="{FF2B5EF4-FFF2-40B4-BE49-F238E27FC236}">
                <a16:creationId xmlns:a16="http://schemas.microsoft.com/office/drawing/2014/main" id="{66CBFA60-30DD-81A2-914F-C8F8F6C1F5B1}"/>
              </a:ext>
            </a:extLst>
          </p:cNvPr>
          <p:cNvSpPr txBox="1"/>
          <p:nvPr/>
        </p:nvSpPr>
        <p:spPr>
          <a:xfrm>
            <a:off x="6007100" y="5129679"/>
            <a:ext cx="3179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League Spartan" panose="020B0604020202020204" charset="0"/>
              </a:rPr>
              <a:t>might</a:t>
            </a:r>
            <a:endParaRPr lang="en-US" sz="2400" dirty="0">
              <a:latin typeface="League Sparta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04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43" grpId="0"/>
      <p:bldP spid="44" grpId="0"/>
      <p:bldP spid="45" grpId="0"/>
      <p:bldP spid="46" grpId="0"/>
      <p:bldP spid="47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B513B837-CCA8-FDBB-A517-5B0B56B8C4CF}"/>
              </a:ext>
            </a:extLst>
          </p:cNvPr>
          <p:cNvGrpSpPr/>
          <p:nvPr/>
        </p:nvGrpSpPr>
        <p:grpSpPr>
          <a:xfrm>
            <a:off x="5404207" y="2695392"/>
            <a:ext cx="6349866" cy="2157737"/>
            <a:chOff x="5366523" y="1372729"/>
            <a:chExt cx="5167567" cy="1106009"/>
          </a:xfrm>
        </p:grpSpPr>
        <p:sp>
          <p:nvSpPr>
            <p:cNvPr id="19" name="Rectangle 1">
              <a:extLst>
                <a:ext uri="{FF2B5EF4-FFF2-40B4-BE49-F238E27FC236}">
                  <a16:creationId xmlns:a16="http://schemas.microsoft.com/office/drawing/2014/main" id="{02926E17-3A5C-6E03-F122-50EA5FB2F217}"/>
                </a:ext>
              </a:extLst>
            </p:cNvPr>
            <p:cNvSpPr/>
            <p:nvPr/>
          </p:nvSpPr>
          <p:spPr>
            <a:xfrm>
              <a:off x="5366523" y="1372729"/>
              <a:ext cx="5091545" cy="11060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27">
              <a:extLst>
                <a:ext uri="{FF2B5EF4-FFF2-40B4-BE49-F238E27FC236}">
                  <a16:creationId xmlns:a16="http://schemas.microsoft.com/office/drawing/2014/main" id="{C8584D52-074B-AC0D-1246-F5761CD7A01B}"/>
                </a:ext>
              </a:extLst>
            </p:cNvPr>
            <p:cNvSpPr txBox="1"/>
            <p:nvPr/>
          </p:nvSpPr>
          <p:spPr>
            <a:xfrm>
              <a:off x="5447688" y="1372729"/>
              <a:ext cx="5086402" cy="108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Think about one appliance you want to have in the future.</a:t>
              </a:r>
            </a:p>
            <a:p>
              <a:r>
                <a:rPr lang="en-US" sz="2200" b="1" dirty="0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+ Make a poster about it.</a:t>
              </a:r>
            </a:p>
            <a:p>
              <a:r>
                <a:rPr lang="en-US" sz="2200" b="1" dirty="0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+ Write the details of the appliance in the poster. (what they want to have, what it will help them to do).</a:t>
              </a:r>
            </a:p>
          </p:txBody>
        </p:sp>
      </p:grpSp>
      <p:pic>
        <p:nvPicPr>
          <p:cNvPr id="2" name="image3.jpg" descr="Diagram&#10;&#10;Description automatically generated">
            <a:extLst>
              <a:ext uri="{FF2B5EF4-FFF2-40B4-BE49-F238E27FC236}">
                <a16:creationId xmlns:a16="http://schemas.microsoft.com/office/drawing/2014/main" id="{0894F72D-1FE4-9B22-4E66-A24EA34B22E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4149" y="1544686"/>
            <a:ext cx="4392656" cy="488693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3795</TotalTime>
  <Words>554</Words>
  <Application>Microsoft Office PowerPoint</Application>
  <PresentationFormat>Màn hình rộng</PresentationFormat>
  <Paragraphs>139</Paragraphs>
  <Slides>12</Slides>
  <Notes>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League Spartan</vt:lpstr>
      <vt:lpstr>Myriad Pro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Linh Nguyen</cp:lastModifiedBy>
  <cp:revision>229</cp:revision>
  <dcterms:created xsi:type="dcterms:W3CDTF">2020-12-09T02:04:09Z</dcterms:created>
  <dcterms:modified xsi:type="dcterms:W3CDTF">2023-10-02T06:42:27Z</dcterms:modified>
</cp:coreProperties>
</file>